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5f6218ae853ba36f27596b91c730c3fbf1feb0c.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13 out of 14 (93%) vaccines in the schedule achieved coverage of 90% or more. Vaccine coverage ranged from 97% to 99%.
Since 2001, estimates have been made for 7 new vaccines. HPVc is the newest vaccine reported (2022), which achieved 6% coverage in 2024.
In 2024, Nauru reported stockouts of vaccines/supplies (OPV)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558638"/>
            </a:xfrm>
            <a:custGeom>
              <a:avLst/>
              <a:pathLst>
                <a:path w="6444618" h="558638">
                  <a:moveTo>
                    <a:pt x="0" y="558638"/>
                  </a:moveTo>
                  <a:lnTo>
                    <a:pt x="268525" y="39902"/>
                  </a:lnTo>
                  <a:lnTo>
                    <a:pt x="537051" y="0"/>
                  </a:lnTo>
                  <a:lnTo>
                    <a:pt x="805577" y="79805"/>
                  </a:lnTo>
                  <a:lnTo>
                    <a:pt x="1074103" y="239416"/>
                  </a:lnTo>
                  <a:lnTo>
                    <a:pt x="1342628" y="359124"/>
                  </a:lnTo>
                  <a:lnTo>
                    <a:pt x="1611154" y="39902"/>
                  </a:lnTo>
                  <a:lnTo>
                    <a:pt x="1879680" y="0"/>
                  </a:lnTo>
                  <a:lnTo>
                    <a:pt x="2148206" y="0"/>
                  </a:lnTo>
                  <a:lnTo>
                    <a:pt x="2416732" y="0"/>
                  </a:lnTo>
                  <a:lnTo>
                    <a:pt x="2685257" y="0"/>
                  </a:lnTo>
                  <a:lnTo>
                    <a:pt x="2953783" y="0"/>
                  </a:lnTo>
                  <a:lnTo>
                    <a:pt x="3222309" y="39902"/>
                  </a:lnTo>
                  <a:lnTo>
                    <a:pt x="3490835" y="39902"/>
                  </a:lnTo>
                  <a:lnTo>
                    <a:pt x="3759360" y="39902"/>
                  </a:lnTo>
                  <a:lnTo>
                    <a:pt x="4027886" y="39902"/>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2194649"/>
            </a:xfrm>
            <a:custGeom>
              <a:avLst/>
              <a:pathLst>
                <a:path w="6444618" h="2194649">
                  <a:moveTo>
                    <a:pt x="0" y="2194649"/>
                  </a:moveTo>
                  <a:lnTo>
                    <a:pt x="268525" y="159610"/>
                  </a:lnTo>
                  <a:lnTo>
                    <a:pt x="537051" y="758151"/>
                  </a:lnTo>
                  <a:lnTo>
                    <a:pt x="805577" y="758151"/>
                  </a:lnTo>
                  <a:lnTo>
                    <a:pt x="1074103" y="758151"/>
                  </a:lnTo>
                  <a:lnTo>
                    <a:pt x="1342628" y="758151"/>
                  </a:lnTo>
                  <a:lnTo>
                    <a:pt x="1611154" y="1077373"/>
                  </a:lnTo>
                  <a:lnTo>
                    <a:pt x="1879680" y="0"/>
                  </a:lnTo>
                  <a:lnTo>
                    <a:pt x="2148206" y="0"/>
                  </a:lnTo>
                  <a:lnTo>
                    <a:pt x="2416732" y="0"/>
                  </a:lnTo>
                  <a:lnTo>
                    <a:pt x="2685257" y="0"/>
                  </a:lnTo>
                  <a:lnTo>
                    <a:pt x="2953783" y="0"/>
                  </a:lnTo>
                  <a:lnTo>
                    <a:pt x="3222309" y="798054"/>
                  </a:lnTo>
                  <a:lnTo>
                    <a:pt x="3490835" y="478832"/>
                  </a:lnTo>
                  <a:lnTo>
                    <a:pt x="3759360" y="159610"/>
                  </a:lnTo>
                  <a:lnTo>
                    <a:pt x="4027886" y="319221"/>
                  </a:lnTo>
                  <a:lnTo>
                    <a:pt x="4296412" y="79805"/>
                  </a:lnTo>
                  <a:lnTo>
                    <a:pt x="4564938" y="478832"/>
                  </a:lnTo>
                  <a:lnTo>
                    <a:pt x="4833464" y="359124"/>
                  </a:lnTo>
                  <a:lnTo>
                    <a:pt x="5101989" y="119708"/>
                  </a:lnTo>
                  <a:lnTo>
                    <a:pt x="5370515" y="159610"/>
                  </a:lnTo>
                  <a:lnTo>
                    <a:pt x="5639041" y="39902"/>
                  </a:lnTo>
                  <a:lnTo>
                    <a:pt x="5907567" y="0"/>
                  </a:lnTo>
                  <a:lnTo>
                    <a:pt x="6176092" y="0"/>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3631147"/>
            </a:xfrm>
            <a:custGeom>
              <a:avLst/>
              <a:pathLst>
                <a:path w="6444618" h="3631147">
                  <a:moveTo>
                    <a:pt x="0" y="3631147"/>
                  </a:moveTo>
                  <a:lnTo>
                    <a:pt x="268525" y="159610"/>
                  </a:lnTo>
                  <a:lnTo>
                    <a:pt x="537051" y="2354260"/>
                  </a:lnTo>
                  <a:lnTo>
                    <a:pt x="805577" y="1835525"/>
                  </a:lnTo>
                  <a:lnTo>
                    <a:pt x="1074103" y="1276887"/>
                  </a:lnTo>
                  <a:lnTo>
                    <a:pt x="1342628" y="758151"/>
                  </a:lnTo>
                  <a:lnTo>
                    <a:pt x="1611154" y="0"/>
                  </a:lnTo>
                  <a:lnTo>
                    <a:pt x="1879680" y="0"/>
                  </a:lnTo>
                  <a:lnTo>
                    <a:pt x="2148206" y="0"/>
                  </a:lnTo>
                  <a:lnTo>
                    <a:pt x="2416732" y="0"/>
                  </a:lnTo>
                  <a:lnTo>
                    <a:pt x="2685257" y="0"/>
                  </a:lnTo>
                  <a:lnTo>
                    <a:pt x="2953783" y="0"/>
                  </a:lnTo>
                  <a:lnTo>
                    <a:pt x="3222309" y="119708"/>
                  </a:lnTo>
                  <a:lnTo>
                    <a:pt x="3490835" y="79805"/>
                  </a:lnTo>
                  <a:lnTo>
                    <a:pt x="3759360" y="39902"/>
                  </a:lnTo>
                  <a:lnTo>
                    <a:pt x="4027886" y="39902"/>
                  </a:lnTo>
                  <a:lnTo>
                    <a:pt x="4296412" y="39902"/>
                  </a:lnTo>
                  <a:lnTo>
                    <a:pt x="4564938" y="159610"/>
                  </a:lnTo>
                  <a:lnTo>
                    <a:pt x="4833464" y="0"/>
                  </a:lnTo>
                  <a:lnTo>
                    <a:pt x="5101989" y="159610"/>
                  </a:lnTo>
                  <a:lnTo>
                    <a:pt x="5370515" y="39902"/>
                  </a:lnTo>
                  <a:lnTo>
                    <a:pt x="5639041" y="39902"/>
                  </a:lnTo>
                  <a:lnTo>
                    <a:pt x="5907567" y="39902"/>
                  </a:lnTo>
                  <a:lnTo>
                    <a:pt x="6176092" y="39902"/>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1716804" y="1318612"/>
              <a:ext cx="6176092" cy="1955233"/>
            </a:xfrm>
            <a:custGeom>
              <a:avLst/>
              <a:pathLst>
                <a:path w="6176092" h="1955233">
                  <a:moveTo>
                    <a:pt x="0" y="159610"/>
                  </a:moveTo>
                  <a:lnTo>
                    <a:pt x="268525" y="638443"/>
                  </a:lnTo>
                  <a:lnTo>
                    <a:pt x="537051" y="1077373"/>
                  </a:lnTo>
                  <a:lnTo>
                    <a:pt x="805577" y="1556206"/>
                  </a:lnTo>
                  <a:lnTo>
                    <a:pt x="1074103" y="1955233"/>
                  </a:lnTo>
                  <a:lnTo>
                    <a:pt x="1342628" y="79805"/>
                  </a:lnTo>
                  <a:lnTo>
                    <a:pt x="1611154" y="0"/>
                  </a:lnTo>
                  <a:lnTo>
                    <a:pt x="1879680" y="0"/>
                  </a:lnTo>
                  <a:lnTo>
                    <a:pt x="2148206" y="279319"/>
                  </a:lnTo>
                  <a:lnTo>
                    <a:pt x="2416732" y="0"/>
                  </a:lnTo>
                  <a:lnTo>
                    <a:pt x="2685257" y="0"/>
                  </a:lnTo>
                  <a:lnTo>
                    <a:pt x="2953783" y="718249"/>
                  </a:lnTo>
                  <a:lnTo>
                    <a:pt x="3222309" y="438929"/>
                  </a:lnTo>
                  <a:lnTo>
                    <a:pt x="3490835" y="199513"/>
                  </a:lnTo>
                  <a:lnTo>
                    <a:pt x="3759360" y="119708"/>
                  </a:lnTo>
                  <a:lnTo>
                    <a:pt x="4027886" y="79805"/>
                  </a:lnTo>
                  <a:lnTo>
                    <a:pt x="4296412" y="199513"/>
                  </a:lnTo>
                  <a:lnTo>
                    <a:pt x="4564938" y="199513"/>
                  </a:lnTo>
                  <a:lnTo>
                    <a:pt x="4833464" y="159610"/>
                  </a:lnTo>
                  <a:lnTo>
                    <a:pt x="5101989" y="79805"/>
                  </a:lnTo>
                  <a:lnTo>
                    <a:pt x="5370515" y="0"/>
                  </a:lnTo>
                  <a:lnTo>
                    <a:pt x="5639041" y="0"/>
                  </a:lnTo>
                  <a:lnTo>
                    <a:pt x="5907567" y="0"/>
                  </a:lnTo>
                  <a:lnTo>
                    <a:pt x="6176092"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8388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47488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491138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678428"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9510" y="1242067"/>
              <a:ext cx="251912" cy="71809"/>
            </a:xfrm>
            <a:custGeom>
              <a:avLst/>
              <a:pathLst>
                <a:path w="251912" h="71809">
                  <a:moveTo>
                    <a:pt x="251912" y="0"/>
                  </a:moveTo>
                  <a:lnTo>
                    <a:pt x="0" y="71809"/>
                  </a:lnTo>
                </a:path>
              </a:pathLst>
            </a:custGeom>
          </p:spPr>
          <p:txBody>
            <a:bodyPr/>
            <a:lstStyle/>
            <a:p/>
          </p:txBody>
        </p:sp>
        <p:sp>
          <p:nvSpPr>
            <p:cNvPr id="41" name="pl41"/>
            <p:cNvSpPr/>
            <p:nvPr/>
          </p:nvSpPr>
          <p:spPr>
            <a:xfrm>
              <a:off x="7900645" y="978981"/>
              <a:ext cx="260778" cy="329831"/>
            </a:xfrm>
            <a:custGeom>
              <a:avLst/>
              <a:pathLst>
                <a:path w="260778" h="329831">
                  <a:moveTo>
                    <a:pt x="260778" y="0"/>
                  </a:moveTo>
                  <a:lnTo>
                    <a:pt x="0" y="329831"/>
                  </a:lnTo>
                </a:path>
              </a:pathLst>
            </a:custGeom>
          </p:spPr>
          <p:txBody>
            <a:bodyPr/>
            <a:lstStyle/>
            <a:p/>
          </p:txBody>
        </p:sp>
        <p:sp>
          <p:nvSpPr>
            <p:cNvPr id="42" name="pl42"/>
            <p:cNvSpPr/>
            <p:nvPr/>
          </p:nvSpPr>
          <p:spPr>
            <a:xfrm>
              <a:off x="7905724" y="1326385"/>
              <a:ext cx="255699" cy="154949"/>
            </a:xfrm>
            <a:custGeom>
              <a:avLst/>
              <a:pathLst>
                <a:path w="255699" h="154949">
                  <a:moveTo>
                    <a:pt x="255699" y="154949"/>
                  </a:moveTo>
                  <a:lnTo>
                    <a:pt x="0" y="0"/>
                  </a:lnTo>
                </a:path>
              </a:pathLst>
            </a:custGeom>
          </p:spPr>
          <p:txBody>
            <a:bodyPr/>
            <a:lstStyle/>
            <a:p/>
          </p:txBody>
        </p:sp>
        <p:sp>
          <p:nvSpPr>
            <p:cNvPr id="43" name="pl43"/>
            <p:cNvSpPr/>
            <p:nvPr/>
          </p:nvSpPr>
          <p:spPr>
            <a:xfrm>
              <a:off x="7899652" y="1368562"/>
              <a:ext cx="261770" cy="389299"/>
            </a:xfrm>
            <a:custGeom>
              <a:avLst/>
              <a:pathLst>
                <a:path w="261770" h="389299">
                  <a:moveTo>
                    <a:pt x="261770" y="389299"/>
                  </a:moveTo>
                  <a:lnTo>
                    <a:pt x="0" y="0"/>
                  </a:lnTo>
                </a:path>
              </a:pathLst>
            </a:custGeom>
          </p:spPr>
          <p:txBody>
            <a:bodyPr/>
            <a:lstStyle/>
            <a:p/>
          </p:txBody>
        </p:sp>
        <p:sp>
          <p:nvSpPr>
            <p:cNvPr id="44" name="pg44"/>
            <p:cNvSpPr/>
            <p:nvPr/>
          </p:nvSpPr>
          <p:spPr>
            <a:xfrm>
              <a:off x="8092843" y="113991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18075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86911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90995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8" name="pg48"/>
            <p:cNvSpPr/>
            <p:nvPr/>
          </p:nvSpPr>
          <p:spPr>
            <a:xfrm>
              <a:off x="8092843" y="141275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145359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0" name="pg50"/>
            <p:cNvSpPr/>
            <p:nvPr/>
          </p:nvSpPr>
          <p:spPr>
            <a:xfrm>
              <a:off x="8092843" y="168399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1" name="tx51"/>
            <p:cNvSpPr/>
            <p:nvPr/>
          </p:nvSpPr>
          <p:spPr>
            <a:xfrm>
              <a:off x="8115703" y="172483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356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Nauru,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252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2285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1317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7768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6801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413005"/>
              <a:ext cx="249522" cy="460634"/>
            </a:xfrm>
            <a:prstGeom prst="rect">
              <a:avLst/>
            </a:prstGeom>
            <a:solidFill>
              <a:srgbClr val="1CABE2">
                <a:alpha val="100000"/>
              </a:srgbClr>
            </a:solidFill>
          </p:spPr>
          <p:txBody>
            <a:bodyPr/>
            <a:lstStyle/>
            <a:p/>
          </p:txBody>
        </p:sp>
        <p:sp>
          <p:nvSpPr>
            <p:cNvPr id="22" name="rc22"/>
            <p:cNvSpPr/>
            <p:nvPr/>
          </p:nvSpPr>
          <p:spPr>
            <a:xfrm>
              <a:off x="1573521" y="3818802"/>
              <a:ext cx="249522" cy="54837"/>
            </a:xfrm>
            <a:prstGeom prst="rect">
              <a:avLst/>
            </a:prstGeom>
            <a:solidFill>
              <a:srgbClr val="1CABE2">
                <a:alpha val="100000"/>
              </a:srgbClr>
            </a:solidFill>
          </p:spPr>
          <p:txBody>
            <a:bodyPr/>
            <a:lstStyle/>
            <a:p/>
          </p:txBody>
        </p:sp>
        <p:sp>
          <p:nvSpPr>
            <p:cNvPr id="23" name="rc23"/>
            <p:cNvSpPr/>
            <p:nvPr/>
          </p:nvSpPr>
          <p:spPr>
            <a:xfrm>
              <a:off x="1850769" y="3840737"/>
              <a:ext cx="249522" cy="32902"/>
            </a:xfrm>
            <a:prstGeom prst="rect">
              <a:avLst/>
            </a:prstGeom>
            <a:solidFill>
              <a:srgbClr val="1CABE2">
                <a:alpha val="100000"/>
              </a:srgbClr>
            </a:solidFill>
          </p:spPr>
          <p:txBody>
            <a:bodyPr/>
            <a:lstStyle/>
            <a:p/>
          </p:txBody>
        </p:sp>
        <p:sp>
          <p:nvSpPr>
            <p:cNvPr id="24" name="rc24"/>
            <p:cNvSpPr/>
            <p:nvPr/>
          </p:nvSpPr>
          <p:spPr>
            <a:xfrm>
              <a:off x="2128016" y="3785900"/>
              <a:ext cx="249522" cy="87739"/>
            </a:xfrm>
            <a:prstGeom prst="rect">
              <a:avLst/>
            </a:prstGeom>
            <a:solidFill>
              <a:srgbClr val="1CABE2">
                <a:alpha val="100000"/>
              </a:srgbClr>
            </a:solidFill>
          </p:spPr>
          <p:txBody>
            <a:bodyPr/>
            <a:lstStyle/>
            <a:p/>
          </p:txBody>
        </p:sp>
        <p:sp>
          <p:nvSpPr>
            <p:cNvPr id="25" name="rc25"/>
            <p:cNvSpPr/>
            <p:nvPr/>
          </p:nvSpPr>
          <p:spPr>
            <a:xfrm>
              <a:off x="2405264" y="3665257"/>
              <a:ext cx="249522" cy="208382"/>
            </a:xfrm>
            <a:prstGeom prst="rect">
              <a:avLst/>
            </a:prstGeom>
            <a:solidFill>
              <a:srgbClr val="1CABE2">
                <a:alpha val="100000"/>
              </a:srgbClr>
            </a:solidFill>
          </p:spPr>
          <p:txBody>
            <a:bodyPr/>
            <a:lstStyle/>
            <a:p/>
          </p:txBody>
        </p:sp>
        <p:sp>
          <p:nvSpPr>
            <p:cNvPr id="26" name="rc26"/>
            <p:cNvSpPr/>
            <p:nvPr/>
          </p:nvSpPr>
          <p:spPr>
            <a:xfrm>
              <a:off x="2682512" y="3566550"/>
              <a:ext cx="249522" cy="307089"/>
            </a:xfrm>
            <a:prstGeom prst="rect">
              <a:avLst/>
            </a:prstGeom>
            <a:solidFill>
              <a:srgbClr val="1CABE2">
                <a:alpha val="100000"/>
              </a:srgbClr>
            </a:solidFill>
          </p:spPr>
          <p:txBody>
            <a:bodyPr/>
            <a:lstStyle/>
            <a:p/>
          </p:txBody>
        </p:sp>
        <p:sp>
          <p:nvSpPr>
            <p:cNvPr id="27" name="rc27"/>
            <p:cNvSpPr/>
            <p:nvPr/>
          </p:nvSpPr>
          <p:spPr>
            <a:xfrm>
              <a:off x="2959759" y="3807835"/>
              <a:ext cx="249522" cy="65804"/>
            </a:xfrm>
            <a:prstGeom prst="rect">
              <a:avLst/>
            </a:prstGeom>
            <a:solidFill>
              <a:srgbClr val="1CABE2">
                <a:alpha val="100000"/>
              </a:srgbClr>
            </a:solidFill>
          </p:spPr>
          <p:txBody>
            <a:bodyPr/>
            <a:lstStyle/>
            <a:p/>
          </p:txBody>
        </p:sp>
        <p:sp>
          <p:nvSpPr>
            <p:cNvPr id="28" name="rc28"/>
            <p:cNvSpPr/>
            <p:nvPr/>
          </p:nvSpPr>
          <p:spPr>
            <a:xfrm>
              <a:off x="3237007" y="3840737"/>
              <a:ext cx="249522" cy="32902"/>
            </a:xfrm>
            <a:prstGeom prst="rect">
              <a:avLst/>
            </a:prstGeom>
            <a:solidFill>
              <a:srgbClr val="1CABE2">
                <a:alpha val="100000"/>
              </a:srgbClr>
            </a:solidFill>
          </p:spPr>
          <p:txBody>
            <a:bodyPr/>
            <a:lstStyle/>
            <a:p/>
          </p:txBody>
        </p:sp>
        <p:sp>
          <p:nvSpPr>
            <p:cNvPr id="29" name="rc29"/>
            <p:cNvSpPr/>
            <p:nvPr/>
          </p:nvSpPr>
          <p:spPr>
            <a:xfrm>
              <a:off x="3514255" y="3840737"/>
              <a:ext cx="249522" cy="32902"/>
            </a:xfrm>
            <a:prstGeom prst="rect">
              <a:avLst/>
            </a:prstGeom>
            <a:solidFill>
              <a:srgbClr val="1CABE2">
                <a:alpha val="100000"/>
              </a:srgbClr>
            </a:solidFill>
          </p:spPr>
          <p:txBody>
            <a:bodyPr/>
            <a:lstStyle/>
            <a:p/>
          </p:txBody>
        </p:sp>
        <p:sp>
          <p:nvSpPr>
            <p:cNvPr id="30" name="rc30"/>
            <p:cNvSpPr/>
            <p:nvPr/>
          </p:nvSpPr>
          <p:spPr>
            <a:xfrm>
              <a:off x="3791502" y="3840737"/>
              <a:ext cx="249522" cy="32902"/>
            </a:xfrm>
            <a:prstGeom prst="rect">
              <a:avLst/>
            </a:prstGeom>
            <a:solidFill>
              <a:srgbClr val="1CABE2">
                <a:alpha val="100000"/>
              </a:srgbClr>
            </a:solidFill>
          </p:spPr>
          <p:txBody>
            <a:bodyPr/>
            <a:lstStyle/>
            <a:p/>
          </p:txBody>
        </p:sp>
        <p:sp>
          <p:nvSpPr>
            <p:cNvPr id="31" name="rc31"/>
            <p:cNvSpPr/>
            <p:nvPr/>
          </p:nvSpPr>
          <p:spPr>
            <a:xfrm>
              <a:off x="4068750" y="3829770"/>
              <a:ext cx="249522" cy="43869"/>
            </a:xfrm>
            <a:prstGeom prst="rect">
              <a:avLst/>
            </a:prstGeom>
            <a:solidFill>
              <a:srgbClr val="1CABE2">
                <a:alpha val="100000"/>
              </a:srgbClr>
            </a:solidFill>
          </p:spPr>
          <p:txBody>
            <a:bodyPr/>
            <a:lstStyle/>
            <a:p/>
          </p:txBody>
        </p:sp>
        <p:sp>
          <p:nvSpPr>
            <p:cNvPr id="32" name="rc32"/>
            <p:cNvSpPr/>
            <p:nvPr/>
          </p:nvSpPr>
          <p:spPr>
            <a:xfrm>
              <a:off x="4345998" y="3829770"/>
              <a:ext cx="249522" cy="43869"/>
            </a:xfrm>
            <a:prstGeom prst="rect">
              <a:avLst/>
            </a:prstGeom>
            <a:solidFill>
              <a:srgbClr val="1CABE2">
                <a:alpha val="100000"/>
              </a:srgbClr>
            </a:solidFill>
          </p:spPr>
          <p:txBody>
            <a:bodyPr/>
            <a:lstStyle/>
            <a:p/>
          </p:txBody>
        </p:sp>
        <p:sp>
          <p:nvSpPr>
            <p:cNvPr id="33" name="rc33"/>
            <p:cNvSpPr/>
            <p:nvPr/>
          </p:nvSpPr>
          <p:spPr>
            <a:xfrm>
              <a:off x="4623245" y="3796867"/>
              <a:ext cx="249522" cy="76772"/>
            </a:xfrm>
            <a:prstGeom prst="rect">
              <a:avLst/>
            </a:prstGeom>
            <a:solidFill>
              <a:srgbClr val="1CABE2">
                <a:alpha val="100000"/>
              </a:srgbClr>
            </a:solidFill>
          </p:spPr>
          <p:txBody>
            <a:bodyPr/>
            <a:lstStyle/>
            <a:p/>
          </p:txBody>
        </p:sp>
        <p:sp>
          <p:nvSpPr>
            <p:cNvPr id="34" name="rc34"/>
            <p:cNvSpPr/>
            <p:nvPr/>
          </p:nvSpPr>
          <p:spPr>
            <a:xfrm>
              <a:off x="4900493" y="3796867"/>
              <a:ext cx="249522" cy="76772"/>
            </a:xfrm>
            <a:prstGeom prst="rect">
              <a:avLst/>
            </a:prstGeom>
            <a:solidFill>
              <a:srgbClr val="1CABE2">
                <a:alpha val="100000"/>
              </a:srgbClr>
            </a:solidFill>
          </p:spPr>
          <p:txBody>
            <a:bodyPr/>
            <a:lstStyle/>
            <a:p/>
          </p:txBody>
        </p:sp>
        <p:sp>
          <p:nvSpPr>
            <p:cNvPr id="35" name="rc35"/>
            <p:cNvSpPr/>
            <p:nvPr/>
          </p:nvSpPr>
          <p:spPr>
            <a:xfrm>
              <a:off x="5177741" y="3796867"/>
              <a:ext cx="249522" cy="76772"/>
            </a:xfrm>
            <a:prstGeom prst="rect">
              <a:avLst/>
            </a:prstGeom>
            <a:solidFill>
              <a:srgbClr val="1CABE2">
                <a:alpha val="100000"/>
              </a:srgbClr>
            </a:solidFill>
          </p:spPr>
          <p:txBody>
            <a:bodyPr/>
            <a:lstStyle/>
            <a:p/>
          </p:txBody>
        </p:sp>
        <p:sp>
          <p:nvSpPr>
            <p:cNvPr id="36" name="rc36"/>
            <p:cNvSpPr/>
            <p:nvPr/>
          </p:nvSpPr>
          <p:spPr>
            <a:xfrm>
              <a:off x="5454988" y="3796867"/>
              <a:ext cx="249522" cy="76772"/>
            </a:xfrm>
            <a:prstGeom prst="rect">
              <a:avLst/>
            </a:prstGeom>
            <a:solidFill>
              <a:srgbClr val="1CABE2">
                <a:alpha val="100000"/>
              </a:srgbClr>
            </a:solidFill>
          </p:spPr>
          <p:txBody>
            <a:bodyPr/>
            <a:lstStyle/>
            <a:p/>
          </p:txBody>
        </p:sp>
        <p:sp>
          <p:nvSpPr>
            <p:cNvPr id="37" name="rc37"/>
            <p:cNvSpPr/>
            <p:nvPr/>
          </p:nvSpPr>
          <p:spPr>
            <a:xfrm>
              <a:off x="5732236" y="3829770"/>
              <a:ext cx="249522" cy="43869"/>
            </a:xfrm>
            <a:prstGeom prst="rect">
              <a:avLst/>
            </a:prstGeom>
            <a:solidFill>
              <a:srgbClr val="1CABE2">
                <a:alpha val="100000"/>
              </a:srgbClr>
            </a:solidFill>
          </p:spPr>
          <p:txBody>
            <a:bodyPr/>
            <a:lstStyle/>
            <a:p/>
          </p:txBody>
        </p:sp>
        <p:sp>
          <p:nvSpPr>
            <p:cNvPr id="38" name="rc38"/>
            <p:cNvSpPr/>
            <p:nvPr/>
          </p:nvSpPr>
          <p:spPr>
            <a:xfrm>
              <a:off x="6009484" y="3829770"/>
              <a:ext cx="249522" cy="43869"/>
            </a:xfrm>
            <a:prstGeom prst="rect">
              <a:avLst/>
            </a:prstGeom>
            <a:solidFill>
              <a:srgbClr val="1CABE2">
                <a:alpha val="100000"/>
              </a:srgbClr>
            </a:solidFill>
          </p:spPr>
          <p:txBody>
            <a:bodyPr/>
            <a:lstStyle/>
            <a:p/>
          </p:txBody>
        </p:sp>
        <p:sp>
          <p:nvSpPr>
            <p:cNvPr id="39" name="rc39"/>
            <p:cNvSpPr/>
            <p:nvPr/>
          </p:nvSpPr>
          <p:spPr>
            <a:xfrm>
              <a:off x="6286731" y="3840737"/>
              <a:ext cx="249522" cy="32902"/>
            </a:xfrm>
            <a:prstGeom prst="rect">
              <a:avLst/>
            </a:prstGeom>
            <a:solidFill>
              <a:srgbClr val="1CABE2">
                <a:alpha val="100000"/>
              </a:srgbClr>
            </a:solidFill>
          </p:spPr>
          <p:txBody>
            <a:bodyPr/>
            <a:lstStyle/>
            <a:p/>
          </p:txBody>
        </p:sp>
        <p:sp>
          <p:nvSpPr>
            <p:cNvPr id="40" name="rc40"/>
            <p:cNvSpPr/>
            <p:nvPr/>
          </p:nvSpPr>
          <p:spPr>
            <a:xfrm>
              <a:off x="6563979" y="3840737"/>
              <a:ext cx="249522" cy="32902"/>
            </a:xfrm>
            <a:prstGeom prst="rect">
              <a:avLst/>
            </a:prstGeom>
            <a:solidFill>
              <a:srgbClr val="1CABE2">
                <a:alpha val="100000"/>
              </a:srgbClr>
            </a:solidFill>
          </p:spPr>
          <p:txBody>
            <a:bodyPr/>
            <a:lstStyle/>
            <a:p/>
          </p:txBody>
        </p:sp>
        <p:sp>
          <p:nvSpPr>
            <p:cNvPr id="41" name="rc41"/>
            <p:cNvSpPr/>
            <p:nvPr/>
          </p:nvSpPr>
          <p:spPr>
            <a:xfrm>
              <a:off x="6841227" y="3840737"/>
              <a:ext cx="249522" cy="32902"/>
            </a:xfrm>
            <a:prstGeom prst="rect">
              <a:avLst/>
            </a:prstGeom>
            <a:solidFill>
              <a:srgbClr val="1CABE2">
                <a:alpha val="100000"/>
              </a:srgbClr>
            </a:solidFill>
          </p:spPr>
          <p:txBody>
            <a:bodyPr/>
            <a:lstStyle/>
            <a:p/>
          </p:txBody>
        </p:sp>
        <p:sp>
          <p:nvSpPr>
            <p:cNvPr id="42" name="rc42"/>
            <p:cNvSpPr/>
            <p:nvPr/>
          </p:nvSpPr>
          <p:spPr>
            <a:xfrm>
              <a:off x="7118474" y="3840737"/>
              <a:ext cx="249522" cy="32902"/>
            </a:xfrm>
            <a:prstGeom prst="rect">
              <a:avLst/>
            </a:prstGeom>
            <a:solidFill>
              <a:srgbClr val="1CABE2">
                <a:alpha val="100000"/>
              </a:srgbClr>
            </a:solidFill>
          </p:spPr>
          <p:txBody>
            <a:bodyPr/>
            <a:lstStyle/>
            <a:p/>
          </p:txBody>
        </p:sp>
        <p:sp>
          <p:nvSpPr>
            <p:cNvPr id="43" name="rc43"/>
            <p:cNvSpPr/>
            <p:nvPr/>
          </p:nvSpPr>
          <p:spPr>
            <a:xfrm>
              <a:off x="7395722" y="3840737"/>
              <a:ext cx="249522" cy="32902"/>
            </a:xfrm>
            <a:prstGeom prst="rect">
              <a:avLst/>
            </a:prstGeom>
            <a:solidFill>
              <a:srgbClr val="1CABE2">
                <a:alpha val="100000"/>
              </a:srgbClr>
            </a:solidFill>
          </p:spPr>
          <p:txBody>
            <a:bodyPr/>
            <a:lstStyle/>
            <a:p/>
          </p:txBody>
        </p:sp>
        <p:sp>
          <p:nvSpPr>
            <p:cNvPr id="44" name="rc44"/>
            <p:cNvSpPr/>
            <p:nvPr/>
          </p:nvSpPr>
          <p:spPr>
            <a:xfrm>
              <a:off x="7672970" y="3840737"/>
              <a:ext cx="249522" cy="32902"/>
            </a:xfrm>
            <a:prstGeom prst="rect">
              <a:avLst/>
            </a:prstGeom>
            <a:solidFill>
              <a:srgbClr val="1CABE2">
                <a:alpha val="100000"/>
              </a:srgbClr>
            </a:solidFill>
          </p:spPr>
          <p:txBody>
            <a:bodyPr/>
            <a:lstStyle/>
            <a:p/>
          </p:txBody>
        </p:sp>
        <p:sp>
          <p:nvSpPr>
            <p:cNvPr id="45" name="rc45"/>
            <p:cNvSpPr/>
            <p:nvPr/>
          </p:nvSpPr>
          <p:spPr>
            <a:xfrm>
              <a:off x="7950217" y="3840737"/>
              <a:ext cx="249522" cy="32902"/>
            </a:xfrm>
            <a:prstGeom prst="rect">
              <a:avLst/>
            </a:prstGeom>
            <a:solidFill>
              <a:srgbClr val="1CABE2">
                <a:alpha val="100000"/>
              </a:srgbClr>
            </a:solidFill>
          </p:spPr>
          <p:txBody>
            <a:bodyPr/>
            <a:lstStyle/>
            <a:p/>
          </p:txBody>
        </p:sp>
        <p:sp>
          <p:nvSpPr>
            <p:cNvPr id="46" name="rc46"/>
            <p:cNvSpPr/>
            <p:nvPr/>
          </p:nvSpPr>
          <p:spPr>
            <a:xfrm>
              <a:off x="1296273" y="2162710"/>
              <a:ext cx="249522" cy="1250294"/>
            </a:xfrm>
            <a:prstGeom prst="rect">
              <a:avLst/>
            </a:prstGeom>
            <a:solidFill>
              <a:srgbClr val="B3B3B3">
                <a:alpha val="100000"/>
              </a:srgbClr>
            </a:solidFill>
          </p:spPr>
          <p:txBody>
            <a:bodyPr/>
            <a:lstStyle/>
            <a:p/>
          </p:txBody>
        </p:sp>
        <p:sp>
          <p:nvSpPr>
            <p:cNvPr id="47" name="rc47"/>
            <p:cNvSpPr/>
            <p:nvPr/>
          </p:nvSpPr>
          <p:spPr>
            <a:xfrm>
              <a:off x="1573521" y="3720095"/>
              <a:ext cx="249522" cy="98707"/>
            </a:xfrm>
            <a:prstGeom prst="rect">
              <a:avLst/>
            </a:prstGeom>
            <a:solidFill>
              <a:srgbClr val="B3B3B3">
                <a:alpha val="100000"/>
              </a:srgbClr>
            </a:solidFill>
          </p:spPr>
          <p:txBody>
            <a:bodyPr/>
            <a:lstStyle/>
            <a:p/>
          </p:txBody>
        </p:sp>
        <p:sp>
          <p:nvSpPr>
            <p:cNvPr id="48" name="rc48"/>
            <p:cNvSpPr/>
            <p:nvPr/>
          </p:nvSpPr>
          <p:spPr>
            <a:xfrm>
              <a:off x="1850769" y="3281395"/>
              <a:ext cx="249522" cy="559342"/>
            </a:xfrm>
            <a:prstGeom prst="rect">
              <a:avLst/>
            </a:prstGeom>
            <a:solidFill>
              <a:srgbClr val="B3B3B3">
                <a:alpha val="100000"/>
              </a:srgbClr>
            </a:solidFill>
          </p:spPr>
          <p:txBody>
            <a:bodyPr/>
            <a:lstStyle/>
            <a:p/>
          </p:txBody>
        </p:sp>
        <p:sp>
          <p:nvSpPr>
            <p:cNvPr id="49" name="rc49"/>
            <p:cNvSpPr/>
            <p:nvPr/>
          </p:nvSpPr>
          <p:spPr>
            <a:xfrm>
              <a:off x="2128016" y="3281395"/>
              <a:ext cx="249522" cy="504504"/>
            </a:xfrm>
            <a:prstGeom prst="rect">
              <a:avLst/>
            </a:prstGeom>
            <a:solidFill>
              <a:srgbClr val="B3B3B3">
                <a:alpha val="100000"/>
              </a:srgbClr>
            </a:solidFill>
          </p:spPr>
          <p:txBody>
            <a:bodyPr/>
            <a:lstStyle/>
            <a:p/>
          </p:txBody>
        </p:sp>
        <p:sp>
          <p:nvSpPr>
            <p:cNvPr id="50" name="rc50"/>
            <p:cNvSpPr/>
            <p:nvPr/>
          </p:nvSpPr>
          <p:spPr>
            <a:xfrm>
              <a:off x="2405264" y="3270427"/>
              <a:ext cx="249522" cy="394829"/>
            </a:xfrm>
            <a:prstGeom prst="rect">
              <a:avLst/>
            </a:prstGeom>
            <a:solidFill>
              <a:srgbClr val="B3B3B3">
                <a:alpha val="100000"/>
              </a:srgbClr>
            </a:solidFill>
          </p:spPr>
          <p:txBody>
            <a:bodyPr/>
            <a:lstStyle/>
            <a:p/>
          </p:txBody>
        </p:sp>
        <p:sp>
          <p:nvSpPr>
            <p:cNvPr id="51" name="rc51"/>
            <p:cNvSpPr/>
            <p:nvPr/>
          </p:nvSpPr>
          <p:spPr>
            <a:xfrm>
              <a:off x="2682512" y="3259460"/>
              <a:ext cx="249522" cy="307089"/>
            </a:xfrm>
            <a:prstGeom prst="rect">
              <a:avLst/>
            </a:prstGeom>
            <a:solidFill>
              <a:srgbClr val="B3B3B3">
                <a:alpha val="100000"/>
              </a:srgbClr>
            </a:solidFill>
          </p:spPr>
          <p:txBody>
            <a:bodyPr/>
            <a:lstStyle/>
            <a:p/>
          </p:txBody>
        </p:sp>
        <p:sp>
          <p:nvSpPr>
            <p:cNvPr id="52" name="rc52"/>
            <p:cNvSpPr/>
            <p:nvPr/>
          </p:nvSpPr>
          <p:spPr>
            <a:xfrm>
              <a:off x="2959759" y="2996240"/>
              <a:ext cx="249522" cy="811594"/>
            </a:xfrm>
            <a:prstGeom prst="rect">
              <a:avLst/>
            </a:prstGeom>
            <a:solidFill>
              <a:srgbClr val="B3B3B3">
                <a:alpha val="100000"/>
              </a:srgbClr>
            </a:solidFill>
          </p:spPr>
          <p:txBody>
            <a:bodyPr/>
            <a:lstStyle/>
            <a:p/>
          </p:txBody>
        </p:sp>
        <p:sp>
          <p:nvSpPr>
            <p:cNvPr id="53" name="rc53"/>
            <p:cNvSpPr/>
            <p:nvPr/>
          </p:nvSpPr>
          <p:spPr>
            <a:xfrm>
              <a:off x="3237007" y="3840737"/>
              <a:ext cx="249522" cy="0"/>
            </a:xfrm>
            <a:prstGeom prst="rect">
              <a:avLst/>
            </a:prstGeom>
            <a:solidFill>
              <a:srgbClr val="B3B3B3">
                <a:alpha val="100000"/>
              </a:srgbClr>
            </a:solidFill>
          </p:spPr>
          <p:txBody>
            <a:bodyPr/>
            <a:lstStyle/>
            <a:p/>
          </p:txBody>
        </p:sp>
        <p:sp>
          <p:nvSpPr>
            <p:cNvPr id="54" name="rc54"/>
            <p:cNvSpPr/>
            <p:nvPr/>
          </p:nvSpPr>
          <p:spPr>
            <a:xfrm>
              <a:off x="3514255" y="3840737"/>
              <a:ext cx="249522" cy="0"/>
            </a:xfrm>
            <a:prstGeom prst="rect">
              <a:avLst/>
            </a:prstGeom>
            <a:solidFill>
              <a:srgbClr val="B3B3B3">
                <a:alpha val="100000"/>
              </a:srgbClr>
            </a:solidFill>
          </p:spPr>
          <p:txBody>
            <a:bodyPr/>
            <a:lstStyle/>
            <a:p/>
          </p:txBody>
        </p:sp>
        <p:sp>
          <p:nvSpPr>
            <p:cNvPr id="55" name="rc55"/>
            <p:cNvSpPr/>
            <p:nvPr/>
          </p:nvSpPr>
          <p:spPr>
            <a:xfrm>
              <a:off x="3791502" y="3840737"/>
              <a:ext cx="249522" cy="0"/>
            </a:xfrm>
            <a:prstGeom prst="rect">
              <a:avLst/>
            </a:prstGeom>
            <a:solidFill>
              <a:srgbClr val="B3B3B3">
                <a:alpha val="100000"/>
              </a:srgbClr>
            </a:solidFill>
          </p:spPr>
          <p:txBody>
            <a:bodyPr/>
            <a:lstStyle/>
            <a:p/>
          </p:txBody>
        </p:sp>
        <p:sp>
          <p:nvSpPr>
            <p:cNvPr id="56" name="rc56"/>
            <p:cNvSpPr/>
            <p:nvPr/>
          </p:nvSpPr>
          <p:spPr>
            <a:xfrm>
              <a:off x="4068750" y="3829770"/>
              <a:ext cx="249522" cy="0"/>
            </a:xfrm>
            <a:prstGeom prst="rect">
              <a:avLst/>
            </a:prstGeom>
            <a:solidFill>
              <a:srgbClr val="B3B3B3">
                <a:alpha val="100000"/>
              </a:srgbClr>
            </a:solidFill>
          </p:spPr>
          <p:txBody>
            <a:bodyPr/>
            <a:lstStyle/>
            <a:p/>
          </p:txBody>
        </p:sp>
        <p:sp>
          <p:nvSpPr>
            <p:cNvPr id="57" name="rc57"/>
            <p:cNvSpPr/>
            <p:nvPr/>
          </p:nvSpPr>
          <p:spPr>
            <a:xfrm>
              <a:off x="4345998" y="3829770"/>
              <a:ext cx="249522" cy="0"/>
            </a:xfrm>
            <a:prstGeom prst="rect">
              <a:avLst/>
            </a:prstGeom>
            <a:solidFill>
              <a:srgbClr val="B3B3B3">
                <a:alpha val="100000"/>
              </a:srgbClr>
            </a:solidFill>
          </p:spPr>
          <p:txBody>
            <a:bodyPr/>
            <a:lstStyle/>
            <a:p/>
          </p:txBody>
        </p:sp>
        <p:sp>
          <p:nvSpPr>
            <p:cNvPr id="58" name="rc58"/>
            <p:cNvSpPr/>
            <p:nvPr/>
          </p:nvSpPr>
          <p:spPr>
            <a:xfrm>
              <a:off x="4623245" y="3040110"/>
              <a:ext cx="249522" cy="756757"/>
            </a:xfrm>
            <a:prstGeom prst="rect">
              <a:avLst/>
            </a:prstGeom>
            <a:solidFill>
              <a:srgbClr val="B3B3B3">
                <a:alpha val="100000"/>
              </a:srgbClr>
            </a:solidFill>
          </p:spPr>
          <p:txBody>
            <a:bodyPr/>
            <a:lstStyle/>
            <a:p/>
          </p:txBody>
        </p:sp>
        <p:sp>
          <p:nvSpPr>
            <p:cNvPr id="59" name="rc59"/>
            <p:cNvSpPr/>
            <p:nvPr/>
          </p:nvSpPr>
          <p:spPr>
            <a:xfrm>
              <a:off x="4900493" y="3358167"/>
              <a:ext cx="249522" cy="438699"/>
            </a:xfrm>
            <a:prstGeom prst="rect">
              <a:avLst/>
            </a:prstGeom>
            <a:solidFill>
              <a:srgbClr val="B3B3B3">
                <a:alpha val="100000"/>
              </a:srgbClr>
            </a:solidFill>
          </p:spPr>
          <p:txBody>
            <a:bodyPr/>
            <a:lstStyle/>
            <a:p/>
          </p:txBody>
        </p:sp>
        <p:sp>
          <p:nvSpPr>
            <p:cNvPr id="60" name="rc60"/>
            <p:cNvSpPr/>
            <p:nvPr/>
          </p:nvSpPr>
          <p:spPr>
            <a:xfrm>
              <a:off x="5177741" y="3676225"/>
              <a:ext cx="249522" cy="120642"/>
            </a:xfrm>
            <a:prstGeom prst="rect">
              <a:avLst/>
            </a:prstGeom>
            <a:solidFill>
              <a:srgbClr val="B3B3B3">
                <a:alpha val="100000"/>
              </a:srgbClr>
            </a:solidFill>
          </p:spPr>
          <p:txBody>
            <a:bodyPr/>
            <a:lstStyle/>
            <a:p/>
          </p:txBody>
        </p:sp>
        <p:sp>
          <p:nvSpPr>
            <p:cNvPr id="61" name="rc61"/>
            <p:cNvSpPr/>
            <p:nvPr/>
          </p:nvSpPr>
          <p:spPr>
            <a:xfrm>
              <a:off x="5454988" y="3511712"/>
              <a:ext cx="249522" cy="285154"/>
            </a:xfrm>
            <a:prstGeom prst="rect">
              <a:avLst/>
            </a:prstGeom>
            <a:solidFill>
              <a:srgbClr val="B3B3B3">
                <a:alpha val="100000"/>
              </a:srgbClr>
            </a:solidFill>
          </p:spPr>
          <p:txBody>
            <a:bodyPr/>
            <a:lstStyle/>
            <a:p/>
          </p:txBody>
        </p:sp>
        <p:sp>
          <p:nvSpPr>
            <p:cNvPr id="62" name="rc62"/>
            <p:cNvSpPr/>
            <p:nvPr/>
          </p:nvSpPr>
          <p:spPr>
            <a:xfrm>
              <a:off x="5732236" y="3752997"/>
              <a:ext cx="249522" cy="76772"/>
            </a:xfrm>
            <a:prstGeom prst="rect">
              <a:avLst/>
            </a:prstGeom>
            <a:solidFill>
              <a:srgbClr val="B3B3B3">
                <a:alpha val="100000"/>
              </a:srgbClr>
            </a:solidFill>
          </p:spPr>
          <p:txBody>
            <a:bodyPr/>
            <a:lstStyle/>
            <a:p/>
          </p:txBody>
        </p:sp>
        <p:sp>
          <p:nvSpPr>
            <p:cNvPr id="63" name="rc63"/>
            <p:cNvSpPr/>
            <p:nvPr/>
          </p:nvSpPr>
          <p:spPr>
            <a:xfrm>
              <a:off x="6009484" y="3369135"/>
              <a:ext cx="249522" cy="460634"/>
            </a:xfrm>
            <a:prstGeom prst="rect">
              <a:avLst/>
            </a:prstGeom>
            <a:solidFill>
              <a:srgbClr val="B3B3B3">
                <a:alpha val="100000"/>
              </a:srgbClr>
            </a:solidFill>
          </p:spPr>
          <p:txBody>
            <a:bodyPr/>
            <a:lstStyle/>
            <a:p/>
          </p:txBody>
        </p:sp>
        <p:sp>
          <p:nvSpPr>
            <p:cNvPr id="64" name="rc64"/>
            <p:cNvSpPr/>
            <p:nvPr/>
          </p:nvSpPr>
          <p:spPr>
            <a:xfrm>
              <a:off x="6286731" y="3500745"/>
              <a:ext cx="249522" cy="339992"/>
            </a:xfrm>
            <a:prstGeom prst="rect">
              <a:avLst/>
            </a:prstGeom>
            <a:solidFill>
              <a:srgbClr val="B3B3B3">
                <a:alpha val="100000"/>
              </a:srgbClr>
            </a:solidFill>
          </p:spPr>
          <p:txBody>
            <a:bodyPr/>
            <a:lstStyle/>
            <a:p/>
          </p:txBody>
        </p:sp>
        <p:sp>
          <p:nvSpPr>
            <p:cNvPr id="65" name="rc65"/>
            <p:cNvSpPr/>
            <p:nvPr/>
          </p:nvSpPr>
          <p:spPr>
            <a:xfrm>
              <a:off x="6563979" y="3731062"/>
              <a:ext cx="249522" cy="109674"/>
            </a:xfrm>
            <a:prstGeom prst="rect">
              <a:avLst/>
            </a:prstGeom>
            <a:solidFill>
              <a:srgbClr val="B3B3B3">
                <a:alpha val="100000"/>
              </a:srgbClr>
            </a:solidFill>
          </p:spPr>
          <p:txBody>
            <a:bodyPr/>
            <a:lstStyle/>
            <a:p/>
          </p:txBody>
        </p:sp>
        <p:sp>
          <p:nvSpPr>
            <p:cNvPr id="66" name="rc66"/>
            <p:cNvSpPr/>
            <p:nvPr/>
          </p:nvSpPr>
          <p:spPr>
            <a:xfrm>
              <a:off x="6841227" y="3698160"/>
              <a:ext cx="249522" cy="142577"/>
            </a:xfrm>
            <a:prstGeom prst="rect">
              <a:avLst/>
            </a:prstGeom>
            <a:solidFill>
              <a:srgbClr val="B3B3B3">
                <a:alpha val="100000"/>
              </a:srgbClr>
            </a:solidFill>
          </p:spPr>
          <p:txBody>
            <a:bodyPr/>
            <a:lstStyle/>
            <a:p/>
          </p:txBody>
        </p:sp>
        <p:sp>
          <p:nvSpPr>
            <p:cNvPr id="67" name="rc67"/>
            <p:cNvSpPr/>
            <p:nvPr/>
          </p:nvSpPr>
          <p:spPr>
            <a:xfrm>
              <a:off x="7118474" y="3807835"/>
              <a:ext cx="249522" cy="32902"/>
            </a:xfrm>
            <a:prstGeom prst="rect">
              <a:avLst/>
            </a:prstGeom>
            <a:solidFill>
              <a:srgbClr val="B3B3B3">
                <a:alpha val="100000"/>
              </a:srgbClr>
            </a:solidFill>
          </p:spPr>
          <p:txBody>
            <a:bodyPr/>
            <a:lstStyle/>
            <a:p/>
          </p:txBody>
        </p:sp>
        <p:sp>
          <p:nvSpPr>
            <p:cNvPr id="68" name="rc68"/>
            <p:cNvSpPr/>
            <p:nvPr/>
          </p:nvSpPr>
          <p:spPr>
            <a:xfrm>
              <a:off x="7395722" y="3840737"/>
              <a:ext cx="249522" cy="0"/>
            </a:xfrm>
            <a:prstGeom prst="rect">
              <a:avLst/>
            </a:prstGeom>
            <a:solidFill>
              <a:srgbClr val="B3B3B3">
                <a:alpha val="100000"/>
              </a:srgbClr>
            </a:solidFill>
          </p:spPr>
          <p:txBody>
            <a:bodyPr/>
            <a:lstStyle/>
            <a:p/>
          </p:txBody>
        </p:sp>
        <p:sp>
          <p:nvSpPr>
            <p:cNvPr id="69" name="rc69"/>
            <p:cNvSpPr/>
            <p:nvPr/>
          </p:nvSpPr>
          <p:spPr>
            <a:xfrm>
              <a:off x="7672970" y="3840737"/>
              <a:ext cx="249522" cy="0"/>
            </a:xfrm>
            <a:prstGeom prst="rect">
              <a:avLst/>
            </a:prstGeom>
            <a:solidFill>
              <a:srgbClr val="B3B3B3">
                <a:alpha val="100000"/>
              </a:srgbClr>
            </a:solidFill>
          </p:spPr>
          <p:txBody>
            <a:bodyPr/>
            <a:lstStyle/>
            <a:p/>
          </p:txBody>
        </p:sp>
        <p:sp>
          <p:nvSpPr>
            <p:cNvPr id="70" name="rc70"/>
            <p:cNvSpPr/>
            <p:nvPr/>
          </p:nvSpPr>
          <p:spPr>
            <a:xfrm>
              <a:off x="7950217" y="3840737"/>
              <a:ext cx="249522" cy="0"/>
            </a:xfrm>
            <a:prstGeom prst="rect">
              <a:avLst/>
            </a:prstGeom>
            <a:solidFill>
              <a:srgbClr val="B3B3B3">
                <a:alpha val="100000"/>
              </a:srgbClr>
            </a:solidFill>
          </p:spPr>
          <p:txBody>
            <a:bodyPr/>
            <a:lstStyle/>
            <a:p/>
          </p:txBody>
        </p:sp>
        <p:sp>
          <p:nvSpPr>
            <p:cNvPr id="71" name="pl71"/>
            <p:cNvSpPr/>
            <p:nvPr/>
          </p:nvSpPr>
          <p:spPr>
            <a:xfrm>
              <a:off x="1421035" y="1050606"/>
              <a:ext cx="6653943" cy="399216"/>
            </a:xfrm>
            <a:custGeom>
              <a:avLst/>
              <a:pathLst>
                <a:path w="6653943" h="399216">
                  <a:moveTo>
                    <a:pt x="0" y="399216"/>
                  </a:moveTo>
                  <a:lnTo>
                    <a:pt x="277247" y="28515"/>
                  </a:lnTo>
                  <a:lnTo>
                    <a:pt x="554495" y="0"/>
                  </a:lnTo>
                  <a:lnTo>
                    <a:pt x="831742" y="57030"/>
                  </a:lnTo>
                  <a:lnTo>
                    <a:pt x="1108990" y="171092"/>
                  </a:lnTo>
                  <a:lnTo>
                    <a:pt x="1386238" y="256639"/>
                  </a:lnTo>
                  <a:lnTo>
                    <a:pt x="1663485" y="28515"/>
                  </a:lnTo>
                  <a:lnTo>
                    <a:pt x="1940733" y="0"/>
                  </a:lnTo>
                  <a:lnTo>
                    <a:pt x="2217981" y="0"/>
                  </a:lnTo>
                  <a:lnTo>
                    <a:pt x="2495228" y="0"/>
                  </a:lnTo>
                  <a:lnTo>
                    <a:pt x="2772476" y="0"/>
                  </a:lnTo>
                  <a:lnTo>
                    <a:pt x="3049724" y="0"/>
                  </a:lnTo>
                  <a:lnTo>
                    <a:pt x="3326971" y="28515"/>
                  </a:lnTo>
                  <a:lnTo>
                    <a:pt x="3604219" y="28515"/>
                  </a:lnTo>
                  <a:lnTo>
                    <a:pt x="3881467" y="28515"/>
                  </a:lnTo>
                  <a:lnTo>
                    <a:pt x="4158714" y="28515"/>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50196"/>
                </a:srgbClr>
              </a:solidFill>
              <a:prstDash val="solid"/>
              <a:round/>
            </a:ln>
          </p:spPr>
          <p:txBody>
            <a:bodyPr/>
            <a:lstStyle/>
            <a:p/>
          </p:txBody>
        </p:sp>
        <p:sp>
          <p:nvSpPr>
            <p:cNvPr id="72" name="pl72"/>
            <p:cNvSpPr/>
            <p:nvPr/>
          </p:nvSpPr>
          <p:spPr>
            <a:xfrm>
              <a:off x="1421035" y="1050606"/>
              <a:ext cx="6653943" cy="1568352"/>
            </a:xfrm>
            <a:custGeom>
              <a:avLst/>
              <a:pathLst>
                <a:path w="6653943" h="1568352">
                  <a:moveTo>
                    <a:pt x="0" y="1568352"/>
                  </a:moveTo>
                  <a:lnTo>
                    <a:pt x="277247" y="114061"/>
                  </a:lnTo>
                  <a:lnTo>
                    <a:pt x="554495" y="541794"/>
                  </a:lnTo>
                  <a:lnTo>
                    <a:pt x="831742" y="541794"/>
                  </a:lnTo>
                  <a:lnTo>
                    <a:pt x="1108990" y="541794"/>
                  </a:lnTo>
                  <a:lnTo>
                    <a:pt x="1386238" y="541794"/>
                  </a:lnTo>
                  <a:lnTo>
                    <a:pt x="1663485" y="769918"/>
                  </a:lnTo>
                  <a:lnTo>
                    <a:pt x="1940733" y="0"/>
                  </a:lnTo>
                  <a:lnTo>
                    <a:pt x="2217981" y="0"/>
                  </a:lnTo>
                  <a:lnTo>
                    <a:pt x="2495228" y="0"/>
                  </a:lnTo>
                  <a:lnTo>
                    <a:pt x="2772476" y="0"/>
                  </a:lnTo>
                  <a:lnTo>
                    <a:pt x="3049724" y="0"/>
                  </a:lnTo>
                  <a:lnTo>
                    <a:pt x="3326971" y="570309"/>
                  </a:lnTo>
                  <a:lnTo>
                    <a:pt x="3604219" y="342185"/>
                  </a:lnTo>
                  <a:lnTo>
                    <a:pt x="3881467" y="114061"/>
                  </a:lnTo>
                  <a:lnTo>
                    <a:pt x="4158714" y="228123"/>
                  </a:lnTo>
                  <a:lnTo>
                    <a:pt x="4435962" y="57030"/>
                  </a:lnTo>
                  <a:lnTo>
                    <a:pt x="4713210" y="342185"/>
                  </a:lnTo>
                  <a:lnTo>
                    <a:pt x="4990457" y="256639"/>
                  </a:lnTo>
                  <a:lnTo>
                    <a:pt x="5267705" y="85546"/>
                  </a:lnTo>
                  <a:lnTo>
                    <a:pt x="5544953" y="114061"/>
                  </a:lnTo>
                  <a:lnTo>
                    <a:pt x="5822200" y="28515"/>
                  </a:lnTo>
                  <a:lnTo>
                    <a:pt x="6099448" y="0"/>
                  </a:lnTo>
                  <a:lnTo>
                    <a:pt x="6376696" y="0"/>
                  </a:lnTo>
                  <a:lnTo>
                    <a:pt x="6653943" y="0"/>
                  </a:lnTo>
                </a:path>
              </a:pathLst>
            </a:custGeom>
            <a:ln w="27101" cap="flat">
              <a:solidFill>
                <a:srgbClr val="333333">
                  <a:alpha val="50196"/>
                </a:srgbClr>
              </a:solidFill>
              <a:prstDash val="solid"/>
              <a:round/>
            </a:ln>
          </p:spPr>
          <p:txBody>
            <a:bodyPr/>
            <a:lstStyle/>
            <a:p/>
          </p:txBody>
        </p:sp>
        <p:sp>
          <p:nvSpPr>
            <p:cNvPr id="73" name="tx73"/>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0" name="tx80"/>
            <p:cNvSpPr/>
            <p:nvPr/>
          </p:nvSpPr>
          <p:spPr>
            <a:xfrm>
              <a:off x="6905698"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1" name="tx81"/>
            <p:cNvSpPr/>
            <p:nvPr/>
          </p:nvSpPr>
          <p:spPr>
            <a:xfrm>
              <a:off x="7182946"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2" name="tx82"/>
            <p:cNvSpPr/>
            <p:nvPr/>
          </p:nvSpPr>
          <p:spPr>
            <a:xfrm>
              <a:off x="7460194"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3" name="tx83"/>
            <p:cNvSpPr/>
            <p:nvPr/>
          </p:nvSpPr>
          <p:spPr>
            <a:xfrm>
              <a:off x="773744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4" name="tx84"/>
            <p:cNvSpPr/>
            <p:nvPr/>
          </p:nvSpPr>
          <p:spPr>
            <a:xfrm>
              <a:off x="8014689"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5" name="tx85"/>
            <p:cNvSpPr/>
            <p:nvPr/>
          </p:nvSpPr>
          <p:spPr>
            <a:xfrm>
              <a:off x="1298947" y="20446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86" name="tx86"/>
            <p:cNvSpPr/>
            <p:nvPr/>
          </p:nvSpPr>
          <p:spPr>
            <a:xfrm>
              <a:off x="2685185" y="314142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7" name="tx87"/>
            <p:cNvSpPr/>
            <p:nvPr/>
          </p:nvSpPr>
          <p:spPr>
            <a:xfrm>
              <a:off x="4071423" y="371173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8" name="tx88"/>
            <p:cNvSpPr/>
            <p:nvPr/>
          </p:nvSpPr>
          <p:spPr>
            <a:xfrm>
              <a:off x="5457662" y="339367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6566652" y="361302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6843900" y="358012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a:off x="7121148" y="368979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7398395" y="372269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3" name="tx93"/>
            <p:cNvSpPr/>
            <p:nvPr/>
          </p:nvSpPr>
          <p:spPr>
            <a:xfrm>
              <a:off x="7675643" y="372269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4" name="tx94"/>
            <p:cNvSpPr/>
            <p:nvPr/>
          </p:nvSpPr>
          <p:spPr>
            <a:xfrm>
              <a:off x="7952891" y="372269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5" name="tx95"/>
            <p:cNvSpPr/>
            <p:nvPr/>
          </p:nvSpPr>
          <p:spPr>
            <a:xfrm>
              <a:off x="810775"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6" name="tx96"/>
            <p:cNvSpPr/>
            <p:nvPr/>
          </p:nvSpPr>
          <p:spPr>
            <a:xfrm>
              <a:off x="655386" y="272477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7" name="tx97"/>
            <p:cNvSpPr/>
            <p:nvPr/>
          </p:nvSpPr>
          <p:spPr>
            <a:xfrm>
              <a:off x="655386" y="16280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98" name="tx9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4" name="tx11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5" name="pl115"/>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6" name="pl116"/>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17" name="tx117"/>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18" name="tx118"/>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19" name="rc119"/>
            <p:cNvSpPr/>
            <p:nvPr/>
          </p:nvSpPr>
          <p:spPr>
            <a:xfrm>
              <a:off x="4663170" y="4778716"/>
              <a:ext cx="201456" cy="201456"/>
            </a:xfrm>
            <a:prstGeom prst="rect">
              <a:avLst/>
            </a:prstGeom>
            <a:solidFill>
              <a:srgbClr val="B3B3B3">
                <a:alpha val="100000"/>
              </a:srgbClr>
            </a:solidFill>
          </p:spPr>
          <p:txBody>
            <a:bodyPr/>
            <a:lstStyle/>
            <a:p/>
          </p:txBody>
        </p:sp>
        <p:sp>
          <p:nvSpPr>
            <p:cNvPr id="120" name="rc120"/>
            <p:cNvSpPr/>
            <p:nvPr/>
          </p:nvSpPr>
          <p:spPr>
            <a:xfrm>
              <a:off x="5565324" y="4778716"/>
              <a:ext cx="201456" cy="201456"/>
            </a:xfrm>
            <a:prstGeom prst="rect">
              <a:avLst/>
            </a:prstGeom>
            <a:solidFill>
              <a:srgbClr val="1CABE2">
                <a:alpha val="100000"/>
              </a:srgbClr>
            </a:solidFill>
          </p:spPr>
          <p:txBody>
            <a:bodyPr/>
            <a:lstStyle/>
            <a:p/>
          </p:txBody>
        </p:sp>
        <p:sp>
          <p:nvSpPr>
            <p:cNvPr id="121" name="tx121"/>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2" name="tx122"/>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3" name="tx123"/>
            <p:cNvSpPr/>
            <p:nvPr/>
          </p:nvSpPr>
          <p:spPr>
            <a:xfrm>
              <a:off x="951100" y="467611"/>
              <a:ext cx="725927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Nauru, 2000-2024</a:t>
              </a:r>
            </a:p>
          </p:txBody>
        </p:sp>
        <p:sp>
          <p:nvSpPr>
            <p:cNvPr id="124" name="pl124"/>
            <p:cNvSpPr/>
            <p:nvPr/>
          </p:nvSpPr>
          <p:spPr>
            <a:xfrm>
              <a:off x="262386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27904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93422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95145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60663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296273" y="5650800"/>
              <a:ext cx="1593107" cy="164676"/>
            </a:xfrm>
            <a:prstGeom prst="rect">
              <a:avLst/>
            </a:prstGeom>
            <a:solidFill>
              <a:srgbClr val="1CABE2">
                <a:alpha val="100000"/>
              </a:srgbClr>
            </a:solidFill>
          </p:spPr>
          <p:txBody>
            <a:bodyPr/>
            <a:lstStyle/>
            <a:p/>
          </p:txBody>
        </p:sp>
        <p:sp>
          <p:nvSpPr>
            <p:cNvPr id="134" name="rc134"/>
            <p:cNvSpPr/>
            <p:nvPr/>
          </p:nvSpPr>
          <p:spPr>
            <a:xfrm>
              <a:off x="1296273" y="5444954"/>
              <a:ext cx="1593107" cy="164676"/>
            </a:xfrm>
            <a:prstGeom prst="rect">
              <a:avLst/>
            </a:prstGeom>
            <a:solidFill>
              <a:srgbClr val="1CABE2">
                <a:alpha val="100000"/>
              </a:srgbClr>
            </a:solidFill>
          </p:spPr>
          <p:txBody>
            <a:bodyPr/>
            <a:lstStyle/>
            <a:p/>
          </p:txBody>
        </p:sp>
        <p:sp>
          <p:nvSpPr>
            <p:cNvPr id="135" name="rc135"/>
            <p:cNvSpPr/>
            <p:nvPr/>
          </p:nvSpPr>
          <p:spPr>
            <a:xfrm>
              <a:off x="1296273" y="5239108"/>
              <a:ext cx="1593107" cy="164676"/>
            </a:xfrm>
            <a:prstGeom prst="rect">
              <a:avLst/>
            </a:prstGeom>
            <a:solidFill>
              <a:srgbClr val="1CABE2">
                <a:alpha val="100000"/>
              </a:srgbClr>
            </a:solidFill>
          </p:spPr>
          <p:txBody>
            <a:bodyPr/>
            <a:lstStyle/>
            <a:p/>
          </p:txBody>
        </p:sp>
        <p:sp>
          <p:nvSpPr>
            <p:cNvPr id="136" name="rc136"/>
            <p:cNvSpPr/>
            <p:nvPr/>
          </p:nvSpPr>
          <p:spPr>
            <a:xfrm>
              <a:off x="2889381" y="5650800"/>
              <a:ext cx="5310359" cy="164676"/>
            </a:xfrm>
            <a:prstGeom prst="rect">
              <a:avLst/>
            </a:prstGeom>
            <a:solidFill>
              <a:srgbClr val="B3B3B3">
                <a:alpha val="100000"/>
              </a:srgbClr>
            </a:solidFill>
          </p:spPr>
          <p:txBody>
            <a:bodyPr/>
            <a:lstStyle/>
            <a:p/>
          </p:txBody>
        </p:sp>
        <p:sp>
          <p:nvSpPr>
            <p:cNvPr id="137" name="rc137"/>
            <p:cNvSpPr/>
            <p:nvPr/>
          </p:nvSpPr>
          <p:spPr>
            <a:xfrm>
              <a:off x="2889381" y="5444954"/>
              <a:ext cx="0" cy="164676"/>
            </a:xfrm>
            <a:prstGeom prst="rect">
              <a:avLst/>
            </a:prstGeom>
            <a:solidFill>
              <a:srgbClr val="B3B3B3">
                <a:alpha val="100000"/>
              </a:srgbClr>
            </a:solidFill>
          </p:spPr>
          <p:txBody>
            <a:bodyPr/>
            <a:lstStyle/>
            <a:p/>
          </p:txBody>
        </p:sp>
        <p:sp>
          <p:nvSpPr>
            <p:cNvPr id="138" name="rc138"/>
            <p:cNvSpPr/>
            <p:nvPr/>
          </p:nvSpPr>
          <p:spPr>
            <a:xfrm>
              <a:off x="2889381" y="5239108"/>
              <a:ext cx="0" cy="164676"/>
            </a:xfrm>
            <a:prstGeom prst="rect">
              <a:avLst/>
            </a:prstGeom>
            <a:solidFill>
              <a:srgbClr val="B3B3B3">
                <a:alpha val="100000"/>
              </a:srgbClr>
            </a:solidFill>
          </p:spPr>
          <p:txBody>
            <a:bodyPr/>
            <a:lstStyle/>
            <a:p/>
          </p:txBody>
        </p:sp>
        <p:sp>
          <p:nvSpPr>
            <p:cNvPr id="139" name="tx139"/>
            <p:cNvSpPr/>
            <p:nvPr/>
          </p:nvSpPr>
          <p:spPr>
            <a:xfrm>
              <a:off x="8329967"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0" name="tx140"/>
            <p:cNvSpPr/>
            <p:nvPr/>
          </p:nvSpPr>
          <p:spPr>
            <a:xfrm>
              <a:off x="3019608"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1" name="tx141"/>
            <p:cNvSpPr/>
            <p:nvPr/>
          </p:nvSpPr>
          <p:spPr>
            <a:xfrm>
              <a:off x="3019608"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2" name="tx142"/>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912606" y="59189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47" name="tx147"/>
            <p:cNvSpPr/>
            <p:nvPr/>
          </p:nvSpPr>
          <p:spPr>
            <a:xfrm>
              <a:off x="6528938"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8" name="tx148"/>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49" name="tx149"/>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1" name="tx151"/>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Nauru.
In 2024, DTP1 coverage in Nauru remained constant 99%. There were &lt;100 children who missed out on any DTP vaccination (zero-dose children).
DTP3 coverage remained constant at 99% in 2024, leaving &lt;100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99983"/>
            </a:xfrm>
            <a:custGeom>
              <a:avLst/>
              <a:pathLst>
                <a:path w="3397293" h="399983">
                  <a:moveTo>
                    <a:pt x="0" y="399983"/>
                  </a:moveTo>
                  <a:lnTo>
                    <a:pt x="141553" y="28570"/>
                  </a:lnTo>
                  <a:lnTo>
                    <a:pt x="283107" y="0"/>
                  </a:lnTo>
                  <a:lnTo>
                    <a:pt x="424661" y="57140"/>
                  </a:lnTo>
                  <a:lnTo>
                    <a:pt x="566215" y="171421"/>
                  </a:lnTo>
                  <a:lnTo>
                    <a:pt x="707769" y="257132"/>
                  </a:lnTo>
                  <a:lnTo>
                    <a:pt x="849323" y="28570"/>
                  </a:lnTo>
                  <a:lnTo>
                    <a:pt x="990877" y="0"/>
                  </a:lnTo>
                  <a:lnTo>
                    <a:pt x="1132431" y="0"/>
                  </a:lnTo>
                  <a:lnTo>
                    <a:pt x="1273984" y="0"/>
                  </a:lnTo>
                  <a:lnTo>
                    <a:pt x="1415538" y="0"/>
                  </a:lnTo>
                  <a:lnTo>
                    <a:pt x="1557092" y="0"/>
                  </a:lnTo>
                  <a:lnTo>
                    <a:pt x="1698646" y="28570"/>
                  </a:lnTo>
                  <a:lnTo>
                    <a:pt x="1840200" y="28570"/>
                  </a:lnTo>
                  <a:lnTo>
                    <a:pt x="1981754" y="28570"/>
                  </a:lnTo>
                  <a:lnTo>
                    <a:pt x="2123308" y="2857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85702"/>
            </a:xfrm>
            <a:custGeom>
              <a:avLst/>
              <a:pathLst>
                <a:path w="3397293" h="285702">
                  <a:moveTo>
                    <a:pt x="0" y="142851"/>
                  </a:moveTo>
                  <a:lnTo>
                    <a:pt x="141553" y="171421"/>
                  </a:lnTo>
                  <a:lnTo>
                    <a:pt x="283107" y="199991"/>
                  </a:lnTo>
                  <a:lnTo>
                    <a:pt x="424661" y="171421"/>
                  </a:lnTo>
                  <a:lnTo>
                    <a:pt x="566215" y="142851"/>
                  </a:lnTo>
                  <a:lnTo>
                    <a:pt x="707769" y="142851"/>
                  </a:lnTo>
                  <a:lnTo>
                    <a:pt x="849323" y="57140"/>
                  </a:lnTo>
                  <a:lnTo>
                    <a:pt x="990877" y="57140"/>
                  </a:lnTo>
                  <a:lnTo>
                    <a:pt x="1132431" y="28570"/>
                  </a:lnTo>
                  <a:lnTo>
                    <a:pt x="1273984" y="28570"/>
                  </a:lnTo>
                  <a:lnTo>
                    <a:pt x="1415538" y="28570"/>
                  </a:lnTo>
                  <a:lnTo>
                    <a:pt x="1557092" y="28570"/>
                  </a:lnTo>
                  <a:lnTo>
                    <a:pt x="1698646" y="0"/>
                  </a:lnTo>
                  <a:lnTo>
                    <a:pt x="1840200" y="28570"/>
                  </a:lnTo>
                  <a:lnTo>
                    <a:pt x="1981754" y="28570"/>
                  </a:lnTo>
                  <a:lnTo>
                    <a:pt x="2123308" y="28570"/>
                  </a:lnTo>
                  <a:lnTo>
                    <a:pt x="2264862" y="28570"/>
                  </a:lnTo>
                  <a:lnTo>
                    <a:pt x="2406416" y="28570"/>
                  </a:lnTo>
                  <a:lnTo>
                    <a:pt x="2547969" y="57140"/>
                  </a:lnTo>
                  <a:lnTo>
                    <a:pt x="2689523" y="57140"/>
                  </a:lnTo>
                  <a:lnTo>
                    <a:pt x="2831077" y="114281"/>
                  </a:lnTo>
                  <a:lnTo>
                    <a:pt x="2972631" y="285702"/>
                  </a:lnTo>
                  <a:lnTo>
                    <a:pt x="3114185" y="85710"/>
                  </a:lnTo>
                  <a:lnTo>
                    <a:pt x="3255739" y="17142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99983"/>
            </a:xfrm>
            <a:custGeom>
              <a:avLst/>
              <a:pathLst>
                <a:path w="3397293" h="399983">
                  <a:moveTo>
                    <a:pt x="0" y="399983"/>
                  </a:moveTo>
                  <a:lnTo>
                    <a:pt x="141553" y="28570"/>
                  </a:lnTo>
                  <a:lnTo>
                    <a:pt x="283107" y="0"/>
                  </a:lnTo>
                  <a:lnTo>
                    <a:pt x="424661" y="57140"/>
                  </a:lnTo>
                  <a:lnTo>
                    <a:pt x="566215" y="171421"/>
                  </a:lnTo>
                  <a:lnTo>
                    <a:pt x="707769" y="257132"/>
                  </a:lnTo>
                  <a:lnTo>
                    <a:pt x="849323" y="28570"/>
                  </a:lnTo>
                  <a:lnTo>
                    <a:pt x="990877" y="0"/>
                  </a:lnTo>
                  <a:lnTo>
                    <a:pt x="1132431" y="0"/>
                  </a:lnTo>
                  <a:lnTo>
                    <a:pt x="1273984" y="0"/>
                  </a:lnTo>
                  <a:lnTo>
                    <a:pt x="1415538" y="0"/>
                  </a:lnTo>
                  <a:lnTo>
                    <a:pt x="1557092" y="0"/>
                  </a:lnTo>
                  <a:lnTo>
                    <a:pt x="1698646" y="28570"/>
                  </a:lnTo>
                  <a:lnTo>
                    <a:pt x="1840200" y="28570"/>
                  </a:lnTo>
                  <a:lnTo>
                    <a:pt x="1981754" y="28570"/>
                  </a:lnTo>
                  <a:lnTo>
                    <a:pt x="2123308" y="2857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99983"/>
            </a:xfrm>
            <a:custGeom>
              <a:avLst/>
              <a:pathLst>
                <a:path w="3397293" h="399983">
                  <a:moveTo>
                    <a:pt x="0" y="399983"/>
                  </a:moveTo>
                  <a:lnTo>
                    <a:pt x="141553" y="28570"/>
                  </a:lnTo>
                  <a:lnTo>
                    <a:pt x="283107" y="0"/>
                  </a:lnTo>
                  <a:lnTo>
                    <a:pt x="424661" y="57140"/>
                  </a:lnTo>
                  <a:lnTo>
                    <a:pt x="566215" y="171421"/>
                  </a:lnTo>
                  <a:lnTo>
                    <a:pt x="707769" y="257132"/>
                  </a:lnTo>
                  <a:lnTo>
                    <a:pt x="849323" y="28570"/>
                  </a:lnTo>
                  <a:lnTo>
                    <a:pt x="990877" y="0"/>
                  </a:lnTo>
                  <a:lnTo>
                    <a:pt x="1132431" y="0"/>
                  </a:lnTo>
                  <a:lnTo>
                    <a:pt x="1273984" y="0"/>
                  </a:lnTo>
                  <a:lnTo>
                    <a:pt x="1415538" y="0"/>
                  </a:lnTo>
                  <a:lnTo>
                    <a:pt x="1557092" y="0"/>
                  </a:lnTo>
                  <a:lnTo>
                    <a:pt x="1698646" y="28570"/>
                  </a:lnTo>
                  <a:lnTo>
                    <a:pt x="1840200" y="28570"/>
                  </a:lnTo>
                  <a:lnTo>
                    <a:pt x="1981754" y="28570"/>
                  </a:lnTo>
                  <a:lnTo>
                    <a:pt x="2123308" y="2857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0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0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515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761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132" y="4831778"/>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Nauru</a:t>
              </a:r>
            </a:p>
          </p:txBody>
        </p:sp>
        <p:sp>
          <p:nvSpPr>
            <p:cNvPr id="60" name="tx60"/>
            <p:cNvSpPr/>
            <p:nvPr/>
          </p:nvSpPr>
          <p:spPr>
            <a:xfrm>
              <a:off x="276225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4712"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33563" y="472419"/>
              <a:ext cx="23720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Nauru,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250242"/>
              <a:ext cx="3397293" cy="1615318"/>
            </a:xfrm>
            <a:custGeom>
              <a:avLst/>
              <a:pathLst>
                <a:path w="3397293" h="1615318">
                  <a:moveTo>
                    <a:pt x="0" y="1615318"/>
                  </a:moveTo>
                  <a:lnTo>
                    <a:pt x="141553" y="115379"/>
                  </a:lnTo>
                  <a:lnTo>
                    <a:pt x="283107" y="0"/>
                  </a:lnTo>
                  <a:lnTo>
                    <a:pt x="424661" y="230759"/>
                  </a:lnTo>
                  <a:lnTo>
                    <a:pt x="566215" y="692279"/>
                  </a:lnTo>
                  <a:lnTo>
                    <a:pt x="707769" y="1038418"/>
                  </a:lnTo>
                  <a:lnTo>
                    <a:pt x="849323" y="115379"/>
                  </a:lnTo>
                  <a:lnTo>
                    <a:pt x="990877" y="0"/>
                  </a:lnTo>
                  <a:lnTo>
                    <a:pt x="1132431" y="0"/>
                  </a:lnTo>
                  <a:lnTo>
                    <a:pt x="1273984" y="0"/>
                  </a:lnTo>
                  <a:lnTo>
                    <a:pt x="1415538" y="0"/>
                  </a:lnTo>
                  <a:lnTo>
                    <a:pt x="1557092" y="0"/>
                  </a:lnTo>
                  <a:lnTo>
                    <a:pt x="1698646" y="115379"/>
                  </a:lnTo>
                  <a:lnTo>
                    <a:pt x="1840200" y="115379"/>
                  </a:lnTo>
                  <a:lnTo>
                    <a:pt x="1981754" y="115379"/>
                  </a:lnTo>
                  <a:lnTo>
                    <a:pt x="2123308" y="115379"/>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923038"/>
            </a:xfrm>
            <a:custGeom>
              <a:avLst/>
              <a:pathLst>
                <a:path w="3397293" h="923038">
                  <a:moveTo>
                    <a:pt x="0" y="923038"/>
                  </a:moveTo>
                  <a:lnTo>
                    <a:pt x="141553" y="807659"/>
                  </a:lnTo>
                  <a:lnTo>
                    <a:pt x="283107" y="807659"/>
                  </a:lnTo>
                  <a:lnTo>
                    <a:pt x="424661" y="692279"/>
                  </a:lnTo>
                  <a:lnTo>
                    <a:pt x="566215" y="576899"/>
                  </a:lnTo>
                  <a:lnTo>
                    <a:pt x="707769" y="461519"/>
                  </a:lnTo>
                  <a:lnTo>
                    <a:pt x="849323" y="346139"/>
                  </a:lnTo>
                  <a:lnTo>
                    <a:pt x="990877" y="346139"/>
                  </a:lnTo>
                  <a:lnTo>
                    <a:pt x="1132431" y="230759"/>
                  </a:lnTo>
                  <a:lnTo>
                    <a:pt x="1273984" y="115379"/>
                  </a:lnTo>
                  <a:lnTo>
                    <a:pt x="1415538" y="115379"/>
                  </a:lnTo>
                  <a:lnTo>
                    <a:pt x="1557092" y="115379"/>
                  </a:lnTo>
                  <a:lnTo>
                    <a:pt x="1698646" y="115379"/>
                  </a:lnTo>
                  <a:lnTo>
                    <a:pt x="1840200" y="115379"/>
                  </a:lnTo>
                  <a:lnTo>
                    <a:pt x="1981754" y="115379"/>
                  </a:lnTo>
                  <a:lnTo>
                    <a:pt x="2123308" y="115379"/>
                  </a:lnTo>
                  <a:lnTo>
                    <a:pt x="2264862" y="0"/>
                  </a:lnTo>
                  <a:lnTo>
                    <a:pt x="2406416" y="0"/>
                  </a:lnTo>
                  <a:lnTo>
                    <a:pt x="2547969" y="0"/>
                  </a:lnTo>
                  <a:lnTo>
                    <a:pt x="2689523" y="0"/>
                  </a:lnTo>
                  <a:lnTo>
                    <a:pt x="2831077" y="230759"/>
                  </a:lnTo>
                  <a:lnTo>
                    <a:pt x="2972631" y="346139"/>
                  </a:lnTo>
                  <a:lnTo>
                    <a:pt x="3114185" y="115379"/>
                  </a:lnTo>
                  <a:lnTo>
                    <a:pt x="3255739" y="11537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019483"/>
              <a:ext cx="3397293" cy="1153798"/>
            </a:xfrm>
            <a:custGeom>
              <a:avLst/>
              <a:pathLst>
                <a:path w="3397293" h="1153798">
                  <a:moveTo>
                    <a:pt x="0" y="576899"/>
                  </a:moveTo>
                  <a:lnTo>
                    <a:pt x="141553" y="692279"/>
                  </a:lnTo>
                  <a:lnTo>
                    <a:pt x="283107" y="807659"/>
                  </a:lnTo>
                  <a:lnTo>
                    <a:pt x="424661" y="692279"/>
                  </a:lnTo>
                  <a:lnTo>
                    <a:pt x="566215" y="576899"/>
                  </a:lnTo>
                  <a:lnTo>
                    <a:pt x="707769" y="576899"/>
                  </a:lnTo>
                  <a:lnTo>
                    <a:pt x="849323" y="230759"/>
                  </a:lnTo>
                  <a:lnTo>
                    <a:pt x="990877" y="230759"/>
                  </a:lnTo>
                  <a:lnTo>
                    <a:pt x="1132431" y="115379"/>
                  </a:lnTo>
                  <a:lnTo>
                    <a:pt x="1273984" y="115379"/>
                  </a:lnTo>
                  <a:lnTo>
                    <a:pt x="1415538" y="115379"/>
                  </a:lnTo>
                  <a:lnTo>
                    <a:pt x="1557092" y="115379"/>
                  </a:lnTo>
                  <a:lnTo>
                    <a:pt x="1698646" y="0"/>
                  </a:lnTo>
                  <a:lnTo>
                    <a:pt x="1840200" y="115379"/>
                  </a:lnTo>
                  <a:lnTo>
                    <a:pt x="1981754" y="115379"/>
                  </a:lnTo>
                  <a:lnTo>
                    <a:pt x="2123308" y="115379"/>
                  </a:lnTo>
                  <a:lnTo>
                    <a:pt x="2264862" y="115379"/>
                  </a:lnTo>
                  <a:lnTo>
                    <a:pt x="2406416" y="115379"/>
                  </a:lnTo>
                  <a:lnTo>
                    <a:pt x="2547969" y="230759"/>
                  </a:lnTo>
                  <a:lnTo>
                    <a:pt x="2689523" y="230759"/>
                  </a:lnTo>
                  <a:lnTo>
                    <a:pt x="2831077" y="461519"/>
                  </a:lnTo>
                  <a:lnTo>
                    <a:pt x="2972631" y="1153798"/>
                  </a:lnTo>
                  <a:lnTo>
                    <a:pt x="3114185" y="346139"/>
                  </a:lnTo>
                  <a:lnTo>
                    <a:pt x="3255739" y="692279"/>
                  </a:lnTo>
                  <a:lnTo>
                    <a:pt x="3397293" y="69227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250242"/>
              <a:ext cx="3397293" cy="1615318"/>
            </a:xfrm>
            <a:custGeom>
              <a:avLst/>
              <a:pathLst>
                <a:path w="3397293" h="1615318">
                  <a:moveTo>
                    <a:pt x="0" y="1615318"/>
                  </a:moveTo>
                  <a:lnTo>
                    <a:pt x="141553" y="115379"/>
                  </a:lnTo>
                  <a:lnTo>
                    <a:pt x="283107" y="0"/>
                  </a:lnTo>
                  <a:lnTo>
                    <a:pt x="424661" y="230759"/>
                  </a:lnTo>
                  <a:lnTo>
                    <a:pt x="566215" y="692279"/>
                  </a:lnTo>
                  <a:lnTo>
                    <a:pt x="707769" y="1038418"/>
                  </a:lnTo>
                  <a:lnTo>
                    <a:pt x="849323" y="115379"/>
                  </a:lnTo>
                  <a:lnTo>
                    <a:pt x="990877" y="0"/>
                  </a:lnTo>
                  <a:lnTo>
                    <a:pt x="1132431" y="0"/>
                  </a:lnTo>
                  <a:lnTo>
                    <a:pt x="1273984" y="0"/>
                  </a:lnTo>
                  <a:lnTo>
                    <a:pt x="1415538" y="0"/>
                  </a:lnTo>
                  <a:lnTo>
                    <a:pt x="1557092" y="0"/>
                  </a:lnTo>
                  <a:lnTo>
                    <a:pt x="1698646" y="115379"/>
                  </a:lnTo>
                  <a:lnTo>
                    <a:pt x="1840200" y="115379"/>
                  </a:lnTo>
                  <a:lnTo>
                    <a:pt x="1981754" y="115379"/>
                  </a:lnTo>
                  <a:lnTo>
                    <a:pt x="2123308" y="115379"/>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7" name="pl87"/>
            <p:cNvSpPr/>
            <p:nvPr/>
          </p:nvSpPr>
          <p:spPr>
            <a:xfrm>
              <a:off x="5437664" y="1604115"/>
              <a:ext cx="0" cy="2261445"/>
            </a:xfrm>
            <a:custGeom>
              <a:avLst/>
              <a:pathLst>
                <a:path w="0" h="2261445">
                  <a:moveTo>
                    <a:pt x="0" y="226144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604115"/>
              <a:ext cx="0" cy="1684545"/>
            </a:xfrm>
            <a:custGeom>
              <a:avLst/>
              <a:pathLst>
                <a:path w="0" h="1684545">
                  <a:moveTo>
                    <a:pt x="0" y="16845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604115"/>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250242"/>
              <a:ext cx="3397293" cy="1615318"/>
            </a:xfrm>
            <a:custGeom>
              <a:avLst/>
              <a:pathLst>
                <a:path w="3397293" h="1615318">
                  <a:moveTo>
                    <a:pt x="0" y="1615318"/>
                  </a:moveTo>
                  <a:lnTo>
                    <a:pt x="141553" y="115379"/>
                  </a:lnTo>
                  <a:lnTo>
                    <a:pt x="283107" y="0"/>
                  </a:lnTo>
                  <a:lnTo>
                    <a:pt x="424661" y="230759"/>
                  </a:lnTo>
                  <a:lnTo>
                    <a:pt x="566215" y="692279"/>
                  </a:lnTo>
                  <a:lnTo>
                    <a:pt x="707769" y="1038418"/>
                  </a:lnTo>
                  <a:lnTo>
                    <a:pt x="849323" y="115379"/>
                  </a:lnTo>
                  <a:lnTo>
                    <a:pt x="990877" y="0"/>
                  </a:lnTo>
                  <a:lnTo>
                    <a:pt x="1132431" y="0"/>
                  </a:lnTo>
                  <a:lnTo>
                    <a:pt x="1273984" y="0"/>
                  </a:lnTo>
                  <a:lnTo>
                    <a:pt x="1415538" y="0"/>
                  </a:lnTo>
                  <a:lnTo>
                    <a:pt x="1557092" y="0"/>
                  </a:lnTo>
                  <a:lnTo>
                    <a:pt x="1698646" y="115379"/>
                  </a:lnTo>
                  <a:lnTo>
                    <a:pt x="1840200" y="115379"/>
                  </a:lnTo>
                  <a:lnTo>
                    <a:pt x="1981754" y="115379"/>
                  </a:lnTo>
                  <a:lnTo>
                    <a:pt x="2123308" y="115379"/>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5" name="tx95"/>
            <p:cNvSpPr/>
            <p:nvPr/>
          </p:nvSpPr>
          <p:spPr>
            <a:xfrm>
              <a:off x="5359324" y="151884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6097238" y="151752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6823058"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512777" y="15188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097042"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804812"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67296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727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727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1185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7431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39831" y="4831778"/>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Nauru</a:t>
              </a:r>
            </a:p>
          </p:txBody>
        </p:sp>
        <p:sp>
          <p:nvSpPr>
            <p:cNvPr id="123" name="tx123"/>
            <p:cNvSpPr/>
            <p:nvPr/>
          </p:nvSpPr>
          <p:spPr>
            <a:xfrm>
              <a:off x="707895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4141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5374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9779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4184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75770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1982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6387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7321564" cy="149993"/>
            </a:xfrm>
            <a:prstGeom prst="rect">
              <a:avLst/>
            </a:prstGeom>
            <a:solidFill>
              <a:srgbClr val="1CABE2">
                <a:alpha val="80000"/>
              </a:srgbClr>
            </a:solidFill>
          </p:spPr>
          <p:txBody>
            <a:bodyPr/>
            <a:lstStyle/>
            <a:p/>
          </p:txBody>
        </p:sp>
        <p:sp>
          <p:nvSpPr>
            <p:cNvPr id="137" name="rc137"/>
            <p:cNvSpPr/>
            <p:nvPr/>
          </p:nvSpPr>
          <p:spPr>
            <a:xfrm>
              <a:off x="1317178" y="5637654"/>
              <a:ext cx="7321564" cy="149993"/>
            </a:xfrm>
            <a:prstGeom prst="rect">
              <a:avLst/>
            </a:prstGeom>
            <a:solidFill>
              <a:srgbClr val="1CABE2">
                <a:alpha val="80000"/>
              </a:srgbClr>
            </a:solidFill>
          </p:spPr>
          <p:txBody>
            <a:bodyPr/>
            <a:lstStyle/>
            <a:p/>
          </p:txBody>
        </p:sp>
        <p:sp>
          <p:nvSpPr>
            <p:cNvPr id="138" name="rc138"/>
            <p:cNvSpPr/>
            <p:nvPr/>
          </p:nvSpPr>
          <p:spPr>
            <a:xfrm>
              <a:off x="1317178" y="5450161"/>
              <a:ext cx="7321564" cy="149993"/>
            </a:xfrm>
            <a:prstGeom prst="rect">
              <a:avLst/>
            </a:prstGeom>
            <a:solidFill>
              <a:srgbClr val="1CABE2">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680005"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44" name="tx144"/>
            <p:cNvSpPr/>
            <p:nvPr/>
          </p:nvSpPr>
          <p:spPr>
            <a:xfrm>
              <a:off x="6120527"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5" name="tx145"/>
            <p:cNvSpPr/>
            <p:nvPr/>
          </p:nvSpPr>
          <p:spPr>
            <a:xfrm>
              <a:off x="8561049"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46" name="tx146"/>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Nauru (99%) was 10 percentage points higher than the global average (89%) and 8 percentage points higher than the average across all EAPR countries (91%).
National DTP1 coverage was the same as in 2019 (99%).
The number of zero-dose children remained approximately the same (&lt;100)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Nauru ranked number 19 out of 27 countries for lowest DTP1 coverage (based on tied ranks).
Nauru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Nauru ranked number 24 out of 27 countries with &lt;100 zero-dose children.
In 2024, Nauru ranked number 24 out of 27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147479"/>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5" name="pl5"/>
            <p:cNvSpPr/>
            <p:nvPr/>
          </p:nvSpPr>
          <p:spPr>
            <a:xfrm>
              <a:off x="761438" y="3191367"/>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6" name="pl6"/>
            <p:cNvSpPr/>
            <p:nvPr/>
          </p:nvSpPr>
          <p:spPr>
            <a:xfrm>
              <a:off x="761438" y="2235256"/>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7" name="pl7"/>
            <p:cNvSpPr/>
            <p:nvPr/>
          </p:nvSpPr>
          <p:spPr>
            <a:xfrm>
              <a:off x="761438" y="1279144"/>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8" name="pl8"/>
            <p:cNvSpPr/>
            <p:nvPr/>
          </p:nvSpPr>
          <p:spPr>
            <a:xfrm>
              <a:off x="761438" y="4625535"/>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9" name="pl9"/>
            <p:cNvSpPr/>
            <p:nvPr/>
          </p:nvSpPr>
          <p:spPr>
            <a:xfrm>
              <a:off x="761438" y="3669423"/>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2713312"/>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1757200"/>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2" name="pl12"/>
            <p:cNvSpPr/>
            <p:nvPr/>
          </p:nvSpPr>
          <p:spPr>
            <a:xfrm>
              <a:off x="122485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8628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54772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0916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87059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3203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19346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3830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87059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0288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3517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56745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9974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120321" y="4037526"/>
              <a:ext cx="209058" cy="588008"/>
            </a:xfrm>
            <a:prstGeom prst="rect">
              <a:avLst/>
            </a:prstGeom>
            <a:solidFill>
              <a:srgbClr val="80BD41">
                <a:alpha val="100000"/>
              </a:srgbClr>
            </a:solidFill>
          </p:spPr>
          <p:txBody>
            <a:bodyPr/>
            <a:lstStyle/>
            <a:p/>
          </p:txBody>
        </p:sp>
        <p:sp>
          <p:nvSpPr>
            <p:cNvPr id="26" name="rc26"/>
            <p:cNvSpPr/>
            <p:nvPr/>
          </p:nvSpPr>
          <p:spPr>
            <a:xfrm>
              <a:off x="1120321" y="3291759"/>
              <a:ext cx="209058" cy="200783"/>
            </a:xfrm>
            <a:prstGeom prst="rect">
              <a:avLst/>
            </a:prstGeom>
            <a:solidFill>
              <a:srgbClr val="0058AB">
                <a:alpha val="100000"/>
              </a:srgbClr>
            </a:solidFill>
          </p:spPr>
          <p:txBody>
            <a:bodyPr/>
            <a:lstStyle/>
            <a:p/>
          </p:txBody>
        </p:sp>
        <p:sp>
          <p:nvSpPr>
            <p:cNvPr id="27" name="rc27"/>
            <p:cNvSpPr/>
            <p:nvPr/>
          </p:nvSpPr>
          <p:spPr>
            <a:xfrm>
              <a:off x="1120321" y="3492543"/>
              <a:ext cx="209058" cy="544983"/>
            </a:xfrm>
            <a:prstGeom prst="rect">
              <a:avLst/>
            </a:prstGeom>
            <a:solidFill>
              <a:srgbClr val="1CABE2">
                <a:alpha val="100000"/>
              </a:srgbClr>
            </a:solidFill>
          </p:spPr>
          <p:txBody>
            <a:bodyPr/>
            <a:lstStyle/>
            <a:p/>
          </p:txBody>
        </p:sp>
        <p:sp>
          <p:nvSpPr>
            <p:cNvPr id="28" name="rc28"/>
            <p:cNvSpPr/>
            <p:nvPr/>
          </p:nvSpPr>
          <p:spPr>
            <a:xfrm>
              <a:off x="1352609" y="3377809"/>
              <a:ext cx="209058" cy="1247725"/>
            </a:xfrm>
            <a:prstGeom prst="rect">
              <a:avLst/>
            </a:prstGeom>
            <a:solidFill>
              <a:srgbClr val="80BD41">
                <a:alpha val="100000"/>
              </a:srgbClr>
            </a:solidFill>
          </p:spPr>
          <p:txBody>
            <a:bodyPr/>
            <a:lstStyle/>
            <a:p/>
          </p:txBody>
        </p:sp>
        <p:sp>
          <p:nvSpPr>
            <p:cNvPr id="29" name="rc29"/>
            <p:cNvSpPr/>
            <p:nvPr/>
          </p:nvSpPr>
          <p:spPr>
            <a:xfrm>
              <a:off x="1352609" y="3310881"/>
              <a:ext cx="209058" cy="23902"/>
            </a:xfrm>
            <a:prstGeom prst="rect">
              <a:avLst/>
            </a:prstGeom>
            <a:solidFill>
              <a:srgbClr val="0058AB">
                <a:alpha val="100000"/>
              </a:srgbClr>
            </a:solidFill>
          </p:spPr>
          <p:txBody>
            <a:bodyPr/>
            <a:lstStyle/>
            <a:p/>
          </p:txBody>
        </p:sp>
        <p:sp>
          <p:nvSpPr>
            <p:cNvPr id="30" name="rc30"/>
            <p:cNvSpPr/>
            <p:nvPr/>
          </p:nvSpPr>
          <p:spPr>
            <a:xfrm>
              <a:off x="1352609" y="3334784"/>
              <a:ext cx="209058" cy="43025"/>
            </a:xfrm>
            <a:prstGeom prst="rect">
              <a:avLst/>
            </a:prstGeom>
            <a:solidFill>
              <a:srgbClr val="1CABE2">
                <a:alpha val="100000"/>
              </a:srgbClr>
            </a:solidFill>
          </p:spPr>
          <p:txBody>
            <a:bodyPr/>
            <a:lstStyle/>
            <a:p/>
          </p:txBody>
        </p:sp>
        <p:sp>
          <p:nvSpPr>
            <p:cNvPr id="31" name="rc31"/>
            <p:cNvSpPr/>
            <p:nvPr/>
          </p:nvSpPr>
          <p:spPr>
            <a:xfrm>
              <a:off x="1584896" y="3583373"/>
              <a:ext cx="209058" cy="1042161"/>
            </a:xfrm>
            <a:prstGeom prst="rect">
              <a:avLst/>
            </a:prstGeom>
            <a:solidFill>
              <a:srgbClr val="80BD41">
                <a:alpha val="100000"/>
              </a:srgbClr>
            </a:solidFill>
          </p:spPr>
          <p:txBody>
            <a:bodyPr/>
            <a:lstStyle/>
            <a:p/>
          </p:txBody>
        </p:sp>
        <p:sp>
          <p:nvSpPr>
            <p:cNvPr id="32" name="rc32"/>
            <p:cNvSpPr/>
            <p:nvPr/>
          </p:nvSpPr>
          <p:spPr>
            <a:xfrm>
              <a:off x="1584896" y="3325223"/>
              <a:ext cx="209058" cy="14341"/>
            </a:xfrm>
            <a:prstGeom prst="rect">
              <a:avLst/>
            </a:prstGeom>
            <a:solidFill>
              <a:srgbClr val="0058AB">
                <a:alpha val="100000"/>
              </a:srgbClr>
            </a:solidFill>
          </p:spPr>
          <p:txBody>
            <a:bodyPr/>
            <a:lstStyle/>
            <a:p/>
          </p:txBody>
        </p:sp>
        <p:sp>
          <p:nvSpPr>
            <p:cNvPr id="33" name="rc33"/>
            <p:cNvSpPr/>
            <p:nvPr/>
          </p:nvSpPr>
          <p:spPr>
            <a:xfrm>
              <a:off x="1584896" y="3339565"/>
              <a:ext cx="209058" cy="243808"/>
            </a:xfrm>
            <a:prstGeom prst="rect">
              <a:avLst/>
            </a:prstGeom>
            <a:solidFill>
              <a:srgbClr val="1CABE2">
                <a:alpha val="100000"/>
              </a:srgbClr>
            </a:solidFill>
          </p:spPr>
          <p:txBody>
            <a:bodyPr/>
            <a:lstStyle/>
            <a:p/>
          </p:txBody>
        </p:sp>
        <p:sp>
          <p:nvSpPr>
            <p:cNvPr id="34" name="rc34"/>
            <p:cNvSpPr/>
            <p:nvPr/>
          </p:nvSpPr>
          <p:spPr>
            <a:xfrm>
              <a:off x="1817183" y="3583373"/>
              <a:ext cx="209058" cy="1042161"/>
            </a:xfrm>
            <a:prstGeom prst="rect">
              <a:avLst/>
            </a:prstGeom>
            <a:solidFill>
              <a:srgbClr val="80BD41">
                <a:alpha val="100000"/>
              </a:srgbClr>
            </a:solidFill>
          </p:spPr>
          <p:txBody>
            <a:bodyPr/>
            <a:lstStyle/>
            <a:p/>
          </p:txBody>
        </p:sp>
        <p:sp>
          <p:nvSpPr>
            <p:cNvPr id="35" name="rc35"/>
            <p:cNvSpPr/>
            <p:nvPr/>
          </p:nvSpPr>
          <p:spPr>
            <a:xfrm>
              <a:off x="1817183" y="3325223"/>
              <a:ext cx="209058" cy="38244"/>
            </a:xfrm>
            <a:prstGeom prst="rect">
              <a:avLst/>
            </a:prstGeom>
            <a:solidFill>
              <a:srgbClr val="0058AB">
                <a:alpha val="100000"/>
              </a:srgbClr>
            </a:solidFill>
          </p:spPr>
          <p:txBody>
            <a:bodyPr/>
            <a:lstStyle/>
            <a:p/>
          </p:txBody>
        </p:sp>
        <p:sp>
          <p:nvSpPr>
            <p:cNvPr id="36" name="rc36"/>
            <p:cNvSpPr/>
            <p:nvPr/>
          </p:nvSpPr>
          <p:spPr>
            <a:xfrm>
              <a:off x="1817183" y="3363468"/>
              <a:ext cx="209058" cy="219905"/>
            </a:xfrm>
            <a:prstGeom prst="rect">
              <a:avLst/>
            </a:prstGeom>
            <a:solidFill>
              <a:srgbClr val="1CABE2">
                <a:alpha val="100000"/>
              </a:srgbClr>
            </a:solidFill>
          </p:spPr>
          <p:txBody>
            <a:bodyPr/>
            <a:lstStyle/>
            <a:p/>
          </p:txBody>
        </p:sp>
        <p:sp>
          <p:nvSpPr>
            <p:cNvPr id="37" name="rc37"/>
            <p:cNvSpPr/>
            <p:nvPr/>
          </p:nvSpPr>
          <p:spPr>
            <a:xfrm>
              <a:off x="2049470" y="3573812"/>
              <a:ext cx="209058" cy="1051722"/>
            </a:xfrm>
            <a:prstGeom prst="rect">
              <a:avLst/>
            </a:prstGeom>
            <a:solidFill>
              <a:srgbClr val="80BD41">
                <a:alpha val="100000"/>
              </a:srgbClr>
            </a:solidFill>
          </p:spPr>
          <p:txBody>
            <a:bodyPr/>
            <a:lstStyle/>
            <a:p/>
          </p:txBody>
        </p:sp>
        <p:sp>
          <p:nvSpPr>
            <p:cNvPr id="38" name="rc38"/>
            <p:cNvSpPr/>
            <p:nvPr/>
          </p:nvSpPr>
          <p:spPr>
            <a:xfrm>
              <a:off x="2049470" y="3310881"/>
              <a:ext cx="209058" cy="90830"/>
            </a:xfrm>
            <a:prstGeom prst="rect">
              <a:avLst/>
            </a:prstGeom>
            <a:solidFill>
              <a:srgbClr val="0058AB">
                <a:alpha val="100000"/>
              </a:srgbClr>
            </a:solidFill>
          </p:spPr>
          <p:txBody>
            <a:bodyPr/>
            <a:lstStyle/>
            <a:p/>
          </p:txBody>
        </p:sp>
        <p:sp>
          <p:nvSpPr>
            <p:cNvPr id="39" name="rc39"/>
            <p:cNvSpPr/>
            <p:nvPr/>
          </p:nvSpPr>
          <p:spPr>
            <a:xfrm>
              <a:off x="2049470" y="3401712"/>
              <a:ext cx="209058" cy="172100"/>
            </a:xfrm>
            <a:prstGeom prst="rect">
              <a:avLst/>
            </a:prstGeom>
            <a:solidFill>
              <a:srgbClr val="1CABE2">
                <a:alpha val="100000"/>
              </a:srgbClr>
            </a:solidFill>
          </p:spPr>
          <p:txBody>
            <a:bodyPr/>
            <a:lstStyle/>
            <a:p/>
          </p:txBody>
        </p:sp>
        <p:sp>
          <p:nvSpPr>
            <p:cNvPr id="40" name="rc40"/>
            <p:cNvSpPr/>
            <p:nvPr/>
          </p:nvSpPr>
          <p:spPr>
            <a:xfrm>
              <a:off x="2281758" y="3564251"/>
              <a:ext cx="209058" cy="1061284"/>
            </a:xfrm>
            <a:prstGeom prst="rect">
              <a:avLst/>
            </a:prstGeom>
            <a:solidFill>
              <a:srgbClr val="80BD41">
                <a:alpha val="100000"/>
              </a:srgbClr>
            </a:solidFill>
          </p:spPr>
          <p:txBody>
            <a:bodyPr/>
            <a:lstStyle/>
            <a:p/>
          </p:txBody>
        </p:sp>
        <p:sp>
          <p:nvSpPr>
            <p:cNvPr id="41" name="rc41"/>
            <p:cNvSpPr/>
            <p:nvPr/>
          </p:nvSpPr>
          <p:spPr>
            <a:xfrm>
              <a:off x="2281758" y="3296540"/>
              <a:ext cx="209058" cy="133855"/>
            </a:xfrm>
            <a:prstGeom prst="rect">
              <a:avLst/>
            </a:prstGeom>
            <a:solidFill>
              <a:srgbClr val="0058AB">
                <a:alpha val="100000"/>
              </a:srgbClr>
            </a:solidFill>
          </p:spPr>
          <p:txBody>
            <a:bodyPr/>
            <a:lstStyle/>
            <a:p/>
          </p:txBody>
        </p:sp>
        <p:sp>
          <p:nvSpPr>
            <p:cNvPr id="42" name="rc42"/>
            <p:cNvSpPr/>
            <p:nvPr/>
          </p:nvSpPr>
          <p:spPr>
            <a:xfrm>
              <a:off x="2281758" y="3430395"/>
              <a:ext cx="209058" cy="133855"/>
            </a:xfrm>
            <a:prstGeom prst="rect">
              <a:avLst/>
            </a:prstGeom>
            <a:solidFill>
              <a:srgbClr val="1CABE2">
                <a:alpha val="100000"/>
              </a:srgbClr>
            </a:solidFill>
          </p:spPr>
          <p:txBody>
            <a:bodyPr/>
            <a:lstStyle/>
            <a:p/>
          </p:txBody>
        </p:sp>
        <p:sp>
          <p:nvSpPr>
            <p:cNvPr id="43" name="rc43"/>
            <p:cNvSpPr/>
            <p:nvPr/>
          </p:nvSpPr>
          <p:spPr>
            <a:xfrm>
              <a:off x="2514045" y="3650301"/>
              <a:ext cx="209058" cy="975234"/>
            </a:xfrm>
            <a:prstGeom prst="rect">
              <a:avLst/>
            </a:prstGeom>
            <a:solidFill>
              <a:srgbClr val="80BD41">
                <a:alpha val="100000"/>
              </a:srgbClr>
            </a:solidFill>
          </p:spPr>
          <p:txBody>
            <a:bodyPr/>
            <a:lstStyle/>
            <a:p/>
          </p:txBody>
        </p:sp>
        <p:sp>
          <p:nvSpPr>
            <p:cNvPr id="44" name="rc44"/>
            <p:cNvSpPr/>
            <p:nvPr/>
          </p:nvSpPr>
          <p:spPr>
            <a:xfrm>
              <a:off x="2514045" y="3267856"/>
              <a:ext cx="209058" cy="28683"/>
            </a:xfrm>
            <a:prstGeom prst="rect">
              <a:avLst/>
            </a:prstGeom>
            <a:solidFill>
              <a:srgbClr val="0058AB">
                <a:alpha val="100000"/>
              </a:srgbClr>
            </a:solidFill>
          </p:spPr>
          <p:txBody>
            <a:bodyPr/>
            <a:lstStyle/>
            <a:p/>
          </p:txBody>
        </p:sp>
        <p:sp>
          <p:nvSpPr>
            <p:cNvPr id="45" name="rc45"/>
            <p:cNvSpPr/>
            <p:nvPr/>
          </p:nvSpPr>
          <p:spPr>
            <a:xfrm>
              <a:off x="2514045" y="3296540"/>
              <a:ext cx="209058" cy="353761"/>
            </a:xfrm>
            <a:prstGeom prst="rect">
              <a:avLst/>
            </a:prstGeom>
            <a:solidFill>
              <a:srgbClr val="1CABE2">
                <a:alpha val="100000"/>
              </a:srgbClr>
            </a:solidFill>
          </p:spPr>
          <p:txBody>
            <a:bodyPr/>
            <a:lstStyle/>
            <a:p/>
          </p:txBody>
        </p:sp>
        <p:sp>
          <p:nvSpPr>
            <p:cNvPr id="46" name="rc46"/>
            <p:cNvSpPr/>
            <p:nvPr/>
          </p:nvSpPr>
          <p:spPr>
            <a:xfrm>
              <a:off x="2746332" y="3220051"/>
              <a:ext cx="209058" cy="1405484"/>
            </a:xfrm>
            <a:prstGeom prst="rect">
              <a:avLst/>
            </a:prstGeom>
            <a:solidFill>
              <a:srgbClr val="80BD41">
                <a:alpha val="100000"/>
              </a:srgbClr>
            </a:solidFill>
          </p:spPr>
          <p:txBody>
            <a:bodyPr/>
            <a:lstStyle/>
            <a:p/>
          </p:txBody>
        </p:sp>
        <p:sp>
          <p:nvSpPr>
            <p:cNvPr id="47" name="rc47"/>
            <p:cNvSpPr/>
            <p:nvPr/>
          </p:nvSpPr>
          <p:spPr>
            <a:xfrm>
              <a:off x="2746332" y="3205709"/>
              <a:ext cx="209058" cy="14341"/>
            </a:xfrm>
            <a:prstGeom prst="rect">
              <a:avLst/>
            </a:prstGeom>
            <a:solidFill>
              <a:srgbClr val="0058AB">
                <a:alpha val="100000"/>
              </a:srgbClr>
            </a:solidFill>
          </p:spPr>
          <p:txBody>
            <a:bodyPr/>
            <a:lstStyle/>
            <a:p/>
          </p:txBody>
        </p:sp>
        <p:sp>
          <p:nvSpPr>
            <p:cNvPr id="48" name="rc48"/>
            <p:cNvSpPr/>
            <p:nvPr/>
          </p:nvSpPr>
          <p:spPr>
            <a:xfrm>
              <a:off x="2746332" y="3220051"/>
              <a:ext cx="209058" cy="0"/>
            </a:xfrm>
            <a:prstGeom prst="rect">
              <a:avLst/>
            </a:prstGeom>
            <a:solidFill>
              <a:srgbClr val="1CABE2">
                <a:alpha val="100000"/>
              </a:srgbClr>
            </a:solidFill>
          </p:spPr>
          <p:txBody>
            <a:bodyPr/>
            <a:lstStyle/>
            <a:p/>
          </p:txBody>
        </p:sp>
        <p:sp>
          <p:nvSpPr>
            <p:cNvPr id="49" name="rc49"/>
            <p:cNvSpPr/>
            <p:nvPr/>
          </p:nvSpPr>
          <p:spPr>
            <a:xfrm>
              <a:off x="2978619" y="3134001"/>
              <a:ext cx="209058" cy="1491534"/>
            </a:xfrm>
            <a:prstGeom prst="rect">
              <a:avLst/>
            </a:prstGeom>
            <a:solidFill>
              <a:srgbClr val="80BD41">
                <a:alpha val="100000"/>
              </a:srgbClr>
            </a:solidFill>
          </p:spPr>
          <p:txBody>
            <a:bodyPr/>
            <a:lstStyle/>
            <a:p/>
          </p:txBody>
        </p:sp>
        <p:sp>
          <p:nvSpPr>
            <p:cNvPr id="50" name="rc50"/>
            <p:cNvSpPr/>
            <p:nvPr/>
          </p:nvSpPr>
          <p:spPr>
            <a:xfrm>
              <a:off x="2978619" y="3119659"/>
              <a:ext cx="209058" cy="14341"/>
            </a:xfrm>
            <a:prstGeom prst="rect">
              <a:avLst/>
            </a:prstGeom>
            <a:solidFill>
              <a:srgbClr val="0058AB">
                <a:alpha val="100000"/>
              </a:srgbClr>
            </a:solidFill>
          </p:spPr>
          <p:txBody>
            <a:bodyPr/>
            <a:lstStyle/>
            <a:p/>
          </p:txBody>
        </p:sp>
        <p:sp>
          <p:nvSpPr>
            <p:cNvPr id="51" name="rc51"/>
            <p:cNvSpPr/>
            <p:nvPr/>
          </p:nvSpPr>
          <p:spPr>
            <a:xfrm>
              <a:off x="2978619" y="3134001"/>
              <a:ext cx="209058" cy="0"/>
            </a:xfrm>
            <a:prstGeom prst="rect">
              <a:avLst/>
            </a:prstGeom>
            <a:solidFill>
              <a:srgbClr val="1CABE2">
                <a:alpha val="100000"/>
              </a:srgbClr>
            </a:solidFill>
          </p:spPr>
          <p:txBody>
            <a:bodyPr/>
            <a:lstStyle/>
            <a:p/>
          </p:txBody>
        </p:sp>
        <p:sp>
          <p:nvSpPr>
            <p:cNvPr id="52" name="rc52"/>
            <p:cNvSpPr/>
            <p:nvPr/>
          </p:nvSpPr>
          <p:spPr>
            <a:xfrm>
              <a:off x="3210907" y="3043170"/>
              <a:ext cx="209058" cy="1582364"/>
            </a:xfrm>
            <a:prstGeom prst="rect">
              <a:avLst/>
            </a:prstGeom>
            <a:solidFill>
              <a:srgbClr val="80BD41">
                <a:alpha val="100000"/>
              </a:srgbClr>
            </a:solidFill>
          </p:spPr>
          <p:txBody>
            <a:bodyPr/>
            <a:lstStyle/>
            <a:p/>
          </p:txBody>
        </p:sp>
        <p:sp>
          <p:nvSpPr>
            <p:cNvPr id="53" name="rc53"/>
            <p:cNvSpPr/>
            <p:nvPr/>
          </p:nvSpPr>
          <p:spPr>
            <a:xfrm>
              <a:off x="3210907" y="3028828"/>
              <a:ext cx="209058" cy="14341"/>
            </a:xfrm>
            <a:prstGeom prst="rect">
              <a:avLst/>
            </a:prstGeom>
            <a:solidFill>
              <a:srgbClr val="0058AB">
                <a:alpha val="100000"/>
              </a:srgbClr>
            </a:solidFill>
          </p:spPr>
          <p:txBody>
            <a:bodyPr/>
            <a:lstStyle/>
            <a:p/>
          </p:txBody>
        </p:sp>
        <p:sp>
          <p:nvSpPr>
            <p:cNvPr id="54" name="rc54"/>
            <p:cNvSpPr/>
            <p:nvPr/>
          </p:nvSpPr>
          <p:spPr>
            <a:xfrm>
              <a:off x="3210907" y="3043170"/>
              <a:ext cx="209058" cy="0"/>
            </a:xfrm>
            <a:prstGeom prst="rect">
              <a:avLst/>
            </a:prstGeom>
            <a:solidFill>
              <a:srgbClr val="1CABE2">
                <a:alpha val="100000"/>
              </a:srgbClr>
            </a:solidFill>
          </p:spPr>
          <p:txBody>
            <a:bodyPr/>
            <a:lstStyle/>
            <a:p/>
          </p:txBody>
        </p:sp>
        <p:sp>
          <p:nvSpPr>
            <p:cNvPr id="55" name="rc55"/>
            <p:cNvSpPr/>
            <p:nvPr/>
          </p:nvSpPr>
          <p:spPr>
            <a:xfrm>
              <a:off x="3443194" y="2952339"/>
              <a:ext cx="209058" cy="1673195"/>
            </a:xfrm>
            <a:prstGeom prst="rect">
              <a:avLst/>
            </a:prstGeom>
            <a:solidFill>
              <a:srgbClr val="80BD41">
                <a:alpha val="100000"/>
              </a:srgbClr>
            </a:solidFill>
          </p:spPr>
          <p:txBody>
            <a:bodyPr/>
            <a:lstStyle/>
            <a:p/>
          </p:txBody>
        </p:sp>
        <p:sp>
          <p:nvSpPr>
            <p:cNvPr id="56" name="rc56"/>
            <p:cNvSpPr/>
            <p:nvPr/>
          </p:nvSpPr>
          <p:spPr>
            <a:xfrm>
              <a:off x="3443194" y="2933217"/>
              <a:ext cx="209058" cy="19122"/>
            </a:xfrm>
            <a:prstGeom prst="rect">
              <a:avLst/>
            </a:prstGeom>
            <a:solidFill>
              <a:srgbClr val="0058AB">
                <a:alpha val="100000"/>
              </a:srgbClr>
            </a:solidFill>
          </p:spPr>
          <p:txBody>
            <a:bodyPr/>
            <a:lstStyle/>
            <a:p/>
          </p:txBody>
        </p:sp>
        <p:sp>
          <p:nvSpPr>
            <p:cNvPr id="57" name="rc57"/>
            <p:cNvSpPr/>
            <p:nvPr/>
          </p:nvSpPr>
          <p:spPr>
            <a:xfrm>
              <a:off x="3443194" y="2952339"/>
              <a:ext cx="209058" cy="0"/>
            </a:xfrm>
            <a:prstGeom prst="rect">
              <a:avLst/>
            </a:prstGeom>
            <a:solidFill>
              <a:srgbClr val="1CABE2">
                <a:alpha val="100000"/>
              </a:srgbClr>
            </a:solidFill>
          </p:spPr>
          <p:txBody>
            <a:bodyPr/>
            <a:lstStyle/>
            <a:p/>
          </p:txBody>
        </p:sp>
        <p:sp>
          <p:nvSpPr>
            <p:cNvPr id="58" name="rc58"/>
            <p:cNvSpPr/>
            <p:nvPr/>
          </p:nvSpPr>
          <p:spPr>
            <a:xfrm>
              <a:off x="3675481" y="2909314"/>
              <a:ext cx="209058" cy="1716220"/>
            </a:xfrm>
            <a:prstGeom prst="rect">
              <a:avLst/>
            </a:prstGeom>
            <a:solidFill>
              <a:srgbClr val="80BD41">
                <a:alpha val="100000"/>
              </a:srgbClr>
            </a:solidFill>
          </p:spPr>
          <p:txBody>
            <a:bodyPr/>
            <a:lstStyle/>
            <a:p/>
          </p:txBody>
        </p:sp>
        <p:sp>
          <p:nvSpPr>
            <p:cNvPr id="59" name="rc59"/>
            <p:cNvSpPr/>
            <p:nvPr/>
          </p:nvSpPr>
          <p:spPr>
            <a:xfrm>
              <a:off x="3675481" y="2890192"/>
              <a:ext cx="209058" cy="19122"/>
            </a:xfrm>
            <a:prstGeom prst="rect">
              <a:avLst/>
            </a:prstGeom>
            <a:solidFill>
              <a:srgbClr val="0058AB">
                <a:alpha val="100000"/>
              </a:srgbClr>
            </a:solidFill>
          </p:spPr>
          <p:txBody>
            <a:bodyPr/>
            <a:lstStyle/>
            <a:p/>
          </p:txBody>
        </p:sp>
        <p:sp>
          <p:nvSpPr>
            <p:cNvPr id="60" name="rc60"/>
            <p:cNvSpPr/>
            <p:nvPr/>
          </p:nvSpPr>
          <p:spPr>
            <a:xfrm>
              <a:off x="3675481" y="2909314"/>
              <a:ext cx="209058" cy="0"/>
            </a:xfrm>
            <a:prstGeom prst="rect">
              <a:avLst/>
            </a:prstGeom>
            <a:solidFill>
              <a:srgbClr val="1CABE2">
                <a:alpha val="100000"/>
              </a:srgbClr>
            </a:solidFill>
          </p:spPr>
          <p:txBody>
            <a:bodyPr/>
            <a:lstStyle/>
            <a:p/>
          </p:txBody>
        </p:sp>
        <p:sp>
          <p:nvSpPr>
            <p:cNvPr id="61" name="rc61"/>
            <p:cNvSpPr/>
            <p:nvPr/>
          </p:nvSpPr>
          <p:spPr>
            <a:xfrm>
              <a:off x="3907768" y="3258295"/>
              <a:ext cx="209058" cy="1367239"/>
            </a:xfrm>
            <a:prstGeom prst="rect">
              <a:avLst/>
            </a:prstGeom>
            <a:solidFill>
              <a:srgbClr val="80BD41">
                <a:alpha val="100000"/>
              </a:srgbClr>
            </a:solidFill>
          </p:spPr>
          <p:txBody>
            <a:bodyPr/>
            <a:lstStyle/>
            <a:p/>
          </p:txBody>
        </p:sp>
        <p:sp>
          <p:nvSpPr>
            <p:cNvPr id="62" name="rc62"/>
            <p:cNvSpPr/>
            <p:nvPr/>
          </p:nvSpPr>
          <p:spPr>
            <a:xfrm>
              <a:off x="3907768" y="2894973"/>
              <a:ext cx="209058" cy="33463"/>
            </a:xfrm>
            <a:prstGeom prst="rect">
              <a:avLst/>
            </a:prstGeom>
            <a:solidFill>
              <a:srgbClr val="0058AB">
                <a:alpha val="100000"/>
              </a:srgbClr>
            </a:solidFill>
          </p:spPr>
          <p:txBody>
            <a:bodyPr/>
            <a:lstStyle/>
            <a:p/>
          </p:txBody>
        </p:sp>
        <p:sp>
          <p:nvSpPr>
            <p:cNvPr id="63" name="rc63"/>
            <p:cNvSpPr/>
            <p:nvPr/>
          </p:nvSpPr>
          <p:spPr>
            <a:xfrm>
              <a:off x="3907768" y="2928437"/>
              <a:ext cx="209058" cy="329858"/>
            </a:xfrm>
            <a:prstGeom prst="rect">
              <a:avLst/>
            </a:prstGeom>
            <a:solidFill>
              <a:srgbClr val="1CABE2">
                <a:alpha val="100000"/>
              </a:srgbClr>
            </a:solidFill>
          </p:spPr>
          <p:txBody>
            <a:bodyPr/>
            <a:lstStyle/>
            <a:p/>
          </p:txBody>
        </p:sp>
        <p:sp>
          <p:nvSpPr>
            <p:cNvPr id="64" name="rc64"/>
            <p:cNvSpPr/>
            <p:nvPr/>
          </p:nvSpPr>
          <p:spPr>
            <a:xfrm>
              <a:off x="4140056" y="3114878"/>
              <a:ext cx="209058" cy="1510656"/>
            </a:xfrm>
            <a:prstGeom prst="rect">
              <a:avLst/>
            </a:prstGeom>
            <a:solidFill>
              <a:srgbClr val="80BD41">
                <a:alpha val="100000"/>
              </a:srgbClr>
            </a:solidFill>
          </p:spPr>
          <p:txBody>
            <a:bodyPr/>
            <a:lstStyle/>
            <a:p/>
          </p:txBody>
        </p:sp>
        <p:sp>
          <p:nvSpPr>
            <p:cNvPr id="65" name="rc65"/>
            <p:cNvSpPr/>
            <p:nvPr/>
          </p:nvSpPr>
          <p:spPr>
            <a:xfrm>
              <a:off x="4140056" y="2890192"/>
              <a:ext cx="209058" cy="33463"/>
            </a:xfrm>
            <a:prstGeom prst="rect">
              <a:avLst/>
            </a:prstGeom>
            <a:solidFill>
              <a:srgbClr val="0058AB">
                <a:alpha val="100000"/>
              </a:srgbClr>
            </a:solidFill>
          </p:spPr>
          <p:txBody>
            <a:bodyPr/>
            <a:lstStyle/>
            <a:p/>
          </p:txBody>
        </p:sp>
        <p:sp>
          <p:nvSpPr>
            <p:cNvPr id="66" name="rc66"/>
            <p:cNvSpPr/>
            <p:nvPr/>
          </p:nvSpPr>
          <p:spPr>
            <a:xfrm>
              <a:off x="4140056" y="2923656"/>
              <a:ext cx="209058" cy="191222"/>
            </a:xfrm>
            <a:prstGeom prst="rect">
              <a:avLst/>
            </a:prstGeom>
            <a:solidFill>
              <a:srgbClr val="1CABE2">
                <a:alpha val="100000"/>
              </a:srgbClr>
            </a:solidFill>
          </p:spPr>
          <p:txBody>
            <a:bodyPr/>
            <a:lstStyle/>
            <a:p/>
          </p:txBody>
        </p:sp>
        <p:sp>
          <p:nvSpPr>
            <p:cNvPr id="67" name="rc67"/>
            <p:cNvSpPr/>
            <p:nvPr/>
          </p:nvSpPr>
          <p:spPr>
            <a:xfrm>
              <a:off x="4372343" y="2971462"/>
              <a:ext cx="209058" cy="1654073"/>
            </a:xfrm>
            <a:prstGeom prst="rect">
              <a:avLst/>
            </a:prstGeom>
            <a:solidFill>
              <a:srgbClr val="80BD41">
                <a:alpha val="100000"/>
              </a:srgbClr>
            </a:solidFill>
          </p:spPr>
          <p:txBody>
            <a:bodyPr/>
            <a:lstStyle/>
            <a:p/>
          </p:txBody>
        </p:sp>
        <p:sp>
          <p:nvSpPr>
            <p:cNvPr id="68" name="rc68"/>
            <p:cNvSpPr/>
            <p:nvPr/>
          </p:nvSpPr>
          <p:spPr>
            <a:xfrm>
              <a:off x="4372343" y="2885412"/>
              <a:ext cx="209058" cy="33463"/>
            </a:xfrm>
            <a:prstGeom prst="rect">
              <a:avLst/>
            </a:prstGeom>
            <a:solidFill>
              <a:srgbClr val="0058AB">
                <a:alpha val="100000"/>
              </a:srgbClr>
            </a:solidFill>
          </p:spPr>
          <p:txBody>
            <a:bodyPr/>
            <a:lstStyle/>
            <a:p/>
          </p:txBody>
        </p:sp>
        <p:sp>
          <p:nvSpPr>
            <p:cNvPr id="69" name="rc69"/>
            <p:cNvSpPr/>
            <p:nvPr/>
          </p:nvSpPr>
          <p:spPr>
            <a:xfrm>
              <a:off x="4372343" y="2918876"/>
              <a:ext cx="209058" cy="52586"/>
            </a:xfrm>
            <a:prstGeom prst="rect">
              <a:avLst/>
            </a:prstGeom>
            <a:solidFill>
              <a:srgbClr val="1CABE2">
                <a:alpha val="100000"/>
              </a:srgbClr>
            </a:solidFill>
          </p:spPr>
          <p:txBody>
            <a:bodyPr/>
            <a:lstStyle/>
            <a:p/>
          </p:txBody>
        </p:sp>
        <p:sp>
          <p:nvSpPr>
            <p:cNvPr id="70" name="rc70"/>
            <p:cNvSpPr/>
            <p:nvPr/>
          </p:nvSpPr>
          <p:spPr>
            <a:xfrm>
              <a:off x="4604630" y="3033609"/>
              <a:ext cx="209058" cy="1591926"/>
            </a:xfrm>
            <a:prstGeom prst="rect">
              <a:avLst/>
            </a:prstGeom>
            <a:solidFill>
              <a:srgbClr val="80BD41">
                <a:alpha val="100000"/>
              </a:srgbClr>
            </a:solidFill>
          </p:spPr>
          <p:txBody>
            <a:bodyPr/>
            <a:lstStyle/>
            <a:p/>
          </p:txBody>
        </p:sp>
        <p:sp>
          <p:nvSpPr>
            <p:cNvPr id="71" name="rc71"/>
            <p:cNvSpPr/>
            <p:nvPr/>
          </p:nvSpPr>
          <p:spPr>
            <a:xfrm>
              <a:off x="4604630" y="2875851"/>
              <a:ext cx="209058" cy="33463"/>
            </a:xfrm>
            <a:prstGeom prst="rect">
              <a:avLst/>
            </a:prstGeom>
            <a:solidFill>
              <a:srgbClr val="0058AB">
                <a:alpha val="100000"/>
              </a:srgbClr>
            </a:solidFill>
          </p:spPr>
          <p:txBody>
            <a:bodyPr/>
            <a:lstStyle/>
            <a:p/>
          </p:txBody>
        </p:sp>
        <p:sp>
          <p:nvSpPr>
            <p:cNvPr id="72" name="rc72"/>
            <p:cNvSpPr/>
            <p:nvPr/>
          </p:nvSpPr>
          <p:spPr>
            <a:xfrm>
              <a:off x="4604630" y="2909314"/>
              <a:ext cx="209058" cy="124294"/>
            </a:xfrm>
            <a:prstGeom prst="rect">
              <a:avLst/>
            </a:prstGeom>
            <a:solidFill>
              <a:srgbClr val="1CABE2">
                <a:alpha val="100000"/>
              </a:srgbClr>
            </a:solidFill>
          </p:spPr>
          <p:txBody>
            <a:bodyPr/>
            <a:lstStyle/>
            <a:p/>
          </p:txBody>
        </p:sp>
        <p:sp>
          <p:nvSpPr>
            <p:cNvPr id="73" name="rc73"/>
            <p:cNvSpPr/>
            <p:nvPr/>
          </p:nvSpPr>
          <p:spPr>
            <a:xfrm>
              <a:off x="4836917" y="2928437"/>
              <a:ext cx="209058" cy="1697098"/>
            </a:xfrm>
            <a:prstGeom prst="rect">
              <a:avLst/>
            </a:prstGeom>
            <a:solidFill>
              <a:srgbClr val="80BD41">
                <a:alpha val="100000"/>
              </a:srgbClr>
            </a:solidFill>
          </p:spPr>
          <p:txBody>
            <a:bodyPr/>
            <a:lstStyle/>
            <a:p/>
          </p:txBody>
        </p:sp>
        <p:sp>
          <p:nvSpPr>
            <p:cNvPr id="74" name="rc74"/>
            <p:cNvSpPr/>
            <p:nvPr/>
          </p:nvSpPr>
          <p:spPr>
            <a:xfrm>
              <a:off x="4836917" y="2875851"/>
              <a:ext cx="209058" cy="19122"/>
            </a:xfrm>
            <a:prstGeom prst="rect">
              <a:avLst/>
            </a:prstGeom>
            <a:solidFill>
              <a:srgbClr val="0058AB">
                <a:alpha val="100000"/>
              </a:srgbClr>
            </a:solidFill>
          </p:spPr>
          <p:txBody>
            <a:bodyPr/>
            <a:lstStyle/>
            <a:p/>
          </p:txBody>
        </p:sp>
        <p:sp>
          <p:nvSpPr>
            <p:cNvPr id="75" name="rc75"/>
            <p:cNvSpPr/>
            <p:nvPr/>
          </p:nvSpPr>
          <p:spPr>
            <a:xfrm>
              <a:off x="4836917" y="2894973"/>
              <a:ext cx="209058" cy="33463"/>
            </a:xfrm>
            <a:prstGeom prst="rect">
              <a:avLst/>
            </a:prstGeom>
            <a:solidFill>
              <a:srgbClr val="1CABE2">
                <a:alpha val="100000"/>
              </a:srgbClr>
            </a:solidFill>
          </p:spPr>
          <p:txBody>
            <a:bodyPr/>
            <a:lstStyle/>
            <a:p/>
          </p:txBody>
        </p:sp>
        <p:sp>
          <p:nvSpPr>
            <p:cNvPr id="76" name="rc76"/>
            <p:cNvSpPr/>
            <p:nvPr/>
          </p:nvSpPr>
          <p:spPr>
            <a:xfrm>
              <a:off x="5069205" y="3138781"/>
              <a:ext cx="209058" cy="1486753"/>
            </a:xfrm>
            <a:prstGeom prst="rect">
              <a:avLst/>
            </a:prstGeom>
            <a:solidFill>
              <a:srgbClr val="80BD41">
                <a:alpha val="100000"/>
              </a:srgbClr>
            </a:solidFill>
          </p:spPr>
          <p:txBody>
            <a:bodyPr/>
            <a:lstStyle/>
            <a:p/>
          </p:txBody>
        </p:sp>
        <p:sp>
          <p:nvSpPr>
            <p:cNvPr id="77" name="rc77"/>
            <p:cNvSpPr/>
            <p:nvPr/>
          </p:nvSpPr>
          <p:spPr>
            <a:xfrm>
              <a:off x="5069205" y="2918876"/>
              <a:ext cx="209058" cy="19122"/>
            </a:xfrm>
            <a:prstGeom prst="rect">
              <a:avLst/>
            </a:prstGeom>
            <a:solidFill>
              <a:srgbClr val="0058AB">
                <a:alpha val="100000"/>
              </a:srgbClr>
            </a:solidFill>
          </p:spPr>
          <p:txBody>
            <a:bodyPr/>
            <a:lstStyle/>
            <a:p/>
          </p:txBody>
        </p:sp>
        <p:sp>
          <p:nvSpPr>
            <p:cNvPr id="78" name="rc78"/>
            <p:cNvSpPr/>
            <p:nvPr/>
          </p:nvSpPr>
          <p:spPr>
            <a:xfrm>
              <a:off x="5069205" y="2937998"/>
              <a:ext cx="209058" cy="200783"/>
            </a:xfrm>
            <a:prstGeom prst="rect">
              <a:avLst/>
            </a:prstGeom>
            <a:solidFill>
              <a:srgbClr val="1CABE2">
                <a:alpha val="100000"/>
              </a:srgbClr>
            </a:solidFill>
          </p:spPr>
          <p:txBody>
            <a:bodyPr/>
            <a:lstStyle/>
            <a:p/>
          </p:txBody>
        </p:sp>
        <p:sp>
          <p:nvSpPr>
            <p:cNvPr id="79" name="rc79"/>
            <p:cNvSpPr/>
            <p:nvPr/>
          </p:nvSpPr>
          <p:spPr>
            <a:xfrm>
              <a:off x="5301492" y="3138781"/>
              <a:ext cx="209058" cy="1486753"/>
            </a:xfrm>
            <a:prstGeom prst="rect">
              <a:avLst/>
            </a:prstGeom>
            <a:solidFill>
              <a:srgbClr val="80BD41">
                <a:alpha val="100000"/>
              </a:srgbClr>
            </a:solidFill>
          </p:spPr>
          <p:txBody>
            <a:bodyPr/>
            <a:lstStyle/>
            <a:p/>
          </p:txBody>
        </p:sp>
        <p:sp>
          <p:nvSpPr>
            <p:cNvPr id="80" name="rc80"/>
            <p:cNvSpPr/>
            <p:nvPr/>
          </p:nvSpPr>
          <p:spPr>
            <a:xfrm>
              <a:off x="5301492" y="2976242"/>
              <a:ext cx="209058" cy="14341"/>
            </a:xfrm>
            <a:prstGeom prst="rect">
              <a:avLst/>
            </a:prstGeom>
            <a:solidFill>
              <a:srgbClr val="0058AB">
                <a:alpha val="100000"/>
              </a:srgbClr>
            </a:solidFill>
          </p:spPr>
          <p:txBody>
            <a:bodyPr/>
            <a:lstStyle/>
            <a:p/>
          </p:txBody>
        </p:sp>
        <p:sp>
          <p:nvSpPr>
            <p:cNvPr id="81" name="rc81"/>
            <p:cNvSpPr/>
            <p:nvPr/>
          </p:nvSpPr>
          <p:spPr>
            <a:xfrm>
              <a:off x="5301492" y="2990584"/>
              <a:ext cx="209058" cy="148197"/>
            </a:xfrm>
            <a:prstGeom prst="rect">
              <a:avLst/>
            </a:prstGeom>
            <a:solidFill>
              <a:srgbClr val="1CABE2">
                <a:alpha val="100000"/>
              </a:srgbClr>
            </a:solidFill>
          </p:spPr>
          <p:txBody>
            <a:bodyPr/>
            <a:lstStyle/>
            <a:p/>
          </p:txBody>
        </p:sp>
        <p:sp>
          <p:nvSpPr>
            <p:cNvPr id="82" name="rc82"/>
            <p:cNvSpPr/>
            <p:nvPr/>
          </p:nvSpPr>
          <p:spPr>
            <a:xfrm>
              <a:off x="5533779" y="3081415"/>
              <a:ext cx="209058" cy="1544120"/>
            </a:xfrm>
            <a:prstGeom prst="rect">
              <a:avLst/>
            </a:prstGeom>
            <a:solidFill>
              <a:srgbClr val="80BD41">
                <a:alpha val="100000"/>
              </a:srgbClr>
            </a:solidFill>
          </p:spPr>
          <p:txBody>
            <a:bodyPr/>
            <a:lstStyle/>
            <a:p/>
          </p:txBody>
        </p:sp>
        <p:sp>
          <p:nvSpPr>
            <p:cNvPr id="83" name="rc83"/>
            <p:cNvSpPr/>
            <p:nvPr/>
          </p:nvSpPr>
          <p:spPr>
            <a:xfrm>
              <a:off x="5533779" y="3019267"/>
              <a:ext cx="209058" cy="14341"/>
            </a:xfrm>
            <a:prstGeom prst="rect">
              <a:avLst/>
            </a:prstGeom>
            <a:solidFill>
              <a:srgbClr val="0058AB">
                <a:alpha val="100000"/>
              </a:srgbClr>
            </a:solidFill>
          </p:spPr>
          <p:txBody>
            <a:bodyPr/>
            <a:lstStyle/>
            <a:p/>
          </p:txBody>
        </p:sp>
        <p:sp>
          <p:nvSpPr>
            <p:cNvPr id="84" name="rc84"/>
            <p:cNvSpPr/>
            <p:nvPr/>
          </p:nvSpPr>
          <p:spPr>
            <a:xfrm>
              <a:off x="5533779" y="3033609"/>
              <a:ext cx="209058" cy="47805"/>
            </a:xfrm>
            <a:prstGeom prst="rect">
              <a:avLst/>
            </a:prstGeom>
            <a:solidFill>
              <a:srgbClr val="1CABE2">
                <a:alpha val="100000"/>
              </a:srgbClr>
            </a:solidFill>
          </p:spPr>
          <p:txBody>
            <a:bodyPr/>
            <a:lstStyle/>
            <a:p/>
          </p:txBody>
        </p:sp>
        <p:sp>
          <p:nvSpPr>
            <p:cNvPr id="85" name="rc85"/>
            <p:cNvSpPr/>
            <p:nvPr/>
          </p:nvSpPr>
          <p:spPr>
            <a:xfrm>
              <a:off x="5766066" y="3138781"/>
              <a:ext cx="209058" cy="1486753"/>
            </a:xfrm>
            <a:prstGeom prst="rect">
              <a:avLst/>
            </a:prstGeom>
            <a:solidFill>
              <a:srgbClr val="80BD41">
                <a:alpha val="100000"/>
              </a:srgbClr>
            </a:solidFill>
          </p:spPr>
          <p:txBody>
            <a:bodyPr/>
            <a:lstStyle/>
            <a:p/>
          </p:txBody>
        </p:sp>
        <p:sp>
          <p:nvSpPr>
            <p:cNvPr id="86" name="rc86"/>
            <p:cNvSpPr/>
            <p:nvPr/>
          </p:nvSpPr>
          <p:spPr>
            <a:xfrm>
              <a:off x="5766066" y="3062292"/>
              <a:ext cx="209058" cy="14341"/>
            </a:xfrm>
            <a:prstGeom prst="rect">
              <a:avLst/>
            </a:prstGeom>
            <a:solidFill>
              <a:srgbClr val="0058AB">
                <a:alpha val="100000"/>
              </a:srgbClr>
            </a:solidFill>
          </p:spPr>
          <p:txBody>
            <a:bodyPr/>
            <a:lstStyle/>
            <a:p/>
          </p:txBody>
        </p:sp>
        <p:sp>
          <p:nvSpPr>
            <p:cNvPr id="87" name="rc87"/>
            <p:cNvSpPr/>
            <p:nvPr/>
          </p:nvSpPr>
          <p:spPr>
            <a:xfrm>
              <a:off x="5766066" y="3076634"/>
              <a:ext cx="209058" cy="62147"/>
            </a:xfrm>
            <a:prstGeom prst="rect">
              <a:avLst/>
            </a:prstGeom>
            <a:solidFill>
              <a:srgbClr val="1CABE2">
                <a:alpha val="100000"/>
              </a:srgbClr>
            </a:solidFill>
          </p:spPr>
          <p:txBody>
            <a:bodyPr/>
            <a:lstStyle/>
            <a:p/>
          </p:txBody>
        </p:sp>
        <p:sp>
          <p:nvSpPr>
            <p:cNvPr id="88" name="rc88"/>
            <p:cNvSpPr/>
            <p:nvPr/>
          </p:nvSpPr>
          <p:spPr>
            <a:xfrm>
              <a:off x="5998354" y="3129220"/>
              <a:ext cx="209058" cy="1496314"/>
            </a:xfrm>
            <a:prstGeom prst="rect">
              <a:avLst/>
            </a:prstGeom>
            <a:solidFill>
              <a:srgbClr val="80BD41">
                <a:alpha val="100000"/>
              </a:srgbClr>
            </a:solidFill>
          </p:spPr>
          <p:txBody>
            <a:bodyPr/>
            <a:lstStyle/>
            <a:p/>
          </p:txBody>
        </p:sp>
        <p:sp>
          <p:nvSpPr>
            <p:cNvPr id="89" name="rc89"/>
            <p:cNvSpPr/>
            <p:nvPr/>
          </p:nvSpPr>
          <p:spPr>
            <a:xfrm>
              <a:off x="5998354" y="3100537"/>
              <a:ext cx="209058" cy="14341"/>
            </a:xfrm>
            <a:prstGeom prst="rect">
              <a:avLst/>
            </a:prstGeom>
            <a:solidFill>
              <a:srgbClr val="0058AB">
                <a:alpha val="100000"/>
              </a:srgbClr>
            </a:solidFill>
          </p:spPr>
          <p:txBody>
            <a:bodyPr/>
            <a:lstStyle/>
            <a:p/>
          </p:txBody>
        </p:sp>
        <p:sp>
          <p:nvSpPr>
            <p:cNvPr id="90" name="rc90"/>
            <p:cNvSpPr/>
            <p:nvPr/>
          </p:nvSpPr>
          <p:spPr>
            <a:xfrm>
              <a:off x="5998354" y="3114878"/>
              <a:ext cx="209058" cy="14341"/>
            </a:xfrm>
            <a:prstGeom prst="rect">
              <a:avLst/>
            </a:prstGeom>
            <a:solidFill>
              <a:srgbClr val="1CABE2">
                <a:alpha val="100000"/>
              </a:srgbClr>
            </a:solidFill>
          </p:spPr>
          <p:txBody>
            <a:bodyPr/>
            <a:lstStyle/>
            <a:p/>
          </p:txBody>
        </p:sp>
        <p:sp>
          <p:nvSpPr>
            <p:cNvPr id="91" name="rc91"/>
            <p:cNvSpPr/>
            <p:nvPr/>
          </p:nvSpPr>
          <p:spPr>
            <a:xfrm>
              <a:off x="6230641" y="3167465"/>
              <a:ext cx="209058" cy="1458070"/>
            </a:xfrm>
            <a:prstGeom prst="rect">
              <a:avLst/>
            </a:prstGeom>
            <a:solidFill>
              <a:srgbClr val="80BD41">
                <a:alpha val="100000"/>
              </a:srgbClr>
            </a:solidFill>
          </p:spPr>
          <p:txBody>
            <a:bodyPr/>
            <a:lstStyle/>
            <a:p/>
          </p:txBody>
        </p:sp>
        <p:sp>
          <p:nvSpPr>
            <p:cNvPr id="92" name="rc92"/>
            <p:cNvSpPr/>
            <p:nvPr/>
          </p:nvSpPr>
          <p:spPr>
            <a:xfrm>
              <a:off x="6230641" y="3153123"/>
              <a:ext cx="209058" cy="14341"/>
            </a:xfrm>
            <a:prstGeom prst="rect">
              <a:avLst/>
            </a:prstGeom>
            <a:solidFill>
              <a:srgbClr val="0058AB">
                <a:alpha val="100000"/>
              </a:srgbClr>
            </a:solidFill>
          </p:spPr>
          <p:txBody>
            <a:bodyPr/>
            <a:lstStyle/>
            <a:p/>
          </p:txBody>
        </p:sp>
        <p:sp>
          <p:nvSpPr>
            <p:cNvPr id="93" name="rc93"/>
            <p:cNvSpPr/>
            <p:nvPr/>
          </p:nvSpPr>
          <p:spPr>
            <a:xfrm>
              <a:off x="6230641" y="3167465"/>
              <a:ext cx="209058" cy="0"/>
            </a:xfrm>
            <a:prstGeom prst="rect">
              <a:avLst/>
            </a:prstGeom>
            <a:solidFill>
              <a:srgbClr val="1CABE2">
                <a:alpha val="100000"/>
              </a:srgbClr>
            </a:solidFill>
          </p:spPr>
          <p:txBody>
            <a:bodyPr/>
            <a:lstStyle/>
            <a:p/>
          </p:txBody>
        </p:sp>
        <p:sp>
          <p:nvSpPr>
            <p:cNvPr id="94" name="rc94"/>
            <p:cNvSpPr/>
            <p:nvPr/>
          </p:nvSpPr>
          <p:spPr>
            <a:xfrm>
              <a:off x="6462928" y="3220051"/>
              <a:ext cx="209058" cy="1405484"/>
            </a:xfrm>
            <a:prstGeom prst="rect">
              <a:avLst/>
            </a:prstGeom>
            <a:solidFill>
              <a:srgbClr val="80BD41">
                <a:alpha val="100000"/>
              </a:srgbClr>
            </a:solidFill>
          </p:spPr>
          <p:txBody>
            <a:bodyPr/>
            <a:lstStyle/>
            <a:p/>
          </p:txBody>
        </p:sp>
        <p:sp>
          <p:nvSpPr>
            <p:cNvPr id="95" name="rc95"/>
            <p:cNvSpPr/>
            <p:nvPr/>
          </p:nvSpPr>
          <p:spPr>
            <a:xfrm>
              <a:off x="6462928" y="3205709"/>
              <a:ext cx="209058" cy="14341"/>
            </a:xfrm>
            <a:prstGeom prst="rect">
              <a:avLst/>
            </a:prstGeom>
            <a:solidFill>
              <a:srgbClr val="0058AB">
                <a:alpha val="100000"/>
              </a:srgbClr>
            </a:solidFill>
          </p:spPr>
          <p:txBody>
            <a:bodyPr/>
            <a:lstStyle/>
            <a:p/>
          </p:txBody>
        </p:sp>
        <p:sp>
          <p:nvSpPr>
            <p:cNvPr id="96" name="rc96"/>
            <p:cNvSpPr/>
            <p:nvPr/>
          </p:nvSpPr>
          <p:spPr>
            <a:xfrm>
              <a:off x="6462928" y="3220051"/>
              <a:ext cx="209058" cy="0"/>
            </a:xfrm>
            <a:prstGeom prst="rect">
              <a:avLst/>
            </a:prstGeom>
            <a:solidFill>
              <a:srgbClr val="1CABE2">
                <a:alpha val="100000"/>
              </a:srgbClr>
            </a:solidFill>
          </p:spPr>
          <p:txBody>
            <a:bodyPr/>
            <a:lstStyle/>
            <a:p/>
          </p:txBody>
        </p:sp>
        <p:sp>
          <p:nvSpPr>
            <p:cNvPr id="97" name="rc97"/>
            <p:cNvSpPr/>
            <p:nvPr/>
          </p:nvSpPr>
          <p:spPr>
            <a:xfrm>
              <a:off x="6695215" y="3263076"/>
              <a:ext cx="209058" cy="1362459"/>
            </a:xfrm>
            <a:prstGeom prst="rect">
              <a:avLst/>
            </a:prstGeom>
            <a:solidFill>
              <a:srgbClr val="80BD41">
                <a:alpha val="100000"/>
              </a:srgbClr>
            </a:solidFill>
          </p:spPr>
          <p:txBody>
            <a:bodyPr/>
            <a:lstStyle/>
            <a:p/>
          </p:txBody>
        </p:sp>
        <p:sp>
          <p:nvSpPr>
            <p:cNvPr id="98" name="rc98"/>
            <p:cNvSpPr/>
            <p:nvPr/>
          </p:nvSpPr>
          <p:spPr>
            <a:xfrm>
              <a:off x="6695215" y="3248734"/>
              <a:ext cx="209058" cy="14341"/>
            </a:xfrm>
            <a:prstGeom prst="rect">
              <a:avLst/>
            </a:prstGeom>
            <a:solidFill>
              <a:srgbClr val="0058AB">
                <a:alpha val="100000"/>
              </a:srgbClr>
            </a:solidFill>
          </p:spPr>
          <p:txBody>
            <a:bodyPr/>
            <a:lstStyle/>
            <a:p/>
          </p:txBody>
        </p:sp>
        <p:sp>
          <p:nvSpPr>
            <p:cNvPr id="99" name="rc99"/>
            <p:cNvSpPr/>
            <p:nvPr/>
          </p:nvSpPr>
          <p:spPr>
            <a:xfrm>
              <a:off x="6695215" y="3263076"/>
              <a:ext cx="209058" cy="0"/>
            </a:xfrm>
            <a:prstGeom prst="rect">
              <a:avLst/>
            </a:prstGeom>
            <a:solidFill>
              <a:srgbClr val="1CABE2">
                <a:alpha val="100000"/>
              </a:srgbClr>
            </a:solidFill>
          </p:spPr>
          <p:txBody>
            <a:bodyPr/>
            <a:lstStyle/>
            <a:p/>
          </p:txBody>
        </p:sp>
        <p:sp>
          <p:nvSpPr>
            <p:cNvPr id="100" name="rc100"/>
            <p:cNvSpPr/>
            <p:nvPr/>
          </p:nvSpPr>
          <p:spPr>
            <a:xfrm>
              <a:off x="6927503" y="3267856"/>
              <a:ext cx="209058" cy="12776"/>
            </a:xfrm>
            <a:prstGeom prst="rect">
              <a:avLst/>
            </a:prstGeom>
            <a:solidFill>
              <a:srgbClr val="F26A21">
                <a:alpha val="100000"/>
              </a:srgbClr>
            </a:solidFill>
          </p:spPr>
          <p:txBody>
            <a:bodyPr/>
            <a:lstStyle/>
            <a:p/>
          </p:txBody>
        </p:sp>
        <p:sp>
          <p:nvSpPr>
            <p:cNvPr id="101" name="rc101"/>
            <p:cNvSpPr/>
            <p:nvPr/>
          </p:nvSpPr>
          <p:spPr>
            <a:xfrm>
              <a:off x="6927503" y="3280633"/>
              <a:ext cx="209058" cy="1344901"/>
            </a:xfrm>
            <a:prstGeom prst="rect">
              <a:avLst/>
            </a:prstGeom>
            <a:solidFill>
              <a:srgbClr val="FFC20E">
                <a:alpha val="100000"/>
              </a:srgbClr>
            </a:solidFill>
          </p:spPr>
          <p:txBody>
            <a:bodyPr/>
            <a:lstStyle/>
            <a:p/>
          </p:txBody>
        </p:sp>
        <p:sp>
          <p:nvSpPr>
            <p:cNvPr id="102" name="rc102"/>
            <p:cNvSpPr/>
            <p:nvPr/>
          </p:nvSpPr>
          <p:spPr>
            <a:xfrm>
              <a:off x="7159790" y="3282198"/>
              <a:ext cx="209058" cy="11382"/>
            </a:xfrm>
            <a:prstGeom prst="rect">
              <a:avLst/>
            </a:prstGeom>
            <a:solidFill>
              <a:srgbClr val="F26A21">
                <a:alpha val="100000"/>
              </a:srgbClr>
            </a:solidFill>
          </p:spPr>
          <p:txBody>
            <a:bodyPr/>
            <a:lstStyle/>
            <a:p/>
          </p:txBody>
        </p:sp>
        <p:sp>
          <p:nvSpPr>
            <p:cNvPr id="103" name="rc103"/>
            <p:cNvSpPr/>
            <p:nvPr/>
          </p:nvSpPr>
          <p:spPr>
            <a:xfrm>
              <a:off x="7159790" y="3293581"/>
              <a:ext cx="209058" cy="1331954"/>
            </a:xfrm>
            <a:prstGeom prst="rect">
              <a:avLst/>
            </a:prstGeom>
            <a:solidFill>
              <a:srgbClr val="FFC20E">
                <a:alpha val="100000"/>
              </a:srgbClr>
            </a:solidFill>
          </p:spPr>
          <p:txBody>
            <a:bodyPr/>
            <a:lstStyle/>
            <a:p/>
          </p:txBody>
        </p:sp>
        <p:sp>
          <p:nvSpPr>
            <p:cNvPr id="104" name="rc104"/>
            <p:cNvSpPr/>
            <p:nvPr/>
          </p:nvSpPr>
          <p:spPr>
            <a:xfrm>
              <a:off x="7392077" y="3286979"/>
              <a:ext cx="209058" cy="10141"/>
            </a:xfrm>
            <a:prstGeom prst="rect">
              <a:avLst/>
            </a:prstGeom>
            <a:solidFill>
              <a:srgbClr val="F26A21">
                <a:alpha val="100000"/>
              </a:srgbClr>
            </a:solidFill>
          </p:spPr>
          <p:txBody>
            <a:bodyPr/>
            <a:lstStyle/>
            <a:p/>
          </p:txBody>
        </p:sp>
        <p:sp>
          <p:nvSpPr>
            <p:cNvPr id="105" name="rc105"/>
            <p:cNvSpPr/>
            <p:nvPr/>
          </p:nvSpPr>
          <p:spPr>
            <a:xfrm>
              <a:off x="7392077" y="3297120"/>
              <a:ext cx="209058" cy="1328415"/>
            </a:xfrm>
            <a:prstGeom prst="rect">
              <a:avLst/>
            </a:prstGeom>
            <a:solidFill>
              <a:srgbClr val="FFC20E">
                <a:alpha val="100000"/>
              </a:srgbClr>
            </a:solidFill>
          </p:spPr>
          <p:txBody>
            <a:bodyPr/>
            <a:lstStyle/>
            <a:p/>
          </p:txBody>
        </p:sp>
        <p:sp>
          <p:nvSpPr>
            <p:cNvPr id="106" name="rc106"/>
            <p:cNvSpPr/>
            <p:nvPr/>
          </p:nvSpPr>
          <p:spPr>
            <a:xfrm>
              <a:off x="7624364" y="3277417"/>
              <a:ext cx="209058" cy="9034"/>
            </a:xfrm>
            <a:prstGeom prst="rect">
              <a:avLst/>
            </a:prstGeom>
            <a:solidFill>
              <a:srgbClr val="F26A21">
                <a:alpha val="100000"/>
              </a:srgbClr>
            </a:solidFill>
          </p:spPr>
          <p:txBody>
            <a:bodyPr/>
            <a:lstStyle/>
            <a:p/>
          </p:txBody>
        </p:sp>
        <p:sp>
          <p:nvSpPr>
            <p:cNvPr id="107" name="rc107"/>
            <p:cNvSpPr/>
            <p:nvPr/>
          </p:nvSpPr>
          <p:spPr>
            <a:xfrm>
              <a:off x="7624364" y="3286452"/>
              <a:ext cx="209058" cy="1339082"/>
            </a:xfrm>
            <a:prstGeom prst="rect">
              <a:avLst/>
            </a:prstGeom>
            <a:solidFill>
              <a:srgbClr val="FFC20E">
                <a:alpha val="100000"/>
              </a:srgbClr>
            </a:solidFill>
          </p:spPr>
          <p:txBody>
            <a:bodyPr/>
            <a:lstStyle/>
            <a:p/>
          </p:txBody>
        </p:sp>
        <p:sp>
          <p:nvSpPr>
            <p:cNvPr id="108" name="rc108"/>
            <p:cNvSpPr/>
            <p:nvPr/>
          </p:nvSpPr>
          <p:spPr>
            <a:xfrm>
              <a:off x="7856652" y="3263076"/>
              <a:ext cx="209058" cy="8048"/>
            </a:xfrm>
            <a:prstGeom prst="rect">
              <a:avLst/>
            </a:prstGeom>
            <a:solidFill>
              <a:srgbClr val="F26A21">
                <a:alpha val="100000"/>
              </a:srgbClr>
            </a:solidFill>
          </p:spPr>
          <p:txBody>
            <a:bodyPr/>
            <a:lstStyle/>
            <a:p/>
          </p:txBody>
        </p:sp>
        <p:sp>
          <p:nvSpPr>
            <p:cNvPr id="109" name="rc109"/>
            <p:cNvSpPr/>
            <p:nvPr/>
          </p:nvSpPr>
          <p:spPr>
            <a:xfrm>
              <a:off x="7856652" y="3271125"/>
              <a:ext cx="209058" cy="1354410"/>
            </a:xfrm>
            <a:prstGeom prst="rect">
              <a:avLst/>
            </a:prstGeom>
            <a:solidFill>
              <a:srgbClr val="FFC20E">
                <a:alpha val="100000"/>
              </a:srgbClr>
            </a:solidFill>
          </p:spPr>
          <p:txBody>
            <a:bodyPr/>
            <a:lstStyle/>
            <a:p/>
          </p:txBody>
        </p:sp>
        <p:sp>
          <p:nvSpPr>
            <p:cNvPr id="110" name="rc110"/>
            <p:cNvSpPr/>
            <p:nvPr/>
          </p:nvSpPr>
          <p:spPr>
            <a:xfrm>
              <a:off x="8088939" y="3243954"/>
              <a:ext cx="209058" cy="7170"/>
            </a:xfrm>
            <a:prstGeom prst="rect">
              <a:avLst/>
            </a:prstGeom>
            <a:solidFill>
              <a:srgbClr val="F26A21">
                <a:alpha val="100000"/>
              </a:srgbClr>
            </a:solidFill>
          </p:spPr>
          <p:txBody>
            <a:bodyPr/>
            <a:lstStyle/>
            <a:p/>
          </p:txBody>
        </p:sp>
        <p:sp>
          <p:nvSpPr>
            <p:cNvPr id="111" name="rc111"/>
            <p:cNvSpPr/>
            <p:nvPr/>
          </p:nvSpPr>
          <p:spPr>
            <a:xfrm>
              <a:off x="8088939" y="3251124"/>
              <a:ext cx="209058" cy="1374410"/>
            </a:xfrm>
            <a:prstGeom prst="rect">
              <a:avLst/>
            </a:prstGeom>
            <a:solidFill>
              <a:srgbClr val="FFC20E">
                <a:alpha val="100000"/>
              </a:srgbClr>
            </a:solidFill>
          </p:spPr>
          <p:txBody>
            <a:bodyPr/>
            <a:lstStyle/>
            <a:p/>
          </p:txBody>
        </p:sp>
        <p:sp>
          <p:nvSpPr>
            <p:cNvPr id="112" name="pl112"/>
            <p:cNvSpPr/>
            <p:nvPr/>
          </p:nvSpPr>
          <p:spPr>
            <a:xfrm>
              <a:off x="1224851" y="1227418"/>
              <a:ext cx="5574893" cy="480541"/>
            </a:xfrm>
            <a:custGeom>
              <a:avLst/>
              <a:pathLst>
                <a:path w="5574893" h="480541">
                  <a:moveTo>
                    <a:pt x="0" y="480541"/>
                  </a:moveTo>
                  <a:lnTo>
                    <a:pt x="232287" y="34324"/>
                  </a:lnTo>
                  <a:lnTo>
                    <a:pt x="464574" y="0"/>
                  </a:lnTo>
                  <a:lnTo>
                    <a:pt x="696861" y="68648"/>
                  </a:lnTo>
                  <a:lnTo>
                    <a:pt x="929148" y="205946"/>
                  </a:lnTo>
                  <a:lnTo>
                    <a:pt x="1161436" y="308919"/>
                  </a:lnTo>
                  <a:lnTo>
                    <a:pt x="1393723" y="34324"/>
                  </a:lnTo>
                  <a:lnTo>
                    <a:pt x="1626010" y="0"/>
                  </a:lnTo>
                  <a:lnTo>
                    <a:pt x="1858297" y="0"/>
                  </a:lnTo>
                  <a:lnTo>
                    <a:pt x="2090585" y="0"/>
                  </a:lnTo>
                  <a:lnTo>
                    <a:pt x="2322872" y="0"/>
                  </a:lnTo>
                  <a:lnTo>
                    <a:pt x="2555159" y="0"/>
                  </a:lnTo>
                  <a:lnTo>
                    <a:pt x="2787446" y="34324"/>
                  </a:lnTo>
                  <a:lnTo>
                    <a:pt x="3019734" y="34324"/>
                  </a:lnTo>
                  <a:lnTo>
                    <a:pt x="3252021" y="34324"/>
                  </a:lnTo>
                  <a:lnTo>
                    <a:pt x="3484308" y="34324"/>
                  </a:lnTo>
                  <a:lnTo>
                    <a:pt x="3716595" y="0"/>
                  </a:lnTo>
                  <a:lnTo>
                    <a:pt x="3948883" y="0"/>
                  </a:lnTo>
                  <a:lnTo>
                    <a:pt x="4181170" y="0"/>
                  </a:lnTo>
                  <a:lnTo>
                    <a:pt x="4413457" y="0"/>
                  </a:lnTo>
                  <a:lnTo>
                    <a:pt x="4645744" y="0"/>
                  </a:lnTo>
                  <a:lnTo>
                    <a:pt x="4878032" y="0"/>
                  </a:lnTo>
                  <a:lnTo>
                    <a:pt x="5110319" y="0"/>
                  </a:lnTo>
                  <a:lnTo>
                    <a:pt x="5342606" y="0"/>
                  </a:lnTo>
                  <a:lnTo>
                    <a:pt x="5574893" y="0"/>
                  </a:lnTo>
                </a:path>
              </a:pathLst>
            </a:custGeom>
            <a:ln w="27101" cap="flat">
              <a:solidFill>
                <a:srgbClr val="0058AB">
                  <a:alpha val="100000"/>
                </a:srgbClr>
              </a:solidFill>
              <a:prstDash val="solid"/>
              <a:round/>
            </a:ln>
          </p:spPr>
          <p:txBody>
            <a:bodyPr/>
            <a:lstStyle/>
            <a:p/>
          </p:txBody>
        </p:sp>
        <p:sp>
          <p:nvSpPr>
            <p:cNvPr id="113" name="pl113"/>
            <p:cNvSpPr/>
            <p:nvPr/>
          </p:nvSpPr>
          <p:spPr>
            <a:xfrm>
              <a:off x="1224851" y="1227418"/>
              <a:ext cx="5574893" cy="1887842"/>
            </a:xfrm>
            <a:custGeom>
              <a:avLst/>
              <a:pathLst>
                <a:path w="5574893" h="1887842">
                  <a:moveTo>
                    <a:pt x="0" y="1887842"/>
                  </a:moveTo>
                  <a:lnTo>
                    <a:pt x="232287" y="137297"/>
                  </a:lnTo>
                  <a:lnTo>
                    <a:pt x="464574" y="652163"/>
                  </a:lnTo>
                  <a:lnTo>
                    <a:pt x="696861" y="652163"/>
                  </a:lnTo>
                  <a:lnTo>
                    <a:pt x="929148" y="652163"/>
                  </a:lnTo>
                  <a:lnTo>
                    <a:pt x="1161436" y="652163"/>
                  </a:lnTo>
                  <a:lnTo>
                    <a:pt x="1393723" y="926759"/>
                  </a:lnTo>
                  <a:lnTo>
                    <a:pt x="1626010" y="0"/>
                  </a:lnTo>
                  <a:lnTo>
                    <a:pt x="1858297" y="0"/>
                  </a:lnTo>
                  <a:lnTo>
                    <a:pt x="2090585" y="0"/>
                  </a:lnTo>
                  <a:lnTo>
                    <a:pt x="2322872" y="0"/>
                  </a:lnTo>
                  <a:lnTo>
                    <a:pt x="2555159" y="0"/>
                  </a:lnTo>
                  <a:lnTo>
                    <a:pt x="2787446" y="686488"/>
                  </a:lnTo>
                  <a:lnTo>
                    <a:pt x="3019734" y="411892"/>
                  </a:lnTo>
                  <a:lnTo>
                    <a:pt x="3252021" y="137297"/>
                  </a:lnTo>
                  <a:lnTo>
                    <a:pt x="3484308" y="274595"/>
                  </a:lnTo>
                  <a:lnTo>
                    <a:pt x="3716595" y="68648"/>
                  </a:lnTo>
                  <a:lnTo>
                    <a:pt x="3948883" y="411892"/>
                  </a:lnTo>
                  <a:lnTo>
                    <a:pt x="4181170" y="308919"/>
                  </a:lnTo>
                  <a:lnTo>
                    <a:pt x="4413457" y="102973"/>
                  </a:lnTo>
                  <a:lnTo>
                    <a:pt x="4645744" y="137297"/>
                  </a:lnTo>
                  <a:lnTo>
                    <a:pt x="4878032" y="34324"/>
                  </a:lnTo>
                  <a:lnTo>
                    <a:pt x="5110319" y="0"/>
                  </a:lnTo>
                  <a:lnTo>
                    <a:pt x="5342606" y="0"/>
                  </a:lnTo>
                  <a:lnTo>
                    <a:pt x="5574893" y="0"/>
                  </a:lnTo>
                </a:path>
              </a:pathLst>
            </a:custGeom>
            <a:ln w="27101" cap="flat">
              <a:solidFill>
                <a:srgbClr val="80BD41">
                  <a:alpha val="100000"/>
                </a:srgbClr>
              </a:solidFill>
              <a:prstDash val="solid"/>
              <a:round/>
            </a:ln>
          </p:spPr>
          <p:txBody>
            <a:bodyPr/>
            <a:lstStyle/>
            <a:p/>
          </p:txBody>
        </p:sp>
        <p:sp>
          <p:nvSpPr>
            <p:cNvPr id="114" name="tx114"/>
            <p:cNvSpPr/>
            <p:nvPr/>
          </p:nvSpPr>
          <p:spPr>
            <a:xfrm>
              <a:off x="1156522"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5" name="tx115"/>
            <p:cNvSpPr/>
            <p:nvPr/>
          </p:nvSpPr>
          <p:spPr>
            <a:xfrm>
              <a:off x="2317959"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6" name="tx116"/>
            <p:cNvSpPr/>
            <p:nvPr/>
          </p:nvSpPr>
          <p:spPr>
            <a:xfrm>
              <a:off x="347939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4640831"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556998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80226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03455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26684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49912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73141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1156522" y="3185617"/>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44</a:t>
              </a:r>
            </a:p>
          </p:txBody>
        </p:sp>
        <p:sp>
          <p:nvSpPr>
            <p:cNvPr id="125" name="tx125"/>
            <p:cNvSpPr/>
            <p:nvPr/>
          </p:nvSpPr>
          <p:spPr>
            <a:xfrm>
              <a:off x="2317959"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6" name="tx126"/>
            <p:cNvSpPr/>
            <p:nvPr/>
          </p:nvSpPr>
          <p:spPr>
            <a:xfrm>
              <a:off x="347939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4640831"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8" name="tx128"/>
            <p:cNvSpPr/>
            <p:nvPr/>
          </p:nvSpPr>
          <p:spPr>
            <a:xfrm>
              <a:off x="5569980"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5802267"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0" name="tx130"/>
            <p:cNvSpPr/>
            <p:nvPr/>
          </p:nvSpPr>
          <p:spPr>
            <a:xfrm>
              <a:off x="6034555"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626684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499129"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73141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35239"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62678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136" name="tx136"/>
            <p:cNvSpPr/>
            <p:nvPr/>
          </p:nvSpPr>
          <p:spPr>
            <a:xfrm>
              <a:off x="508103" y="2670672"/>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137" name="tx137"/>
            <p:cNvSpPr/>
            <p:nvPr/>
          </p:nvSpPr>
          <p:spPr>
            <a:xfrm>
              <a:off x="508103" y="1714561"/>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09684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25828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41972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5811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74259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0403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6543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1030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74259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597488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0716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39428"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6717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604593" y="5504603"/>
              <a:ext cx="201455" cy="201456"/>
            </a:xfrm>
            <a:prstGeom prst="rect">
              <a:avLst/>
            </a:prstGeom>
            <a:solidFill>
              <a:srgbClr val="80BD41">
                <a:alpha val="100000"/>
              </a:srgbClr>
            </a:solidFill>
          </p:spPr>
          <p:txBody>
            <a:bodyPr/>
            <a:lstStyle/>
            <a:p/>
          </p:txBody>
        </p:sp>
        <p:sp>
          <p:nvSpPr>
            <p:cNvPr id="159" name="rc159"/>
            <p:cNvSpPr/>
            <p:nvPr/>
          </p:nvSpPr>
          <p:spPr>
            <a:xfrm>
              <a:off x="2506543" y="5504603"/>
              <a:ext cx="201456" cy="201456"/>
            </a:xfrm>
            <a:prstGeom prst="rect">
              <a:avLst/>
            </a:prstGeom>
            <a:solidFill>
              <a:srgbClr val="1CABE2">
                <a:alpha val="100000"/>
              </a:srgbClr>
            </a:solidFill>
          </p:spPr>
          <p:txBody>
            <a:bodyPr/>
            <a:lstStyle/>
            <a:p/>
          </p:txBody>
        </p:sp>
        <p:sp>
          <p:nvSpPr>
            <p:cNvPr id="160" name="rc160"/>
            <p:cNvSpPr/>
            <p:nvPr/>
          </p:nvSpPr>
          <p:spPr>
            <a:xfrm>
              <a:off x="3579366" y="5504603"/>
              <a:ext cx="201456" cy="201456"/>
            </a:xfrm>
            <a:prstGeom prst="rect">
              <a:avLst/>
            </a:prstGeom>
            <a:solidFill>
              <a:srgbClr val="0058AB">
                <a:alpha val="100000"/>
              </a:srgbClr>
            </a:solidFill>
          </p:spPr>
          <p:txBody>
            <a:bodyPr/>
            <a:lstStyle/>
            <a:p/>
          </p:txBody>
        </p:sp>
        <p:sp>
          <p:nvSpPr>
            <p:cNvPr id="161" name="rc161"/>
            <p:cNvSpPr/>
            <p:nvPr/>
          </p:nvSpPr>
          <p:spPr>
            <a:xfrm>
              <a:off x="4574699" y="5504603"/>
              <a:ext cx="201456" cy="201456"/>
            </a:xfrm>
            <a:prstGeom prst="rect">
              <a:avLst/>
            </a:prstGeom>
            <a:solidFill>
              <a:srgbClr val="FFC20E">
                <a:alpha val="100000"/>
              </a:srgbClr>
            </a:solidFill>
          </p:spPr>
          <p:txBody>
            <a:bodyPr/>
            <a:lstStyle/>
            <a:p/>
          </p:txBody>
        </p:sp>
        <p:sp>
          <p:nvSpPr>
            <p:cNvPr id="162" name="rc162"/>
            <p:cNvSpPr/>
            <p:nvPr/>
          </p:nvSpPr>
          <p:spPr>
            <a:xfrm>
              <a:off x="6478833" y="5504603"/>
              <a:ext cx="201455" cy="201456"/>
            </a:xfrm>
            <a:prstGeom prst="rect">
              <a:avLst/>
            </a:prstGeom>
            <a:solidFill>
              <a:srgbClr val="F26A21">
                <a:alpha val="100000"/>
              </a:srgbClr>
            </a:solidFill>
          </p:spPr>
          <p:txBody>
            <a:bodyPr/>
            <a:lstStyle/>
            <a:p/>
          </p:txBody>
        </p:sp>
        <p:sp>
          <p:nvSpPr>
            <p:cNvPr id="163" name="tx163"/>
            <p:cNvSpPr/>
            <p:nvPr/>
          </p:nvSpPr>
          <p:spPr>
            <a:xfrm>
              <a:off x="1884638"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78658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85941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854744"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75887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436664"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76590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70376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03299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761438"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761438" y="580629"/>
              <a:ext cx="412870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Nauru</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Nauru is projected to have a  small increase (&lt;10,000) in the number of surviving infants by 2030. Therefore, to achieve the IA2030 ZD target, slightly more (~0.15%)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7869" y="4499768"/>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5" name="pl5"/>
            <p:cNvSpPr/>
            <p:nvPr/>
          </p:nvSpPr>
          <p:spPr>
            <a:xfrm>
              <a:off x="697869" y="3517786"/>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6" name="pl6"/>
            <p:cNvSpPr/>
            <p:nvPr/>
          </p:nvSpPr>
          <p:spPr>
            <a:xfrm>
              <a:off x="697869" y="2535804"/>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7" name="pl7"/>
            <p:cNvSpPr/>
            <p:nvPr/>
          </p:nvSpPr>
          <p:spPr>
            <a:xfrm>
              <a:off x="697869" y="1553821"/>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8" name="pl8"/>
            <p:cNvSpPr/>
            <p:nvPr/>
          </p:nvSpPr>
          <p:spPr>
            <a:xfrm>
              <a:off x="697869" y="4990760"/>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9" name="pl9"/>
            <p:cNvSpPr/>
            <p:nvPr/>
          </p:nvSpPr>
          <p:spPr>
            <a:xfrm>
              <a:off x="697869" y="4008777"/>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0" name="pl10"/>
            <p:cNvSpPr/>
            <p:nvPr/>
          </p:nvSpPr>
          <p:spPr>
            <a:xfrm>
              <a:off x="697869" y="3026795"/>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1" name="pl11"/>
            <p:cNvSpPr/>
            <p:nvPr/>
          </p:nvSpPr>
          <p:spPr>
            <a:xfrm>
              <a:off x="697869" y="2044813"/>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2" name="pl12"/>
            <p:cNvSpPr/>
            <p:nvPr/>
          </p:nvSpPr>
          <p:spPr>
            <a:xfrm>
              <a:off x="697869" y="1062830"/>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3" name="pl13"/>
            <p:cNvSpPr/>
            <p:nvPr/>
          </p:nvSpPr>
          <p:spPr>
            <a:xfrm>
              <a:off x="1189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359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8240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2884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52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2172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681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146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610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074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539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0037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4681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932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396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8861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325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37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254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7190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1834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647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1122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576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041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505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27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078621" y="866434"/>
              <a:ext cx="221797" cy="4124325"/>
            </a:xfrm>
            <a:prstGeom prst="rect">
              <a:avLst/>
            </a:prstGeom>
            <a:solidFill>
              <a:srgbClr val="0058AB">
                <a:alpha val="100000"/>
              </a:srgbClr>
            </a:solidFill>
          </p:spPr>
          <p:txBody>
            <a:bodyPr/>
            <a:lstStyle/>
            <a:p/>
          </p:txBody>
        </p:sp>
        <p:sp>
          <p:nvSpPr>
            <p:cNvPr id="41" name="rc41"/>
            <p:cNvSpPr/>
            <p:nvPr/>
          </p:nvSpPr>
          <p:spPr>
            <a:xfrm>
              <a:off x="1325063" y="4499768"/>
              <a:ext cx="221797" cy="490991"/>
            </a:xfrm>
            <a:prstGeom prst="rect">
              <a:avLst/>
            </a:prstGeom>
            <a:solidFill>
              <a:srgbClr val="0058AB">
                <a:alpha val="100000"/>
              </a:srgbClr>
            </a:solidFill>
          </p:spPr>
          <p:txBody>
            <a:bodyPr/>
            <a:lstStyle/>
            <a:p/>
          </p:txBody>
        </p:sp>
        <p:sp>
          <p:nvSpPr>
            <p:cNvPr id="42" name="rc42"/>
            <p:cNvSpPr/>
            <p:nvPr/>
          </p:nvSpPr>
          <p:spPr>
            <a:xfrm>
              <a:off x="1571504" y="4696165"/>
              <a:ext cx="221797" cy="294594"/>
            </a:xfrm>
            <a:prstGeom prst="rect">
              <a:avLst/>
            </a:prstGeom>
            <a:solidFill>
              <a:srgbClr val="0058AB">
                <a:alpha val="100000"/>
              </a:srgbClr>
            </a:solidFill>
          </p:spPr>
          <p:txBody>
            <a:bodyPr/>
            <a:lstStyle/>
            <a:p/>
          </p:txBody>
        </p:sp>
        <p:sp>
          <p:nvSpPr>
            <p:cNvPr id="43" name="rc43"/>
            <p:cNvSpPr/>
            <p:nvPr/>
          </p:nvSpPr>
          <p:spPr>
            <a:xfrm>
              <a:off x="1817945" y="4205174"/>
              <a:ext cx="221797" cy="785585"/>
            </a:xfrm>
            <a:prstGeom prst="rect">
              <a:avLst/>
            </a:prstGeom>
            <a:solidFill>
              <a:srgbClr val="0058AB">
                <a:alpha val="100000"/>
              </a:srgbClr>
            </a:solidFill>
          </p:spPr>
          <p:txBody>
            <a:bodyPr/>
            <a:lstStyle/>
            <a:p/>
          </p:txBody>
        </p:sp>
        <p:sp>
          <p:nvSpPr>
            <p:cNvPr id="44" name="rc44"/>
            <p:cNvSpPr/>
            <p:nvPr/>
          </p:nvSpPr>
          <p:spPr>
            <a:xfrm>
              <a:off x="2064387" y="3124993"/>
              <a:ext cx="221797" cy="1865766"/>
            </a:xfrm>
            <a:prstGeom prst="rect">
              <a:avLst/>
            </a:prstGeom>
            <a:solidFill>
              <a:srgbClr val="0058AB">
                <a:alpha val="100000"/>
              </a:srgbClr>
            </a:solidFill>
          </p:spPr>
          <p:txBody>
            <a:bodyPr/>
            <a:lstStyle/>
            <a:p/>
          </p:txBody>
        </p:sp>
        <p:sp>
          <p:nvSpPr>
            <p:cNvPr id="45" name="rc45"/>
            <p:cNvSpPr/>
            <p:nvPr/>
          </p:nvSpPr>
          <p:spPr>
            <a:xfrm>
              <a:off x="2310828" y="2241209"/>
              <a:ext cx="221797" cy="2749550"/>
            </a:xfrm>
            <a:prstGeom prst="rect">
              <a:avLst/>
            </a:prstGeom>
            <a:solidFill>
              <a:srgbClr val="0058AB">
                <a:alpha val="100000"/>
              </a:srgbClr>
            </a:solidFill>
          </p:spPr>
          <p:txBody>
            <a:bodyPr/>
            <a:lstStyle/>
            <a:p/>
          </p:txBody>
        </p:sp>
        <p:sp>
          <p:nvSpPr>
            <p:cNvPr id="46" name="rc46"/>
            <p:cNvSpPr/>
            <p:nvPr/>
          </p:nvSpPr>
          <p:spPr>
            <a:xfrm>
              <a:off x="2557269" y="4401570"/>
              <a:ext cx="221797" cy="589189"/>
            </a:xfrm>
            <a:prstGeom prst="rect">
              <a:avLst/>
            </a:prstGeom>
            <a:solidFill>
              <a:srgbClr val="0058AB">
                <a:alpha val="100000"/>
              </a:srgbClr>
            </a:solidFill>
          </p:spPr>
          <p:txBody>
            <a:bodyPr/>
            <a:lstStyle/>
            <a:p/>
          </p:txBody>
        </p:sp>
        <p:sp>
          <p:nvSpPr>
            <p:cNvPr id="47" name="rc47"/>
            <p:cNvSpPr/>
            <p:nvPr/>
          </p:nvSpPr>
          <p:spPr>
            <a:xfrm>
              <a:off x="2803711" y="4696165"/>
              <a:ext cx="221797" cy="294594"/>
            </a:xfrm>
            <a:prstGeom prst="rect">
              <a:avLst/>
            </a:prstGeom>
            <a:solidFill>
              <a:srgbClr val="0058AB">
                <a:alpha val="100000"/>
              </a:srgbClr>
            </a:solidFill>
          </p:spPr>
          <p:txBody>
            <a:bodyPr/>
            <a:lstStyle/>
            <a:p/>
          </p:txBody>
        </p:sp>
        <p:sp>
          <p:nvSpPr>
            <p:cNvPr id="48" name="rc48"/>
            <p:cNvSpPr/>
            <p:nvPr/>
          </p:nvSpPr>
          <p:spPr>
            <a:xfrm>
              <a:off x="3050152" y="4696165"/>
              <a:ext cx="221797" cy="294594"/>
            </a:xfrm>
            <a:prstGeom prst="rect">
              <a:avLst/>
            </a:prstGeom>
            <a:solidFill>
              <a:srgbClr val="0058AB">
                <a:alpha val="100000"/>
              </a:srgbClr>
            </a:solidFill>
          </p:spPr>
          <p:txBody>
            <a:bodyPr/>
            <a:lstStyle/>
            <a:p/>
          </p:txBody>
        </p:sp>
        <p:sp>
          <p:nvSpPr>
            <p:cNvPr id="49" name="rc49"/>
            <p:cNvSpPr/>
            <p:nvPr/>
          </p:nvSpPr>
          <p:spPr>
            <a:xfrm>
              <a:off x="3296593" y="4696165"/>
              <a:ext cx="221797" cy="294594"/>
            </a:xfrm>
            <a:prstGeom prst="rect">
              <a:avLst/>
            </a:prstGeom>
            <a:solidFill>
              <a:srgbClr val="0058AB">
                <a:alpha val="100000"/>
              </a:srgbClr>
            </a:solidFill>
          </p:spPr>
          <p:txBody>
            <a:bodyPr/>
            <a:lstStyle/>
            <a:p/>
          </p:txBody>
        </p:sp>
        <p:sp>
          <p:nvSpPr>
            <p:cNvPr id="50" name="rc50"/>
            <p:cNvSpPr/>
            <p:nvPr/>
          </p:nvSpPr>
          <p:spPr>
            <a:xfrm>
              <a:off x="3543035" y="4597967"/>
              <a:ext cx="221797" cy="392792"/>
            </a:xfrm>
            <a:prstGeom prst="rect">
              <a:avLst/>
            </a:prstGeom>
            <a:solidFill>
              <a:srgbClr val="0058AB">
                <a:alpha val="100000"/>
              </a:srgbClr>
            </a:solidFill>
          </p:spPr>
          <p:txBody>
            <a:bodyPr/>
            <a:lstStyle/>
            <a:p/>
          </p:txBody>
        </p:sp>
        <p:sp>
          <p:nvSpPr>
            <p:cNvPr id="51" name="rc51"/>
            <p:cNvSpPr/>
            <p:nvPr/>
          </p:nvSpPr>
          <p:spPr>
            <a:xfrm>
              <a:off x="3789476" y="4597967"/>
              <a:ext cx="221797" cy="392792"/>
            </a:xfrm>
            <a:prstGeom prst="rect">
              <a:avLst/>
            </a:prstGeom>
            <a:solidFill>
              <a:srgbClr val="0058AB">
                <a:alpha val="100000"/>
              </a:srgbClr>
            </a:solidFill>
          </p:spPr>
          <p:txBody>
            <a:bodyPr/>
            <a:lstStyle/>
            <a:p/>
          </p:txBody>
        </p:sp>
        <p:sp>
          <p:nvSpPr>
            <p:cNvPr id="52" name="rc52"/>
            <p:cNvSpPr/>
            <p:nvPr/>
          </p:nvSpPr>
          <p:spPr>
            <a:xfrm>
              <a:off x="4035917" y="4303372"/>
              <a:ext cx="221797" cy="687387"/>
            </a:xfrm>
            <a:prstGeom prst="rect">
              <a:avLst/>
            </a:prstGeom>
            <a:solidFill>
              <a:srgbClr val="0058AB">
                <a:alpha val="100000"/>
              </a:srgbClr>
            </a:solidFill>
          </p:spPr>
          <p:txBody>
            <a:bodyPr/>
            <a:lstStyle/>
            <a:p/>
          </p:txBody>
        </p:sp>
        <p:sp>
          <p:nvSpPr>
            <p:cNvPr id="53" name="rc53"/>
            <p:cNvSpPr/>
            <p:nvPr/>
          </p:nvSpPr>
          <p:spPr>
            <a:xfrm>
              <a:off x="4282359" y="4303372"/>
              <a:ext cx="221797" cy="687387"/>
            </a:xfrm>
            <a:prstGeom prst="rect">
              <a:avLst/>
            </a:prstGeom>
            <a:solidFill>
              <a:srgbClr val="0058AB">
                <a:alpha val="100000"/>
              </a:srgbClr>
            </a:solidFill>
          </p:spPr>
          <p:txBody>
            <a:bodyPr/>
            <a:lstStyle/>
            <a:p/>
          </p:txBody>
        </p:sp>
        <p:sp>
          <p:nvSpPr>
            <p:cNvPr id="54" name="rc54"/>
            <p:cNvSpPr/>
            <p:nvPr/>
          </p:nvSpPr>
          <p:spPr>
            <a:xfrm>
              <a:off x="4528800" y="4303372"/>
              <a:ext cx="221797" cy="687387"/>
            </a:xfrm>
            <a:prstGeom prst="rect">
              <a:avLst/>
            </a:prstGeom>
            <a:solidFill>
              <a:srgbClr val="0058AB">
                <a:alpha val="100000"/>
              </a:srgbClr>
            </a:solidFill>
          </p:spPr>
          <p:txBody>
            <a:bodyPr/>
            <a:lstStyle/>
            <a:p/>
          </p:txBody>
        </p:sp>
        <p:sp>
          <p:nvSpPr>
            <p:cNvPr id="55" name="rc55"/>
            <p:cNvSpPr/>
            <p:nvPr/>
          </p:nvSpPr>
          <p:spPr>
            <a:xfrm>
              <a:off x="4775241" y="4303372"/>
              <a:ext cx="221797" cy="687387"/>
            </a:xfrm>
            <a:prstGeom prst="rect">
              <a:avLst/>
            </a:prstGeom>
            <a:solidFill>
              <a:srgbClr val="0058AB">
                <a:alpha val="100000"/>
              </a:srgbClr>
            </a:solidFill>
          </p:spPr>
          <p:txBody>
            <a:bodyPr/>
            <a:lstStyle/>
            <a:p/>
          </p:txBody>
        </p:sp>
        <p:sp>
          <p:nvSpPr>
            <p:cNvPr id="56" name="rc56"/>
            <p:cNvSpPr/>
            <p:nvPr/>
          </p:nvSpPr>
          <p:spPr>
            <a:xfrm>
              <a:off x="5021683" y="4597967"/>
              <a:ext cx="221797" cy="392792"/>
            </a:xfrm>
            <a:prstGeom prst="rect">
              <a:avLst/>
            </a:prstGeom>
            <a:solidFill>
              <a:srgbClr val="0058AB">
                <a:alpha val="100000"/>
              </a:srgbClr>
            </a:solidFill>
          </p:spPr>
          <p:txBody>
            <a:bodyPr/>
            <a:lstStyle/>
            <a:p/>
          </p:txBody>
        </p:sp>
        <p:sp>
          <p:nvSpPr>
            <p:cNvPr id="57" name="rc57"/>
            <p:cNvSpPr/>
            <p:nvPr/>
          </p:nvSpPr>
          <p:spPr>
            <a:xfrm>
              <a:off x="5268124" y="4597967"/>
              <a:ext cx="221797" cy="392792"/>
            </a:xfrm>
            <a:prstGeom prst="rect">
              <a:avLst/>
            </a:prstGeom>
            <a:solidFill>
              <a:srgbClr val="0058AB">
                <a:alpha val="100000"/>
              </a:srgbClr>
            </a:solidFill>
          </p:spPr>
          <p:txBody>
            <a:bodyPr/>
            <a:lstStyle/>
            <a:p/>
          </p:txBody>
        </p:sp>
        <p:sp>
          <p:nvSpPr>
            <p:cNvPr id="58" name="rc58"/>
            <p:cNvSpPr/>
            <p:nvPr/>
          </p:nvSpPr>
          <p:spPr>
            <a:xfrm>
              <a:off x="5514565" y="4696165"/>
              <a:ext cx="221797" cy="294594"/>
            </a:xfrm>
            <a:prstGeom prst="rect">
              <a:avLst/>
            </a:prstGeom>
            <a:solidFill>
              <a:srgbClr val="0058AB">
                <a:alpha val="100000"/>
              </a:srgbClr>
            </a:solidFill>
          </p:spPr>
          <p:txBody>
            <a:bodyPr/>
            <a:lstStyle/>
            <a:p/>
          </p:txBody>
        </p:sp>
        <p:sp>
          <p:nvSpPr>
            <p:cNvPr id="59" name="rc59"/>
            <p:cNvSpPr/>
            <p:nvPr/>
          </p:nvSpPr>
          <p:spPr>
            <a:xfrm>
              <a:off x="5761007" y="4696165"/>
              <a:ext cx="221797" cy="294594"/>
            </a:xfrm>
            <a:prstGeom prst="rect">
              <a:avLst/>
            </a:prstGeom>
            <a:solidFill>
              <a:srgbClr val="0058AB">
                <a:alpha val="100000"/>
              </a:srgbClr>
            </a:solidFill>
          </p:spPr>
          <p:txBody>
            <a:bodyPr/>
            <a:lstStyle/>
            <a:p/>
          </p:txBody>
        </p:sp>
        <p:sp>
          <p:nvSpPr>
            <p:cNvPr id="60" name="rc60"/>
            <p:cNvSpPr/>
            <p:nvPr/>
          </p:nvSpPr>
          <p:spPr>
            <a:xfrm>
              <a:off x="6007448" y="4696165"/>
              <a:ext cx="221797" cy="294594"/>
            </a:xfrm>
            <a:prstGeom prst="rect">
              <a:avLst/>
            </a:prstGeom>
            <a:solidFill>
              <a:srgbClr val="0058AB">
                <a:alpha val="100000"/>
              </a:srgbClr>
            </a:solidFill>
          </p:spPr>
          <p:txBody>
            <a:bodyPr/>
            <a:lstStyle/>
            <a:p/>
          </p:txBody>
        </p:sp>
        <p:sp>
          <p:nvSpPr>
            <p:cNvPr id="61" name="rc61"/>
            <p:cNvSpPr/>
            <p:nvPr/>
          </p:nvSpPr>
          <p:spPr>
            <a:xfrm>
              <a:off x="6253889" y="4696165"/>
              <a:ext cx="221797" cy="294594"/>
            </a:xfrm>
            <a:prstGeom prst="rect">
              <a:avLst/>
            </a:prstGeom>
            <a:solidFill>
              <a:srgbClr val="0058AB">
                <a:alpha val="100000"/>
              </a:srgbClr>
            </a:solidFill>
          </p:spPr>
          <p:txBody>
            <a:bodyPr/>
            <a:lstStyle/>
            <a:p/>
          </p:txBody>
        </p:sp>
        <p:sp>
          <p:nvSpPr>
            <p:cNvPr id="62" name="rc62"/>
            <p:cNvSpPr/>
            <p:nvPr/>
          </p:nvSpPr>
          <p:spPr>
            <a:xfrm>
              <a:off x="6500331" y="4696165"/>
              <a:ext cx="221797" cy="294594"/>
            </a:xfrm>
            <a:prstGeom prst="rect">
              <a:avLst/>
            </a:prstGeom>
            <a:solidFill>
              <a:srgbClr val="0058AB">
                <a:alpha val="100000"/>
              </a:srgbClr>
            </a:solidFill>
          </p:spPr>
          <p:txBody>
            <a:bodyPr/>
            <a:lstStyle/>
            <a:p/>
          </p:txBody>
        </p:sp>
        <p:sp>
          <p:nvSpPr>
            <p:cNvPr id="63" name="rc63"/>
            <p:cNvSpPr/>
            <p:nvPr/>
          </p:nvSpPr>
          <p:spPr>
            <a:xfrm>
              <a:off x="6746772" y="4696165"/>
              <a:ext cx="221797" cy="294594"/>
            </a:xfrm>
            <a:prstGeom prst="rect">
              <a:avLst/>
            </a:prstGeom>
            <a:solidFill>
              <a:srgbClr val="0058AB">
                <a:alpha val="100000"/>
              </a:srgbClr>
            </a:solidFill>
          </p:spPr>
          <p:txBody>
            <a:bodyPr/>
            <a:lstStyle/>
            <a:p/>
          </p:txBody>
        </p:sp>
        <p:sp>
          <p:nvSpPr>
            <p:cNvPr id="64" name="rc64"/>
            <p:cNvSpPr/>
            <p:nvPr/>
          </p:nvSpPr>
          <p:spPr>
            <a:xfrm>
              <a:off x="6993213" y="4696165"/>
              <a:ext cx="221797" cy="294594"/>
            </a:xfrm>
            <a:prstGeom prst="rect">
              <a:avLst/>
            </a:prstGeom>
            <a:solidFill>
              <a:srgbClr val="0058AB">
                <a:alpha val="100000"/>
              </a:srgbClr>
            </a:solidFill>
          </p:spPr>
          <p:txBody>
            <a:bodyPr/>
            <a:lstStyle/>
            <a:p/>
          </p:txBody>
        </p:sp>
        <p:sp>
          <p:nvSpPr>
            <p:cNvPr id="65" name="rc65"/>
            <p:cNvSpPr/>
            <p:nvPr/>
          </p:nvSpPr>
          <p:spPr>
            <a:xfrm>
              <a:off x="8471861" y="4794363"/>
              <a:ext cx="221797" cy="196396"/>
            </a:xfrm>
            <a:prstGeom prst="rect">
              <a:avLst/>
            </a:prstGeom>
            <a:solidFill>
              <a:srgbClr val="69DBFF">
                <a:alpha val="100000"/>
              </a:srgbClr>
            </a:solidFill>
          </p:spPr>
          <p:txBody>
            <a:bodyPr/>
            <a:lstStyle/>
            <a:p/>
          </p:txBody>
        </p:sp>
        <p:sp>
          <p:nvSpPr>
            <p:cNvPr id="66" name="pl66"/>
            <p:cNvSpPr/>
            <p:nvPr/>
          </p:nvSpPr>
          <p:spPr>
            <a:xfrm>
              <a:off x="6118347" y="4696165"/>
              <a:ext cx="2464413" cy="147297"/>
            </a:xfrm>
            <a:custGeom>
              <a:avLst/>
              <a:pathLst>
                <a:path w="2464413" h="147297">
                  <a:moveTo>
                    <a:pt x="0" y="0"/>
                  </a:moveTo>
                  <a:lnTo>
                    <a:pt x="246441" y="14729"/>
                  </a:lnTo>
                  <a:lnTo>
                    <a:pt x="492882" y="29459"/>
                  </a:lnTo>
                  <a:lnTo>
                    <a:pt x="739324" y="44189"/>
                  </a:lnTo>
                  <a:lnTo>
                    <a:pt x="985765" y="58918"/>
                  </a:lnTo>
                  <a:lnTo>
                    <a:pt x="1232206" y="73648"/>
                  </a:lnTo>
                  <a:lnTo>
                    <a:pt x="1478648" y="88378"/>
                  </a:lnTo>
                  <a:lnTo>
                    <a:pt x="1725089" y="103108"/>
                  </a:lnTo>
                  <a:lnTo>
                    <a:pt x="1971530" y="117837"/>
                  </a:lnTo>
                  <a:lnTo>
                    <a:pt x="2217972" y="132567"/>
                  </a:lnTo>
                  <a:lnTo>
                    <a:pt x="2464413" y="147297"/>
                  </a:lnTo>
                </a:path>
              </a:pathLst>
            </a:custGeom>
            <a:ln w="13550" cap="flat">
              <a:solidFill>
                <a:srgbClr val="000000">
                  <a:alpha val="100000"/>
                </a:srgbClr>
              </a:solidFill>
              <a:prstDash val="solid"/>
              <a:round/>
            </a:ln>
          </p:spPr>
          <p:txBody>
            <a:bodyPr/>
            <a:lstStyle/>
            <a:p/>
          </p:txBody>
        </p:sp>
        <p:sp>
          <p:nvSpPr>
            <p:cNvPr id="67" name="pt67"/>
            <p:cNvSpPr/>
            <p:nvPr/>
          </p:nvSpPr>
          <p:spPr>
            <a:xfrm>
              <a:off x="6093521" y="46713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39962" y="46860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586403" y="47007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32845" y="47155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079286" y="47302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25727" y="47449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572169" y="47597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18610" y="47744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65051" y="47891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11493" y="48039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57934" y="48186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571671"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661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80" name="tx80"/>
            <p:cNvSpPr/>
            <p:nvPr/>
          </p:nvSpPr>
          <p:spPr>
            <a:xfrm>
              <a:off x="508103" y="29841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81" name="tx81"/>
            <p:cNvSpPr/>
            <p:nvPr/>
          </p:nvSpPr>
          <p:spPr>
            <a:xfrm>
              <a:off x="508103" y="200211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82" name="tx82"/>
            <p:cNvSpPr/>
            <p:nvPr/>
          </p:nvSpPr>
          <p:spPr>
            <a:xfrm>
              <a:off x="508103" y="10201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83" name="tx83"/>
            <p:cNvSpPr/>
            <p:nvPr/>
          </p:nvSpPr>
          <p:spPr>
            <a:xfrm rot="-5400000">
              <a:off x="10686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3150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5615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807927"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054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3008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5472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7937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04016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2866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5330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7794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0259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27234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51880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6525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116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581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045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5101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599745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438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49033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367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832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296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6184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550153" y="5881714"/>
              <a:ext cx="201456" cy="201456"/>
            </a:xfrm>
            <a:prstGeom prst="rect">
              <a:avLst/>
            </a:prstGeom>
            <a:solidFill>
              <a:srgbClr val="0058AB">
                <a:alpha val="100000"/>
              </a:srgbClr>
            </a:solidFill>
          </p:spPr>
          <p:txBody>
            <a:bodyPr/>
            <a:lstStyle/>
            <a:p/>
          </p:txBody>
        </p:sp>
        <p:sp>
          <p:nvSpPr>
            <p:cNvPr id="112" name="rc112"/>
            <p:cNvSpPr/>
            <p:nvPr/>
          </p:nvSpPr>
          <p:spPr>
            <a:xfrm>
              <a:off x="4452240" y="5881714"/>
              <a:ext cx="201456" cy="201456"/>
            </a:xfrm>
            <a:prstGeom prst="rect">
              <a:avLst/>
            </a:prstGeom>
            <a:solidFill>
              <a:srgbClr val="69DBFF">
                <a:alpha val="100000"/>
              </a:srgbClr>
            </a:solidFill>
          </p:spPr>
          <p:txBody>
            <a:bodyPr/>
            <a:lstStyle/>
            <a:p/>
          </p:txBody>
        </p:sp>
        <p:sp>
          <p:nvSpPr>
            <p:cNvPr id="113" name="tx113"/>
            <p:cNvSpPr/>
            <p:nvPr/>
          </p:nvSpPr>
          <p:spPr>
            <a:xfrm>
              <a:off x="3830198"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73228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55305" y="398022"/>
              <a:ext cx="586167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Nauru</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25%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80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788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296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534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042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2550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977882"/>
              <a:ext cx="249522" cy="1124814"/>
            </a:xfrm>
            <a:prstGeom prst="rect">
              <a:avLst/>
            </a:prstGeom>
            <a:solidFill>
              <a:srgbClr val="80BD41">
                <a:alpha val="100000"/>
              </a:srgbClr>
            </a:solidFill>
          </p:spPr>
          <p:txBody>
            <a:bodyPr/>
            <a:lstStyle/>
            <a:p/>
          </p:txBody>
        </p:sp>
        <p:sp>
          <p:nvSpPr>
            <p:cNvPr id="23" name="rc23"/>
            <p:cNvSpPr/>
            <p:nvPr/>
          </p:nvSpPr>
          <p:spPr>
            <a:xfrm>
              <a:off x="1296273" y="2778548"/>
              <a:ext cx="249522" cy="199334"/>
            </a:xfrm>
            <a:prstGeom prst="rect">
              <a:avLst/>
            </a:prstGeom>
            <a:solidFill>
              <a:srgbClr val="1CABE2">
                <a:alpha val="100000"/>
              </a:srgbClr>
            </a:solidFill>
          </p:spPr>
          <p:txBody>
            <a:bodyPr/>
            <a:lstStyle/>
            <a:p/>
          </p:txBody>
        </p:sp>
        <p:sp>
          <p:nvSpPr>
            <p:cNvPr id="24" name="rc24"/>
            <p:cNvSpPr/>
            <p:nvPr/>
          </p:nvSpPr>
          <p:spPr>
            <a:xfrm>
              <a:off x="1573521" y="2821263"/>
              <a:ext cx="249522" cy="1281434"/>
            </a:xfrm>
            <a:prstGeom prst="rect">
              <a:avLst/>
            </a:prstGeom>
            <a:solidFill>
              <a:srgbClr val="80BD41">
                <a:alpha val="100000"/>
              </a:srgbClr>
            </a:solidFill>
          </p:spPr>
          <p:txBody>
            <a:bodyPr/>
            <a:lstStyle/>
            <a:p/>
          </p:txBody>
        </p:sp>
        <p:sp>
          <p:nvSpPr>
            <p:cNvPr id="25" name="rc25"/>
            <p:cNvSpPr/>
            <p:nvPr/>
          </p:nvSpPr>
          <p:spPr>
            <a:xfrm>
              <a:off x="1573521" y="2797532"/>
              <a:ext cx="249522" cy="23730"/>
            </a:xfrm>
            <a:prstGeom prst="rect">
              <a:avLst/>
            </a:prstGeom>
            <a:solidFill>
              <a:srgbClr val="1CABE2">
                <a:alpha val="100000"/>
              </a:srgbClr>
            </a:solidFill>
          </p:spPr>
          <p:txBody>
            <a:bodyPr/>
            <a:lstStyle/>
            <a:p/>
          </p:txBody>
        </p:sp>
        <p:sp>
          <p:nvSpPr>
            <p:cNvPr id="26" name="rc26"/>
            <p:cNvSpPr/>
            <p:nvPr/>
          </p:nvSpPr>
          <p:spPr>
            <a:xfrm>
              <a:off x="1850769" y="2826009"/>
              <a:ext cx="249522" cy="1276688"/>
            </a:xfrm>
            <a:prstGeom prst="rect">
              <a:avLst/>
            </a:prstGeom>
            <a:solidFill>
              <a:srgbClr val="80BD41">
                <a:alpha val="100000"/>
              </a:srgbClr>
            </a:solidFill>
          </p:spPr>
          <p:txBody>
            <a:bodyPr/>
            <a:lstStyle/>
            <a:p/>
          </p:txBody>
        </p:sp>
        <p:sp>
          <p:nvSpPr>
            <p:cNvPr id="27" name="rc27"/>
            <p:cNvSpPr/>
            <p:nvPr/>
          </p:nvSpPr>
          <p:spPr>
            <a:xfrm>
              <a:off x="1850769" y="2811770"/>
              <a:ext cx="249522" cy="14238"/>
            </a:xfrm>
            <a:prstGeom prst="rect">
              <a:avLst/>
            </a:prstGeom>
            <a:solidFill>
              <a:srgbClr val="1CABE2">
                <a:alpha val="100000"/>
              </a:srgbClr>
            </a:solidFill>
          </p:spPr>
          <p:txBody>
            <a:bodyPr/>
            <a:lstStyle/>
            <a:p/>
          </p:txBody>
        </p:sp>
        <p:sp>
          <p:nvSpPr>
            <p:cNvPr id="28" name="rc28"/>
            <p:cNvSpPr/>
            <p:nvPr/>
          </p:nvSpPr>
          <p:spPr>
            <a:xfrm>
              <a:off x="2128016" y="2849739"/>
              <a:ext cx="249522" cy="1252957"/>
            </a:xfrm>
            <a:prstGeom prst="rect">
              <a:avLst/>
            </a:prstGeom>
            <a:solidFill>
              <a:srgbClr val="80BD41">
                <a:alpha val="100000"/>
              </a:srgbClr>
            </a:solidFill>
          </p:spPr>
          <p:txBody>
            <a:bodyPr/>
            <a:lstStyle/>
            <a:p/>
          </p:txBody>
        </p:sp>
        <p:sp>
          <p:nvSpPr>
            <p:cNvPr id="29" name="rc29"/>
            <p:cNvSpPr/>
            <p:nvPr/>
          </p:nvSpPr>
          <p:spPr>
            <a:xfrm>
              <a:off x="2128016" y="2811770"/>
              <a:ext cx="249522" cy="37968"/>
            </a:xfrm>
            <a:prstGeom prst="rect">
              <a:avLst/>
            </a:prstGeom>
            <a:solidFill>
              <a:srgbClr val="1CABE2">
                <a:alpha val="100000"/>
              </a:srgbClr>
            </a:solidFill>
          </p:spPr>
          <p:txBody>
            <a:bodyPr/>
            <a:lstStyle/>
            <a:p/>
          </p:txBody>
        </p:sp>
        <p:sp>
          <p:nvSpPr>
            <p:cNvPr id="30" name="rc30"/>
            <p:cNvSpPr/>
            <p:nvPr/>
          </p:nvSpPr>
          <p:spPr>
            <a:xfrm>
              <a:off x="2405264" y="2887707"/>
              <a:ext cx="249522" cy="1214989"/>
            </a:xfrm>
            <a:prstGeom prst="rect">
              <a:avLst/>
            </a:prstGeom>
            <a:solidFill>
              <a:srgbClr val="80BD41">
                <a:alpha val="100000"/>
              </a:srgbClr>
            </a:solidFill>
          </p:spPr>
          <p:txBody>
            <a:bodyPr/>
            <a:lstStyle/>
            <a:p/>
          </p:txBody>
        </p:sp>
        <p:sp>
          <p:nvSpPr>
            <p:cNvPr id="31" name="rc31"/>
            <p:cNvSpPr/>
            <p:nvPr/>
          </p:nvSpPr>
          <p:spPr>
            <a:xfrm>
              <a:off x="2405264" y="2797532"/>
              <a:ext cx="249522" cy="90175"/>
            </a:xfrm>
            <a:prstGeom prst="rect">
              <a:avLst/>
            </a:prstGeom>
            <a:solidFill>
              <a:srgbClr val="1CABE2">
                <a:alpha val="100000"/>
              </a:srgbClr>
            </a:solidFill>
          </p:spPr>
          <p:txBody>
            <a:bodyPr/>
            <a:lstStyle/>
            <a:p/>
          </p:txBody>
        </p:sp>
        <p:sp>
          <p:nvSpPr>
            <p:cNvPr id="32" name="rc32"/>
            <p:cNvSpPr/>
            <p:nvPr/>
          </p:nvSpPr>
          <p:spPr>
            <a:xfrm>
              <a:off x="2682512" y="2916184"/>
              <a:ext cx="249522" cy="1186513"/>
            </a:xfrm>
            <a:prstGeom prst="rect">
              <a:avLst/>
            </a:prstGeom>
            <a:solidFill>
              <a:srgbClr val="80BD41">
                <a:alpha val="100000"/>
              </a:srgbClr>
            </a:solidFill>
          </p:spPr>
          <p:txBody>
            <a:bodyPr/>
            <a:lstStyle/>
            <a:p/>
          </p:txBody>
        </p:sp>
        <p:sp>
          <p:nvSpPr>
            <p:cNvPr id="33" name="rc33"/>
            <p:cNvSpPr/>
            <p:nvPr/>
          </p:nvSpPr>
          <p:spPr>
            <a:xfrm>
              <a:off x="2682512" y="2783294"/>
              <a:ext cx="249522" cy="132889"/>
            </a:xfrm>
            <a:prstGeom prst="rect">
              <a:avLst/>
            </a:prstGeom>
            <a:solidFill>
              <a:srgbClr val="1CABE2">
                <a:alpha val="100000"/>
              </a:srgbClr>
            </a:solidFill>
          </p:spPr>
          <p:txBody>
            <a:bodyPr/>
            <a:lstStyle/>
            <a:p/>
          </p:txBody>
        </p:sp>
        <p:sp>
          <p:nvSpPr>
            <p:cNvPr id="34" name="rc34"/>
            <p:cNvSpPr/>
            <p:nvPr/>
          </p:nvSpPr>
          <p:spPr>
            <a:xfrm>
              <a:off x="2959759" y="2783294"/>
              <a:ext cx="249522" cy="1319402"/>
            </a:xfrm>
            <a:prstGeom prst="rect">
              <a:avLst/>
            </a:prstGeom>
            <a:solidFill>
              <a:srgbClr val="80BD41">
                <a:alpha val="100000"/>
              </a:srgbClr>
            </a:solidFill>
          </p:spPr>
          <p:txBody>
            <a:bodyPr/>
            <a:lstStyle/>
            <a:p/>
          </p:txBody>
        </p:sp>
        <p:sp>
          <p:nvSpPr>
            <p:cNvPr id="35" name="rc35"/>
            <p:cNvSpPr/>
            <p:nvPr/>
          </p:nvSpPr>
          <p:spPr>
            <a:xfrm>
              <a:off x="2959759" y="2754818"/>
              <a:ext cx="249522" cy="28476"/>
            </a:xfrm>
            <a:prstGeom prst="rect">
              <a:avLst/>
            </a:prstGeom>
            <a:solidFill>
              <a:srgbClr val="1CABE2">
                <a:alpha val="100000"/>
              </a:srgbClr>
            </a:solidFill>
          </p:spPr>
          <p:txBody>
            <a:bodyPr/>
            <a:lstStyle/>
            <a:p/>
          </p:txBody>
        </p:sp>
        <p:sp>
          <p:nvSpPr>
            <p:cNvPr id="36" name="rc36"/>
            <p:cNvSpPr/>
            <p:nvPr/>
          </p:nvSpPr>
          <p:spPr>
            <a:xfrm>
              <a:off x="3237007" y="2707357"/>
              <a:ext cx="249522" cy="1395339"/>
            </a:xfrm>
            <a:prstGeom prst="rect">
              <a:avLst/>
            </a:prstGeom>
            <a:solidFill>
              <a:srgbClr val="80BD41">
                <a:alpha val="100000"/>
              </a:srgbClr>
            </a:solidFill>
          </p:spPr>
          <p:txBody>
            <a:bodyPr/>
            <a:lstStyle/>
            <a:p/>
          </p:txBody>
        </p:sp>
        <p:sp>
          <p:nvSpPr>
            <p:cNvPr id="37" name="rc37"/>
            <p:cNvSpPr/>
            <p:nvPr/>
          </p:nvSpPr>
          <p:spPr>
            <a:xfrm>
              <a:off x="3237007" y="2693119"/>
              <a:ext cx="249522" cy="14238"/>
            </a:xfrm>
            <a:prstGeom prst="rect">
              <a:avLst/>
            </a:prstGeom>
            <a:solidFill>
              <a:srgbClr val="1CABE2">
                <a:alpha val="100000"/>
              </a:srgbClr>
            </a:solidFill>
          </p:spPr>
          <p:txBody>
            <a:bodyPr/>
            <a:lstStyle/>
            <a:p/>
          </p:txBody>
        </p:sp>
        <p:sp>
          <p:nvSpPr>
            <p:cNvPr id="38" name="rc38"/>
            <p:cNvSpPr/>
            <p:nvPr/>
          </p:nvSpPr>
          <p:spPr>
            <a:xfrm>
              <a:off x="3514255" y="2621928"/>
              <a:ext cx="249522" cy="1480768"/>
            </a:xfrm>
            <a:prstGeom prst="rect">
              <a:avLst/>
            </a:prstGeom>
            <a:solidFill>
              <a:srgbClr val="80BD41">
                <a:alpha val="100000"/>
              </a:srgbClr>
            </a:solidFill>
          </p:spPr>
          <p:txBody>
            <a:bodyPr/>
            <a:lstStyle/>
            <a:p/>
          </p:txBody>
        </p:sp>
        <p:sp>
          <p:nvSpPr>
            <p:cNvPr id="39" name="rc39"/>
            <p:cNvSpPr/>
            <p:nvPr/>
          </p:nvSpPr>
          <p:spPr>
            <a:xfrm>
              <a:off x="3514255" y="2607690"/>
              <a:ext cx="249522" cy="14238"/>
            </a:xfrm>
            <a:prstGeom prst="rect">
              <a:avLst/>
            </a:prstGeom>
            <a:solidFill>
              <a:srgbClr val="1CABE2">
                <a:alpha val="100000"/>
              </a:srgbClr>
            </a:solidFill>
          </p:spPr>
          <p:txBody>
            <a:bodyPr/>
            <a:lstStyle/>
            <a:p/>
          </p:txBody>
        </p:sp>
        <p:sp>
          <p:nvSpPr>
            <p:cNvPr id="40" name="rc40"/>
            <p:cNvSpPr/>
            <p:nvPr/>
          </p:nvSpPr>
          <p:spPr>
            <a:xfrm>
              <a:off x="3791502" y="2531753"/>
              <a:ext cx="249522" cy="1570943"/>
            </a:xfrm>
            <a:prstGeom prst="rect">
              <a:avLst/>
            </a:prstGeom>
            <a:solidFill>
              <a:srgbClr val="80BD41">
                <a:alpha val="100000"/>
              </a:srgbClr>
            </a:solidFill>
          </p:spPr>
          <p:txBody>
            <a:bodyPr/>
            <a:lstStyle/>
            <a:p/>
          </p:txBody>
        </p:sp>
        <p:sp>
          <p:nvSpPr>
            <p:cNvPr id="41" name="rc41"/>
            <p:cNvSpPr/>
            <p:nvPr/>
          </p:nvSpPr>
          <p:spPr>
            <a:xfrm>
              <a:off x="3791502" y="2517515"/>
              <a:ext cx="249522" cy="14238"/>
            </a:xfrm>
            <a:prstGeom prst="rect">
              <a:avLst/>
            </a:prstGeom>
            <a:solidFill>
              <a:srgbClr val="1CABE2">
                <a:alpha val="100000"/>
              </a:srgbClr>
            </a:solidFill>
          </p:spPr>
          <p:txBody>
            <a:bodyPr/>
            <a:lstStyle/>
            <a:p/>
          </p:txBody>
        </p:sp>
        <p:sp>
          <p:nvSpPr>
            <p:cNvPr id="42" name="rc42"/>
            <p:cNvSpPr/>
            <p:nvPr/>
          </p:nvSpPr>
          <p:spPr>
            <a:xfrm>
              <a:off x="4068750" y="2441578"/>
              <a:ext cx="249522" cy="1661118"/>
            </a:xfrm>
            <a:prstGeom prst="rect">
              <a:avLst/>
            </a:prstGeom>
            <a:solidFill>
              <a:srgbClr val="80BD41">
                <a:alpha val="100000"/>
              </a:srgbClr>
            </a:solidFill>
          </p:spPr>
          <p:txBody>
            <a:bodyPr/>
            <a:lstStyle/>
            <a:p/>
          </p:txBody>
        </p:sp>
        <p:sp>
          <p:nvSpPr>
            <p:cNvPr id="43" name="rc43"/>
            <p:cNvSpPr/>
            <p:nvPr/>
          </p:nvSpPr>
          <p:spPr>
            <a:xfrm>
              <a:off x="4068750" y="2422594"/>
              <a:ext cx="249522" cy="18984"/>
            </a:xfrm>
            <a:prstGeom prst="rect">
              <a:avLst/>
            </a:prstGeom>
            <a:solidFill>
              <a:srgbClr val="1CABE2">
                <a:alpha val="100000"/>
              </a:srgbClr>
            </a:solidFill>
          </p:spPr>
          <p:txBody>
            <a:bodyPr/>
            <a:lstStyle/>
            <a:p/>
          </p:txBody>
        </p:sp>
        <p:sp>
          <p:nvSpPr>
            <p:cNvPr id="44" name="rc44"/>
            <p:cNvSpPr/>
            <p:nvPr/>
          </p:nvSpPr>
          <p:spPr>
            <a:xfrm>
              <a:off x="4345998" y="2398864"/>
              <a:ext cx="249522" cy="1703832"/>
            </a:xfrm>
            <a:prstGeom prst="rect">
              <a:avLst/>
            </a:prstGeom>
            <a:solidFill>
              <a:srgbClr val="80BD41">
                <a:alpha val="100000"/>
              </a:srgbClr>
            </a:solidFill>
          </p:spPr>
          <p:txBody>
            <a:bodyPr/>
            <a:lstStyle/>
            <a:p/>
          </p:txBody>
        </p:sp>
        <p:sp>
          <p:nvSpPr>
            <p:cNvPr id="45" name="rc45"/>
            <p:cNvSpPr/>
            <p:nvPr/>
          </p:nvSpPr>
          <p:spPr>
            <a:xfrm>
              <a:off x="4345998" y="2379880"/>
              <a:ext cx="249522" cy="18984"/>
            </a:xfrm>
            <a:prstGeom prst="rect">
              <a:avLst/>
            </a:prstGeom>
            <a:solidFill>
              <a:srgbClr val="1CABE2">
                <a:alpha val="100000"/>
              </a:srgbClr>
            </a:solidFill>
          </p:spPr>
          <p:txBody>
            <a:bodyPr/>
            <a:lstStyle/>
            <a:p/>
          </p:txBody>
        </p:sp>
        <p:sp>
          <p:nvSpPr>
            <p:cNvPr id="46" name="rc46"/>
            <p:cNvSpPr/>
            <p:nvPr/>
          </p:nvSpPr>
          <p:spPr>
            <a:xfrm>
              <a:off x="4623245" y="2417848"/>
              <a:ext cx="249522" cy="1684848"/>
            </a:xfrm>
            <a:prstGeom prst="rect">
              <a:avLst/>
            </a:prstGeom>
            <a:solidFill>
              <a:srgbClr val="80BD41">
                <a:alpha val="100000"/>
              </a:srgbClr>
            </a:solidFill>
          </p:spPr>
          <p:txBody>
            <a:bodyPr/>
            <a:lstStyle/>
            <a:p/>
          </p:txBody>
        </p:sp>
        <p:sp>
          <p:nvSpPr>
            <p:cNvPr id="47" name="rc47"/>
            <p:cNvSpPr/>
            <p:nvPr/>
          </p:nvSpPr>
          <p:spPr>
            <a:xfrm>
              <a:off x="4623245" y="2384626"/>
              <a:ext cx="249522" cy="33222"/>
            </a:xfrm>
            <a:prstGeom prst="rect">
              <a:avLst/>
            </a:prstGeom>
            <a:solidFill>
              <a:srgbClr val="1CABE2">
                <a:alpha val="100000"/>
              </a:srgbClr>
            </a:solidFill>
          </p:spPr>
          <p:txBody>
            <a:bodyPr/>
            <a:lstStyle/>
            <a:p/>
          </p:txBody>
        </p:sp>
        <p:sp>
          <p:nvSpPr>
            <p:cNvPr id="48" name="rc48"/>
            <p:cNvSpPr/>
            <p:nvPr/>
          </p:nvSpPr>
          <p:spPr>
            <a:xfrm>
              <a:off x="4900493" y="2413102"/>
              <a:ext cx="249522" cy="1689594"/>
            </a:xfrm>
            <a:prstGeom prst="rect">
              <a:avLst/>
            </a:prstGeom>
            <a:solidFill>
              <a:srgbClr val="80BD41">
                <a:alpha val="100000"/>
              </a:srgbClr>
            </a:solidFill>
          </p:spPr>
          <p:txBody>
            <a:bodyPr/>
            <a:lstStyle/>
            <a:p/>
          </p:txBody>
        </p:sp>
        <p:sp>
          <p:nvSpPr>
            <p:cNvPr id="49" name="rc49"/>
            <p:cNvSpPr/>
            <p:nvPr/>
          </p:nvSpPr>
          <p:spPr>
            <a:xfrm>
              <a:off x="4900493" y="2379880"/>
              <a:ext cx="249522" cy="33222"/>
            </a:xfrm>
            <a:prstGeom prst="rect">
              <a:avLst/>
            </a:prstGeom>
            <a:solidFill>
              <a:srgbClr val="1CABE2">
                <a:alpha val="100000"/>
              </a:srgbClr>
            </a:solidFill>
          </p:spPr>
          <p:txBody>
            <a:bodyPr/>
            <a:lstStyle/>
            <a:p/>
          </p:txBody>
        </p:sp>
        <p:sp>
          <p:nvSpPr>
            <p:cNvPr id="50" name="rc50"/>
            <p:cNvSpPr/>
            <p:nvPr/>
          </p:nvSpPr>
          <p:spPr>
            <a:xfrm>
              <a:off x="5177741" y="2408356"/>
              <a:ext cx="249522" cy="1694340"/>
            </a:xfrm>
            <a:prstGeom prst="rect">
              <a:avLst/>
            </a:prstGeom>
            <a:solidFill>
              <a:srgbClr val="80BD41">
                <a:alpha val="100000"/>
              </a:srgbClr>
            </a:solidFill>
          </p:spPr>
          <p:txBody>
            <a:bodyPr/>
            <a:lstStyle/>
            <a:p/>
          </p:txBody>
        </p:sp>
        <p:sp>
          <p:nvSpPr>
            <p:cNvPr id="51" name="rc51"/>
            <p:cNvSpPr/>
            <p:nvPr/>
          </p:nvSpPr>
          <p:spPr>
            <a:xfrm>
              <a:off x="5177741" y="2375134"/>
              <a:ext cx="249522" cy="33222"/>
            </a:xfrm>
            <a:prstGeom prst="rect">
              <a:avLst/>
            </a:prstGeom>
            <a:solidFill>
              <a:srgbClr val="1CABE2">
                <a:alpha val="100000"/>
              </a:srgbClr>
            </a:solidFill>
          </p:spPr>
          <p:txBody>
            <a:bodyPr/>
            <a:lstStyle/>
            <a:p/>
          </p:txBody>
        </p:sp>
        <p:sp>
          <p:nvSpPr>
            <p:cNvPr id="52" name="rc52"/>
            <p:cNvSpPr/>
            <p:nvPr/>
          </p:nvSpPr>
          <p:spPr>
            <a:xfrm>
              <a:off x="5454988" y="2398864"/>
              <a:ext cx="249522" cy="1703832"/>
            </a:xfrm>
            <a:prstGeom prst="rect">
              <a:avLst/>
            </a:prstGeom>
            <a:solidFill>
              <a:srgbClr val="80BD41">
                <a:alpha val="100000"/>
              </a:srgbClr>
            </a:solidFill>
          </p:spPr>
          <p:txBody>
            <a:bodyPr/>
            <a:lstStyle/>
            <a:p/>
          </p:txBody>
        </p:sp>
        <p:sp>
          <p:nvSpPr>
            <p:cNvPr id="53" name="rc53"/>
            <p:cNvSpPr/>
            <p:nvPr/>
          </p:nvSpPr>
          <p:spPr>
            <a:xfrm>
              <a:off x="5454988" y="2365641"/>
              <a:ext cx="249522" cy="33222"/>
            </a:xfrm>
            <a:prstGeom prst="rect">
              <a:avLst/>
            </a:prstGeom>
            <a:solidFill>
              <a:srgbClr val="1CABE2">
                <a:alpha val="100000"/>
              </a:srgbClr>
            </a:solidFill>
          </p:spPr>
          <p:txBody>
            <a:bodyPr/>
            <a:lstStyle/>
            <a:p/>
          </p:txBody>
        </p:sp>
        <p:sp>
          <p:nvSpPr>
            <p:cNvPr id="54" name="rc54"/>
            <p:cNvSpPr/>
            <p:nvPr/>
          </p:nvSpPr>
          <p:spPr>
            <a:xfrm>
              <a:off x="5732236" y="2384626"/>
              <a:ext cx="249522" cy="1718071"/>
            </a:xfrm>
            <a:prstGeom prst="rect">
              <a:avLst/>
            </a:prstGeom>
            <a:solidFill>
              <a:srgbClr val="80BD41">
                <a:alpha val="100000"/>
              </a:srgbClr>
            </a:solidFill>
          </p:spPr>
          <p:txBody>
            <a:bodyPr/>
            <a:lstStyle/>
            <a:p/>
          </p:txBody>
        </p:sp>
        <p:sp>
          <p:nvSpPr>
            <p:cNvPr id="55" name="rc55"/>
            <p:cNvSpPr/>
            <p:nvPr/>
          </p:nvSpPr>
          <p:spPr>
            <a:xfrm>
              <a:off x="5732236" y="2365641"/>
              <a:ext cx="249522" cy="18984"/>
            </a:xfrm>
            <a:prstGeom prst="rect">
              <a:avLst/>
            </a:prstGeom>
            <a:solidFill>
              <a:srgbClr val="1CABE2">
                <a:alpha val="100000"/>
              </a:srgbClr>
            </a:solidFill>
          </p:spPr>
          <p:txBody>
            <a:bodyPr/>
            <a:lstStyle/>
            <a:p/>
          </p:txBody>
        </p:sp>
        <p:sp>
          <p:nvSpPr>
            <p:cNvPr id="56" name="rc56"/>
            <p:cNvSpPr/>
            <p:nvPr/>
          </p:nvSpPr>
          <p:spPr>
            <a:xfrm>
              <a:off x="6009484" y="2427340"/>
              <a:ext cx="249522" cy="1675356"/>
            </a:xfrm>
            <a:prstGeom prst="rect">
              <a:avLst/>
            </a:prstGeom>
            <a:solidFill>
              <a:srgbClr val="80BD41">
                <a:alpha val="100000"/>
              </a:srgbClr>
            </a:solidFill>
          </p:spPr>
          <p:txBody>
            <a:bodyPr/>
            <a:lstStyle/>
            <a:p/>
          </p:txBody>
        </p:sp>
        <p:sp>
          <p:nvSpPr>
            <p:cNvPr id="57" name="rc57"/>
            <p:cNvSpPr/>
            <p:nvPr/>
          </p:nvSpPr>
          <p:spPr>
            <a:xfrm>
              <a:off x="6009484" y="2408356"/>
              <a:ext cx="249522" cy="18984"/>
            </a:xfrm>
            <a:prstGeom prst="rect">
              <a:avLst/>
            </a:prstGeom>
            <a:solidFill>
              <a:srgbClr val="1CABE2">
                <a:alpha val="100000"/>
              </a:srgbClr>
            </a:solidFill>
          </p:spPr>
          <p:txBody>
            <a:bodyPr/>
            <a:lstStyle/>
            <a:p/>
          </p:txBody>
        </p:sp>
        <p:sp>
          <p:nvSpPr>
            <p:cNvPr id="58" name="rc58"/>
            <p:cNvSpPr/>
            <p:nvPr/>
          </p:nvSpPr>
          <p:spPr>
            <a:xfrm>
              <a:off x="6286731" y="2479547"/>
              <a:ext cx="249522" cy="1623150"/>
            </a:xfrm>
            <a:prstGeom prst="rect">
              <a:avLst/>
            </a:prstGeom>
            <a:solidFill>
              <a:srgbClr val="80BD41">
                <a:alpha val="100000"/>
              </a:srgbClr>
            </a:solidFill>
          </p:spPr>
          <p:txBody>
            <a:bodyPr/>
            <a:lstStyle/>
            <a:p/>
          </p:txBody>
        </p:sp>
        <p:sp>
          <p:nvSpPr>
            <p:cNvPr id="59" name="rc59"/>
            <p:cNvSpPr/>
            <p:nvPr/>
          </p:nvSpPr>
          <p:spPr>
            <a:xfrm>
              <a:off x="6286731" y="2465309"/>
              <a:ext cx="249522" cy="14238"/>
            </a:xfrm>
            <a:prstGeom prst="rect">
              <a:avLst/>
            </a:prstGeom>
            <a:solidFill>
              <a:srgbClr val="1CABE2">
                <a:alpha val="100000"/>
              </a:srgbClr>
            </a:solidFill>
          </p:spPr>
          <p:txBody>
            <a:bodyPr/>
            <a:lstStyle/>
            <a:p/>
          </p:txBody>
        </p:sp>
        <p:sp>
          <p:nvSpPr>
            <p:cNvPr id="60" name="rc60"/>
            <p:cNvSpPr/>
            <p:nvPr/>
          </p:nvSpPr>
          <p:spPr>
            <a:xfrm>
              <a:off x="6563979" y="2522261"/>
              <a:ext cx="249522" cy="1580435"/>
            </a:xfrm>
            <a:prstGeom prst="rect">
              <a:avLst/>
            </a:prstGeom>
            <a:solidFill>
              <a:srgbClr val="80BD41">
                <a:alpha val="100000"/>
              </a:srgbClr>
            </a:solidFill>
          </p:spPr>
          <p:txBody>
            <a:bodyPr/>
            <a:lstStyle/>
            <a:p/>
          </p:txBody>
        </p:sp>
        <p:sp>
          <p:nvSpPr>
            <p:cNvPr id="61" name="rc61"/>
            <p:cNvSpPr/>
            <p:nvPr/>
          </p:nvSpPr>
          <p:spPr>
            <a:xfrm>
              <a:off x="6563979" y="2508023"/>
              <a:ext cx="249522" cy="14238"/>
            </a:xfrm>
            <a:prstGeom prst="rect">
              <a:avLst/>
            </a:prstGeom>
            <a:solidFill>
              <a:srgbClr val="1CABE2">
                <a:alpha val="100000"/>
              </a:srgbClr>
            </a:solidFill>
          </p:spPr>
          <p:txBody>
            <a:bodyPr/>
            <a:lstStyle/>
            <a:p/>
          </p:txBody>
        </p:sp>
        <p:sp>
          <p:nvSpPr>
            <p:cNvPr id="62" name="rc62"/>
            <p:cNvSpPr/>
            <p:nvPr/>
          </p:nvSpPr>
          <p:spPr>
            <a:xfrm>
              <a:off x="6841227" y="2564976"/>
              <a:ext cx="249522" cy="1537721"/>
            </a:xfrm>
            <a:prstGeom prst="rect">
              <a:avLst/>
            </a:prstGeom>
            <a:solidFill>
              <a:srgbClr val="80BD41">
                <a:alpha val="100000"/>
              </a:srgbClr>
            </a:solidFill>
          </p:spPr>
          <p:txBody>
            <a:bodyPr/>
            <a:lstStyle/>
            <a:p/>
          </p:txBody>
        </p:sp>
        <p:sp>
          <p:nvSpPr>
            <p:cNvPr id="63" name="rc63"/>
            <p:cNvSpPr/>
            <p:nvPr/>
          </p:nvSpPr>
          <p:spPr>
            <a:xfrm>
              <a:off x="6841227" y="2550738"/>
              <a:ext cx="249522" cy="14238"/>
            </a:xfrm>
            <a:prstGeom prst="rect">
              <a:avLst/>
            </a:prstGeom>
            <a:solidFill>
              <a:srgbClr val="1CABE2">
                <a:alpha val="100000"/>
              </a:srgbClr>
            </a:solidFill>
          </p:spPr>
          <p:txBody>
            <a:bodyPr/>
            <a:lstStyle/>
            <a:p/>
          </p:txBody>
        </p:sp>
        <p:sp>
          <p:nvSpPr>
            <p:cNvPr id="64" name="rc64"/>
            <p:cNvSpPr/>
            <p:nvPr/>
          </p:nvSpPr>
          <p:spPr>
            <a:xfrm>
              <a:off x="7118474" y="2602944"/>
              <a:ext cx="249522" cy="1499752"/>
            </a:xfrm>
            <a:prstGeom prst="rect">
              <a:avLst/>
            </a:prstGeom>
            <a:solidFill>
              <a:srgbClr val="80BD41">
                <a:alpha val="100000"/>
              </a:srgbClr>
            </a:solidFill>
          </p:spPr>
          <p:txBody>
            <a:bodyPr/>
            <a:lstStyle/>
            <a:p/>
          </p:txBody>
        </p:sp>
        <p:sp>
          <p:nvSpPr>
            <p:cNvPr id="65" name="rc65"/>
            <p:cNvSpPr/>
            <p:nvPr/>
          </p:nvSpPr>
          <p:spPr>
            <a:xfrm>
              <a:off x="7118474" y="2588706"/>
              <a:ext cx="249522" cy="14238"/>
            </a:xfrm>
            <a:prstGeom prst="rect">
              <a:avLst/>
            </a:prstGeom>
            <a:solidFill>
              <a:srgbClr val="1CABE2">
                <a:alpha val="100000"/>
              </a:srgbClr>
            </a:solidFill>
          </p:spPr>
          <p:txBody>
            <a:bodyPr/>
            <a:lstStyle/>
            <a:p/>
          </p:txBody>
        </p:sp>
        <p:sp>
          <p:nvSpPr>
            <p:cNvPr id="66" name="rc66"/>
            <p:cNvSpPr/>
            <p:nvPr/>
          </p:nvSpPr>
          <p:spPr>
            <a:xfrm>
              <a:off x="7395722" y="2655151"/>
              <a:ext cx="249522" cy="1447546"/>
            </a:xfrm>
            <a:prstGeom prst="rect">
              <a:avLst/>
            </a:prstGeom>
            <a:solidFill>
              <a:srgbClr val="80BD41">
                <a:alpha val="100000"/>
              </a:srgbClr>
            </a:solidFill>
          </p:spPr>
          <p:txBody>
            <a:bodyPr/>
            <a:lstStyle/>
            <a:p/>
          </p:txBody>
        </p:sp>
        <p:sp>
          <p:nvSpPr>
            <p:cNvPr id="67" name="rc67"/>
            <p:cNvSpPr/>
            <p:nvPr/>
          </p:nvSpPr>
          <p:spPr>
            <a:xfrm>
              <a:off x="7395722" y="2640913"/>
              <a:ext cx="249522" cy="14238"/>
            </a:xfrm>
            <a:prstGeom prst="rect">
              <a:avLst/>
            </a:prstGeom>
            <a:solidFill>
              <a:srgbClr val="1CABE2">
                <a:alpha val="100000"/>
              </a:srgbClr>
            </a:solidFill>
          </p:spPr>
          <p:txBody>
            <a:bodyPr/>
            <a:lstStyle/>
            <a:p/>
          </p:txBody>
        </p:sp>
        <p:sp>
          <p:nvSpPr>
            <p:cNvPr id="68" name="rc68"/>
            <p:cNvSpPr/>
            <p:nvPr/>
          </p:nvSpPr>
          <p:spPr>
            <a:xfrm>
              <a:off x="7672970" y="2707357"/>
              <a:ext cx="249522" cy="1395339"/>
            </a:xfrm>
            <a:prstGeom prst="rect">
              <a:avLst/>
            </a:prstGeom>
            <a:solidFill>
              <a:srgbClr val="80BD41">
                <a:alpha val="100000"/>
              </a:srgbClr>
            </a:solidFill>
          </p:spPr>
          <p:txBody>
            <a:bodyPr/>
            <a:lstStyle/>
            <a:p/>
          </p:txBody>
        </p:sp>
        <p:sp>
          <p:nvSpPr>
            <p:cNvPr id="69" name="rc69"/>
            <p:cNvSpPr/>
            <p:nvPr/>
          </p:nvSpPr>
          <p:spPr>
            <a:xfrm>
              <a:off x="7672970" y="2693119"/>
              <a:ext cx="249522" cy="14238"/>
            </a:xfrm>
            <a:prstGeom prst="rect">
              <a:avLst/>
            </a:prstGeom>
            <a:solidFill>
              <a:srgbClr val="1CABE2">
                <a:alpha val="100000"/>
              </a:srgbClr>
            </a:solidFill>
          </p:spPr>
          <p:txBody>
            <a:bodyPr/>
            <a:lstStyle/>
            <a:p/>
          </p:txBody>
        </p:sp>
        <p:sp>
          <p:nvSpPr>
            <p:cNvPr id="70" name="rc70"/>
            <p:cNvSpPr/>
            <p:nvPr/>
          </p:nvSpPr>
          <p:spPr>
            <a:xfrm>
              <a:off x="7950217" y="2750072"/>
              <a:ext cx="249522" cy="1352625"/>
            </a:xfrm>
            <a:prstGeom prst="rect">
              <a:avLst/>
            </a:prstGeom>
            <a:solidFill>
              <a:srgbClr val="80BD41">
                <a:alpha val="100000"/>
              </a:srgbClr>
            </a:solidFill>
          </p:spPr>
          <p:txBody>
            <a:bodyPr/>
            <a:lstStyle/>
            <a:p/>
          </p:txBody>
        </p:sp>
        <p:sp>
          <p:nvSpPr>
            <p:cNvPr id="71" name="rc71"/>
            <p:cNvSpPr/>
            <p:nvPr/>
          </p:nvSpPr>
          <p:spPr>
            <a:xfrm>
              <a:off x="7950217" y="2735834"/>
              <a:ext cx="249522" cy="14238"/>
            </a:xfrm>
            <a:prstGeom prst="rect">
              <a:avLst/>
            </a:prstGeom>
            <a:solidFill>
              <a:srgbClr val="1CABE2">
                <a:alpha val="100000"/>
              </a:srgbClr>
            </a:solidFill>
          </p:spPr>
          <p:txBody>
            <a:bodyPr/>
            <a:lstStyle/>
            <a:p/>
          </p:txBody>
        </p:sp>
        <p:sp>
          <p:nvSpPr>
            <p:cNvPr id="72" name="pl72"/>
            <p:cNvSpPr/>
            <p:nvPr/>
          </p:nvSpPr>
          <p:spPr>
            <a:xfrm>
              <a:off x="1421035" y="1236556"/>
              <a:ext cx="6653943" cy="405312"/>
            </a:xfrm>
            <a:custGeom>
              <a:avLst/>
              <a:pathLst>
                <a:path w="6653943" h="405312">
                  <a:moveTo>
                    <a:pt x="0" y="405312"/>
                  </a:moveTo>
                  <a:lnTo>
                    <a:pt x="277247" y="28950"/>
                  </a:lnTo>
                  <a:lnTo>
                    <a:pt x="554495" y="0"/>
                  </a:lnTo>
                  <a:lnTo>
                    <a:pt x="831742" y="57901"/>
                  </a:lnTo>
                  <a:lnTo>
                    <a:pt x="1108990" y="173705"/>
                  </a:lnTo>
                  <a:lnTo>
                    <a:pt x="1386238" y="260558"/>
                  </a:lnTo>
                  <a:lnTo>
                    <a:pt x="1663485" y="28950"/>
                  </a:lnTo>
                  <a:lnTo>
                    <a:pt x="1940733" y="0"/>
                  </a:lnTo>
                  <a:lnTo>
                    <a:pt x="2217981" y="0"/>
                  </a:lnTo>
                  <a:lnTo>
                    <a:pt x="2495228" y="0"/>
                  </a:lnTo>
                  <a:lnTo>
                    <a:pt x="2772476" y="0"/>
                  </a:lnTo>
                  <a:lnTo>
                    <a:pt x="3049724" y="0"/>
                  </a:lnTo>
                  <a:lnTo>
                    <a:pt x="3326971" y="28950"/>
                  </a:lnTo>
                  <a:lnTo>
                    <a:pt x="3604219" y="28950"/>
                  </a:lnTo>
                  <a:lnTo>
                    <a:pt x="3881467" y="28950"/>
                  </a:lnTo>
                  <a:lnTo>
                    <a:pt x="4158714" y="2895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1315225" y="264262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4" name="tx84"/>
            <p:cNvSpPr/>
            <p:nvPr/>
          </p:nvSpPr>
          <p:spPr>
            <a:xfrm>
              <a:off x="2701464" y="2647368"/>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5" name="tx85"/>
            <p:cNvSpPr/>
            <p:nvPr/>
          </p:nvSpPr>
          <p:spPr>
            <a:xfrm>
              <a:off x="4087702" y="2286668"/>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6" name="tx86"/>
            <p:cNvSpPr/>
            <p:nvPr/>
          </p:nvSpPr>
          <p:spPr>
            <a:xfrm>
              <a:off x="5473940" y="222971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7" name="tx87"/>
            <p:cNvSpPr/>
            <p:nvPr/>
          </p:nvSpPr>
          <p:spPr>
            <a:xfrm>
              <a:off x="6582931" y="237209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8" name="tx88"/>
            <p:cNvSpPr/>
            <p:nvPr/>
          </p:nvSpPr>
          <p:spPr>
            <a:xfrm>
              <a:off x="6860178" y="241481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7137426" y="245278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7414674" y="250498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7691921" y="255719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7969169" y="259990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pl93"/>
            <p:cNvSpPr/>
            <p:nvPr/>
          </p:nvSpPr>
          <p:spPr>
            <a:xfrm>
              <a:off x="1421035"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655386" y="31013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05" name="tx105"/>
            <p:cNvSpPr/>
            <p:nvPr/>
          </p:nvSpPr>
          <p:spPr>
            <a:xfrm>
              <a:off x="655386" y="215216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06" name="tx106"/>
            <p:cNvSpPr/>
            <p:nvPr/>
          </p:nvSpPr>
          <p:spPr>
            <a:xfrm>
              <a:off x="655386" y="12029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07" name="tx10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8" name="tx11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9" name="tx11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0" name="tx12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100707" y="2531068"/>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3" name="tx12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4" name="pl12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tx12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26" name="rc126"/>
            <p:cNvSpPr/>
            <p:nvPr/>
          </p:nvSpPr>
          <p:spPr>
            <a:xfrm>
              <a:off x="4056806" y="5010059"/>
              <a:ext cx="201456" cy="201456"/>
            </a:xfrm>
            <a:prstGeom prst="rect">
              <a:avLst/>
            </a:prstGeom>
            <a:solidFill>
              <a:srgbClr val="1CABE2">
                <a:alpha val="100000"/>
              </a:srgbClr>
            </a:solidFill>
          </p:spPr>
          <p:txBody>
            <a:bodyPr/>
            <a:lstStyle/>
            <a:p/>
          </p:txBody>
        </p:sp>
        <p:sp>
          <p:nvSpPr>
            <p:cNvPr id="127" name="rc127"/>
            <p:cNvSpPr/>
            <p:nvPr/>
          </p:nvSpPr>
          <p:spPr>
            <a:xfrm>
              <a:off x="6014964" y="5010059"/>
              <a:ext cx="201456" cy="201456"/>
            </a:xfrm>
            <a:prstGeom prst="rect">
              <a:avLst/>
            </a:prstGeom>
            <a:solidFill>
              <a:srgbClr val="80BD41">
                <a:alpha val="100000"/>
              </a:srgbClr>
            </a:solidFill>
          </p:spPr>
          <p:txBody>
            <a:bodyPr/>
            <a:lstStyle/>
            <a:p/>
          </p:txBody>
        </p:sp>
        <p:sp>
          <p:nvSpPr>
            <p:cNvPr id="128" name="tx12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29" name="tx12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0" name="tx13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31" name="tx131"/>
            <p:cNvSpPr/>
            <p:nvPr/>
          </p:nvSpPr>
          <p:spPr>
            <a:xfrm>
              <a:off x="951100" y="661760"/>
              <a:ext cx="135143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Nauru, 2000-2024</a:t>
              </a:r>
            </a:p>
          </p:txBody>
        </p:sp>
        <p:sp>
          <p:nvSpPr>
            <p:cNvPr id="132" name="pl132"/>
            <p:cNvSpPr/>
            <p:nvPr/>
          </p:nvSpPr>
          <p:spPr>
            <a:xfrm>
              <a:off x="227465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423142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618818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814495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2530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20980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716656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3" name="rc143"/>
            <p:cNvSpPr/>
            <p:nvPr/>
          </p:nvSpPr>
          <p:spPr>
            <a:xfrm>
              <a:off x="1296273" y="5889059"/>
              <a:ext cx="6516027" cy="167191"/>
            </a:xfrm>
            <a:prstGeom prst="rect">
              <a:avLst/>
            </a:prstGeom>
            <a:solidFill>
              <a:srgbClr val="80BD41">
                <a:alpha val="100000"/>
              </a:srgbClr>
            </a:solidFill>
          </p:spPr>
          <p:txBody>
            <a:bodyPr/>
            <a:lstStyle/>
            <a:p/>
          </p:txBody>
        </p:sp>
        <p:sp>
          <p:nvSpPr>
            <p:cNvPr id="144" name="rc144"/>
            <p:cNvSpPr/>
            <p:nvPr/>
          </p:nvSpPr>
          <p:spPr>
            <a:xfrm>
              <a:off x="7812301" y="5889059"/>
              <a:ext cx="58702" cy="167191"/>
            </a:xfrm>
            <a:prstGeom prst="rect">
              <a:avLst/>
            </a:prstGeom>
            <a:solidFill>
              <a:srgbClr val="1CABE2">
                <a:alpha val="100000"/>
              </a:srgbClr>
            </a:solidFill>
          </p:spPr>
          <p:txBody>
            <a:bodyPr/>
            <a:lstStyle/>
            <a:p/>
          </p:txBody>
        </p:sp>
        <p:sp>
          <p:nvSpPr>
            <p:cNvPr id="145" name="rc145"/>
            <p:cNvSpPr/>
            <p:nvPr/>
          </p:nvSpPr>
          <p:spPr>
            <a:xfrm>
              <a:off x="1296273" y="5680069"/>
              <a:ext cx="5752888" cy="167191"/>
            </a:xfrm>
            <a:prstGeom prst="rect">
              <a:avLst/>
            </a:prstGeom>
            <a:solidFill>
              <a:srgbClr val="80BD41">
                <a:alpha val="100000"/>
              </a:srgbClr>
            </a:solidFill>
          </p:spPr>
          <p:txBody>
            <a:bodyPr/>
            <a:lstStyle/>
            <a:p/>
          </p:txBody>
        </p:sp>
        <p:sp>
          <p:nvSpPr>
            <p:cNvPr id="146" name="rc146"/>
            <p:cNvSpPr/>
            <p:nvPr/>
          </p:nvSpPr>
          <p:spPr>
            <a:xfrm>
              <a:off x="7049162" y="5680069"/>
              <a:ext cx="58702" cy="167191"/>
            </a:xfrm>
            <a:prstGeom prst="rect">
              <a:avLst/>
            </a:prstGeom>
            <a:solidFill>
              <a:srgbClr val="1CABE2">
                <a:alpha val="100000"/>
              </a:srgbClr>
            </a:solidFill>
          </p:spPr>
          <p:txBody>
            <a:bodyPr/>
            <a:lstStyle/>
            <a:p/>
          </p:txBody>
        </p:sp>
        <p:sp>
          <p:nvSpPr>
            <p:cNvPr id="147" name="rc147"/>
            <p:cNvSpPr/>
            <p:nvPr/>
          </p:nvSpPr>
          <p:spPr>
            <a:xfrm>
              <a:off x="1296273" y="5471080"/>
              <a:ext cx="5576780" cy="167191"/>
            </a:xfrm>
            <a:prstGeom prst="rect">
              <a:avLst/>
            </a:prstGeom>
            <a:solidFill>
              <a:srgbClr val="80BD41">
                <a:alpha val="100000"/>
              </a:srgbClr>
            </a:solidFill>
          </p:spPr>
          <p:txBody>
            <a:bodyPr/>
            <a:lstStyle/>
            <a:p/>
          </p:txBody>
        </p:sp>
        <p:sp>
          <p:nvSpPr>
            <p:cNvPr id="148" name="rc148"/>
            <p:cNvSpPr/>
            <p:nvPr/>
          </p:nvSpPr>
          <p:spPr>
            <a:xfrm>
              <a:off x="6873053" y="5471080"/>
              <a:ext cx="58702" cy="167191"/>
            </a:xfrm>
            <a:prstGeom prst="rect">
              <a:avLst/>
            </a:prstGeom>
            <a:solidFill>
              <a:srgbClr val="1CABE2">
                <a:alpha val="100000"/>
              </a:srgbClr>
            </a:solidFill>
          </p:spPr>
          <p:txBody>
            <a:bodyPr/>
            <a:lstStyle/>
            <a:p/>
          </p:txBody>
        </p:sp>
        <p:sp>
          <p:nvSpPr>
            <p:cNvPr id="149" name="tx149"/>
            <p:cNvSpPr/>
            <p:nvPr/>
          </p:nvSpPr>
          <p:spPr>
            <a:xfrm>
              <a:off x="8069513" y="5929518"/>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0" name="tx150"/>
            <p:cNvSpPr/>
            <p:nvPr/>
          </p:nvSpPr>
          <p:spPr>
            <a:xfrm>
              <a:off x="7268218" y="572052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1" name="tx151"/>
            <p:cNvSpPr/>
            <p:nvPr/>
          </p:nvSpPr>
          <p:spPr>
            <a:xfrm>
              <a:off x="7083303" y="551153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2" name="tx15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3" name="tx15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4" name="tx15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5" name="tx15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6" name="tx156"/>
            <p:cNvSpPr/>
            <p:nvPr/>
          </p:nvSpPr>
          <p:spPr>
            <a:xfrm>
              <a:off x="313649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7" name="tx157"/>
            <p:cNvSpPr/>
            <p:nvPr/>
          </p:nvSpPr>
          <p:spPr>
            <a:xfrm>
              <a:off x="509326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8" name="tx158"/>
            <p:cNvSpPr/>
            <p:nvPr/>
          </p:nvSpPr>
          <p:spPr>
            <a:xfrm>
              <a:off x="7050027"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59" name="tx159"/>
            <p:cNvSpPr/>
            <p:nvPr/>
          </p:nvSpPr>
          <p:spPr>
            <a:xfrm>
              <a:off x="4386922" y="6321462"/>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0" name="tx16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Nauru</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571363"/>
            </a:xfrm>
            <a:custGeom>
              <a:avLst/>
              <a:pathLst>
                <a:path w="3397293" h="1571363">
                  <a:moveTo>
                    <a:pt x="0" y="1571363"/>
                  </a:moveTo>
                  <a:lnTo>
                    <a:pt x="141553" y="114281"/>
                  </a:lnTo>
                  <a:lnTo>
                    <a:pt x="283107" y="542834"/>
                  </a:lnTo>
                  <a:lnTo>
                    <a:pt x="424661" y="542834"/>
                  </a:lnTo>
                  <a:lnTo>
                    <a:pt x="566215" y="542834"/>
                  </a:lnTo>
                  <a:lnTo>
                    <a:pt x="707769" y="542834"/>
                  </a:lnTo>
                  <a:lnTo>
                    <a:pt x="849323" y="771396"/>
                  </a:lnTo>
                  <a:lnTo>
                    <a:pt x="990877" y="0"/>
                  </a:lnTo>
                  <a:lnTo>
                    <a:pt x="1132431" y="0"/>
                  </a:lnTo>
                  <a:lnTo>
                    <a:pt x="1273984" y="0"/>
                  </a:lnTo>
                  <a:lnTo>
                    <a:pt x="1415538" y="0"/>
                  </a:lnTo>
                  <a:lnTo>
                    <a:pt x="1557092" y="0"/>
                  </a:lnTo>
                  <a:lnTo>
                    <a:pt x="1698646" y="571405"/>
                  </a:lnTo>
                  <a:lnTo>
                    <a:pt x="1840200" y="342843"/>
                  </a:lnTo>
                  <a:lnTo>
                    <a:pt x="1981754" y="114281"/>
                  </a:lnTo>
                  <a:lnTo>
                    <a:pt x="2123308" y="228562"/>
                  </a:lnTo>
                  <a:lnTo>
                    <a:pt x="2264862" y="57140"/>
                  </a:lnTo>
                  <a:lnTo>
                    <a:pt x="2406416" y="342843"/>
                  </a:lnTo>
                  <a:lnTo>
                    <a:pt x="2547969" y="257132"/>
                  </a:lnTo>
                  <a:lnTo>
                    <a:pt x="2689523" y="85710"/>
                  </a:lnTo>
                  <a:lnTo>
                    <a:pt x="2831077" y="114281"/>
                  </a:lnTo>
                  <a:lnTo>
                    <a:pt x="2972631" y="2857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571363"/>
            </a:xfrm>
            <a:custGeom>
              <a:avLst/>
              <a:pathLst>
                <a:path w="3397293" h="1571363">
                  <a:moveTo>
                    <a:pt x="0" y="1571363"/>
                  </a:moveTo>
                  <a:lnTo>
                    <a:pt x="141553" y="114281"/>
                  </a:lnTo>
                  <a:lnTo>
                    <a:pt x="283107" y="542834"/>
                  </a:lnTo>
                  <a:lnTo>
                    <a:pt x="424661" y="542834"/>
                  </a:lnTo>
                  <a:lnTo>
                    <a:pt x="566215" y="542834"/>
                  </a:lnTo>
                  <a:lnTo>
                    <a:pt x="707769" y="542834"/>
                  </a:lnTo>
                  <a:lnTo>
                    <a:pt x="849323" y="771396"/>
                  </a:lnTo>
                  <a:lnTo>
                    <a:pt x="990877" y="0"/>
                  </a:lnTo>
                  <a:lnTo>
                    <a:pt x="1132431" y="0"/>
                  </a:lnTo>
                  <a:lnTo>
                    <a:pt x="1273984" y="0"/>
                  </a:lnTo>
                  <a:lnTo>
                    <a:pt x="1415538" y="0"/>
                  </a:lnTo>
                  <a:lnTo>
                    <a:pt x="1557092" y="0"/>
                  </a:lnTo>
                  <a:lnTo>
                    <a:pt x="1698646" y="571405"/>
                  </a:lnTo>
                  <a:lnTo>
                    <a:pt x="1840200" y="342843"/>
                  </a:lnTo>
                  <a:lnTo>
                    <a:pt x="1981754" y="114281"/>
                  </a:lnTo>
                  <a:lnTo>
                    <a:pt x="2123308" y="228562"/>
                  </a:lnTo>
                  <a:lnTo>
                    <a:pt x="2264862" y="57140"/>
                  </a:lnTo>
                  <a:lnTo>
                    <a:pt x="2406416" y="342843"/>
                  </a:lnTo>
                  <a:lnTo>
                    <a:pt x="2547969" y="257132"/>
                  </a:lnTo>
                  <a:lnTo>
                    <a:pt x="2689523" y="85710"/>
                  </a:lnTo>
                  <a:lnTo>
                    <a:pt x="2831077" y="114281"/>
                  </a:lnTo>
                  <a:lnTo>
                    <a:pt x="2972631" y="2857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657074"/>
            </a:xfrm>
            <a:custGeom>
              <a:avLst/>
              <a:pathLst>
                <a:path w="0" h="1657074">
                  <a:moveTo>
                    <a:pt x="0" y="0"/>
                  </a:moveTo>
                  <a:lnTo>
                    <a:pt x="0" y="165707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571363"/>
            </a:xfrm>
            <a:custGeom>
              <a:avLst/>
              <a:pathLst>
                <a:path w="3397293" h="1571363">
                  <a:moveTo>
                    <a:pt x="0" y="1571363"/>
                  </a:moveTo>
                  <a:lnTo>
                    <a:pt x="141553" y="114281"/>
                  </a:lnTo>
                  <a:lnTo>
                    <a:pt x="283107" y="542834"/>
                  </a:lnTo>
                  <a:lnTo>
                    <a:pt x="424661" y="542834"/>
                  </a:lnTo>
                  <a:lnTo>
                    <a:pt x="566215" y="542834"/>
                  </a:lnTo>
                  <a:lnTo>
                    <a:pt x="707769" y="542834"/>
                  </a:lnTo>
                  <a:lnTo>
                    <a:pt x="849323" y="771396"/>
                  </a:lnTo>
                  <a:lnTo>
                    <a:pt x="990877" y="0"/>
                  </a:lnTo>
                  <a:lnTo>
                    <a:pt x="1132431" y="0"/>
                  </a:lnTo>
                  <a:lnTo>
                    <a:pt x="1273984" y="0"/>
                  </a:lnTo>
                  <a:lnTo>
                    <a:pt x="1415538" y="0"/>
                  </a:lnTo>
                  <a:lnTo>
                    <a:pt x="1557092" y="0"/>
                  </a:lnTo>
                  <a:lnTo>
                    <a:pt x="1698646" y="571405"/>
                  </a:lnTo>
                  <a:lnTo>
                    <a:pt x="1840200" y="342843"/>
                  </a:lnTo>
                  <a:lnTo>
                    <a:pt x="1981754" y="114281"/>
                  </a:lnTo>
                  <a:lnTo>
                    <a:pt x="2123308" y="228562"/>
                  </a:lnTo>
                  <a:lnTo>
                    <a:pt x="2264862" y="57140"/>
                  </a:lnTo>
                  <a:lnTo>
                    <a:pt x="2406416" y="342843"/>
                  </a:lnTo>
                  <a:lnTo>
                    <a:pt x="2547969" y="257132"/>
                  </a:lnTo>
                  <a:lnTo>
                    <a:pt x="2689523" y="85710"/>
                  </a:lnTo>
                  <a:lnTo>
                    <a:pt x="2831077" y="114281"/>
                  </a:lnTo>
                  <a:lnTo>
                    <a:pt x="2972631" y="2857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0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0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515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761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132" y="4831778"/>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Nauru</a:t>
              </a:r>
            </a:p>
          </p:txBody>
        </p:sp>
        <p:sp>
          <p:nvSpPr>
            <p:cNvPr id="60" name="tx60"/>
            <p:cNvSpPr/>
            <p:nvPr/>
          </p:nvSpPr>
          <p:spPr>
            <a:xfrm>
              <a:off x="276225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4712"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33563" y="472419"/>
              <a:ext cx="23720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Nauru, 2000-2024</a:t>
              </a:r>
            </a:p>
          </p:txBody>
        </p:sp>
        <p:sp>
          <p:nvSpPr>
            <p:cNvPr id="63" name="pl63"/>
            <p:cNvSpPr/>
            <p:nvPr/>
          </p:nvSpPr>
          <p:spPr>
            <a:xfrm>
              <a:off x="5267799" y="3773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502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271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0041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117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886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327203"/>
              <a:ext cx="3397293" cy="2538356"/>
            </a:xfrm>
            <a:custGeom>
              <a:avLst/>
              <a:pathLst>
                <a:path w="3397293" h="2538356">
                  <a:moveTo>
                    <a:pt x="0" y="2538356"/>
                  </a:moveTo>
                  <a:lnTo>
                    <a:pt x="141553" y="184607"/>
                  </a:lnTo>
                  <a:lnTo>
                    <a:pt x="283107" y="876886"/>
                  </a:lnTo>
                  <a:lnTo>
                    <a:pt x="424661" y="876886"/>
                  </a:lnTo>
                  <a:lnTo>
                    <a:pt x="566215" y="876886"/>
                  </a:lnTo>
                  <a:lnTo>
                    <a:pt x="707769" y="876886"/>
                  </a:lnTo>
                  <a:lnTo>
                    <a:pt x="849323" y="1246102"/>
                  </a:lnTo>
                  <a:lnTo>
                    <a:pt x="990877" y="0"/>
                  </a:lnTo>
                  <a:lnTo>
                    <a:pt x="1132431" y="0"/>
                  </a:lnTo>
                  <a:lnTo>
                    <a:pt x="1273984" y="0"/>
                  </a:lnTo>
                  <a:lnTo>
                    <a:pt x="1415538" y="0"/>
                  </a:lnTo>
                  <a:lnTo>
                    <a:pt x="1557092" y="0"/>
                  </a:lnTo>
                  <a:lnTo>
                    <a:pt x="1698646" y="923038"/>
                  </a:lnTo>
                  <a:lnTo>
                    <a:pt x="1840200" y="553823"/>
                  </a:lnTo>
                  <a:lnTo>
                    <a:pt x="1981754" y="184607"/>
                  </a:lnTo>
                  <a:lnTo>
                    <a:pt x="2123308" y="369215"/>
                  </a:lnTo>
                  <a:lnTo>
                    <a:pt x="2264862" y="92303"/>
                  </a:lnTo>
                  <a:lnTo>
                    <a:pt x="2406416" y="553823"/>
                  </a:lnTo>
                  <a:lnTo>
                    <a:pt x="2547969" y="415367"/>
                  </a:lnTo>
                  <a:lnTo>
                    <a:pt x="2689523" y="138455"/>
                  </a:lnTo>
                  <a:lnTo>
                    <a:pt x="2831077" y="184607"/>
                  </a:lnTo>
                  <a:lnTo>
                    <a:pt x="2972631" y="46151"/>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1465659"/>
              <a:ext cx="3397293" cy="646127"/>
            </a:xfrm>
            <a:custGeom>
              <a:avLst/>
              <a:pathLst>
                <a:path w="3397293" h="646127">
                  <a:moveTo>
                    <a:pt x="0" y="646127"/>
                  </a:moveTo>
                  <a:lnTo>
                    <a:pt x="141553" y="646127"/>
                  </a:lnTo>
                  <a:lnTo>
                    <a:pt x="283107" y="646127"/>
                  </a:lnTo>
                  <a:lnTo>
                    <a:pt x="424661" y="553823"/>
                  </a:lnTo>
                  <a:lnTo>
                    <a:pt x="566215" y="461519"/>
                  </a:lnTo>
                  <a:lnTo>
                    <a:pt x="707769" y="415367"/>
                  </a:lnTo>
                  <a:lnTo>
                    <a:pt x="849323" y="369215"/>
                  </a:lnTo>
                  <a:lnTo>
                    <a:pt x="990877" y="369215"/>
                  </a:lnTo>
                  <a:lnTo>
                    <a:pt x="1132431" y="230759"/>
                  </a:lnTo>
                  <a:lnTo>
                    <a:pt x="1273984" y="138455"/>
                  </a:lnTo>
                  <a:lnTo>
                    <a:pt x="1415538" y="138455"/>
                  </a:lnTo>
                  <a:lnTo>
                    <a:pt x="1557092" y="92303"/>
                  </a:lnTo>
                  <a:lnTo>
                    <a:pt x="1698646" y="92303"/>
                  </a:lnTo>
                  <a:lnTo>
                    <a:pt x="1840200" y="138455"/>
                  </a:lnTo>
                  <a:lnTo>
                    <a:pt x="1981754" y="92303"/>
                  </a:lnTo>
                  <a:lnTo>
                    <a:pt x="2123308" y="46151"/>
                  </a:lnTo>
                  <a:lnTo>
                    <a:pt x="2264862" y="0"/>
                  </a:lnTo>
                  <a:lnTo>
                    <a:pt x="2406416" y="0"/>
                  </a:lnTo>
                  <a:lnTo>
                    <a:pt x="2547969" y="0"/>
                  </a:lnTo>
                  <a:lnTo>
                    <a:pt x="2689523" y="0"/>
                  </a:lnTo>
                  <a:lnTo>
                    <a:pt x="2831077" y="138455"/>
                  </a:lnTo>
                  <a:lnTo>
                    <a:pt x="2972631" y="184607"/>
                  </a:lnTo>
                  <a:lnTo>
                    <a:pt x="3114185" y="46151"/>
                  </a:lnTo>
                  <a:lnTo>
                    <a:pt x="3255739" y="92303"/>
                  </a:lnTo>
                  <a:lnTo>
                    <a:pt x="3397293" y="46151"/>
                  </a:lnTo>
                </a:path>
              </a:pathLst>
            </a:custGeom>
            <a:ln w="27101" cap="flat">
              <a:solidFill>
                <a:srgbClr val="80BD41">
                  <a:alpha val="100000"/>
                </a:srgbClr>
              </a:solidFill>
              <a:prstDash val="solid"/>
              <a:round/>
            </a:ln>
          </p:spPr>
          <p:txBody>
            <a:bodyPr/>
            <a:lstStyle/>
            <a:p/>
          </p:txBody>
        </p:sp>
        <p:sp>
          <p:nvSpPr>
            <p:cNvPr id="79" name="pl79"/>
            <p:cNvSpPr/>
            <p:nvPr/>
          </p:nvSpPr>
          <p:spPr>
            <a:xfrm>
              <a:off x="5437664" y="1373355"/>
              <a:ext cx="3397293" cy="646127"/>
            </a:xfrm>
            <a:custGeom>
              <a:avLst/>
              <a:pathLst>
                <a:path w="3397293" h="646127">
                  <a:moveTo>
                    <a:pt x="0" y="553823"/>
                  </a:moveTo>
                  <a:lnTo>
                    <a:pt x="141553" y="553823"/>
                  </a:lnTo>
                  <a:lnTo>
                    <a:pt x="283107" y="646127"/>
                  </a:lnTo>
                  <a:lnTo>
                    <a:pt x="424661" y="507671"/>
                  </a:lnTo>
                  <a:lnTo>
                    <a:pt x="566215" y="461519"/>
                  </a:lnTo>
                  <a:lnTo>
                    <a:pt x="707769" y="461519"/>
                  </a:lnTo>
                  <a:lnTo>
                    <a:pt x="849323" y="323063"/>
                  </a:lnTo>
                  <a:lnTo>
                    <a:pt x="990877" y="276911"/>
                  </a:lnTo>
                  <a:lnTo>
                    <a:pt x="1132431" y="138455"/>
                  </a:lnTo>
                  <a:lnTo>
                    <a:pt x="1273984" y="46151"/>
                  </a:lnTo>
                  <a:lnTo>
                    <a:pt x="1415538" y="46151"/>
                  </a:lnTo>
                  <a:lnTo>
                    <a:pt x="1557092" y="46151"/>
                  </a:lnTo>
                  <a:lnTo>
                    <a:pt x="1698646" y="0"/>
                  </a:lnTo>
                  <a:lnTo>
                    <a:pt x="1840200" y="92303"/>
                  </a:lnTo>
                  <a:lnTo>
                    <a:pt x="1981754" y="0"/>
                  </a:lnTo>
                  <a:lnTo>
                    <a:pt x="2123308" y="46151"/>
                  </a:lnTo>
                  <a:lnTo>
                    <a:pt x="2264862" y="46151"/>
                  </a:lnTo>
                  <a:lnTo>
                    <a:pt x="2406416" y="46151"/>
                  </a:lnTo>
                  <a:lnTo>
                    <a:pt x="2547969" y="92303"/>
                  </a:lnTo>
                  <a:lnTo>
                    <a:pt x="2689523" y="92303"/>
                  </a:lnTo>
                  <a:lnTo>
                    <a:pt x="2831077" y="184607"/>
                  </a:lnTo>
                  <a:lnTo>
                    <a:pt x="2972631" y="507671"/>
                  </a:lnTo>
                  <a:lnTo>
                    <a:pt x="3114185" y="92303"/>
                  </a:lnTo>
                  <a:lnTo>
                    <a:pt x="3255739" y="323063"/>
                  </a:lnTo>
                  <a:lnTo>
                    <a:pt x="3397293" y="323063"/>
                  </a:lnTo>
                </a:path>
              </a:pathLst>
            </a:custGeom>
            <a:ln w="27101" cap="flat">
              <a:solidFill>
                <a:srgbClr val="961A49">
                  <a:alpha val="100000"/>
                </a:srgbClr>
              </a:solidFill>
              <a:prstDash val="solid"/>
              <a:round/>
            </a:ln>
          </p:spPr>
          <p:txBody>
            <a:bodyPr/>
            <a:lstStyle/>
            <a:p/>
          </p:txBody>
        </p:sp>
        <p:sp>
          <p:nvSpPr>
            <p:cNvPr id="80" name="pl80"/>
            <p:cNvSpPr/>
            <p:nvPr/>
          </p:nvSpPr>
          <p:spPr>
            <a:xfrm>
              <a:off x="5437664" y="146565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327203"/>
              <a:ext cx="3397293" cy="2538356"/>
            </a:xfrm>
            <a:custGeom>
              <a:avLst/>
              <a:pathLst>
                <a:path w="3397293" h="2538356">
                  <a:moveTo>
                    <a:pt x="0" y="2538356"/>
                  </a:moveTo>
                  <a:lnTo>
                    <a:pt x="141553" y="184607"/>
                  </a:lnTo>
                  <a:lnTo>
                    <a:pt x="283107" y="876886"/>
                  </a:lnTo>
                  <a:lnTo>
                    <a:pt x="424661" y="876886"/>
                  </a:lnTo>
                  <a:lnTo>
                    <a:pt x="566215" y="876886"/>
                  </a:lnTo>
                  <a:lnTo>
                    <a:pt x="707769" y="876886"/>
                  </a:lnTo>
                  <a:lnTo>
                    <a:pt x="849323" y="1246102"/>
                  </a:lnTo>
                  <a:lnTo>
                    <a:pt x="990877" y="0"/>
                  </a:lnTo>
                  <a:lnTo>
                    <a:pt x="1132431" y="0"/>
                  </a:lnTo>
                  <a:lnTo>
                    <a:pt x="1273984" y="0"/>
                  </a:lnTo>
                  <a:lnTo>
                    <a:pt x="1415538" y="0"/>
                  </a:lnTo>
                  <a:lnTo>
                    <a:pt x="1557092" y="0"/>
                  </a:lnTo>
                  <a:lnTo>
                    <a:pt x="1698646" y="923038"/>
                  </a:lnTo>
                  <a:lnTo>
                    <a:pt x="1840200" y="553823"/>
                  </a:lnTo>
                  <a:lnTo>
                    <a:pt x="1981754" y="184607"/>
                  </a:lnTo>
                  <a:lnTo>
                    <a:pt x="2123308" y="369215"/>
                  </a:lnTo>
                  <a:lnTo>
                    <a:pt x="2264862" y="92303"/>
                  </a:lnTo>
                  <a:lnTo>
                    <a:pt x="2406416" y="553823"/>
                  </a:lnTo>
                  <a:lnTo>
                    <a:pt x="2547969" y="415367"/>
                  </a:lnTo>
                  <a:lnTo>
                    <a:pt x="2689523" y="138455"/>
                  </a:lnTo>
                  <a:lnTo>
                    <a:pt x="2831077" y="184607"/>
                  </a:lnTo>
                  <a:lnTo>
                    <a:pt x="2972631" y="46151"/>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207208"/>
              <a:ext cx="0" cy="2658351"/>
            </a:xfrm>
            <a:custGeom>
              <a:avLst/>
              <a:pathLst>
                <a:path w="0" h="2658351">
                  <a:moveTo>
                    <a:pt x="0" y="265835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207208"/>
              <a:ext cx="0" cy="996881"/>
            </a:xfrm>
            <a:custGeom>
              <a:avLst/>
              <a:pathLst>
                <a:path w="0" h="996881">
                  <a:moveTo>
                    <a:pt x="0" y="99688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207208"/>
              <a:ext cx="0" cy="119995"/>
            </a:xfrm>
            <a:custGeom>
              <a:avLst/>
              <a:pathLst>
                <a:path w="0" h="119995">
                  <a:moveTo>
                    <a:pt x="0" y="11999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207208"/>
              <a:ext cx="0" cy="489210"/>
            </a:xfrm>
            <a:custGeom>
              <a:avLst/>
              <a:pathLst>
                <a:path w="0" h="489210">
                  <a:moveTo>
                    <a:pt x="0" y="48921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207208"/>
              <a:ext cx="0" cy="258450"/>
            </a:xfrm>
            <a:custGeom>
              <a:avLst/>
              <a:pathLst>
                <a:path w="0" h="258450">
                  <a:moveTo>
                    <a:pt x="0" y="25845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207208"/>
              <a:ext cx="0" cy="119995"/>
            </a:xfrm>
            <a:custGeom>
              <a:avLst/>
              <a:pathLst>
                <a:path w="0" h="119995">
                  <a:moveTo>
                    <a:pt x="0" y="11999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207208"/>
              <a:ext cx="0" cy="119995"/>
            </a:xfrm>
            <a:custGeom>
              <a:avLst/>
              <a:pathLst>
                <a:path w="0" h="119995">
                  <a:moveTo>
                    <a:pt x="0" y="11999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327203"/>
              <a:ext cx="3397293" cy="2538356"/>
            </a:xfrm>
            <a:custGeom>
              <a:avLst/>
              <a:pathLst>
                <a:path w="3397293" h="2538356">
                  <a:moveTo>
                    <a:pt x="0" y="2538356"/>
                  </a:moveTo>
                  <a:lnTo>
                    <a:pt x="141553" y="184607"/>
                  </a:lnTo>
                  <a:lnTo>
                    <a:pt x="283107" y="876886"/>
                  </a:lnTo>
                  <a:lnTo>
                    <a:pt x="424661" y="876886"/>
                  </a:lnTo>
                  <a:lnTo>
                    <a:pt x="566215" y="876886"/>
                  </a:lnTo>
                  <a:lnTo>
                    <a:pt x="707769" y="876886"/>
                  </a:lnTo>
                  <a:lnTo>
                    <a:pt x="849323" y="1246102"/>
                  </a:lnTo>
                  <a:lnTo>
                    <a:pt x="990877" y="0"/>
                  </a:lnTo>
                  <a:lnTo>
                    <a:pt x="1132431" y="0"/>
                  </a:lnTo>
                  <a:lnTo>
                    <a:pt x="1273984" y="0"/>
                  </a:lnTo>
                  <a:lnTo>
                    <a:pt x="1415538" y="0"/>
                  </a:lnTo>
                  <a:lnTo>
                    <a:pt x="1557092" y="0"/>
                  </a:lnTo>
                  <a:lnTo>
                    <a:pt x="1698646" y="923038"/>
                  </a:lnTo>
                  <a:lnTo>
                    <a:pt x="1840200" y="553823"/>
                  </a:lnTo>
                  <a:lnTo>
                    <a:pt x="1981754" y="184607"/>
                  </a:lnTo>
                  <a:lnTo>
                    <a:pt x="2123308" y="369215"/>
                  </a:lnTo>
                  <a:lnTo>
                    <a:pt x="2264862" y="92303"/>
                  </a:lnTo>
                  <a:lnTo>
                    <a:pt x="2406416" y="553823"/>
                  </a:lnTo>
                  <a:lnTo>
                    <a:pt x="2547969" y="415367"/>
                  </a:lnTo>
                  <a:lnTo>
                    <a:pt x="2689523" y="138455"/>
                  </a:lnTo>
                  <a:lnTo>
                    <a:pt x="2831077" y="184607"/>
                  </a:lnTo>
                  <a:lnTo>
                    <a:pt x="2972631" y="46151"/>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59324" y="114830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91" name="tx91"/>
            <p:cNvSpPr/>
            <p:nvPr/>
          </p:nvSpPr>
          <p:spPr>
            <a:xfrm>
              <a:off x="6067093" y="114830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2" name="tx92"/>
            <p:cNvSpPr/>
            <p:nvPr/>
          </p:nvSpPr>
          <p:spPr>
            <a:xfrm>
              <a:off x="6823058" y="114825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512777" y="114968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8097042" y="11483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14825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804812" y="114825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147269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165735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25962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33658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141354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727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727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1185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7431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39831" y="4831778"/>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Nauru</a:t>
              </a:r>
            </a:p>
          </p:txBody>
        </p:sp>
        <p:sp>
          <p:nvSpPr>
            <p:cNvPr id="115" name="tx115"/>
            <p:cNvSpPr/>
            <p:nvPr/>
          </p:nvSpPr>
          <p:spPr>
            <a:xfrm>
              <a:off x="707895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4141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72517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5411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3571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13316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9491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25146"/>
              <a:ext cx="7321564" cy="149993"/>
            </a:xfrm>
            <a:prstGeom prst="rect">
              <a:avLst/>
            </a:prstGeom>
            <a:solidFill>
              <a:srgbClr val="1CABE2">
                <a:alpha val="80000"/>
              </a:srgbClr>
            </a:solidFill>
          </p:spPr>
          <p:txBody>
            <a:bodyPr/>
            <a:lstStyle/>
            <a:p/>
          </p:txBody>
        </p:sp>
        <p:sp>
          <p:nvSpPr>
            <p:cNvPr id="128" name="rc128"/>
            <p:cNvSpPr/>
            <p:nvPr/>
          </p:nvSpPr>
          <p:spPr>
            <a:xfrm>
              <a:off x="1317178" y="5637654"/>
              <a:ext cx="1689591" cy="149993"/>
            </a:xfrm>
            <a:prstGeom prst="rect">
              <a:avLst/>
            </a:prstGeom>
            <a:solidFill>
              <a:srgbClr val="1CABE2">
                <a:alpha val="80000"/>
              </a:srgbClr>
            </a:solidFill>
          </p:spPr>
          <p:txBody>
            <a:bodyPr/>
            <a:lstStyle/>
            <a:p/>
          </p:txBody>
        </p:sp>
        <p:sp>
          <p:nvSpPr>
            <p:cNvPr id="129" name="rc129"/>
            <p:cNvSpPr/>
            <p:nvPr/>
          </p:nvSpPr>
          <p:spPr>
            <a:xfrm>
              <a:off x="1317178" y="5450161"/>
              <a:ext cx="1689591" cy="149993"/>
            </a:xfrm>
            <a:prstGeom prst="rect">
              <a:avLst/>
            </a:prstGeom>
            <a:solidFill>
              <a:srgbClr val="1CABE2">
                <a:alpha val="80000"/>
              </a:srgbClr>
            </a:solidFill>
          </p:spPr>
          <p:txBody>
            <a:bodyPr/>
            <a:lstStyle/>
            <a:p/>
          </p:txBody>
        </p:sp>
        <p:sp>
          <p:nvSpPr>
            <p:cNvPr id="130" name="tx13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4055470" y="608962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5" name="tx135"/>
            <p:cNvSpPr/>
            <p:nvPr/>
          </p:nvSpPr>
          <p:spPr>
            <a:xfrm>
              <a:off x="6793762"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6" name="tx13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Nauru (99%) was 14 percentage points higher than the global average (85%) and 11 percentage points higher than the average across all EAPR countries (88%).
National DTP3 coverage was 3 percentage points higher than in 2019 (96%).
The number of un- and undervaccinated children remained approximately the same (&lt;100)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Nauru ranked number 23 out of 27 countries for lowest DTP3 coverage (based on tied ranks).
Nauru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63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256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050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860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653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2447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40480"/>
              <a:ext cx="249522" cy="566204"/>
            </a:xfrm>
            <a:prstGeom prst="rect">
              <a:avLst/>
            </a:prstGeom>
            <a:solidFill>
              <a:srgbClr val="80BD41">
                <a:alpha val="100000"/>
              </a:srgbClr>
            </a:solidFill>
          </p:spPr>
          <p:txBody>
            <a:bodyPr/>
            <a:lstStyle/>
            <a:p/>
          </p:txBody>
        </p:sp>
        <p:sp>
          <p:nvSpPr>
            <p:cNvPr id="23" name="rc23"/>
            <p:cNvSpPr/>
            <p:nvPr/>
          </p:nvSpPr>
          <p:spPr>
            <a:xfrm>
              <a:off x="1296273" y="2722367"/>
              <a:ext cx="249522" cy="718113"/>
            </a:xfrm>
            <a:prstGeom prst="rect">
              <a:avLst/>
            </a:prstGeom>
            <a:solidFill>
              <a:srgbClr val="1CABE2">
                <a:alpha val="100000"/>
              </a:srgbClr>
            </a:solidFill>
          </p:spPr>
          <p:txBody>
            <a:bodyPr/>
            <a:lstStyle/>
            <a:p/>
          </p:txBody>
        </p:sp>
        <p:sp>
          <p:nvSpPr>
            <p:cNvPr id="24" name="rc24"/>
            <p:cNvSpPr/>
            <p:nvPr/>
          </p:nvSpPr>
          <p:spPr>
            <a:xfrm>
              <a:off x="1573521" y="2805226"/>
              <a:ext cx="249522" cy="1201458"/>
            </a:xfrm>
            <a:prstGeom prst="rect">
              <a:avLst/>
            </a:prstGeom>
            <a:solidFill>
              <a:srgbClr val="80BD41">
                <a:alpha val="100000"/>
              </a:srgbClr>
            </a:solidFill>
          </p:spPr>
          <p:txBody>
            <a:bodyPr/>
            <a:lstStyle/>
            <a:p/>
          </p:txBody>
        </p:sp>
        <p:sp>
          <p:nvSpPr>
            <p:cNvPr id="25" name="rc25"/>
            <p:cNvSpPr/>
            <p:nvPr/>
          </p:nvSpPr>
          <p:spPr>
            <a:xfrm>
              <a:off x="1573521" y="2740780"/>
              <a:ext cx="249522" cy="64446"/>
            </a:xfrm>
            <a:prstGeom prst="rect">
              <a:avLst/>
            </a:prstGeom>
            <a:solidFill>
              <a:srgbClr val="1CABE2">
                <a:alpha val="100000"/>
              </a:srgbClr>
            </a:solidFill>
          </p:spPr>
          <p:txBody>
            <a:bodyPr/>
            <a:lstStyle/>
            <a:p/>
          </p:txBody>
        </p:sp>
        <p:sp>
          <p:nvSpPr>
            <p:cNvPr id="26" name="rc26"/>
            <p:cNvSpPr/>
            <p:nvPr/>
          </p:nvSpPr>
          <p:spPr>
            <a:xfrm>
              <a:off x="1850769" y="3003168"/>
              <a:ext cx="249522" cy="1003517"/>
            </a:xfrm>
            <a:prstGeom prst="rect">
              <a:avLst/>
            </a:prstGeom>
            <a:solidFill>
              <a:srgbClr val="80BD41">
                <a:alpha val="100000"/>
              </a:srgbClr>
            </a:solidFill>
          </p:spPr>
          <p:txBody>
            <a:bodyPr/>
            <a:lstStyle/>
            <a:p/>
          </p:txBody>
        </p:sp>
        <p:sp>
          <p:nvSpPr>
            <p:cNvPr id="27" name="rc27"/>
            <p:cNvSpPr/>
            <p:nvPr/>
          </p:nvSpPr>
          <p:spPr>
            <a:xfrm>
              <a:off x="1850769" y="2754590"/>
              <a:ext cx="249522" cy="248577"/>
            </a:xfrm>
            <a:prstGeom prst="rect">
              <a:avLst/>
            </a:prstGeom>
            <a:solidFill>
              <a:srgbClr val="1CABE2">
                <a:alpha val="100000"/>
              </a:srgbClr>
            </a:solidFill>
          </p:spPr>
          <p:txBody>
            <a:bodyPr/>
            <a:lstStyle/>
            <a:p/>
          </p:txBody>
        </p:sp>
        <p:sp>
          <p:nvSpPr>
            <p:cNvPr id="28" name="rc28"/>
            <p:cNvSpPr/>
            <p:nvPr/>
          </p:nvSpPr>
          <p:spPr>
            <a:xfrm>
              <a:off x="2128016" y="3003168"/>
              <a:ext cx="249522" cy="1003517"/>
            </a:xfrm>
            <a:prstGeom prst="rect">
              <a:avLst/>
            </a:prstGeom>
            <a:solidFill>
              <a:srgbClr val="80BD41">
                <a:alpha val="100000"/>
              </a:srgbClr>
            </a:solidFill>
          </p:spPr>
          <p:txBody>
            <a:bodyPr/>
            <a:lstStyle/>
            <a:p/>
          </p:txBody>
        </p:sp>
        <p:sp>
          <p:nvSpPr>
            <p:cNvPr id="29" name="rc29"/>
            <p:cNvSpPr/>
            <p:nvPr/>
          </p:nvSpPr>
          <p:spPr>
            <a:xfrm>
              <a:off x="2128016" y="2754590"/>
              <a:ext cx="249522" cy="248577"/>
            </a:xfrm>
            <a:prstGeom prst="rect">
              <a:avLst/>
            </a:prstGeom>
            <a:solidFill>
              <a:srgbClr val="1CABE2">
                <a:alpha val="100000"/>
              </a:srgbClr>
            </a:solidFill>
          </p:spPr>
          <p:txBody>
            <a:bodyPr/>
            <a:lstStyle/>
            <a:p/>
          </p:txBody>
        </p:sp>
        <p:sp>
          <p:nvSpPr>
            <p:cNvPr id="30" name="rc30"/>
            <p:cNvSpPr/>
            <p:nvPr/>
          </p:nvSpPr>
          <p:spPr>
            <a:xfrm>
              <a:off x="2405264" y="2993961"/>
              <a:ext cx="249522" cy="1012723"/>
            </a:xfrm>
            <a:prstGeom prst="rect">
              <a:avLst/>
            </a:prstGeom>
            <a:solidFill>
              <a:srgbClr val="80BD41">
                <a:alpha val="100000"/>
              </a:srgbClr>
            </a:solidFill>
          </p:spPr>
          <p:txBody>
            <a:bodyPr/>
            <a:lstStyle/>
            <a:p/>
          </p:txBody>
        </p:sp>
        <p:sp>
          <p:nvSpPr>
            <p:cNvPr id="31" name="rc31"/>
            <p:cNvSpPr/>
            <p:nvPr/>
          </p:nvSpPr>
          <p:spPr>
            <a:xfrm>
              <a:off x="2405264" y="2740780"/>
              <a:ext cx="249522" cy="253180"/>
            </a:xfrm>
            <a:prstGeom prst="rect">
              <a:avLst/>
            </a:prstGeom>
            <a:solidFill>
              <a:srgbClr val="1CABE2">
                <a:alpha val="100000"/>
              </a:srgbClr>
            </a:solidFill>
          </p:spPr>
          <p:txBody>
            <a:bodyPr/>
            <a:lstStyle/>
            <a:p/>
          </p:txBody>
        </p:sp>
        <p:sp>
          <p:nvSpPr>
            <p:cNvPr id="32" name="rc32"/>
            <p:cNvSpPr/>
            <p:nvPr/>
          </p:nvSpPr>
          <p:spPr>
            <a:xfrm>
              <a:off x="2682512" y="2984755"/>
              <a:ext cx="249522" cy="1021930"/>
            </a:xfrm>
            <a:prstGeom prst="rect">
              <a:avLst/>
            </a:prstGeom>
            <a:solidFill>
              <a:srgbClr val="80BD41">
                <a:alpha val="100000"/>
              </a:srgbClr>
            </a:solidFill>
          </p:spPr>
          <p:txBody>
            <a:bodyPr/>
            <a:lstStyle/>
            <a:p/>
          </p:txBody>
        </p:sp>
        <p:sp>
          <p:nvSpPr>
            <p:cNvPr id="33" name="rc33"/>
            <p:cNvSpPr/>
            <p:nvPr/>
          </p:nvSpPr>
          <p:spPr>
            <a:xfrm>
              <a:off x="2682512" y="2726970"/>
              <a:ext cx="249522" cy="257784"/>
            </a:xfrm>
            <a:prstGeom prst="rect">
              <a:avLst/>
            </a:prstGeom>
            <a:solidFill>
              <a:srgbClr val="1CABE2">
                <a:alpha val="100000"/>
              </a:srgbClr>
            </a:solidFill>
          </p:spPr>
          <p:txBody>
            <a:bodyPr/>
            <a:lstStyle/>
            <a:p/>
          </p:txBody>
        </p:sp>
        <p:sp>
          <p:nvSpPr>
            <p:cNvPr id="34" name="rc34"/>
            <p:cNvSpPr/>
            <p:nvPr/>
          </p:nvSpPr>
          <p:spPr>
            <a:xfrm>
              <a:off x="2959759" y="3067614"/>
              <a:ext cx="249522" cy="939071"/>
            </a:xfrm>
            <a:prstGeom prst="rect">
              <a:avLst/>
            </a:prstGeom>
            <a:solidFill>
              <a:srgbClr val="80BD41">
                <a:alpha val="100000"/>
              </a:srgbClr>
            </a:solidFill>
          </p:spPr>
          <p:txBody>
            <a:bodyPr/>
            <a:lstStyle/>
            <a:p/>
          </p:txBody>
        </p:sp>
        <p:sp>
          <p:nvSpPr>
            <p:cNvPr id="35" name="rc35"/>
            <p:cNvSpPr/>
            <p:nvPr/>
          </p:nvSpPr>
          <p:spPr>
            <a:xfrm>
              <a:off x="2959759" y="2699351"/>
              <a:ext cx="249522" cy="368263"/>
            </a:xfrm>
            <a:prstGeom prst="rect">
              <a:avLst/>
            </a:prstGeom>
            <a:solidFill>
              <a:srgbClr val="1CABE2">
                <a:alpha val="100000"/>
              </a:srgbClr>
            </a:solidFill>
          </p:spPr>
          <p:txBody>
            <a:bodyPr/>
            <a:lstStyle/>
            <a:p/>
          </p:txBody>
        </p:sp>
        <p:sp>
          <p:nvSpPr>
            <p:cNvPr id="36" name="rc36"/>
            <p:cNvSpPr/>
            <p:nvPr/>
          </p:nvSpPr>
          <p:spPr>
            <a:xfrm>
              <a:off x="3237007" y="2653318"/>
              <a:ext cx="249522" cy="1353367"/>
            </a:xfrm>
            <a:prstGeom prst="rect">
              <a:avLst/>
            </a:prstGeom>
            <a:solidFill>
              <a:srgbClr val="80BD41">
                <a:alpha val="100000"/>
              </a:srgbClr>
            </a:solidFill>
          </p:spPr>
          <p:txBody>
            <a:bodyPr/>
            <a:lstStyle/>
            <a:p/>
          </p:txBody>
        </p:sp>
        <p:sp>
          <p:nvSpPr>
            <p:cNvPr id="37" name="rc37"/>
            <p:cNvSpPr/>
            <p:nvPr/>
          </p:nvSpPr>
          <p:spPr>
            <a:xfrm>
              <a:off x="3237007" y="2639508"/>
              <a:ext cx="249522" cy="13809"/>
            </a:xfrm>
            <a:prstGeom prst="rect">
              <a:avLst/>
            </a:prstGeom>
            <a:solidFill>
              <a:srgbClr val="1CABE2">
                <a:alpha val="100000"/>
              </a:srgbClr>
            </a:solidFill>
          </p:spPr>
          <p:txBody>
            <a:bodyPr/>
            <a:lstStyle/>
            <a:p/>
          </p:txBody>
        </p:sp>
        <p:sp>
          <p:nvSpPr>
            <p:cNvPr id="38" name="rc38"/>
            <p:cNvSpPr/>
            <p:nvPr/>
          </p:nvSpPr>
          <p:spPr>
            <a:xfrm>
              <a:off x="3514255" y="2570459"/>
              <a:ext cx="249522" cy="1436226"/>
            </a:xfrm>
            <a:prstGeom prst="rect">
              <a:avLst/>
            </a:prstGeom>
            <a:solidFill>
              <a:srgbClr val="80BD41">
                <a:alpha val="100000"/>
              </a:srgbClr>
            </a:solidFill>
          </p:spPr>
          <p:txBody>
            <a:bodyPr/>
            <a:lstStyle/>
            <a:p/>
          </p:txBody>
        </p:sp>
        <p:sp>
          <p:nvSpPr>
            <p:cNvPr id="39" name="rc39"/>
            <p:cNvSpPr/>
            <p:nvPr/>
          </p:nvSpPr>
          <p:spPr>
            <a:xfrm>
              <a:off x="3514255" y="2556649"/>
              <a:ext cx="249522" cy="13809"/>
            </a:xfrm>
            <a:prstGeom prst="rect">
              <a:avLst/>
            </a:prstGeom>
            <a:solidFill>
              <a:srgbClr val="1CABE2">
                <a:alpha val="100000"/>
              </a:srgbClr>
            </a:solidFill>
          </p:spPr>
          <p:txBody>
            <a:bodyPr/>
            <a:lstStyle/>
            <a:p/>
          </p:txBody>
        </p:sp>
        <p:sp>
          <p:nvSpPr>
            <p:cNvPr id="40" name="rc40"/>
            <p:cNvSpPr/>
            <p:nvPr/>
          </p:nvSpPr>
          <p:spPr>
            <a:xfrm>
              <a:off x="3791502" y="2482996"/>
              <a:ext cx="249522" cy="1523688"/>
            </a:xfrm>
            <a:prstGeom prst="rect">
              <a:avLst/>
            </a:prstGeom>
            <a:solidFill>
              <a:srgbClr val="80BD41">
                <a:alpha val="100000"/>
              </a:srgbClr>
            </a:solidFill>
          </p:spPr>
          <p:txBody>
            <a:bodyPr/>
            <a:lstStyle/>
            <a:p/>
          </p:txBody>
        </p:sp>
        <p:sp>
          <p:nvSpPr>
            <p:cNvPr id="41" name="rc41"/>
            <p:cNvSpPr/>
            <p:nvPr/>
          </p:nvSpPr>
          <p:spPr>
            <a:xfrm>
              <a:off x="3791502" y="2469186"/>
              <a:ext cx="249522" cy="13809"/>
            </a:xfrm>
            <a:prstGeom prst="rect">
              <a:avLst/>
            </a:prstGeom>
            <a:solidFill>
              <a:srgbClr val="1CABE2">
                <a:alpha val="100000"/>
              </a:srgbClr>
            </a:solidFill>
          </p:spPr>
          <p:txBody>
            <a:bodyPr/>
            <a:lstStyle/>
            <a:p/>
          </p:txBody>
        </p:sp>
        <p:sp>
          <p:nvSpPr>
            <p:cNvPr id="42" name="rc42"/>
            <p:cNvSpPr/>
            <p:nvPr/>
          </p:nvSpPr>
          <p:spPr>
            <a:xfrm>
              <a:off x="4068750" y="2395534"/>
              <a:ext cx="249522" cy="1611151"/>
            </a:xfrm>
            <a:prstGeom prst="rect">
              <a:avLst/>
            </a:prstGeom>
            <a:solidFill>
              <a:srgbClr val="80BD41">
                <a:alpha val="100000"/>
              </a:srgbClr>
            </a:solidFill>
          </p:spPr>
          <p:txBody>
            <a:bodyPr/>
            <a:lstStyle/>
            <a:p/>
          </p:txBody>
        </p:sp>
        <p:sp>
          <p:nvSpPr>
            <p:cNvPr id="43" name="rc43"/>
            <p:cNvSpPr/>
            <p:nvPr/>
          </p:nvSpPr>
          <p:spPr>
            <a:xfrm>
              <a:off x="4068750" y="2377120"/>
              <a:ext cx="249522" cy="18413"/>
            </a:xfrm>
            <a:prstGeom prst="rect">
              <a:avLst/>
            </a:prstGeom>
            <a:solidFill>
              <a:srgbClr val="1CABE2">
                <a:alpha val="100000"/>
              </a:srgbClr>
            </a:solidFill>
          </p:spPr>
          <p:txBody>
            <a:bodyPr/>
            <a:lstStyle/>
            <a:p/>
          </p:txBody>
        </p:sp>
        <p:sp>
          <p:nvSpPr>
            <p:cNvPr id="44" name="rc44"/>
            <p:cNvSpPr/>
            <p:nvPr/>
          </p:nvSpPr>
          <p:spPr>
            <a:xfrm>
              <a:off x="4345998" y="2354104"/>
              <a:ext cx="249522" cy="1652580"/>
            </a:xfrm>
            <a:prstGeom prst="rect">
              <a:avLst/>
            </a:prstGeom>
            <a:solidFill>
              <a:srgbClr val="80BD41">
                <a:alpha val="100000"/>
              </a:srgbClr>
            </a:solidFill>
          </p:spPr>
          <p:txBody>
            <a:bodyPr/>
            <a:lstStyle/>
            <a:p/>
          </p:txBody>
        </p:sp>
        <p:sp>
          <p:nvSpPr>
            <p:cNvPr id="45" name="rc45"/>
            <p:cNvSpPr/>
            <p:nvPr/>
          </p:nvSpPr>
          <p:spPr>
            <a:xfrm>
              <a:off x="4345998" y="2335691"/>
              <a:ext cx="249522" cy="18413"/>
            </a:xfrm>
            <a:prstGeom prst="rect">
              <a:avLst/>
            </a:prstGeom>
            <a:solidFill>
              <a:srgbClr val="1CABE2">
                <a:alpha val="100000"/>
              </a:srgbClr>
            </a:solidFill>
          </p:spPr>
          <p:txBody>
            <a:bodyPr/>
            <a:lstStyle/>
            <a:p/>
          </p:txBody>
        </p:sp>
        <p:sp>
          <p:nvSpPr>
            <p:cNvPr id="46" name="rc46"/>
            <p:cNvSpPr/>
            <p:nvPr/>
          </p:nvSpPr>
          <p:spPr>
            <a:xfrm>
              <a:off x="4623245" y="2690144"/>
              <a:ext cx="249522" cy="1316540"/>
            </a:xfrm>
            <a:prstGeom prst="rect">
              <a:avLst/>
            </a:prstGeom>
            <a:solidFill>
              <a:srgbClr val="80BD41">
                <a:alpha val="100000"/>
              </a:srgbClr>
            </a:solidFill>
          </p:spPr>
          <p:txBody>
            <a:bodyPr/>
            <a:lstStyle/>
            <a:p/>
          </p:txBody>
        </p:sp>
        <p:sp>
          <p:nvSpPr>
            <p:cNvPr id="47" name="rc47"/>
            <p:cNvSpPr/>
            <p:nvPr/>
          </p:nvSpPr>
          <p:spPr>
            <a:xfrm>
              <a:off x="4623245" y="2340294"/>
              <a:ext cx="249522" cy="349849"/>
            </a:xfrm>
            <a:prstGeom prst="rect">
              <a:avLst/>
            </a:prstGeom>
            <a:solidFill>
              <a:srgbClr val="1CABE2">
                <a:alpha val="100000"/>
              </a:srgbClr>
            </a:solidFill>
          </p:spPr>
          <p:txBody>
            <a:bodyPr/>
            <a:lstStyle/>
            <a:p/>
          </p:txBody>
        </p:sp>
        <p:sp>
          <p:nvSpPr>
            <p:cNvPr id="48" name="rc48"/>
            <p:cNvSpPr/>
            <p:nvPr/>
          </p:nvSpPr>
          <p:spPr>
            <a:xfrm>
              <a:off x="4900493" y="2552045"/>
              <a:ext cx="249522" cy="1454639"/>
            </a:xfrm>
            <a:prstGeom prst="rect">
              <a:avLst/>
            </a:prstGeom>
            <a:solidFill>
              <a:srgbClr val="80BD41">
                <a:alpha val="100000"/>
              </a:srgbClr>
            </a:solidFill>
          </p:spPr>
          <p:txBody>
            <a:bodyPr/>
            <a:lstStyle/>
            <a:p/>
          </p:txBody>
        </p:sp>
        <p:sp>
          <p:nvSpPr>
            <p:cNvPr id="49" name="rc49"/>
            <p:cNvSpPr/>
            <p:nvPr/>
          </p:nvSpPr>
          <p:spPr>
            <a:xfrm>
              <a:off x="4900493" y="2335691"/>
              <a:ext cx="249522" cy="216354"/>
            </a:xfrm>
            <a:prstGeom prst="rect">
              <a:avLst/>
            </a:prstGeom>
            <a:solidFill>
              <a:srgbClr val="1CABE2">
                <a:alpha val="100000"/>
              </a:srgbClr>
            </a:solidFill>
          </p:spPr>
          <p:txBody>
            <a:bodyPr/>
            <a:lstStyle/>
            <a:p/>
          </p:txBody>
        </p:sp>
        <p:sp>
          <p:nvSpPr>
            <p:cNvPr id="50" name="rc50"/>
            <p:cNvSpPr/>
            <p:nvPr/>
          </p:nvSpPr>
          <p:spPr>
            <a:xfrm>
              <a:off x="5177741" y="2413947"/>
              <a:ext cx="249522" cy="1592738"/>
            </a:xfrm>
            <a:prstGeom prst="rect">
              <a:avLst/>
            </a:prstGeom>
            <a:solidFill>
              <a:srgbClr val="80BD41">
                <a:alpha val="100000"/>
              </a:srgbClr>
            </a:solidFill>
          </p:spPr>
          <p:txBody>
            <a:bodyPr/>
            <a:lstStyle/>
            <a:p/>
          </p:txBody>
        </p:sp>
        <p:sp>
          <p:nvSpPr>
            <p:cNvPr id="51" name="rc51"/>
            <p:cNvSpPr/>
            <p:nvPr/>
          </p:nvSpPr>
          <p:spPr>
            <a:xfrm>
              <a:off x="5177741" y="2331087"/>
              <a:ext cx="249522" cy="82859"/>
            </a:xfrm>
            <a:prstGeom prst="rect">
              <a:avLst/>
            </a:prstGeom>
            <a:solidFill>
              <a:srgbClr val="1CABE2">
                <a:alpha val="100000"/>
              </a:srgbClr>
            </a:solidFill>
          </p:spPr>
          <p:txBody>
            <a:bodyPr/>
            <a:lstStyle/>
            <a:p/>
          </p:txBody>
        </p:sp>
        <p:sp>
          <p:nvSpPr>
            <p:cNvPr id="52" name="rc52"/>
            <p:cNvSpPr/>
            <p:nvPr/>
          </p:nvSpPr>
          <p:spPr>
            <a:xfrm>
              <a:off x="5454988" y="2473789"/>
              <a:ext cx="249522" cy="1532895"/>
            </a:xfrm>
            <a:prstGeom prst="rect">
              <a:avLst/>
            </a:prstGeom>
            <a:solidFill>
              <a:srgbClr val="80BD41">
                <a:alpha val="100000"/>
              </a:srgbClr>
            </a:solidFill>
          </p:spPr>
          <p:txBody>
            <a:bodyPr/>
            <a:lstStyle/>
            <a:p/>
          </p:txBody>
        </p:sp>
        <p:sp>
          <p:nvSpPr>
            <p:cNvPr id="53" name="rc53"/>
            <p:cNvSpPr/>
            <p:nvPr/>
          </p:nvSpPr>
          <p:spPr>
            <a:xfrm>
              <a:off x="5454988" y="2321881"/>
              <a:ext cx="249522" cy="151908"/>
            </a:xfrm>
            <a:prstGeom prst="rect">
              <a:avLst/>
            </a:prstGeom>
            <a:solidFill>
              <a:srgbClr val="1CABE2">
                <a:alpha val="100000"/>
              </a:srgbClr>
            </a:solidFill>
          </p:spPr>
          <p:txBody>
            <a:bodyPr/>
            <a:lstStyle/>
            <a:p/>
          </p:txBody>
        </p:sp>
        <p:sp>
          <p:nvSpPr>
            <p:cNvPr id="54" name="rc54"/>
            <p:cNvSpPr/>
            <p:nvPr/>
          </p:nvSpPr>
          <p:spPr>
            <a:xfrm>
              <a:off x="5732236" y="2372517"/>
              <a:ext cx="249522" cy="1634167"/>
            </a:xfrm>
            <a:prstGeom prst="rect">
              <a:avLst/>
            </a:prstGeom>
            <a:solidFill>
              <a:srgbClr val="80BD41">
                <a:alpha val="100000"/>
              </a:srgbClr>
            </a:solidFill>
          </p:spPr>
          <p:txBody>
            <a:bodyPr/>
            <a:lstStyle/>
            <a:p/>
          </p:txBody>
        </p:sp>
        <p:sp>
          <p:nvSpPr>
            <p:cNvPr id="55" name="rc55"/>
            <p:cNvSpPr/>
            <p:nvPr/>
          </p:nvSpPr>
          <p:spPr>
            <a:xfrm>
              <a:off x="5732236" y="2321881"/>
              <a:ext cx="249522" cy="50636"/>
            </a:xfrm>
            <a:prstGeom prst="rect">
              <a:avLst/>
            </a:prstGeom>
            <a:solidFill>
              <a:srgbClr val="1CABE2">
                <a:alpha val="100000"/>
              </a:srgbClr>
            </a:solidFill>
          </p:spPr>
          <p:txBody>
            <a:bodyPr/>
            <a:lstStyle/>
            <a:p/>
          </p:txBody>
        </p:sp>
        <p:sp>
          <p:nvSpPr>
            <p:cNvPr id="56" name="rc56"/>
            <p:cNvSpPr/>
            <p:nvPr/>
          </p:nvSpPr>
          <p:spPr>
            <a:xfrm>
              <a:off x="6009484" y="2575062"/>
              <a:ext cx="249522" cy="1431622"/>
            </a:xfrm>
            <a:prstGeom prst="rect">
              <a:avLst/>
            </a:prstGeom>
            <a:solidFill>
              <a:srgbClr val="80BD41">
                <a:alpha val="100000"/>
              </a:srgbClr>
            </a:solidFill>
          </p:spPr>
          <p:txBody>
            <a:bodyPr/>
            <a:lstStyle/>
            <a:p/>
          </p:txBody>
        </p:sp>
        <p:sp>
          <p:nvSpPr>
            <p:cNvPr id="57" name="rc57"/>
            <p:cNvSpPr/>
            <p:nvPr/>
          </p:nvSpPr>
          <p:spPr>
            <a:xfrm>
              <a:off x="6009484" y="2363311"/>
              <a:ext cx="249522" cy="211751"/>
            </a:xfrm>
            <a:prstGeom prst="rect">
              <a:avLst/>
            </a:prstGeom>
            <a:solidFill>
              <a:srgbClr val="1CABE2">
                <a:alpha val="100000"/>
              </a:srgbClr>
            </a:solidFill>
          </p:spPr>
          <p:txBody>
            <a:bodyPr/>
            <a:lstStyle/>
            <a:p/>
          </p:txBody>
        </p:sp>
        <p:sp>
          <p:nvSpPr>
            <p:cNvPr id="58" name="rc58"/>
            <p:cNvSpPr/>
            <p:nvPr/>
          </p:nvSpPr>
          <p:spPr>
            <a:xfrm>
              <a:off x="6286731" y="2575062"/>
              <a:ext cx="249522" cy="1431622"/>
            </a:xfrm>
            <a:prstGeom prst="rect">
              <a:avLst/>
            </a:prstGeom>
            <a:solidFill>
              <a:srgbClr val="80BD41">
                <a:alpha val="100000"/>
              </a:srgbClr>
            </a:solidFill>
          </p:spPr>
          <p:txBody>
            <a:bodyPr/>
            <a:lstStyle/>
            <a:p/>
          </p:txBody>
        </p:sp>
        <p:sp>
          <p:nvSpPr>
            <p:cNvPr id="59" name="rc59"/>
            <p:cNvSpPr/>
            <p:nvPr/>
          </p:nvSpPr>
          <p:spPr>
            <a:xfrm>
              <a:off x="6286731" y="2418550"/>
              <a:ext cx="249522" cy="156511"/>
            </a:xfrm>
            <a:prstGeom prst="rect">
              <a:avLst/>
            </a:prstGeom>
            <a:solidFill>
              <a:srgbClr val="1CABE2">
                <a:alpha val="100000"/>
              </a:srgbClr>
            </a:solidFill>
          </p:spPr>
          <p:txBody>
            <a:bodyPr/>
            <a:lstStyle/>
            <a:p/>
          </p:txBody>
        </p:sp>
        <p:sp>
          <p:nvSpPr>
            <p:cNvPr id="60" name="rc60"/>
            <p:cNvSpPr/>
            <p:nvPr/>
          </p:nvSpPr>
          <p:spPr>
            <a:xfrm>
              <a:off x="6563979" y="2519822"/>
              <a:ext cx="249522" cy="1486862"/>
            </a:xfrm>
            <a:prstGeom prst="rect">
              <a:avLst/>
            </a:prstGeom>
            <a:solidFill>
              <a:srgbClr val="80BD41">
                <a:alpha val="100000"/>
              </a:srgbClr>
            </a:solidFill>
          </p:spPr>
          <p:txBody>
            <a:bodyPr/>
            <a:lstStyle/>
            <a:p/>
          </p:txBody>
        </p:sp>
        <p:sp>
          <p:nvSpPr>
            <p:cNvPr id="61" name="rc61"/>
            <p:cNvSpPr/>
            <p:nvPr/>
          </p:nvSpPr>
          <p:spPr>
            <a:xfrm>
              <a:off x="6563979" y="2459980"/>
              <a:ext cx="249522" cy="59842"/>
            </a:xfrm>
            <a:prstGeom prst="rect">
              <a:avLst/>
            </a:prstGeom>
            <a:solidFill>
              <a:srgbClr val="1CABE2">
                <a:alpha val="100000"/>
              </a:srgbClr>
            </a:solidFill>
          </p:spPr>
          <p:txBody>
            <a:bodyPr/>
            <a:lstStyle/>
            <a:p/>
          </p:txBody>
        </p:sp>
        <p:sp>
          <p:nvSpPr>
            <p:cNvPr id="62" name="rc62"/>
            <p:cNvSpPr/>
            <p:nvPr/>
          </p:nvSpPr>
          <p:spPr>
            <a:xfrm>
              <a:off x="6841227" y="2575062"/>
              <a:ext cx="249522" cy="1431622"/>
            </a:xfrm>
            <a:prstGeom prst="rect">
              <a:avLst/>
            </a:prstGeom>
            <a:solidFill>
              <a:srgbClr val="80BD41">
                <a:alpha val="100000"/>
              </a:srgbClr>
            </a:solidFill>
          </p:spPr>
          <p:txBody>
            <a:bodyPr/>
            <a:lstStyle/>
            <a:p/>
          </p:txBody>
        </p:sp>
        <p:sp>
          <p:nvSpPr>
            <p:cNvPr id="63" name="rc63"/>
            <p:cNvSpPr/>
            <p:nvPr/>
          </p:nvSpPr>
          <p:spPr>
            <a:xfrm>
              <a:off x="6841227" y="2501409"/>
              <a:ext cx="249522" cy="73652"/>
            </a:xfrm>
            <a:prstGeom prst="rect">
              <a:avLst/>
            </a:prstGeom>
            <a:solidFill>
              <a:srgbClr val="1CABE2">
                <a:alpha val="100000"/>
              </a:srgbClr>
            </a:solidFill>
          </p:spPr>
          <p:txBody>
            <a:bodyPr/>
            <a:lstStyle/>
            <a:p/>
          </p:txBody>
        </p:sp>
        <p:sp>
          <p:nvSpPr>
            <p:cNvPr id="64" name="rc64"/>
            <p:cNvSpPr/>
            <p:nvPr/>
          </p:nvSpPr>
          <p:spPr>
            <a:xfrm>
              <a:off x="7118474" y="2565855"/>
              <a:ext cx="249522" cy="1440829"/>
            </a:xfrm>
            <a:prstGeom prst="rect">
              <a:avLst/>
            </a:prstGeom>
            <a:solidFill>
              <a:srgbClr val="80BD41">
                <a:alpha val="100000"/>
              </a:srgbClr>
            </a:solidFill>
          </p:spPr>
          <p:txBody>
            <a:bodyPr/>
            <a:lstStyle/>
            <a:p/>
          </p:txBody>
        </p:sp>
        <p:sp>
          <p:nvSpPr>
            <p:cNvPr id="65" name="rc65"/>
            <p:cNvSpPr/>
            <p:nvPr/>
          </p:nvSpPr>
          <p:spPr>
            <a:xfrm>
              <a:off x="7118474" y="2538236"/>
              <a:ext cx="249522" cy="27619"/>
            </a:xfrm>
            <a:prstGeom prst="rect">
              <a:avLst/>
            </a:prstGeom>
            <a:solidFill>
              <a:srgbClr val="1CABE2">
                <a:alpha val="100000"/>
              </a:srgbClr>
            </a:solidFill>
          </p:spPr>
          <p:txBody>
            <a:bodyPr/>
            <a:lstStyle/>
            <a:p/>
          </p:txBody>
        </p:sp>
        <p:sp>
          <p:nvSpPr>
            <p:cNvPr id="66" name="rc66"/>
            <p:cNvSpPr/>
            <p:nvPr/>
          </p:nvSpPr>
          <p:spPr>
            <a:xfrm>
              <a:off x="7395722" y="2602682"/>
              <a:ext cx="249522" cy="1404003"/>
            </a:xfrm>
            <a:prstGeom prst="rect">
              <a:avLst/>
            </a:prstGeom>
            <a:solidFill>
              <a:srgbClr val="80BD41">
                <a:alpha val="100000"/>
              </a:srgbClr>
            </a:solidFill>
          </p:spPr>
          <p:txBody>
            <a:bodyPr/>
            <a:lstStyle/>
            <a:p/>
          </p:txBody>
        </p:sp>
        <p:sp>
          <p:nvSpPr>
            <p:cNvPr id="67" name="rc67"/>
            <p:cNvSpPr/>
            <p:nvPr/>
          </p:nvSpPr>
          <p:spPr>
            <a:xfrm>
              <a:off x="7395722" y="2588872"/>
              <a:ext cx="249522" cy="13809"/>
            </a:xfrm>
            <a:prstGeom prst="rect">
              <a:avLst/>
            </a:prstGeom>
            <a:solidFill>
              <a:srgbClr val="1CABE2">
                <a:alpha val="100000"/>
              </a:srgbClr>
            </a:solidFill>
          </p:spPr>
          <p:txBody>
            <a:bodyPr/>
            <a:lstStyle/>
            <a:p/>
          </p:txBody>
        </p:sp>
        <p:sp>
          <p:nvSpPr>
            <p:cNvPr id="68" name="rc68"/>
            <p:cNvSpPr/>
            <p:nvPr/>
          </p:nvSpPr>
          <p:spPr>
            <a:xfrm>
              <a:off x="7672970" y="2653318"/>
              <a:ext cx="249522" cy="1353367"/>
            </a:xfrm>
            <a:prstGeom prst="rect">
              <a:avLst/>
            </a:prstGeom>
            <a:solidFill>
              <a:srgbClr val="80BD41">
                <a:alpha val="100000"/>
              </a:srgbClr>
            </a:solidFill>
          </p:spPr>
          <p:txBody>
            <a:bodyPr/>
            <a:lstStyle/>
            <a:p/>
          </p:txBody>
        </p:sp>
        <p:sp>
          <p:nvSpPr>
            <p:cNvPr id="69" name="rc69"/>
            <p:cNvSpPr/>
            <p:nvPr/>
          </p:nvSpPr>
          <p:spPr>
            <a:xfrm>
              <a:off x="7672970" y="2639508"/>
              <a:ext cx="249522" cy="13809"/>
            </a:xfrm>
            <a:prstGeom prst="rect">
              <a:avLst/>
            </a:prstGeom>
            <a:solidFill>
              <a:srgbClr val="1CABE2">
                <a:alpha val="100000"/>
              </a:srgbClr>
            </a:solidFill>
          </p:spPr>
          <p:txBody>
            <a:bodyPr/>
            <a:lstStyle/>
            <a:p/>
          </p:txBody>
        </p:sp>
        <p:sp>
          <p:nvSpPr>
            <p:cNvPr id="70" name="rc70"/>
            <p:cNvSpPr/>
            <p:nvPr/>
          </p:nvSpPr>
          <p:spPr>
            <a:xfrm>
              <a:off x="7950217" y="2694747"/>
              <a:ext cx="249522" cy="1311937"/>
            </a:xfrm>
            <a:prstGeom prst="rect">
              <a:avLst/>
            </a:prstGeom>
            <a:solidFill>
              <a:srgbClr val="80BD41">
                <a:alpha val="100000"/>
              </a:srgbClr>
            </a:solidFill>
          </p:spPr>
          <p:txBody>
            <a:bodyPr/>
            <a:lstStyle/>
            <a:p/>
          </p:txBody>
        </p:sp>
        <p:sp>
          <p:nvSpPr>
            <p:cNvPr id="71" name="rc71"/>
            <p:cNvSpPr/>
            <p:nvPr/>
          </p:nvSpPr>
          <p:spPr>
            <a:xfrm>
              <a:off x="7950217" y="2680937"/>
              <a:ext cx="249522" cy="13809"/>
            </a:xfrm>
            <a:prstGeom prst="rect">
              <a:avLst/>
            </a:prstGeom>
            <a:solidFill>
              <a:srgbClr val="1CABE2">
                <a:alpha val="100000"/>
              </a:srgbClr>
            </a:solidFill>
          </p:spPr>
          <p:txBody>
            <a:bodyPr/>
            <a:lstStyle/>
            <a:p/>
          </p:txBody>
        </p:sp>
        <p:sp>
          <p:nvSpPr>
            <p:cNvPr id="72" name="pl72"/>
            <p:cNvSpPr/>
            <p:nvPr/>
          </p:nvSpPr>
          <p:spPr>
            <a:xfrm>
              <a:off x="1421035" y="1226758"/>
              <a:ext cx="6653943" cy="1544403"/>
            </a:xfrm>
            <a:custGeom>
              <a:avLst/>
              <a:pathLst>
                <a:path w="6653943" h="1544403">
                  <a:moveTo>
                    <a:pt x="0" y="1544403"/>
                  </a:moveTo>
                  <a:lnTo>
                    <a:pt x="277247" y="112320"/>
                  </a:lnTo>
                  <a:lnTo>
                    <a:pt x="554495" y="533521"/>
                  </a:lnTo>
                  <a:lnTo>
                    <a:pt x="831742" y="533521"/>
                  </a:lnTo>
                  <a:lnTo>
                    <a:pt x="1108990" y="533521"/>
                  </a:lnTo>
                  <a:lnTo>
                    <a:pt x="1386238" y="533521"/>
                  </a:lnTo>
                  <a:lnTo>
                    <a:pt x="1663485" y="758161"/>
                  </a:lnTo>
                  <a:lnTo>
                    <a:pt x="1940733" y="0"/>
                  </a:lnTo>
                  <a:lnTo>
                    <a:pt x="2217981" y="0"/>
                  </a:lnTo>
                  <a:lnTo>
                    <a:pt x="2495228" y="0"/>
                  </a:lnTo>
                  <a:lnTo>
                    <a:pt x="2772476" y="0"/>
                  </a:lnTo>
                  <a:lnTo>
                    <a:pt x="3049724" y="0"/>
                  </a:lnTo>
                  <a:lnTo>
                    <a:pt x="3326971" y="561601"/>
                  </a:lnTo>
                  <a:lnTo>
                    <a:pt x="3604219" y="336960"/>
                  </a:lnTo>
                  <a:lnTo>
                    <a:pt x="3881467" y="112320"/>
                  </a:lnTo>
                  <a:lnTo>
                    <a:pt x="4158714" y="224640"/>
                  </a:lnTo>
                  <a:lnTo>
                    <a:pt x="4435962" y="56160"/>
                  </a:lnTo>
                  <a:lnTo>
                    <a:pt x="4713210" y="336960"/>
                  </a:lnTo>
                  <a:lnTo>
                    <a:pt x="4990457" y="252720"/>
                  </a:lnTo>
                  <a:lnTo>
                    <a:pt x="5267705" y="84240"/>
                  </a:lnTo>
                  <a:lnTo>
                    <a:pt x="5544953" y="112320"/>
                  </a:lnTo>
                  <a:lnTo>
                    <a:pt x="5822200" y="2808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74" name="tx74"/>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5" name="tx75"/>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1315225" y="258644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4" name="tx84"/>
            <p:cNvSpPr/>
            <p:nvPr/>
          </p:nvSpPr>
          <p:spPr>
            <a:xfrm>
              <a:off x="2701464" y="25910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5" name="tx85"/>
            <p:cNvSpPr/>
            <p:nvPr/>
          </p:nvSpPr>
          <p:spPr>
            <a:xfrm>
              <a:off x="4087702" y="224119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6" name="tx86"/>
            <p:cNvSpPr/>
            <p:nvPr/>
          </p:nvSpPr>
          <p:spPr>
            <a:xfrm>
              <a:off x="5473940" y="218595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7" name="tx87"/>
            <p:cNvSpPr/>
            <p:nvPr/>
          </p:nvSpPr>
          <p:spPr>
            <a:xfrm>
              <a:off x="6582931" y="232405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8" name="tx88"/>
            <p:cNvSpPr/>
            <p:nvPr/>
          </p:nvSpPr>
          <p:spPr>
            <a:xfrm>
              <a:off x="6860178" y="236548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7137426" y="240230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7414674" y="245294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7691921" y="250358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7969169" y="254501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pl93"/>
            <p:cNvSpPr/>
            <p:nvPr/>
          </p:nvSpPr>
          <p:spPr>
            <a:xfrm>
              <a:off x="1421035" y="1198678"/>
              <a:ext cx="0" cy="1572483"/>
            </a:xfrm>
            <a:custGeom>
              <a:avLst/>
              <a:pathLst>
                <a:path w="0" h="1572483">
                  <a:moveTo>
                    <a:pt x="0" y="157248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655386" y="30339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05" name="tx105"/>
            <p:cNvSpPr/>
            <p:nvPr/>
          </p:nvSpPr>
          <p:spPr>
            <a:xfrm>
              <a:off x="655386" y="21132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06" name="tx106"/>
            <p:cNvSpPr/>
            <p:nvPr/>
          </p:nvSpPr>
          <p:spPr>
            <a:xfrm>
              <a:off x="655386" y="11925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07" name="tx10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8" name="tx11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9" name="tx11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0" name="tx12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100707" y="248077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3" name="tx12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4" name="pl12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tx12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26" name="rc126"/>
            <p:cNvSpPr/>
            <p:nvPr/>
          </p:nvSpPr>
          <p:spPr>
            <a:xfrm>
              <a:off x="4433341" y="4909475"/>
              <a:ext cx="201456" cy="201456"/>
            </a:xfrm>
            <a:prstGeom prst="rect">
              <a:avLst/>
            </a:prstGeom>
            <a:solidFill>
              <a:srgbClr val="1CABE2">
                <a:alpha val="100000"/>
              </a:srgbClr>
            </a:solidFill>
          </p:spPr>
          <p:txBody>
            <a:bodyPr/>
            <a:lstStyle/>
            <a:p/>
          </p:txBody>
        </p:sp>
        <p:sp>
          <p:nvSpPr>
            <p:cNvPr id="127" name="rc127"/>
            <p:cNvSpPr/>
            <p:nvPr/>
          </p:nvSpPr>
          <p:spPr>
            <a:xfrm>
              <a:off x="5638429" y="4909475"/>
              <a:ext cx="201456" cy="201456"/>
            </a:xfrm>
            <a:prstGeom prst="rect">
              <a:avLst/>
            </a:prstGeom>
            <a:solidFill>
              <a:srgbClr val="80BD41">
                <a:alpha val="100000"/>
              </a:srgbClr>
            </a:solidFill>
          </p:spPr>
          <p:txBody>
            <a:bodyPr/>
            <a:lstStyle/>
            <a:p/>
          </p:txBody>
        </p:sp>
        <p:sp>
          <p:nvSpPr>
            <p:cNvPr id="128" name="tx12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29" name="tx12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0" name="tx13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31" name="tx131"/>
            <p:cNvSpPr/>
            <p:nvPr/>
          </p:nvSpPr>
          <p:spPr>
            <a:xfrm>
              <a:off x="951100" y="661760"/>
              <a:ext cx="135143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Nauru, 2000-2024</a:t>
              </a:r>
            </a:p>
          </p:txBody>
        </p:sp>
        <p:sp>
          <p:nvSpPr>
            <p:cNvPr id="132" name="pl132"/>
            <p:cNvSpPr/>
            <p:nvPr/>
          </p:nvSpPr>
          <p:spPr>
            <a:xfrm>
              <a:off x="227465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423142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61881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81449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2530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20980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716656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rc143"/>
            <p:cNvSpPr/>
            <p:nvPr/>
          </p:nvSpPr>
          <p:spPr>
            <a:xfrm>
              <a:off x="1296273" y="5774644"/>
              <a:ext cx="6320350" cy="162162"/>
            </a:xfrm>
            <a:prstGeom prst="rect">
              <a:avLst/>
            </a:prstGeom>
            <a:solidFill>
              <a:srgbClr val="80BD41">
                <a:alpha val="100000"/>
              </a:srgbClr>
            </a:solidFill>
          </p:spPr>
          <p:txBody>
            <a:bodyPr/>
            <a:lstStyle/>
            <a:p/>
          </p:txBody>
        </p:sp>
        <p:sp>
          <p:nvSpPr>
            <p:cNvPr id="144" name="rc144"/>
            <p:cNvSpPr/>
            <p:nvPr/>
          </p:nvSpPr>
          <p:spPr>
            <a:xfrm>
              <a:off x="7616624" y="5774644"/>
              <a:ext cx="254379" cy="162162"/>
            </a:xfrm>
            <a:prstGeom prst="rect">
              <a:avLst/>
            </a:prstGeom>
            <a:solidFill>
              <a:srgbClr val="1CABE2">
                <a:alpha val="100000"/>
              </a:srgbClr>
            </a:solidFill>
          </p:spPr>
          <p:txBody>
            <a:bodyPr/>
            <a:lstStyle/>
            <a:p/>
          </p:txBody>
        </p:sp>
        <p:sp>
          <p:nvSpPr>
            <p:cNvPr id="145" name="rc145"/>
            <p:cNvSpPr/>
            <p:nvPr/>
          </p:nvSpPr>
          <p:spPr>
            <a:xfrm>
              <a:off x="1296273" y="5571941"/>
              <a:ext cx="5752888" cy="162162"/>
            </a:xfrm>
            <a:prstGeom prst="rect">
              <a:avLst/>
            </a:prstGeom>
            <a:solidFill>
              <a:srgbClr val="80BD41">
                <a:alpha val="100000"/>
              </a:srgbClr>
            </a:solidFill>
          </p:spPr>
          <p:txBody>
            <a:bodyPr/>
            <a:lstStyle/>
            <a:p/>
          </p:txBody>
        </p:sp>
        <p:sp>
          <p:nvSpPr>
            <p:cNvPr id="146" name="rc146"/>
            <p:cNvSpPr/>
            <p:nvPr/>
          </p:nvSpPr>
          <p:spPr>
            <a:xfrm>
              <a:off x="7049162" y="5571941"/>
              <a:ext cx="58702" cy="162162"/>
            </a:xfrm>
            <a:prstGeom prst="rect">
              <a:avLst/>
            </a:prstGeom>
            <a:solidFill>
              <a:srgbClr val="1CABE2">
                <a:alpha val="100000"/>
              </a:srgbClr>
            </a:solidFill>
          </p:spPr>
          <p:txBody>
            <a:bodyPr/>
            <a:lstStyle/>
            <a:p/>
          </p:txBody>
        </p:sp>
        <p:sp>
          <p:nvSpPr>
            <p:cNvPr id="147" name="rc147"/>
            <p:cNvSpPr/>
            <p:nvPr/>
          </p:nvSpPr>
          <p:spPr>
            <a:xfrm>
              <a:off x="1296273" y="5369238"/>
              <a:ext cx="5576780" cy="162162"/>
            </a:xfrm>
            <a:prstGeom prst="rect">
              <a:avLst/>
            </a:prstGeom>
            <a:solidFill>
              <a:srgbClr val="80BD41">
                <a:alpha val="100000"/>
              </a:srgbClr>
            </a:solidFill>
          </p:spPr>
          <p:txBody>
            <a:bodyPr/>
            <a:lstStyle/>
            <a:p/>
          </p:txBody>
        </p:sp>
        <p:sp>
          <p:nvSpPr>
            <p:cNvPr id="148" name="rc148"/>
            <p:cNvSpPr/>
            <p:nvPr/>
          </p:nvSpPr>
          <p:spPr>
            <a:xfrm>
              <a:off x="6873053" y="5369238"/>
              <a:ext cx="58702" cy="162162"/>
            </a:xfrm>
            <a:prstGeom prst="rect">
              <a:avLst/>
            </a:prstGeom>
            <a:solidFill>
              <a:srgbClr val="1CABE2">
                <a:alpha val="100000"/>
              </a:srgbClr>
            </a:solidFill>
          </p:spPr>
          <p:txBody>
            <a:bodyPr/>
            <a:lstStyle/>
            <a:p/>
          </p:txBody>
        </p:sp>
        <p:sp>
          <p:nvSpPr>
            <p:cNvPr id="149" name="tx149"/>
            <p:cNvSpPr/>
            <p:nvPr/>
          </p:nvSpPr>
          <p:spPr>
            <a:xfrm>
              <a:off x="8069513" y="581258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0" name="tx150"/>
            <p:cNvSpPr/>
            <p:nvPr/>
          </p:nvSpPr>
          <p:spPr>
            <a:xfrm>
              <a:off x="7268218"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1" name="tx151"/>
            <p:cNvSpPr/>
            <p:nvPr/>
          </p:nvSpPr>
          <p:spPr>
            <a:xfrm>
              <a:off x="7083303"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2" name="tx15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3" name="tx15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4" name="tx15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5" name="tx155"/>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6" name="tx156"/>
            <p:cNvSpPr/>
            <p:nvPr/>
          </p:nvSpPr>
          <p:spPr>
            <a:xfrm>
              <a:off x="313649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7" name="tx157"/>
            <p:cNvSpPr/>
            <p:nvPr/>
          </p:nvSpPr>
          <p:spPr>
            <a:xfrm>
              <a:off x="509326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8" name="tx158"/>
            <p:cNvSpPr/>
            <p:nvPr/>
          </p:nvSpPr>
          <p:spPr>
            <a:xfrm>
              <a:off x="7050027"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59" name="tx159"/>
            <p:cNvSpPr/>
            <p:nvPr/>
          </p:nvSpPr>
          <p:spPr>
            <a:xfrm>
              <a:off x="4386922" y="6200761"/>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0" name="tx16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1" name="tx161"/>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(99%) was higher than in 2019 (96%).
The number of children vaccinated with DTP3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89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233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677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122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566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511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955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399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844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321881"/>
              <a:ext cx="249522" cy="1684803"/>
            </a:xfrm>
            <a:prstGeom prst="rect">
              <a:avLst/>
            </a:prstGeom>
            <a:solidFill>
              <a:srgbClr val="E2231A">
                <a:alpha val="100000"/>
              </a:srgbClr>
            </a:solidFill>
          </p:spPr>
          <p:txBody>
            <a:bodyPr/>
            <a:lstStyle/>
            <a:p/>
          </p:txBody>
        </p:sp>
        <p:sp>
          <p:nvSpPr>
            <p:cNvPr id="26" name="rc26"/>
            <p:cNvSpPr/>
            <p:nvPr/>
          </p:nvSpPr>
          <p:spPr>
            <a:xfrm>
              <a:off x="1573521" y="3914906"/>
              <a:ext cx="249522" cy="91779"/>
            </a:xfrm>
            <a:prstGeom prst="rect">
              <a:avLst/>
            </a:prstGeom>
            <a:solidFill>
              <a:srgbClr val="E2231A">
                <a:alpha val="100000"/>
              </a:srgbClr>
            </a:solidFill>
          </p:spPr>
          <p:txBody>
            <a:bodyPr/>
            <a:lstStyle/>
            <a:p/>
          </p:txBody>
        </p:sp>
        <p:sp>
          <p:nvSpPr>
            <p:cNvPr id="27" name="rc27"/>
            <p:cNvSpPr/>
            <p:nvPr/>
          </p:nvSpPr>
          <p:spPr>
            <a:xfrm>
              <a:off x="1850769" y="2938113"/>
              <a:ext cx="249522" cy="1068572"/>
            </a:xfrm>
            <a:prstGeom prst="rect">
              <a:avLst/>
            </a:prstGeom>
            <a:solidFill>
              <a:srgbClr val="E2231A">
                <a:alpha val="100000"/>
              </a:srgbClr>
            </a:solidFill>
          </p:spPr>
          <p:txBody>
            <a:bodyPr/>
            <a:lstStyle/>
            <a:p/>
          </p:txBody>
        </p:sp>
        <p:sp>
          <p:nvSpPr>
            <p:cNvPr id="28" name="rc28"/>
            <p:cNvSpPr/>
            <p:nvPr/>
          </p:nvSpPr>
          <p:spPr>
            <a:xfrm>
              <a:off x="2128016" y="3167561"/>
              <a:ext cx="249522" cy="839124"/>
            </a:xfrm>
            <a:prstGeom prst="rect">
              <a:avLst/>
            </a:prstGeom>
            <a:solidFill>
              <a:srgbClr val="E2231A">
                <a:alpha val="100000"/>
              </a:srgbClr>
            </a:solidFill>
          </p:spPr>
          <p:txBody>
            <a:bodyPr/>
            <a:lstStyle/>
            <a:p/>
          </p:txBody>
        </p:sp>
        <p:sp>
          <p:nvSpPr>
            <p:cNvPr id="29" name="rc29"/>
            <p:cNvSpPr/>
            <p:nvPr/>
          </p:nvSpPr>
          <p:spPr>
            <a:xfrm>
              <a:off x="2405264" y="3410120"/>
              <a:ext cx="249522" cy="596564"/>
            </a:xfrm>
            <a:prstGeom prst="rect">
              <a:avLst/>
            </a:prstGeom>
            <a:solidFill>
              <a:srgbClr val="E2231A">
                <a:alpha val="100000"/>
              </a:srgbClr>
            </a:solidFill>
          </p:spPr>
          <p:txBody>
            <a:bodyPr/>
            <a:lstStyle/>
            <a:p/>
          </p:txBody>
        </p:sp>
        <p:sp>
          <p:nvSpPr>
            <p:cNvPr id="30" name="rc30"/>
            <p:cNvSpPr/>
            <p:nvPr/>
          </p:nvSpPr>
          <p:spPr>
            <a:xfrm>
              <a:off x="2682512" y="3639568"/>
              <a:ext cx="249522" cy="367116"/>
            </a:xfrm>
            <a:prstGeom prst="rect">
              <a:avLst/>
            </a:prstGeom>
            <a:solidFill>
              <a:srgbClr val="E2231A">
                <a:alpha val="100000"/>
              </a:srgbClr>
            </a:solidFill>
          </p:spPr>
          <p:txBody>
            <a:bodyPr/>
            <a:lstStyle/>
            <a:p/>
          </p:txBody>
        </p:sp>
        <p:sp>
          <p:nvSpPr>
            <p:cNvPr id="31" name="rc31"/>
            <p:cNvSpPr/>
            <p:nvPr/>
          </p:nvSpPr>
          <p:spPr>
            <a:xfrm>
              <a:off x="2959759" y="3987018"/>
              <a:ext cx="249522" cy="19666"/>
            </a:xfrm>
            <a:prstGeom prst="rect">
              <a:avLst/>
            </a:prstGeom>
            <a:solidFill>
              <a:srgbClr val="E2231A">
                <a:alpha val="100000"/>
              </a:srgbClr>
            </a:solidFill>
          </p:spPr>
          <p:txBody>
            <a:bodyPr/>
            <a:lstStyle/>
            <a:p/>
          </p:txBody>
        </p:sp>
        <p:sp>
          <p:nvSpPr>
            <p:cNvPr id="32" name="rc32"/>
            <p:cNvSpPr/>
            <p:nvPr/>
          </p:nvSpPr>
          <p:spPr>
            <a:xfrm>
              <a:off x="3237007" y="3987018"/>
              <a:ext cx="249522" cy="19666"/>
            </a:xfrm>
            <a:prstGeom prst="rect">
              <a:avLst/>
            </a:prstGeom>
            <a:solidFill>
              <a:srgbClr val="E2231A">
                <a:alpha val="100000"/>
              </a:srgbClr>
            </a:solidFill>
          </p:spPr>
          <p:txBody>
            <a:bodyPr/>
            <a:lstStyle/>
            <a:p/>
          </p:txBody>
        </p:sp>
        <p:sp>
          <p:nvSpPr>
            <p:cNvPr id="33" name="rc33"/>
            <p:cNvSpPr/>
            <p:nvPr/>
          </p:nvSpPr>
          <p:spPr>
            <a:xfrm>
              <a:off x="3514255" y="3987018"/>
              <a:ext cx="249522" cy="19666"/>
            </a:xfrm>
            <a:prstGeom prst="rect">
              <a:avLst/>
            </a:prstGeom>
            <a:solidFill>
              <a:srgbClr val="E2231A">
                <a:alpha val="100000"/>
              </a:srgbClr>
            </a:solidFill>
          </p:spPr>
          <p:txBody>
            <a:bodyPr/>
            <a:lstStyle/>
            <a:p/>
          </p:txBody>
        </p:sp>
        <p:sp>
          <p:nvSpPr>
            <p:cNvPr id="34" name="rc34"/>
            <p:cNvSpPr/>
            <p:nvPr/>
          </p:nvSpPr>
          <p:spPr>
            <a:xfrm>
              <a:off x="3791502" y="3987018"/>
              <a:ext cx="249522" cy="19666"/>
            </a:xfrm>
            <a:prstGeom prst="rect">
              <a:avLst/>
            </a:prstGeom>
            <a:solidFill>
              <a:srgbClr val="E2231A">
                <a:alpha val="100000"/>
              </a:srgbClr>
            </a:solidFill>
          </p:spPr>
          <p:txBody>
            <a:bodyPr/>
            <a:lstStyle/>
            <a:p/>
          </p:txBody>
        </p:sp>
        <p:sp>
          <p:nvSpPr>
            <p:cNvPr id="35" name="rc35"/>
            <p:cNvSpPr/>
            <p:nvPr/>
          </p:nvSpPr>
          <p:spPr>
            <a:xfrm>
              <a:off x="4068750" y="3980462"/>
              <a:ext cx="249522" cy="26222"/>
            </a:xfrm>
            <a:prstGeom prst="rect">
              <a:avLst/>
            </a:prstGeom>
            <a:solidFill>
              <a:srgbClr val="E2231A">
                <a:alpha val="100000"/>
              </a:srgbClr>
            </a:solidFill>
          </p:spPr>
          <p:txBody>
            <a:bodyPr/>
            <a:lstStyle/>
            <a:p/>
          </p:txBody>
        </p:sp>
        <p:sp>
          <p:nvSpPr>
            <p:cNvPr id="36" name="rc36"/>
            <p:cNvSpPr/>
            <p:nvPr/>
          </p:nvSpPr>
          <p:spPr>
            <a:xfrm>
              <a:off x="4345998" y="3980462"/>
              <a:ext cx="249522" cy="26222"/>
            </a:xfrm>
            <a:prstGeom prst="rect">
              <a:avLst/>
            </a:prstGeom>
            <a:solidFill>
              <a:srgbClr val="E2231A">
                <a:alpha val="100000"/>
              </a:srgbClr>
            </a:solidFill>
          </p:spPr>
          <p:txBody>
            <a:bodyPr/>
            <a:lstStyle/>
            <a:p/>
          </p:txBody>
        </p:sp>
        <p:sp>
          <p:nvSpPr>
            <p:cNvPr id="37" name="rc37"/>
            <p:cNvSpPr/>
            <p:nvPr/>
          </p:nvSpPr>
          <p:spPr>
            <a:xfrm>
              <a:off x="4623245" y="3914906"/>
              <a:ext cx="249522" cy="91779"/>
            </a:xfrm>
            <a:prstGeom prst="rect">
              <a:avLst/>
            </a:prstGeom>
            <a:solidFill>
              <a:srgbClr val="E2231A">
                <a:alpha val="100000"/>
              </a:srgbClr>
            </a:solidFill>
          </p:spPr>
          <p:txBody>
            <a:bodyPr/>
            <a:lstStyle/>
            <a:p/>
          </p:txBody>
        </p:sp>
        <p:sp>
          <p:nvSpPr>
            <p:cNvPr id="38" name="rc38"/>
            <p:cNvSpPr/>
            <p:nvPr/>
          </p:nvSpPr>
          <p:spPr>
            <a:xfrm>
              <a:off x="4900493" y="3934573"/>
              <a:ext cx="249522" cy="72112"/>
            </a:xfrm>
            <a:prstGeom prst="rect">
              <a:avLst/>
            </a:prstGeom>
            <a:solidFill>
              <a:srgbClr val="E2231A">
                <a:alpha val="100000"/>
              </a:srgbClr>
            </a:solidFill>
          </p:spPr>
          <p:txBody>
            <a:bodyPr/>
            <a:lstStyle/>
            <a:p/>
          </p:txBody>
        </p:sp>
        <p:sp>
          <p:nvSpPr>
            <p:cNvPr id="39" name="rc39"/>
            <p:cNvSpPr/>
            <p:nvPr/>
          </p:nvSpPr>
          <p:spPr>
            <a:xfrm>
              <a:off x="5177741" y="3960795"/>
              <a:ext cx="249522" cy="45889"/>
            </a:xfrm>
            <a:prstGeom prst="rect">
              <a:avLst/>
            </a:prstGeom>
            <a:solidFill>
              <a:srgbClr val="E2231A">
                <a:alpha val="100000"/>
              </a:srgbClr>
            </a:solidFill>
          </p:spPr>
          <p:txBody>
            <a:bodyPr/>
            <a:lstStyle/>
            <a:p/>
          </p:txBody>
        </p:sp>
        <p:sp>
          <p:nvSpPr>
            <p:cNvPr id="40" name="rc40"/>
            <p:cNvSpPr/>
            <p:nvPr/>
          </p:nvSpPr>
          <p:spPr>
            <a:xfrm>
              <a:off x="5454988" y="3960795"/>
              <a:ext cx="249522" cy="45889"/>
            </a:xfrm>
            <a:prstGeom prst="rect">
              <a:avLst/>
            </a:prstGeom>
            <a:solidFill>
              <a:srgbClr val="E2231A">
                <a:alpha val="100000"/>
              </a:srgbClr>
            </a:solidFill>
          </p:spPr>
          <p:txBody>
            <a:bodyPr/>
            <a:lstStyle/>
            <a:p/>
          </p:txBody>
        </p:sp>
        <p:sp>
          <p:nvSpPr>
            <p:cNvPr id="41" name="rc41"/>
            <p:cNvSpPr/>
            <p:nvPr/>
          </p:nvSpPr>
          <p:spPr>
            <a:xfrm>
              <a:off x="5732236" y="3960795"/>
              <a:ext cx="249522" cy="45889"/>
            </a:xfrm>
            <a:prstGeom prst="rect">
              <a:avLst/>
            </a:prstGeom>
            <a:solidFill>
              <a:srgbClr val="E2231A">
                <a:alpha val="100000"/>
              </a:srgbClr>
            </a:solidFill>
          </p:spPr>
          <p:txBody>
            <a:bodyPr/>
            <a:lstStyle/>
            <a:p/>
          </p:txBody>
        </p:sp>
        <p:sp>
          <p:nvSpPr>
            <p:cNvPr id="42" name="rc42"/>
            <p:cNvSpPr/>
            <p:nvPr/>
          </p:nvSpPr>
          <p:spPr>
            <a:xfrm>
              <a:off x="6009484" y="3888683"/>
              <a:ext cx="249522" cy="118001"/>
            </a:xfrm>
            <a:prstGeom prst="rect">
              <a:avLst/>
            </a:prstGeom>
            <a:solidFill>
              <a:srgbClr val="E2231A">
                <a:alpha val="100000"/>
              </a:srgbClr>
            </a:solidFill>
          </p:spPr>
          <p:txBody>
            <a:bodyPr/>
            <a:lstStyle/>
            <a:p/>
          </p:txBody>
        </p:sp>
        <p:sp>
          <p:nvSpPr>
            <p:cNvPr id="43" name="rc43"/>
            <p:cNvSpPr/>
            <p:nvPr/>
          </p:nvSpPr>
          <p:spPr>
            <a:xfrm>
              <a:off x="6286731" y="3987018"/>
              <a:ext cx="249522" cy="19666"/>
            </a:xfrm>
            <a:prstGeom prst="rect">
              <a:avLst/>
            </a:prstGeom>
            <a:solidFill>
              <a:srgbClr val="E2231A">
                <a:alpha val="100000"/>
              </a:srgbClr>
            </a:solidFill>
          </p:spPr>
          <p:txBody>
            <a:bodyPr/>
            <a:lstStyle/>
            <a:p/>
          </p:txBody>
        </p:sp>
        <p:sp>
          <p:nvSpPr>
            <p:cNvPr id="44" name="rc44"/>
            <p:cNvSpPr/>
            <p:nvPr/>
          </p:nvSpPr>
          <p:spPr>
            <a:xfrm>
              <a:off x="6563979" y="3895239"/>
              <a:ext cx="249522" cy="111446"/>
            </a:xfrm>
            <a:prstGeom prst="rect">
              <a:avLst/>
            </a:prstGeom>
            <a:solidFill>
              <a:srgbClr val="E2231A">
                <a:alpha val="100000"/>
              </a:srgbClr>
            </a:solidFill>
          </p:spPr>
          <p:txBody>
            <a:bodyPr/>
            <a:lstStyle/>
            <a:p/>
          </p:txBody>
        </p:sp>
        <p:sp>
          <p:nvSpPr>
            <p:cNvPr id="45" name="rc45"/>
            <p:cNvSpPr/>
            <p:nvPr/>
          </p:nvSpPr>
          <p:spPr>
            <a:xfrm>
              <a:off x="6841227" y="3960795"/>
              <a:ext cx="249522" cy="45889"/>
            </a:xfrm>
            <a:prstGeom prst="rect">
              <a:avLst/>
            </a:prstGeom>
            <a:solidFill>
              <a:srgbClr val="E2231A">
                <a:alpha val="100000"/>
              </a:srgbClr>
            </a:solidFill>
          </p:spPr>
          <p:txBody>
            <a:bodyPr/>
            <a:lstStyle/>
            <a:p/>
          </p:txBody>
        </p:sp>
        <p:sp>
          <p:nvSpPr>
            <p:cNvPr id="46" name="rc46"/>
            <p:cNvSpPr/>
            <p:nvPr/>
          </p:nvSpPr>
          <p:spPr>
            <a:xfrm>
              <a:off x="7118474" y="3967351"/>
              <a:ext cx="249522" cy="39333"/>
            </a:xfrm>
            <a:prstGeom prst="rect">
              <a:avLst/>
            </a:prstGeom>
            <a:solidFill>
              <a:srgbClr val="E2231A">
                <a:alpha val="100000"/>
              </a:srgbClr>
            </a:solidFill>
          </p:spPr>
          <p:txBody>
            <a:bodyPr/>
            <a:lstStyle/>
            <a:p/>
          </p:txBody>
        </p:sp>
        <p:sp>
          <p:nvSpPr>
            <p:cNvPr id="47" name="rc47"/>
            <p:cNvSpPr/>
            <p:nvPr/>
          </p:nvSpPr>
          <p:spPr>
            <a:xfrm>
              <a:off x="7395722" y="3967351"/>
              <a:ext cx="249522" cy="39333"/>
            </a:xfrm>
            <a:prstGeom prst="rect">
              <a:avLst/>
            </a:prstGeom>
            <a:solidFill>
              <a:srgbClr val="E2231A">
                <a:alpha val="100000"/>
              </a:srgbClr>
            </a:solidFill>
          </p:spPr>
          <p:txBody>
            <a:bodyPr/>
            <a:lstStyle/>
            <a:p/>
          </p:txBody>
        </p:sp>
        <p:sp>
          <p:nvSpPr>
            <p:cNvPr id="48" name="rc48"/>
            <p:cNvSpPr/>
            <p:nvPr/>
          </p:nvSpPr>
          <p:spPr>
            <a:xfrm>
              <a:off x="7672970" y="3967351"/>
              <a:ext cx="249522" cy="39333"/>
            </a:xfrm>
            <a:prstGeom prst="rect">
              <a:avLst/>
            </a:prstGeom>
            <a:solidFill>
              <a:srgbClr val="E2231A">
                <a:alpha val="100000"/>
              </a:srgbClr>
            </a:solidFill>
          </p:spPr>
          <p:txBody>
            <a:bodyPr/>
            <a:lstStyle/>
            <a:p/>
          </p:txBody>
        </p:sp>
        <p:sp>
          <p:nvSpPr>
            <p:cNvPr id="49" name="rc49"/>
            <p:cNvSpPr/>
            <p:nvPr/>
          </p:nvSpPr>
          <p:spPr>
            <a:xfrm>
              <a:off x="7950217" y="3967351"/>
              <a:ext cx="249522" cy="39333"/>
            </a:xfrm>
            <a:prstGeom prst="rect">
              <a:avLst/>
            </a:prstGeom>
            <a:solidFill>
              <a:srgbClr val="E2231A">
                <a:alpha val="100000"/>
              </a:srgbClr>
            </a:solidFill>
          </p:spPr>
          <p:txBody>
            <a:bodyPr/>
            <a:lstStyle/>
            <a:p/>
          </p:txBody>
        </p:sp>
        <p:sp>
          <p:nvSpPr>
            <p:cNvPr id="50" name="rc50"/>
            <p:cNvSpPr/>
            <p:nvPr/>
          </p:nvSpPr>
          <p:spPr>
            <a:xfrm>
              <a:off x="2405264" y="3397009"/>
              <a:ext cx="249522" cy="13111"/>
            </a:xfrm>
            <a:prstGeom prst="rect">
              <a:avLst/>
            </a:prstGeom>
            <a:solidFill>
              <a:srgbClr val="B3B3B3">
                <a:alpha val="100000"/>
              </a:srgbClr>
            </a:solidFill>
          </p:spPr>
          <p:txBody>
            <a:bodyPr/>
            <a:lstStyle/>
            <a:p/>
          </p:txBody>
        </p:sp>
        <p:sp>
          <p:nvSpPr>
            <p:cNvPr id="51" name="rc51"/>
            <p:cNvSpPr/>
            <p:nvPr/>
          </p:nvSpPr>
          <p:spPr>
            <a:xfrm>
              <a:off x="2682512" y="3206895"/>
              <a:ext cx="249522" cy="432673"/>
            </a:xfrm>
            <a:prstGeom prst="rect">
              <a:avLst/>
            </a:prstGeom>
            <a:solidFill>
              <a:srgbClr val="B3B3B3">
                <a:alpha val="100000"/>
              </a:srgbClr>
            </a:solidFill>
          </p:spPr>
          <p:txBody>
            <a:bodyPr/>
            <a:lstStyle/>
            <a:p/>
          </p:txBody>
        </p:sp>
        <p:sp>
          <p:nvSpPr>
            <p:cNvPr id="52" name="rc52"/>
            <p:cNvSpPr/>
            <p:nvPr/>
          </p:nvSpPr>
          <p:spPr>
            <a:xfrm>
              <a:off x="2959759" y="3954240"/>
              <a:ext cx="249522" cy="32778"/>
            </a:xfrm>
            <a:prstGeom prst="rect">
              <a:avLst/>
            </a:prstGeom>
            <a:solidFill>
              <a:srgbClr val="B3B3B3">
                <a:alpha val="100000"/>
              </a:srgbClr>
            </a:solidFill>
          </p:spPr>
          <p:txBody>
            <a:bodyPr/>
            <a:lstStyle/>
            <a:p/>
          </p:txBody>
        </p:sp>
        <p:sp>
          <p:nvSpPr>
            <p:cNvPr id="53" name="rc53"/>
            <p:cNvSpPr/>
            <p:nvPr/>
          </p:nvSpPr>
          <p:spPr>
            <a:xfrm>
              <a:off x="3237007" y="3987018"/>
              <a:ext cx="249522" cy="0"/>
            </a:xfrm>
            <a:prstGeom prst="rect">
              <a:avLst/>
            </a:prstGeom>
            <a:solidFill>
              <a:srgbClr val="B3B3B3">
                <a:alpha val="100000"/>
              </a:srgbClr>
            </a:solidFill>
          </p:spPr>
          <p:txBody>
            <a:bodyPr/>
            <a:lstStyle/>
            <a:p/>
          </p:txBody>
        </p:sp>
        <p:sp>
          <p:nvSpPr>
            <p:cNvPr id="54" name="rc54"/>
            <p:cNvSpPr/>
            <p:nvPr/>
          </p:nvSpPr>
          <p:spPr>
            <a:xfrm>
              <a:off x="3514255" y="3987018"/>
              <a:ext cx="249522" cy="0"/>
            </a:xfrm>
            <a:prstGeom prst="rect">
              <a:avLst/>
            </a:prstGeom>
            <a:solidFill>
              <a:srgbClr val="B3B3B3">
                <a:alpha val="100000"/>
              </a:srgbClr>
            </a:solidFill>
          </p:spPr>
          <p:txBody>
            <a:bodyPr/>
            <a:lstStyle/>
            <a:p/>
          </p:txBody>
        </p:sp>
        <p:sp>
          <p:nvSpPr>
            <p:cNvPr id="55" name="rc55"/>
            <p:cNvSpPr/>
            <p:nvPr/>
          </p:nvSpPr>
          <p:spPr>
            <a:xfrm>
              <a:off x="3791502" y="3862460"/>
              <a:ext cx="249522" cy="124557"/>
            </a:xfrm>
            <a:prstGeom prst="rect">
              <a:avLst/>
            </a:prstGeom>
            <a:solidFill>
              <a:srgbClr val="B3B3B3">
                <a:alpha val="100000"/>
              </a:srgbClr>
            </a:solidFill>
          </p:spPr>
          <p:txBody>
            <a:bodyPr/>
            <a:lstStyle/>
            <a:p/>
          </p:txBody>
        </p:sp>
        <p:sp>
          <p:nvSpPr>
            <p:cNvPr id="56" name="rc56"/>
            <p:cNvSpPr/>
            <p:nvPr/>
          </p:nvSpPr>
          <p:spPr>
            <a:xfrm>
              <a:off x="4623245" y="3593678"/>
              <a:ext cx="249522" cy="321227"/>
            </a:xfrm>
            <a:prstGeom prst="rect">
              <a:avLst/>
            </a:prstGeom>
            <a:solidFill>
              <a:srgbClr val="B3B3B3">
                <a:alpha val="100000"/>
              </a:srgbClr>
            </a:solidFill>
          </p:spPr>
          <p:txBody>
            <a:bodyPr/>
            <a:lstStyle/>
            <a:p/>
          </p:txBody>
        </p:sp>
        <p:sp>
          <p:nvSpPr>
            <p:cNvPr id="57" name="rc57"/>
            <p:cNvSpPr/>
            <p:nvPr/>
          </p:nvSpPr>
          <p:spPr>
            <a:xfrm>
              <a:off x="4900493" y="3731347"/>
              <a:ext cx="249522" cy="203225"/>
            </a:xfrm>
            <a:prstGeom prst="rect">
              <a:avLst/>
            </a:prstGeom>
            <a:solidFill>
              <a:srgbClr val="B3B3B3">
                <a:alpha val="100000"/>
              </a:srgbClr>
            </a:solidFill>
          </p:spPr>
          <p:txBody>
            <a:bodyPr/>
            <a:lstStyle/>
            <a:p/>
          </p:txBody>
        </p:sp>
        <p:sp>
          <p:nvSpPr>
            <p:cNvPr id="58" name="rc58"/>
            <p:cNvSpPr/>
            <p:nvPr/>
          </p:nvSpPr>
          <p:spPr>
            <a:xfrm>
              <a:off x="5177741" y="3869016"/>
              <a:ext cx="249522" cy="91779"/>
            </a:xfrm>
            <a:prstGeom prst="rect">
              <a:avLst/>
            </a:prstGeom>
            <a:solidFill>
              <a:srgbClr val="B3B3B3">
                <a:alpha val="100000"/>
              </a:srgbClr>
            </a:solidFill>
          </p:spPr>
          <p:txBody>
            <a:bodyPr/>
            <a:lstStyle/>
            <a:p/>
          </p:txBody>
        </p:sp>
        <p:sp>
          <p:nvSpPr>
            <p:cNvPr id="59" name="rc59"/>
            <p:cNvSpPr/>
            <p:nvPr/>
          </p:nvSpPr>
          <p:spPr>
            <a:xfrm>
              <a:off x="5454988" y="3921461"/>
              <a:ext cx="249522" cy="39333"/>
            </a:xfrm>
            <a:prstGeom prst="rect">
              <a:avLst/>
            </a:prstGeom>
            <a:solidFill>
              <a:srgbClr val="B3B3B3">
                <a:alpha val="100000"/>
              </a:srgbClr>
            </a:solidFill>
          </p:spPr>
          <p:txBody>
            <a:bodyPr/>
            <a:lstStyle/>
            <a:p/>
          </p:txBody>
        </p:sp>
        <p:sp>
          <p:nvSpPr>
            <p:cNvPr id="60" name="rc60"/>
            <p:cNvSpPr/>
            <p:nvPr/>
          </p:nvSpPr>
          <p:spPr>
            <a:xfrm>
              <a:off x="5732236" y="3941128"/>
              <a:ext cx="249522" cy="19666"/>
            </a:xfrm>
            <a:prstGeom prst="rect">
              <a:avLst/>
            </a:prstGeom>
            <a:solidFill>
              <a:srgbClr val="B3B3B3">
                <a:alpha val="100000"/>
              </a:srgbClr>
            </a:solidFill>
          </p:spPr>
          <p:txBody>
            <a:bodyPr/>
            <a:lstStyle/>
            <a:p/>
          </p:txBody>
        </p:sp>
        <p:sp>
          <p:nvSpPr>
            <p:cNvPr id="61" name="rc61"/>
            <p:cNvSpPr/>
            <p:nvPr/>
          </p:nvSpPr>
          <p:spPr>
            <a:xfrm>
              <a:off x="6009484" y="3882127"/>
              <a:ext cx="249522" cy="6555"/>
            </a:xfrm>
            <a:prstGeom prst="rect">
              <a:avLst/>
            </a:prstGeom>
            <a:solidFill>
              <a:srgbClr val="B3B3B3">
                <a:alpha val="100000"/>
              </a:srgbClr>
            </a:solidFill>
          </p:spPr>
          <p:txBody>
            <a:bodyPr/>
            <a:lstStyle/>
            <a:p/>
          </p:txBody>
        </p:sp>
        <p:sp>
          <p:nvSpPr>
            <p:cNvPr id="62" name="rc62"/>
            <p:cNvSpPr/>
            <p:nvPr/>
          </p:nvSpPr>
          <p:spPr>
            <a:xfrm>
              <a:off x="6286731" y="3888683"/>
              <a:ext cx="249522" cy="98334"/>
            </a:xfrm>
            <a:prstGeom prst="rect">
              <a:avLst/>
            </a:prstGeom>
            <a:solidFill>
              <a:srgbClr val="B3B3B3">
                <a:alpha val="100000"/>
              </a:srgbClr>
            </a:solidFill>
          </p:spPr>
          <p:txBody>
            <a:bodyPr/>
            <a:lstStyle/>
            <a:p/>
          </p:txBody>
        </p:sp>
        <p:sp>
          <p:nvSpPr>
            <p:cNvPr id="63" name="rc63"/>
            <p:cNvSpPr/>
            <p:nvPr/>
          </p:nvSpPr>
          <p:spPr>
            <a:xfrm>
              <a:off x="6841227" y="3947684"/>
              <a:ext cx="249522" cy="13111"/>
            </a:xfrm>
            <a:prstGeom prst="rect">
              <a:avLst/>
            </a:prstGeom>
            <a:solidFill>
              <a:srgbClr val="B3B3B3">
                <a:alpha val="100000"/>
              </a:srgbClr>
            </a:solidFill>
          </p:spPr>
          <p:txBody>
            <a:bodyPr/>
            <a:lstStyle/>
            <a:p/>
          </p:txBody>
        </p:sp>
        <p:sp>
          <p:nvSpPr>
            <p:cNvPr id="64" name="pl64"/>
            <p:cNvSpPr/>
            <p:nvPr/>
          </p:nvSpPr>
          <p:spPr>
            <a:xfrm>
              <a:off x="1421035" y="1226758"/>
              <a:ext cx="6653943" cy="2555285"/>
            </a:xfrm>
            <a:custGeom>
              <a:avLst/>
              <a:pathLst>
                <a:path w="6653943" h="2555285">
                  <a:moveTo>
                    <a:pt x="0" y="2555285"/>
                  </a:moveTo>
                  <a:lnTo>
                    <a:pt x="277247" y="112320"/>
                  </a:lnTo>
                  <a:lnTo>
                    <a:pt x="554495" y="1656723"/>
                  </a:lnTo>
                  <a:lnTo>
                    <a:pt x="831742" y="1291682"/>
                  </a:lnTo>
                  <a:lnTo>
                    <a:pt x="1108990" y="898562"/>
                  </a:lnTo>
                  <a:lnTo>
                    <a:pt x="1386238" y="533521"/>
                  </a:lnTo>
                  <a:lnTo>
                    <a:pt x="1663485" y="0"/>
                  </a:lnTo>
                  <a:lnTo>
                    <a:pt x="1940733" y="0"/>
                  </a:lnTo>
                  <a:lnTo>
                    <a:pt x="2217981" y="0"/>
                  </a:lnTo>
                  <a:lnTo>
                    <a:pt x="2495228" y="0"/>
                  </a:lnTo>
                  <a:lnTo>
                    <a:pt x="2772476" y="0"/>
                  </a:lnTo>
                  <a:lnTo>
                    <a:pt x="3049724" y="0"/>
                  </a:lnTo>
                  <a:lnTo>
                    <a:pt x="3326971" y="84240"/>
                  </a:lnTo>
                  <a:lnTo>
                    <a:pt x="3604219" y="56160"/>
                  </a:lnTo>
                  <a:lnTo>
                    <a:pt x="3881467" y="28080"/>
                  </a:lnTo>
                  <a:lnTo>
                    <a:pt x="4158714" y="28080"/>
                  </a:lnTo>
                  <a:lnTo>
                    <a:pt x="4435962" y="28080"/>
                  </a:lnTo>
                  <a:lnTo>
                    <a:pt x="4713210" y="112320"/>
                  </a:lnTo>
                  <a:lnTo>
                    <a:pt x="4990457" y="0"/>
                  </a:lnTo>
                  <a:lnTo>
                    <a:pt x="5267705" y="112320"/>
                  </a:lnTo>
                  <a:lnTo>
                    <a:pt x="5544953" y="28080"/>
                  </a:lnTo>
                  <a:lnTo>
                    <a:pt x="5822200" y="28080"/>
                  </a:lnTo>
                  <a:lnTo>
                    <a:pt x="6099448" y="28080"/>
                  </a:lnTo>
                  <a:lnTo>
                    <a:pt x="6376696" y="28080"/>
                  </a:lnTo>
                  <a:lnTo>
                    <a:pt x="6653943" y="28080"/>
                  </a:lnTo>
                </a:path>
              </a:pathLst>
            </a:custGeom>
            <a:ln w="27101" cap="flat">
              <a:solidFill>
                <a:srgbClr val="0058AB">
                  <a:alpha val="100000"/>
                </a:srgbClr>
              </a:solidFill>
              <a:prstDash val="solid"/>
              <a:round/>
            </a:ln>
          </p:spPr>
          <p:txBody>
            <a:bodyPr/>
            <a:lstStyle/>
            <a:p/>
          </p:txBody>
        </p:sp>
        <p:sp>
          <p:nvSpPr>
            <p:cNvPr id="65" name="pl65"/>
            <p:cNvSpPr/>
            <p:nvPr/>
          </p:nvSpPr>
          <p:spPr>
            <a:xfrm>
              <a:off x="1698282" y="1226758"/>
              <a:ext cx="6376696" cy="1375923"/>
            </a:xfrm>
            <a:custGeom>
              <a:avLst/>
              <a:pathLst>
                <a:path w="6376696" h="1375923">
                  <a:moveTo>
                    <a:pt x="0" y="112320"/>
                  </a:moveTo>
                  <a:lnTo>
                    <a:pt x="277247" y="449281"/>
                  </a:lnTo>
                  <a:lnTo>
                    <a:pt x="554495" y="758161"/>
                  </a:lnTo>
                  <a:lnTo>
                    <a:pt x="831742" y="1095122"/>
                  </a:lnTo>
                  <a:lnTo>
                    <a:pt x="1108990" y="1375923"/>
                  </a:lnTo>
                  <a:lnTo>
                    <a:pt x="1386238" y="56160"/>
                  </a:lnTo>
                  <a:lnTo>
                    <a:pt x="1663485" y="0"/>
                  </a:lnTo>
                  <a:lnTo>
                    <a:pt x="1940733" y="0"/>
                  </a:lnTo>
                  <a:lnTo>
                    <a:pt x="2217981" y="196560"/>
                  </a:lnTo>
                  <a:lnTo>
                    <a:pt x="2495228" y="0"/>
                  </a:lnTo>
                  <a:lnTo>
                    <a:pt x="2772476" y="0"/>
                  </a:lnTo>
                  <a:lnTo>
                    <a:pt x="3049724" y="505441"/>
                  </a:lnTo>
                  <a:lnTo>
                    <a:pt x="3326971" y="308880"/>
                  </a:lnTo>
                  <a:lnTo>
                    <a:pt x="3604219" y="140400"/>
                  </a:lnTo>
                  <a:lnTo>
                    <a:pt x="3881467" y="84240"/>
                  </a:lnTo>
                  <a:lnTo>
                    <a:pt x="4158714" y="56160"/>
                  </a:lnTo>
                  <a:lnTo>
                    <a:pt x="4435962" y="140400"/>
                  </a:lnTo>
                  <a:lnTo>
                    <a:pt x="4713210" y="140400"/>
                  </a:lnTo>
                  <a:lnTo>
                    <a:pt x="4990457" y="112320"/>
                  </a:lnTo>
                  <a:lnTo>
                    <a:pt x="5267705" y="56160"/>
                  </a:lnTo>
                  <a:lnTo>
                    <a:pt x="5544953" y="0"/>
                  </a:lnTo>
                  <a:lnTo>
                    <a:pt x="5822200" y="0"/>
                  </a:lnTo>
                  <a:lnTo>
                    <a:pt x="6099448" y="0"/>
                  </a:lnTo>
                  <a:lnTo>
                    <a:pt x="6376696" y="0"/>
                  </a:lnTo>
                </a:path>
              </a:pathLst>
            </a:custGeom>
            <a:ln w="27101" cap="flat">
              <a:solidFill>
                <a:srgbClr val="333333">
                  <a:alpha val="100000"/>
                </a:srgbClr>
              </a:solidFill>
              <a:prstDash val="solid"/>
              <a:round/>
            </a:ln>
          </p:spPr>
          <p:txBody>
            <a:bodyPr/>
            <a:lstStyle/>
            <a:p/>
          </p:txBody>
        </p:sp>
        <p:sp>
          <p:nvSpPr>
            <p:cNvPr id="66" name="tx66"/>
            <p:cNvSpPr/>
            <p:nvPr/>
          </p:nvSpPr>
          <p:spPr>
            <a:xfrm>
              <a:off x="6618402"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7" name="tx67"/>
            <p:cNvSpPr/>
            <p:nvPr/>
          </p:nvSpPr>
          <p:spPr>
            <a:xfrm>
              <a:off x="6895650"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8" name="tx68"/>
            <p:cNvSpPr/>
            <p:nvPr/>
          </p:nvSpPr>
          <p:spPr>
            <a:xfrm>
              <a:off x="7172898"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9" name="tx69"/>
            <p:cNvSpPr/>
            <p:nvPr/>
          </p:nvSpPr>
          <p:spPr>
            <a:xfrm>
              <a:off x="7450145"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0" name="tx70"/>
            <p:cNvSpPr/>
            <p:nvPr/>
          </p:nvSpPr>
          <p:spPr>
            <a:xfrm>
              <a:off x="7727393"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1" name="tx71"/>
            <p:cNvSpPr/>
            <p:nvPr/>
          </p:nvSpPr>
          <p:spPr>
            <a:xfrm>
              <a:off x="8004641"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72" name="tx72"/>
            <p:cNvSpPr/>
            <p:nvPr/>
          </p:nvSpPr>
          <p:spPr>
            <a:xfrm>
              <a:off x="6618402"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3" name="tx73"/>
            <p:cNvSpPr/>
            <p:nvPr/>
          </p:nvSpPr>
          <p:spPr>
            <a:xfrm>
              <a:off x="6895650"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74" name="tx74"/>
            <p:cNvSpPr/>
            <p:nvPr/>
          </p:nvSpPr>
          <p:spPr>
            <a:xfrm>
              <a:off x="7172898"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5" name="tx75"/>
            <p:cNvSpPr/>
            <p:nvPr/>
          </p:nvSpPr>
          <p:spPr>
            <a:xfrm>
              <a:off x="7450145"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6" name="tx76"/>
            <p:cNvSpPr/>
            <p:nvPr/>
          </p:nvSpPr>
          <p:spPr>
            <a:xfrm>
              <a:off x="7727393"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7" name="tx77"/>
            <p:cNvSpPr/>
            <p:nvPr/>
          </p:nvSpPr>
          <p:spPr>
            <a:xfrm>
              <a:off x="8004641"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8" name="tx78"/>
            <p:cNvSpPr/>
            <p:nvPr/>
          </p:nvSpPr>
          <p:spPr>
            <a:xfrm>
              <a:off x="2685185" y="308885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79" name="tx79"/>
            <p:cNvSpPr/>
            <p:nvPr/>
          </p:nvSpPr>
          <p:spPr>
            <a:xfrm>
              <a:off x="5457662" y="380342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0" name="tx80"/>
            <p:cNvSpPr/>
            <p:nvPr/>
          </p:nvSpPr>
          <p:spPr>
            <a:xfrm>
              <a:off x="6843900" y="382964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1" name="tx81"/>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2" name="tx82"/>
            <p:cNvSpPr/>
            <p:nvPr/>
          </p:nvSpPr>
          <p:spPr>
            <a:xfrm>
              <a:off x="655386" y="32990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3" name="tx83"/>
            <p:cNvSpPr/>
            <p:nvPr/>
          </p:nvSpPr>
          <p:spPr>
            <a:xfrm>
              <a:off x="655386" y="26434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84" name="tx84"/>
            <p:cNvSpPr/>
            <p:nvPr/>
          </p:nvSpPr>
          <p:spPr>
            <a:xfrm>
              <a:off x="655386" y="198780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85" name="tx85"/>
            <p:cNvSpPr/>
            <p:nvPr/>
          </p:nvSpPr>
          <p:spPr>
            <a:xfrm>
              <a:off x="655386" y="13323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86" name="tx8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8" name="tx8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9" name="tx8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0" name="tx9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1" name="tx91"/>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479988" y="2466929"/>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02" name="tx102"/>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3" name="pl103"/>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4" name="pl104"/>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5" name="tx105"/>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6" name="tx106"/>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7" name="rc107"/>
            <p:cNvSpPr/>
            <p:nvPr/>
          </p:nvSpPr>
          <p:spPr>
            <a:xfrm>
              <a:off x="4678790" y="4909475"/>
              <a:ext cx="201456" cy="201456"/>
            </a:xfrm>
            <a:prstGeom prst="rect">
              <a:avLst/>
            </a:prstGeom>
            <a:solidFill>
              <a:srgbClr val="E2231A">
                <a:alpha val="100000"/>
              </a:srgbClr>
            </a:solidFill>
          </p:spPr>
          <p:txBody>
            <a:bodyPr/>
            <a:lstStyle/>
            <a:p/>
          </p:txBody>
        </p:sp>
        <p:sp>
          <p:nvSpPr>
            <p:cNvPr id="108" name="rc108"/>
            <p:cNvSpPr/>
            <p:nvPr/>
          </p:nvSpPr>
          <p:spPr>
            <a:xfrm>
              <a:off x="5642950" y="4909475"/>
              <a:ext cx="201456" cy="201456"/>
            </a:xfrm>
            <a:prstGeom prst="rect">
              <a:avLst/>
            </a:prstGeom>
            <a:solidFill>
              <a:srgbClr val="B3B3B3">
                <a:alpha val="100000"/>
              </a:srgbClr>
            </a:solidFill>
          </p:spPr>
          <p:txBody>
            <a:bodyPr/>
            <a:lstStyle/>
            <a:p/>
          </p:txBody>
        </p:sp>
        <p:sp>
          <p:nvSpPr>
            <p:cNvPr id="109" name="tx109"/>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0" name="tx110"/>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1" name="tx111"/>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2" name="tx112"/>
            <p:cNvSpPr/>
            <p:nvPr/>
          </p:nvSpPr>
          <p:spPr>
            <a:xfrm>
              <a:off x="951100" y="661760"/>
              <a:ext cx="135143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Nauru, 2000-2024</a:t>
              </a:r>
            </a:p>
          </p:txBody>
        </p:sp>
        <p:sp>
          <p:nvSpPr>
            <p:cNvPr id="113" name="pl113"/>
            <p:cNvSpPr/>
            <p:nvPr/>
          </p:nvSpPr>
          <p:spPr>
            <a:xfrm>
              <a:off x="951100" y="56530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14" name="pl114"/>
            <p:cNvSpPr/>
            <p:nvPr/>
          </p:nvSpPr>
          <p:spPr>
            <a:xfrm>
              <a:off x="23114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434192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63723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840278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951100" y="59071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9" name="pl119"/>
            <p:cNvSpPr/>
            <p:nvPr/>
          </p:nvSpPr>
          <p:spPr>
            <a:xfrm>
              <a:off x="951100" y="53988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0" name="pl12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32670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35713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38756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4" name="rc124"/>
            <p:cNvSpPr/>
            <p:nvPr/>
          </p:nvSpPr>
          <p:spPr>
            <a:xfrm>
              <a:off x="1296273" y="5866528"/>
              <a:ext cx="6903466" cy="81335"/>
            </a:xfrm>
            <a:prstGeom prst="rect">
              <a:avLst/>
            </a:prstGeom>
            <a:solidFill>
              <a:srgbClr val="E2231A">
                <a:alpha val="100000"/>
              </a:srgbClr>
            </a:solidFill>
          </p:spPr>
          <p:txBody>
            <a:bodyPr/>
            <a:lstStyle/>
            <a:p/>
          </p:txBody>
        </p:sp>
        <p:sp>
          <p:nvSpPr>
            <p:cNvPr id="125" name="rc125"/>
            <p:cNvSpPr/>
            <p:nvPr/>
          </p:nvSpPr>
          <p:spPr>
            <a:xfrm>
              <a:off x="1296273" y="5358182"/>
              <a:ext cx="2436517" cy="81335"/>
            </a:xfrm>
            <a:prstGeom prst="rect">
              <a:avLst/>
            </a:prstGeom>
            <a:solidFill>
              <a:srgbClr val="E2231A">
                <a:alpha val="100000"/>
              </a:srgbClr>
            </a:solidFill>
          </p:spPr>
          <p:txBody>
            <a:bodyPr/>
            <a:lstStyle/>
            <a:p/>
          </p:txBody>
        </p:sp>
        <p:sp>
          <p:nvSpPr>
            <p:cNvPr id="126" name="tx126"/>
            <p:cNvSpPr/>
            <p:nvPr/>
          </p:nvSpPr>
          <p:spPr>
            <a:xfrm>
              <a:off x="577692" y="58550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a:off x="577692" y="534673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3287858" y="60396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0" name="tx130"/>
            <p:cNvSpPr/>
            <p:nvPr/>
          </p:nvSpPr>
          <p:spPr>
            <a:xfrm>
              <a:off x="527944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1" name="tx131"/>
            <p:cNvSpPr/>
            <p:nvPr/>
          </p:nvSpPr>
          <p:spPr>
            <a:xfrm>
              <a:off x="730987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2" name="tx132"/>
            <p:cNvSpPr/>
            <p:nvPr/>
          </p:nvSpPr>
          <p:spPr>
            <a:xfrm>
              <a:off x="3820073" y="6173067"/>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33" name="tx13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98%. This is greater than in 2019, where coverage was 95%.
&lt;100 children missed their routine first dose of measles vaccine.
MCV2 is typically administered to children between 18 months and five years old. MCV2 coverage remained constant at 99%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599892"/>
            </a:xfrm>
            <a:custGeom>
              <a:avLst/>
              <a:pathLst>
                <a:path w="3397293" h="2599892">
                  <a:moveTo>
                    <a:pt x="0" y="2599892"/>
                  </a:moveTo>
                  <a:lnTo>
                    <a:pt x="141553" y="114281"/>
                  </a:lnTo>
                  <a:lnTo>
                    <a:pt x="283107" y="1685644"/>
                  </a:lnTo>
                  <a:lnTo>
                    <a:pt x="424661" y="1314231"/>
                  </a:lnTo>
                  <a:lnTo>
                    <a:pt x="566215" y="914248"/>
                  </a:lnTo>
                  <a:lnTo>
                    <a:pt x="707769" y="542834"/>
                  </a:lnTo>
                  <a:lnTo>
                    <a:pt x="849323" y="0"/>
                  </a:lnTo>
                  <a:lnTo>
                    <a:pt x="990877" y="0"/>
                  </a:lnTo>
                  <a:lnTo>
                    <a:pt x="1132431" y="0"/>
                  </a:lnTo>
                  <a:lnTo>
                    <a:pt x="1273984" y="0"/>
                  </a:lnTo>
                  <a:lnTo>
                    <a:pt x="1415538" y="0"/>
                  </a:lnTo>
                  <a:lnTo>
                    <a:pt x="1557092" y="0"/>
                  </a:lnTo>
                  <a:lnTo>
                    <a:pt x="1698646" y="85710"/>
                  </a:lnTo>
                  <a:lnTo>
                    <a:pt x="1840200" y="57140"/>
                  </a:lnTo>
                  <a:lnTo>
                    <a:pt x="1981754" y="28570"/>
                  </a:lnTo>
                  <a:lnTo>
                    <a:pt x="2123308" y="28570"/>
                  </a:lnTo>
                  <a:lnTo>
                    <a:pt x="2264862" y="28570"/>
                  </a:lnTo>
                  <a:lnTo>
                    <a:pt x="2406416" y="114281"/>
                  </a:lnTo>
                  <a:lnTo>
                    <a:pt x="2547969" y="0"/>
                  </a:lnTo>
                  <a:lnTo>
                    <a:pt x="2689523" y="114281"/>
                  </a:lnTo>
                  <a:lnTo>
                    <a:pt x="2831077" y="28570"/>
                  </a:lnTo>
                  <a:lnTo>
                    <a:pt x="2972631" y="2857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599892"/>
            </a:xfrm>
            <a:custGeom>
              <a:avLst/>
              <a:pathLst>
                <a:path w="3397293" h="2599892">
                  <a:moveTo>
                    <a:pt x="0" y="2599892"/>
                  </a:moveTo>
                  <a:lnTo>
                    <a:pt x="141553" y="114281"/>
                  </a:lnTo>
                  <a:lnTo>
                    <a:pt x="283107" y="1685644"/>
                  </a:lnTo>
                  <a:lnTo>
                    <a:pt x="424661" y="1314231"/>
                  </a:lnTo>
                  <a:lnTo>
                    <a:pt x="566215" y="914248"/>
                  </a:lnTo>
                  <a:lnTo>
                    <a:pt x="707769" y="542834"/>
                  </a:lnTo>
                  <a:lnTo>
                    <a:pt x="849323" y="0"/>
                  </a:lnTo>
                  <a:lnTo>
                    <a:pt x="990877" y="0"/>
                  </a:lnTo>
                  <a:lnTo>
                    <a:pt x="1132431" y="0"/>
                  </a:lnTo>
                  <a:lnTo>
                    <a:pt x="1273984" y="0"/>
                  </a:lnTo>
                  <a:lnTo>
                    <a:pt x="1415538" y="0"/>
                  </a:lnTo>
                  <a:lnTo>
                    <a:pt x="1557092" y="0"/>
                  </a:lnTo>
                  <a:lnTo>
                    <a:pt x="1698646" y="85710"/>
                  </a:lnTo>
                  <a:lnTo>
                    <a:pt x="1840200" y="57140"/>
                  </a:lnTo>
                  <a:lnTo>
                    <a:pt x="1981754" y="28570"/>
                  </a:lnTo>
                  <a:lnTo>
                    <a:pt x="2123308" y="28570"/>
                  </a:lnTo>
                  <a:lnTo>
                    <a:pt x="2264862" y="28570"/>
                  </a:lnTo>
                  <a:lnTo>
                    <a:pt x="2406416" y="114281"/>
                  </a:lnTo>
                  <a:lnTo>
                    <a:pt x="2547969" y="0"/>
                  </a:lnTo>
                  <a:lnTo>
                    <a:pt x="2689523" y="114281"/>
                  </a:lnTo>
                  <a:lnTo>
                    <a:pt x="2831077" y="28570"/>
                  </a:lnTo>
                  <a:lnTo>
                    <a:pt x="2972631" y="28570"/>
                  </a:lnTo>
                  <a:lnTo>
                    <a:pt x="3114185" y="28570"/>
                  </a:lnTo>
                  <a:lnTo>
                    <a:pt x="3255739" y="2857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685603"/>
            </a:xfrm>
            <a:custGeom>
              <a:avLst/>
              <a:pathLst>
                <a:path w="0" h="2685603">
                  <a:moveTo>
                    <a:pt x="0" y="0"/>
                  </a:moveTo>
                  <a:lnTo>
                    <a:pt x="0" y="268560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599892"/>
            </a:xfrm>
            <a:custGeom>
              <a:avLst/>
              <a:pathLst>
                <a:path w="3397293" h="2599892">
                  <a:moveTo>
                    <a:pt x="0" y="2599892"/>
                  </a:moveTo>
                  <a:lnTo>
                    <a:pt x="141553" y="114281"/>
                  </a:lnTo>
                  <a:lnTo>
                    <a:pt x="283107" y="1685644"/>
                  </a:lnTo>
                  <a:lnTo>
                    <a:pt x="424661" y="1314231"/>
                  </a:lnTo>
                  <a:lnTo>
                    <a:pt x="566215" y="914248"/>
                  </a:lnTo>
                  <a:lnTo>
                    <a:pt x="707769" y="542834"/>
                  </a:lnTo>
                  <a:lnTo>
                    <a:pt x="849323" y="0"/>
                  </a:lnTo>
                  <a:lnTo>
                    <a:pt x="990877" y="0"/>
                  </a:lnTo>
                  <a:lnTo>
                    <a:pt x="1132431" y="0"/>
                  </a:lnTo>
                  <a:lnTo>
                    <a:pt x="1273984" y="0"/>
                  </a:lnTo>
                  <a:lnTo>
                    <a:pt x="1415538" y="0"/>
                  </a:lnTo>
                  <a:lnTo>
                    <a:pt x="1557092" y="0"/>
                  </a:lnTo>
                  <a:lnTo>
                    <a:pt x="1698646" y="85710"/>
                  </a:lnTo>
                  <a:lnTo>
                    <a:pt x="1840200" y="57140"/>
                  </a:lnTo>
                  <a:lnTo>
                    <a:pt x="1981754" y="28570"/>
                  </a:lnTo>
                  <a:lnTo>
                    <a:pt x="2123308" y="28570"/>
                  </a:lnTo>
                  <a:lnTo>
                    <a:pt x="2264862" y="28570"/>
                  </a:lnTo>
                  <a:lnTo>
                    <a:pt x="2406416" y="114281"/>
                  </a:lnTo>
                  <a:lnTo>
                    <a:pt x="2547969" y="0"/>
                  </a:lnTo>
                  <a:lnTo>
                    <a:pt x="2689523" y="114281"/>
                  </a:lnTo>
                  <a:lnTo>
                    <a:pt x="2831077" y="28570"/>
                  </a:lnTo>
                  <a:lnTo>
                    <a:pt x="2972631" y="2857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90820" y="8361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0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0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515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761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132" y="4831778"/>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Nauru</a:t>
              </a:r>
            </a:p>
          </p:txBody>
        </p:sp>
        <p:sp>
          <p:nvSpPr>
            <p:cNvPr id="60" name="tx60"/>
            <p:cNvSpPr/>
            <p:nvPr/>
          </p:nvSpPr>
          <p:spPr>
            <a:xfrm>
              <a:off x="276225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4712"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16634" y="471005"/>
              <a:ext cx="240595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Nauru, 2000-2024</a:t>
              </a:r>
            </a:p>
          </p:txBody>
        </p:sp>
        <p:sp>
          <p:nvSpPr>
            <p:cNvPr id="63" name="pl63"/>
            <p:cNvSpPr/>
            <p:nvPr/>
          </p:nvSpPr>
          <p:spPr>
            <a:xfrm>
              <a:off x="5267799" y="38804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37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953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527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9102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091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665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240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28150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162701"/>
              <a:ext cx="3397293" cy="2702858"/>
            </a:xfrm>
            <a:custGeom>
              <a:avLst/>
              <a:pathLst>
                <a:path w="3397293" h="2702858">
                  <a:moveTo>
                    <a:pt x="0" y="2702858"/>
                  </a:moveTo>
                  <a:lnTo>
                    <a:pt x="141553" y="118806"/>
                  </a:lnTo>
                  <a:lnTo>
                    <a:pt x="283107" y="1752403"/>
                  </a:lnTo>
                  <a:lnTo>
                    <a:pt x="424661" y="1366280"/>
                  </a:lnTo>
                  <a:lnTo>
                    <a:pt x="566215" y="950455"/>
                  </a:lnTo>
                  <a:lnTo>
                    <a:pt x="707769" y="564333"/>
                  </a:lnTo>
                  <a:lnTo>
                    <a:pt x="849323" y="0"/>
                  </a:lnTo>
                  <a:lnTo>
                    <a:pt x="990877" y="0"/>
                  </a:lnTo>
                  <a:lnTo>
                    <a:pt x="1132431" y="0"/>
                  </a:lnTo>
                  <a:lnTo>
                    <a:pt x="1273984" y="0"/>
                  </a:lnTo>
                  <a:lnTo>
                    <a:pt x="1415538" y="0"/>
                  </a:lnTo>
                  <a:lnTo>
                    <a:pt x="1557092" y="0"/>
                  </a:lnTo>
                  <a:lnTo>
                    <a:pt x="1698646" y="89105"/>
                  </a:lnTo>
                  <a:lnTo>
                    <a:pt x="1840200" y="59403"/>
                  </a:lnTo>
                  <a:lnTo>
                    <a:pt x="1981754" y="29701"/>
                  </a:lnTo>
                  <a:lnTo>
                    <a:pt x="2123308" y="29701"/>
                  </a:lnTo>
                  <a:lnTo>
                    <a:pt x="2264862" y="29701"/>
                  </a:lnTo>
                  <a:lnTo>
                    <a:pt x="2406416" y="118806"/>
                  </a:lnTo>
                  <a:lnTo>
                    <a:pt x="2547969" y="0"/>
                  </a:lnTo>
                  <a:lnTo>
                    <a:pt x="2689523" y="118806"/>
                  </a:lnTo>
                  <a:lnTo>
                    <a:pt x="2831077" y="29701"/>
                  </a:lnTo>
                  <a:lnTo>
                    <a:pt x="2972631" y="29701"/>
                  </a:lnTo>
                  <a:lnTo>
                    <a:pt x="3114185" y="29701"/>
                  </a:lnTo>
                  <a:lnTo>
                    <a:pt x="3255739" y="29701"/>
                  </a:lnTo>
                  <a:lnTo>
                    <a:pt x="3397293" y="29701"/>
                  </a:lnTo>
                </a:path>
              </a:pathLst>
            </a:custGeom>
            <a:ln w="27101" cap="flat">
              <a:solidFill>
                <a:srgbClr val="0058AB">
                  <a:alpha val="100000"/>
                </a:srgbClr>
              </a:solidFill>
              <a:prstDash val="solid"/>
              <a:round/>
            </a:ln>
          </p:spPr>
          <p:txBody>
            <a:bodyPr/>
            <a:lstStyle/>
            <a:p/>
          </p:txBody>
        </p:sp>
        <p:sp>
          <p:nvSpPr>
            <p:cNvPr id="80" name="pl80"/>
            <p:cNvSpPr/>
            <p:nvPr/>
          </p:nvSpPr>
          <p:spPr>
            <a:xfrm>
              <a:off x="5437664" y="1281508"/>
              <a:ext cx="3397293" cy="445526"/>
            </a:xfrm>
            <a:custGeom>
              <a:avLst/>
              <a:pathLst>
                <a:path w="3397293" h="445526">
                  <a:moveTo>
                    <a:pt x="0" y="445526"/>
                  </a:moveTo>
                  <a:lnTo>
                    <a:pt x="141553" y="415824"/>
                  </a:lnTo>
                  <a:lnTo>
                    <a:pt x="283107" y="415824"/>
                  </a:lnTo>
                  <a:lnTo>
                    <a:pt x="424661" y="386122"/>
                  </a:lnTo>
                  <a:lnTo>
                    <a:pt x="566215" y="326719"/>
                  </a:lnTo>
                  <a:lnTo>
                    <a:pt x="707769" y="267315"/>
                  </a:lnTo>
                  <a:lnTo>
                    <a:pt x="849323" y="207912"/>
                  </a:lnTo>
                  <a:lnTo>
                    <a:pt x="990877" y="207912"/>
                  </a:lnTo>
                  <a:lnTo>
                    <a:pt x="1132431" y="148508"/>
                  </a:lnTo>
                  <a:lnTo>
                    <a:pt x="1273984" y="89105"/>
                  </a:lnTo>
                  <a:lnTo>
                    <a:pt x="1415538" y="59403"/>
                  </a:lnTo>
                  <a:lnTo>
                    <a:pt x="1557092" y="59403"/>
                  </a:lnTo>
                  <a:lnTo>
                    <a:pt x="1698646" y="59403"/>
                  </a:lnTo>
                  <a:lnTo>
                    <a:pt x="1840200" y="59403"/>
                  </a:lnTo>
                  <a:lnTo>
                    <a:pt x="1981754" y="59403"/>
                  </a:lnTo>
                  <a:lnTo>
                    <a:pt x="2123308" y="59403"/>
                  </a:lnTo>
                  <a:lnTo>
                    <a:pt x="2264862" y="29701"/>
                  </a:lnTo>
                  <a:lnTo>
                    <a:pt x="2406416" y="29701"/>
                  </a:lnTo>
                  <a:lnTo>
                    <a:pt x="2547969" y="0"/>
                  </a:lnTo>
                  <a:lnTo>
                    <a:pt x="2689523" y="0"/>
                  </a:lnTo>
                  <a:lnTo>
                    <a:pt x="2831077" y="89105"/>
                  </a:lnTo>
                  <a:lnTo>
                    <a:pt x="2972631" y="148508"/>
                  </a:lnTo>
                  <a:lnTo>
                    <a:pt x="3114185" y="89105"/>
                  </a:lnTo>
                  <a:lnTo>
                    <a:pt x="3255739" y="89105"/>
                  </a:lnTo>
                  <a:lnTo>
                    <a:pt x="3397293" y="59403"/>
                  </a:lnTo>
                </a:path>
              </a:pathLst>
            </a:custGeom>
            <a:ln w="27101" cap="flat">
              <a:solidFill>
                <a:srgbClr val="80BD41">
                  <a:alpha val="100000"/>
                </a:srgbClr>
              </a:solidFill>
              <a:prstDash val="solid"/>
              <a:round/>
            </a:ln>
          </p:spPr>
          <p:txBody>
            <a:bodyPr/>
            <a:lstStyle/>
            <a:p/>
          </p:txBody>
        </p:sp>
        <p:sp>
          <p:nvSpPr>
            <p:cNvPr id="81" name="pl81"/>
            <p:cNvSpPr/>
            <p:nvPr/>
          </p:nvSpPr>
          <p:spPr>
            <a:xfrm>
              <a:off x="5437664" y="1251807"/>
              <a:ext cx="3397293" cy="356420"/>
            </a:xfrm>
            <a:custGeom>
              <a:avLst/>
              <a:pathLst>
                <a:path w="3397293" h="356420">
                  <a:moveTo>
                    <a:pt x="0" y="356420"/>
                  </a:moveTo>
                  <a:lnTo>
                    <a:pt x="141553" y="356420"/>
                  </a:lnTo>
                  <a:lnTo>
                    <a:pt x="283107" y="356420"/>
                  </a:lnTo>
                  <a:lnTo>
                    <a:pt x="424661" y="326719"/>
                  </a:lnTo>
                  <a:lnTo>
                    <a:pt x="566215" y="267315"/>
                  </a:lnTo>
                  <a:lnTo>
                    <a:pt x="707769" y="267315"/>
                  </a:lnTo>
                  <a:lnTo>
                    <a:pt x="849323" y="148508"/>
                  </a:lnTo>
                  <a:lnTo>
                    <a:pt x="990877" y="178210"/>
                  </a:lnTo>
                  <a:lnTo>
                    <a:pt x="1132431" y="89105"/>
                  </a:lnTo>
                  <a:lnTo>
                    <a:pt x="1273984" y="59403"/>
                  </a:lnTo>
                  <a:lnTo>
                    <a:pt x="1415538" y="59403"/>
                  </a:lnTo>
                  <a:lnTo>
                    <a:pt x="1557092" y="29701"/>
                  </a:lnTo>
                  <a:lnTo>
                    <a:pt x="1698646" y="29701"/>
                  </a:lnTo>
                  <a:lnTo>
                    <a:pt x="1840200" y="0"/>
                  </a:lnTo>
                  <a:lnTo>
                    <a:pt x="1981754" y="29701"/>
                  </a:lnTo>
                  <a:lnTo>
                    <a:pt x="2123308" y="29701"/>
                  </a:lnTo>
                  <a:lnTo>
                    <a:pt x="2264862" y="0"/>
                  </a:lnTo>
                  <a:lnTo>
                    <a:pt x="2406416" y="0"/>
                  </a:lnTo>
                  <a:lnTo>
                    <a:pt x="2547969" y="0"/>
                  </a:lnTo>
                  <a:lnTo>
                    <a:pt x="2689523" y="29701"/>
                  </a:lnTo>
                  <a:lnTo>
                    <a:pt x="2831077" y="118806"/>
                  </a:lnTo>
                  <a:lnTo>
                    <a:pt x="2972631" y="267315"/>
                  </a:lnTo>
                  <a:lnTo>
                    <a:pt x="3114185" y="89105"/>
                  </a:lnTo>
                  <a:lnTo>
                    <a:pt x="3255739" y="207912"/>
                  </a:lnTo>
                  <a:lnTo>
                    <a:pt x="3397293" y="178210"/>
                  </a:lnTo>
                </a:path>
              </a:pathLst>
            </a:custGeom>
            <a:ln w="27101" cap="flat">
              <a:solidFill>
                <a:srgbClr val="961A49">
                  <a:alpha val="100000"/>
                </a:srgbClr>
              </a:solidFill>
              <a:prstDash val="solid"/>
              <a:round/>
            </a:ln>
          </p:spPr>
          <p:txBody>
            <a:bodyPr/>
            <a:lstStyle/>
            <a:p/>
          </p:txBody>
        </p:sp>
        <p:sp>
          <p:nvSpPr>
            <p:cNvPr id="82" name="pl82"/>
            <p:cNvSpPr/>
            <p:nvPr/>
          </p:nvSpPr>
          <p:spPr>
            <a:xfrm>
              <a:off x="5437664" y="128150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162701"/>
              <a:ext cx="3397293" cy="2702858"/>
            </a:xfrm>
            <a:custGeom>
              <a:avLst/>
              <a:pathLst>
                <a:path w="3397293" h="2702858">
                  <a:moveTo>
                    <a:pt x="0" y="2702858"/>
                  </a:moveTo>
                  <a:lnTo>
                    <a:pt x="141553" y="118806"/>
                  </a:lnTo>
                  <a:lnTo>
                    <a:pt x="283107" y="1752403"/>
                  </a:lnTo>
                  <a:lnTo>
                    <a:pt x="424661" y="1366280"/>
                  </a:lnTo>
                  <a:lnTo>
                    <a:pt x="566215" y="950455"/>
                  </a:lnTo>
                  <a:lnTo>
                    <a:pt x="707769" y="564333"/>
                  </a:lnTo>
                  <a:lnTo>
                    <a:pt x="849323" y="0"/>
                  </a:lnTo>
                  <a:lnTo>
                    <a:pt x="990877" y="0"/>
                  </a:lnTo>
                  <a:lnTo>
                    <a:pt x="1132431" y="0"/>
                  </a:lnTo>
                  <a:lnTo>
                    <a:pt x="1273984" y="0"/>
                  </a:lnTo>
                  <a:lnTo>
                    <a:pt x="1415538" y="0"/>
                  </a:lnTo>
                  <a:lnTo>
                    <a:pt x="1557092" y="0"/>
                  </a:lnTo>
                  <a:lnTo>
                    <a:pt x="1698646" y="89105"/>
                  </a:lnTo>
                  <a:lnTo>
                    <a:pt x="1840200" y="59403"/>
                  </a:lnTo>
                  <a:lnTo>
                    <a:pt x="1981754" y="29701"/>
                  </a:lnTo>
                  <a:lnTo>
                    <a:pt x="2123308" y="29701"/>
                  </a:lnTo>
                  <a:lnTo>
                    <a:pt x="2264862" y="29701"/>
                  </a:lnTo>
                  <a:lnTo>
                    <a:pt x="2406416" y="118806"/>
                  </a:lnTo>
                  <a:lnTo>
                    <a:pt x="2547969" y="0"/>
                  </a:lnTo>
                  <a:lnTo>
                    <a:pt x="2689523" y="118806"/>
                  </a:lnTo>
                  <a:lnTo>
                    <a:pt x="2831077" y="29701"/>
                  </a:lnTo>
                  <a:lnTo>
                    <a:pt x="2972631" y="29701"/>
                  </a:lnTo>
                  <a:lnTo>
                    <a:pt x="3114185" y="29701"/>
                  </a:lnTo>
                  <a:lnTo>
                    <a:pt x="3255739" y="29701"/>
                  </a:lnTo>
                  <a:lnTo>
                    <a:pt x="3397293" y="29701"/>
                  </a:lnTo>
                </a:path>
              </a:pathLst>
            </a:custGeom>
            <a:ln w="43362" cap="flat">
              <a:solidFill>
                <a:srgbClr val="000000">
                  <a:alpha val="100000"/>
                </a:srgbClr>
              </a:solidFill>
              <a:prstDash val="solid"/>
              <a:round/>
            </a:ln>
          </p:spPr>
          <p:txBody>
            <a:bodyPr/>
            <a:lstStyle/>
            <a:p/>
          </p:txBody>
        </p:sp>
        <p:sp>
          <p:nvSpPr>
            <p:cNvPr id="84" name="pl84"/>
            <p:cNvSpPr/>
            <p:nvPr/>
          </p:nvSpPr>
          <p:spPr>
            <a:xfrm>
              <a:off x="5437664" y="1115179"/>
              <a:ext cx="0" cy="2750381"/>
            </a:xfrm>
            <a:custGeom>
              <a:avLst/>
              <a:pathLst>
                <a:path w="0" h="2750381">
                  <a:moveTo>
                    <a:pt x="0" y="275038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115179"/>
              <a:ext cx="0" cy="611855"/>
            </a:xfrm>
            <a:custGeom>
              <a:avLst/>
              <a:pathLst>
                <a:path w="0" h="611855">
                  <a:moveTo>
                    <a:pt x="0" y="61185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115179"/>
              <a:ext cx="0" cy="47522"/>
            </a:xfrm>
            <a:custGeom>
              <a:avLst/>
              <a:pathLst>
                <a:path w="0" h="47522">
                  <a:moveTo>
                    <a:pt x="0" y="4752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115179"/>
              <a:ext cx="0" cy="77224"/>
            </a:xfrm>
            <a:custGeom>
              <a:avLst/>
              <a:pathLst>
                <a:path w="0" h="77224">
                  <a:moveTo>
                    <a:pt x="0" y="7722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115179"/>
              <a:ext cx="0" cy="166329"/>
            </a:xfrm>
            <a:custGeom>
              <a:avLst/>
              <a:pathLst>
                <a:path w="0" h="166329">
                  <a:moveTo>
                    <a:pt x="0" y="16632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115179"/>
              <a:ext cx="0" cy="77224"/>
            </a:xfrm>
            <a:custGeom>
              <a:avLst/>
              <a:pathLst>
                <a:path w="0" h="77224">
                  <a:moveTo>
                    <a:pt x="0" y="7722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115179"/>
              <a:ext cx="0" cy="77224"/>
            </a:xfrm>
            <a:custGeom>
              <a:avLst/>
              <a:pathLst>
                <a:path w="0" h="77224">
                  <a:moveTo>
                    <a:pt x="0" y="7722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162701"/>
              <a:ext cx="3397293" cy="2702858"/>
            </a:xfrm>
            <a:custGeom>
              <a:avLst/>
              <a:pathLst>
                <a:path w="3397293" h="2702858">
                  <a:moveTo>
                    <a:pt x="0" y="2702858"/>
                  </a:moveTo>
                  <a:lnTo>
                    <a:pt x="141553" y="118806"/>
                  </a:lnTo>
                  <a:lnTo>
                    <a:pt x="283107" y="1752403"/>
                  </a:lnTo>
                  <a:lnTo>
                    <a:pt x="424661" y="1366280"/>
                  </a:lnTo>
                  <a:lnTo>
                    <a:pt x="566215" y="950455"/>
                  </a:lnTo>
                  <a:lnTo>
                    <a:pt x="707769" y="564333"/>
                  </a:lnTo>
                  <a:lnTo>
                    <a:pt x="849323" y="0"/>
                  </a:lnTo>
                  <a:lnTo>
                    <a:pt x="990877" y="0"/>
                  </a:lnTo>
                  <a:lnTo>
                    <a:pt x="1132431" y="0"/>
                  </a:lnTo>
                  <a:lnTo>
                    <a:pt x="1273984" y="0"/>
                  </a:lnTo>
                  <a:lnTo>
                    <a:pt x="1415538" y="0"/>
                  </a:lnTo>
                  <a:lnTo>
                    <a:pt x="1557092" y="0"/>
                  </a:lnTo>
                  <a:lnTo>
                    <a:pt x="1698646" y="89105"/>
                  </a:lnTo>
                  <a:lnTo>
                    <a:pt x="1840200" y="59403"/>
                  </a:lnTo>
                  <a:lnTo>
                    <a:pt x="1981754" y="29701"/>
                  </a:lnTo>
                  <a:lnTo>
                    <a:pt x="2123308" y="29701"/>
                  </a:lnTo>
                  <a:lnTo>
                    <a:pt x="2264862" y="29701"/>
                  </a:lnTo>
                  <a:lnTo>
                    <a:pt x="2406416" y="118806"/>
                  </a:lnTo>
                  <a:lnTo>
                    <a:pt x="2547969" y="0"/>
                  </a:lnTo>
                  <a:lnTo>
                    <a:pt x="2689523" y="118806"/>
                  </a:lnTo>
                  <a:lnTo>
                    <a:pt x="2831077" y="29701"/>
                  </a:lnTo>
                  <a:lnTo>
                    <a:pt x="2972631" y="29701"/>
                  </a:lnTo>
                  <a:lnTo>
                    <a:pt x="3114185" y="29701"/>
                  </a:lnTo>
                  <a:lnTo>
                    <a:pt x="3255739" y="29701"/>
                  </a:lnTo>
                  <a:lnTo>
                    <a:pt x="3397293" y="29701"/>
                  </a:lnTo>
                </a:path>
              </a:pathLst>
            </a:custGeom>
            <a:ln w="27101" cap="flat">
              <a:solidFill>
                <a:srgbClr val="0058AB">
                  <a:alpha val="100000"/>
                </a:srgbClr>
              </a:solidFill>
              <a:prstDash val="solid"/>
              <a:round/>
            </a:ln>
          </p:spPr>
          <p:txBody>
            <a:bodyPr/>
            <a:lstStyle/>
            <a:p/>
          </p:txBody>
        </p:sp>
        <p:sp>
          <p:nvSpPr>
            <p:cNvPr id="92" name="tx92"/>
            <p:cNvSpPr/>
            <p:nvPr/>
          </p:nvSpPr>
          <p:spPr>
            <a:xfrm>
              <a:off x="5359324" y="106285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93" name="tx93"/>
            <p:cNvSpPr/>
            <p:nvPr/>
          </p:nvSpPr>
          <p:spPr>
            <a:xfrm>
              <a:off x="6067093" y="106285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4" name="tx94"/>
            <p:cNvSpPr/>
            <p:nvPr/>
          </p:nvSpPr>
          <p:spPr>
            <a:xfrm>
              <a:off x="6823058" y="106449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530827" y="10628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097042" y="10628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0628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804812" y="10628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130179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902429" y="139095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1" name="tx101"/>
            <p:cNvSpPr/>
            <p:nvPr/>
          </p:nvSpPr>
          <p:spPr>
            <a:xfrm>
              <a:off x="5003259" y="3458730"/>
              <a:ext cx="201910"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5003259" y="27144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5003259" y="19719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5127474" y="12293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727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7273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1185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7431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39831" y="4831778"/>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Nauru</a:t>
              </a:r>
            </a:p>
          </p:txBody>
        </p:sp>
        <p:sp>
          <p:nvSpPr>
            <p:cNvPr id="118" name="tx118"/>
            <p:cNvSpPr/>
            <p:nvPr/>
          </p:nvSpPr>
          <p:spPr>
            <a:xfrm>
              <a:off x="707895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4141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3938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5472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7006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85408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47058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62398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77738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7321564" cy="149993"/>
            </a:xfrm>
            <a:prstGeom prst="rect">
              <a:avLst/>
            </a:prstGeom>
            <a:solidFill>
              <a:srgbClr val="E2231A">
                <a:alpha val="80000"/>
              </a:srgbClr>
            </a:solidFill>
          </p:spPr>
          <p:txBody>
            <a:bodyPr/>
            <a:lstStyle/>
            <a:p/>
          </p:txBody>
        </p:sp>
        <p:sp>
          <p:nvSpPr>
            <p:cNvPr id="133" name="rc133"/>
            <p:cNvSpPr/>
            <p:nvPr/>
          </p:nvSpPr>
          <p:spPr>
            <a:xfrm>
              <a:off x="1317178" y="5637654"/>
              <a:ext cx="2584081" cy="149993"/>
            </a:xfrm>
            <a:prstGeom prst="rect">
              <a:avLst/>
            </a:prstGeom>
            <a:solidFill>
              <a:srgbClr val="E2231A">
                <a:alpha val="80000"/>
              </a:srgbClr>
            </a:solidFill>
          </p:spPr>
          <p:txBody>
            <a:bodyPr/>
            <a:lstStyle/>
            <a:p/>
          </p:txBody>
        </p:sp>
        <p:sp>
          <p:nvSpPr>
            <p:cNvPr id="134" name="rc134"/>
            <p:cNvSpPr/>
            <p:nvPr/>
          </p:nvSpPr>
          <p:spPr>
            <a:xfrm>
              <a:off x="1317178" y="5450161"/>
              <a:ext cx="2584081" cy="149993"/>
            </a:xfrm>
            <a:prstGeom prst="rect">
              <a:avLst/>
            </a:prstGeom>
            <a:solidFill>
              <a:srgbClr val="E2231A">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392885" y="608962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40" name="tx140"/>
            <p:cNvSpPr/>
            <p:nvPr/>
          </p:nvSpPr>
          <p:spPr>
            <a:xfrm>
              <a:off x="5468592"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1" name="tx141"/>
            <p:cNvSpPr/>
            <p:nvPr/>
          </p:nvSpPr>
          <p:spPr>
            <a:xfrm>
              <a:off x="7621994"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2" name="tx142"/>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Nauru (98%) was 14 percentage points higher than the global average (84%) and 9 percentage points higher than the average across all EAPR countries (89%).
National MCV1 coverage was 3 percentage points higher than in 2019 (95%).
The number of unvaccinated children remained approximately the same (&lt;100) as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Nauru ranked number 21 out of 27 countries for lowest MCV1 coverage (based on tied ranks).
Nauru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80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788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296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534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042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2550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998284"/>
              <a:ext cx="249522" cy="104413"/>
            </a:xfrm>
            <a:prstGeom prst="rect">
              <a:avLst/>
            </a:prstGeom>
            <a:solidFill>
              <a:srgbClr val="80BD41">
                <a:alpha val="100000"/>
              </a:srgbClr>
            </a:solidFill>
          </p:spPr>
          <p:txBody>
            <a:bodyPr/>
            <a:lstStyle/>
            <a:p/>
          </p:txBody>
        </p:sp>
        <p:sp>
          <p:nvSpPr>
            <p:cNvPr id="23" name="rc23"/>
            <p:cNvSpPr/>
            <p:nvPr/>
          </p:nvSpPr>
          <p:spPr>
            <a:xfrm>
              <a:off x="1296273" y="2778548"/>
              <a:ext cx="249522" cy="1219735"/>
            </a:xfrm>
            <a:prstGeom prst="rect">
              <a:avLst/>
            </a:prstGeom>
            <a:solidFill>
              <a:srgbClr val="E2231A">
                <a:alpha val="100000"/>
              </a:srgbClr>
            </a:solidFill>
          </p:spPr>
          <p:txBody>
            <a:bodyPr/>
            <a:lstStyle/>
            <a:p/>
          </p:txBody>
        </p:sp>
        <p:sp>
          <p:nvSpPr>
            <p:cNvPr id="24" name="rc24"/>
            <p:cNvSpPr/>
            <p:nvPr/>
          </p:nvSpPr>
          <p:spPr>
            <a:xfrm>
              <a:off x="1573521" y="2863977"/>
              <a:ext cx="249522" cy="1238719"/>
            </a:xfrm>
            <a:prstGeom prst="rect">
              <a:avLst/>
            </a:prstGeom>
            <a:solidFill>
              <a:srgbClr val="80BD41">
                <a:alpha val="100000"/>
              </a:srgbClr>
            </a:solidFill>
          </p:spPr>
          <p:txBody>
            <a:bodyPr/>
            <a:lstStyle/>
            <a:p/>
          </p:txBody>
        </p:sp>
        <p:sp>
          <p:nvSpPr>
            <p:cNvPr id="25" name="rc25"/>
            <p:cNvSpPr/>
            <p:nvPr/>
          </p:nvSpPr>
          <p:spPr>
            <a:xfrm>
              <a:off x="1573521" y="2797532"/>
              <a:ext cx="249522" cy="66444"/>
            </a:xfrm>
            <a:prstGeom prst="rect">
              <a:avLst/>
            </a:prstGeom>
            <a:solidFill>
              <a:srgbClr val="E2231A">
                <a:alpha val="100000"/>
              </a:srgbClr>
            </a:solidFill>
          </p:spPr>
          <p:txBody>
            <a:bodyPr/>
            <a:lstStyle/>
            <a:p/>
          </p:txBody>
        </p:sp>
        <p:sp>
          <p:nvSpPr>
            <p:cNvPr id="26" name="rc26"/>
            <p:cNvSpPr/>
            <p:nvPr/>
          </p:nvSpPr>
          <p:spPr>
            <a:xfrm>
              <a:off x="1850769" y="3585377"/>
              <a:ext cx="249522" cy="517319"/>
            </a:xfrm>
            <a:prstGeom prst="rect">
              <a:avLst/>
            </a:prstGeom>
            <a:solidFill>
              <a:srgbClr val="80BD41">
                <a:alpha val="100000"/>
              </a:srgbClr>
            </a:solidFill>
          </p:spPr>
          <p:txBody>
            <a:bodyPr/>
            <a:lstStyle/>
            <a:p/>
          </p:txBody>
        </p:sp>
        <p:sp>
          <p:nvSpPr>
            <p:cNvPr id="27" name="rc27"/>
            <p:cNvSpPr/>
            <p:nvPr/>
          </p:nvSpPr>
          <p:spPr>
            <a:xfrm>
              <a:off x="1850769" y="2811770"/>
              <a:ext cx="249522" cy="773606"/>
            </a:xfrm>
            <a:prstGeom prst="rect">
              <a:avLst/>
            </a:prstGeom>
            <a:solidFill>
              <a:srgbClr val="E2231A">
                <a:alpha val="100000"/>
              </a:srgbClr>
            </a:solidFill>
          </p:spPr>
          <p:txBody>
            <a:bodyPr/>
            <a:lstStyle/>
            <a:p/>
          </p:txBody>
        </p:sp>
        <p:sp>
          <p:nvSpPr>
            <p:cNvPr id="28" name="rc28"/>
            <p:cNvSpPr/>
            <p:nvPr/>
          </p:nvSpPr>
          <p:spPr>
            <a:xfrm>
              <a:off x="2128016" y="3419265"/>
              <a:ext cx="249522" cy="683431"/>
            </a:xfrm>
            <a:prstGeom prst="rect">
              <a:avLst/>
            </a:prstGeom>
            <a:solidFill>
              <a:srgbClr val="80BD41">
                <a:alpha val="100000"/>
              </a:srgbClr>
            </a:solidFill>
          </p:spPr>
          <p:txBody>
            <a:bodyPr/>
            <a:lstStyle/>
            <a:p/>
          </p:txBody>
        </p:sp>
        <p:sp>
          <p:nvSpPr>
            <p:cNvPr id="29" name="rc29"/>
            <p:cNvSpPr/>
            <p:nvPr/>
          </p:nvSpPr>
          <p:spPr>
            <a:xfrm>
              <a:off x="2128016" y="2811770"/>
              <a:ext cx="249522" cy="607494"/>
            </a:xfrm>
            <a:prstGeom prst="rect">
              <a:avLst/>
            </a:prstGeom>
            <a:solidFill>
              <a:srgbClr val="E2231A">
                <a:alpha val="100000"/>
              </a:srgbClr>
            </a:solidFill>
          </p:spPr>
          <p:txBody>
            <a:bodyPr/>
            <a:lstStyle/>
            <a:p/>
          </p:txBody>
        </p:sp>
        <p:sp>
          <p:nvSpPr>
            <p:cNvPr id="30" name="rc30"/>
            <p:cNvSpPr/>
            <p:nvPr/>
          </p:nvSpPr>
          <p:spPr>
            <a:xfrm>
              <a:off x="2405264" y="3229423"/>
              <a:ext cx="249522" cy="873273"/>
            </a:xfrm>
            <a:prstGeom prst="rect">
              <a:avLst/>
            </a:prstGeom>
            <a:solidFill>
              <a:srgbClr val="80BD41">
                <a:alpha val="100000"/>
              </a:srgbClr>
            </a:solidFill>
          </p:spPr>
          <p:txBody>
            <a:bodyPr/>
            <a:lstStyle/>
            <a:p/>
          </p:txBody>
        </p:sp>
        <p:sp>
          <p:nvSpPr>
            <p:cNvPr id="31" name="rc31"/>
            <p:cNvSpPr/>
            <p:nvPr/>
          </p:nvSpPr>
          <p:spPr>
            <a:xfrm>
              <a:off x="2405264" y="2797532"/>
              <a:ext cx="249522" cy="431890"/>
            </a:xfrm>
            <a:prstGeom prst="rect">
              <a:avLst/>
            </a:prstGeom>
            <a:solidFill>
              <a:srgbClr val="E2231A">
                <a:alpha val="100000"/>
              </a:srgbClr>
            </a:solidFill>
          </p:spPr>
          <p:txBody>
            <a:bodyPr/>
            <a:lstStyle/>
            <a:p/>
          </p:txBody>
        </p:sp>
        <p:sp>
          <p:nvSpPr>
            <p:cNvPr id="32" name="rc32"/>
            <p:cNvSpPr/>
            <p:nvPr/>
          </p:nvSpPr>
          <p:spPr>
            <a:xfrm>
              <a:off x="2682512" y="3049073"/>
              <a:ext cx="249522" cy="1053623"/>
            </a:xfrm>
            <a:prstGeom prst="rect">
              <a:avLst/>
            </a:prstGeom>
            <a:solidFill>
              <a:srgbClr val="80BD41">
                <a:alpha val="100000"/>
              </a:srgbClr>
            </a:solidFill>
          </p:spPr>
          <p:txBody>
            <a:bodyPr/>
            <a:lstStyle/>
            <a:p/>
          </p:txBody>
        </p:sp>
        <p:sp>
          <p:nvSpPr>
            <p:cNvPr id="33" name="rc33"/>
            <p:cNvSpPr/>
            <p:nvPr/>
          </p:nvSpPr>
          <p:spPr>
            <a:xfrm>
              <a:off x="2682512" y="2783294"/>
              <a:ext cx="249522" cy="265778"/>
            </a:xfrm>
            <a:prstGeom prst="rect">
              <a:avLst/>
            </a:prstGeom>
            <a:solidFill>
              <a:srgbClr val="E2231A">
                <a:alpha val="100000"/>
              </a:srgbClr>
            </a:solidFill>
          </p:spPr>
          <p:txBody>
            <a:bodyPr/>
            <a:lstStyle/>
            <a:p/>
          </p:txBody>
        </p:sp>
        <p:sp>
          <p:nvSpPr>
            <p:cNvPr id="34" name="rc34"/>
            <p:cNvSpPr/>
            <p:nvPr/>
          </p:nvSpPr>
          <p:spPr>
            <a:xfrm>
              <a:off x="2959759" y="2769056"/>
              <a:ext cx="249522" cy="1333640"/>
            </a:xfrm>
            <a:prstGeom prst="rect">
              <a:avLst/>
            </a:prstGeom>
            <a:solidFill>
              <a:srgbClr val="80BD41">
                <a:alpha val="100000"/>
              </a:srgbClr>
            </a:solidFill>
          </p:spPr>
          <p:txBody>
            <a:bodyPr/>
            <a:lstStyle/>
            <a:p/>
          </p:txBody>
        </p:sp>
        <p:sp>
          <p:nvSpPr>
            <p:cNvPr id="35" name="rc35"/>
            <p:cNvSpPr/>
            <p:nvPr/>
          </p:nvSpPr>
          <p:spPr>
            <a:xfrm>
              <a:off x="2959759" y="2754818"/>
              <a:ext cx="249522" cy="14238"/>
            </a:xfrm>
            <a:prstGeom prst="rect">
              <a:avLst/>
            </a:prstGeom>
            <a:solidFill>
              <a:srgbClr val="E2231A">
                <a:alpha val="100000"/>
              </a:srgbClr>
            </a:solidFill>
          </p:spPr>
          <p:txBody>
            <a:bodyPr/>
            <a:lstStyle/>
            <a:p/>
          </p:txBody>
        </p:sp>
        <p:sp>
          <p:nvSpPr>
            <p:cNvPr id="36" name="rc36"/>
            <p:cNvSpPr/>
            <p:nvPr/>
          </p:nvSpPr>
          <p:spPr>
            <a:xfrm>
              <a:off x="3237007" y="2707357"/>
              <a:ext cx="249522" cy="1395339"/>
            </a:xfrm>
            <a:prstGeom prst="rect">
              <a:avLst/>
            </a:prstGeom>
            <a:solidFill>
              <a:srgbClr val="80BD41">
                <a:alpha val="100000"/>
              </a:srgbClr>
            </a:solidFill>
          </p:spPr>
          <p:txBody>
            <a:bodyPr/>
            <a:lstStyle/>
            <a:p/>
          </p:txBody>
        </p:sp>
        <p:sp>
          <p:nvSpPr>
            <p:cNvPr id="37" name="rc37"/>
            <p:cNvSpPr/>
            <p:nvPr/>
          </p:nvSpPr>
          <p:spPr>
            <a:xfrm>
              <a:off x="3237007" y="2693119"/>
              <a:ext cx="249522" cy="14238"/>
            </a:xfrm>
            <a:prstGeom prst="rect">
              <a:avLst/>
            </a:prstGeom>
            <a:solidFill>
              <a:srgbClr val="E2231A">
                <a:alpha val="100000"/>
              </a:srgbClr>
            </a:solidFill>
          </p:spPr>
          <p:txBody>
            <a:bodyPr/>
            <a:lstStyle/>
            <a:p/>
          </p:txBody>
        </p:sp>
        <p:sp>
          <p:nvSpPr>
            <p:cNvPr id="38" name="rc38"/>
            <p:cNvSpPr/>
            <p:nvPr/>
          </p:nvSpPr>
          <p:spPr>
            <a:xfrm>
              <a:off x="3514255" y="2621928"/>
              <a:ext cx="249522" cy="1480768"/>
            </a:xfrm>
            <a:prstGeom prst="rect">
              <a:avLst/>
            </a:prstGeom>
            <a:solidFill>
              <a:srgbClr val="80BD41">
                <a:alpha val="100000"/>
              </a:srgbClr>
            </a:solidFill>
          </p:spPr>
          <p:txBody>
            <a:bodyPr/>
            <a:lstStyle/>
            <a:p/>
          </p:txBody>
        </p:sp>
        <p:sp>
          <p:nvSpPr>
            <p:cNvPr id="39" name="rc39"/>
            <p:cNvSpPr/>
            <p:nvPr/>
          </p:nvSpPr>
          <p:spPr>
            <a:xfrm>
              <a:off x="3514255" y="2607690"/>
              <a:ext cx="249522" cy="14238"/>
            </a:xfrm>
            <a:prstGeom prst="rect">
              <a:avLst/>
            </a:prstGeom>
            <a:solidFill>
              <a:srgbClr val="E2231A">
                <a:alpha val="100000"/>
              </a:srgbClr>
            </a:solidFill>
          </p:spPr>
          <p:txBody>
            <a:bodyPr/>
            <a:lstStyle/>
            <a:p/>
          </p:txBody>
        </p:sp>
        <p:sp>
          <p:nvSpPr>
            <p:cNvPr id="40" name="rc40"/>
            <p:cNvSpPr/>
            <p:nvPr/>
          </p:nvSpPr>
          <p:spPr>
            <a:xfrm>
              <a:off x="3791502" y="2531753"/>
              <a:ext cx="249522" cy="1570943"/>
            </a:xfrm>
            <a:prstGeom prst="rect">
              <a:avLst/>
            </a:prstGeom>
            <a:solidFill>
              <a:srgbClr val="80BD41">
                <a:alpha val="100000"/>
              </a:srgbClr>
            </a:solidFill>
          </p:spPr>
          <p:txBody>
            <a:bodyPr/>
            <a:lstStyle/>
            <a:p/>
          </p:txBody>
        </p:sp>
        <p:sp>
          <p:nvSpPr>
            <p:cNvPr id="41" name="rc41"/>
            <p:cNvSpPr/>
            <p:nvPr/>
          </p:nvSpPr>
          <p:spPr>
            <a:xfrm>
              <a:off x="3791502" y="2517515"/>
              <a:ext cx="249522" cy="14238"/>
            </a:xfrm>
            <a:prstGeom prst="rect">
              <a:avLst/>
            </a:prstGeom>
            <a:solidFill>
              <a:srgbClr val="E2231A">
                <a:alpha val="100000"/>
              </a:srgbClr>
            </a:solidFill>
          </p:spPr>
          <p:txBody>
            <a:bodyPr/>
            <a:lstStyle/>
            <a:p/>
          </p:txBody>
        </p:sp>
        <p:sp>
          <p:nvSpPr>
            <p:cNvPr id="42" name="rc42"/>
            <p:cNvSpPr/>
            <p:nvPr/>
          </p:nvSpPr>
          <p:spPr>
            <a:xfrm>
              <a:off x="4068750" y="2441578"/>
              <a:ext cx="249522" cy="1661118"/>
            </a:xfrm>
            <a:prstGeom prst="rect">
              <a:avLst/>
            </a:prstGeom>
            <a:solidFill>
              <a:srgbClr val="80BD41">
                <a:alpha val="100000"/>
              </a:srgbClr>
            </a:solidFill>
          </p:spPr>
          <p:txBody>
            <a:bodyPr/>
            <a:lstStyle/>
            <a:p/>
          </p:txBody>
        </p:sp>
        <p:sp>
          <p:nvSpPr>
            <p:cNvPr id="43" name="rc43"/>
            <p:cNvSpPr/>
            <p:nvPr/>
          </p:nvSpPr>
          <p:spPr>
            <a:xfrm>
              <a:off x="4068750" y="2422594"/>
              <a:ext cx="249522" cy="18984"/>
            </a:xfrm>
            <a:prstGeom prst="rect">
              <a:avLst/>
            </a:prstGeom>
            <a:solidFill>
              <a:srgbClr val="E2231A">
                <a:alpha val="100000"/>
              </a:srgbClr>
            </a:solidFill>
          </p:spPr>
          <p:txBody>
            <a:bodyPr/>
            <a:lstStyle/>
            <a:p/>
          </p:txBody>
        </p:sp>
        <p:sp>
          <p:nvSpPr>
            <p:cNvPr id="44" name="rc44"/>
            <p:cNvSpPr/>
            <p:nvPr/>
          </p:nvSpPr>
          <p:spPr>
            <a:xfrm>
              <a:off x="4345998" y="2398864"/>
              <a:ext cx="249522" cy="1703832"/>
            </a:xfrm>
            <a:prstGeom prst="rect">
              <a:avLst/>
            </a:prstGeom>
            <a:solidFill>
              <a:srgbClr val="80BD41">
                <a:alpha val="100000"/>
              </a:srgbClr>
            </a:solidFill>
          </p:spPr>
          <p:txBody>
            <a:bodyPr/>
            <a:lstStyle/>
            <a:p/>
          </p:txBody>
        </p:sp>
        <p:sp>
          <p:nvSpPr>
            <p:cNvPr id="45" name="rc45"/>
            <p:cNvSpPr/>
            <p:nvPr/>
          </p:nvSpPr>
          <p:spPr>
            <a:xfrm>
              <a:off x="4345998" y="2379880"/>
              <a:ext cx="249522" cy="18984"/>
            </a:xfrm>
            <a:prstGeom prst="rect">
              <a:avLst/>
            </a:prstGeom>
            <a:solidFill>
              <a:srgbClr val="E2231A">
                <a:alpha val="100000"/>
              </a:srgbClr>
            </a:solidFill>
          </p:spPr>
          <p:txBody>
            <a:bodyPr/>
            <a:lstStyle/>
            <a:p/>
          </p:txBody>
        </p:sp>
        <p:sp>
          <p:nvSpPr>
            <p:cNvPr id="46" name="rc46"/>
            <p:cNvSpPr/>
            <p:nvPr/>
          </p:nvSpPr>
          <p:spPr>
            <a:xfrm>
              <a:off x="4623245" y="2451070"/>
              <a:ext cx="249522" cy="1651626"/>
            </a:xfrm>
            <a:prstGeom prst="rect">
              <a:avLst/>
            </a:prstGeom>
            <a:solidFill>
              <a:srgbClr val="80BD41">
                <a:alpha val="100000"/>
              </a:srgbClr>
            </a:solidFill>
          </p:spPr>
          <p:txBody>
            <a:bodyPr/>
            <a:lstStyle/>
            <a:p/>
          </p:txBody>
        </p:sp>
        <p:sp>
          <p:nvSpPr>
            <p:cNvPr id="47" name="rc47"/>
            <p:cNvSpPr/>
            <p:nvPr/>
          </p:nvSpPr>
          <p:spPr>
            <a:xfrm>
              <a:off x="4623245" y="2384626"/>
              <a:ext cx="249522" cy="66444"/>
            </a:xfrm>
            <a:prstGeom prst="rect">
              <a:avLst/>
            </a:prstGeom>
            <a:solidFill>
              <a:srgbClr val="E2231A">
                <a:alpha val="100000"/>
              </a:srgbClr>
            </a:solidFill>
          </p:spPr>
          <p:txBody>
            <a:bodyPr/>
            <a:lstStyle/>
            <a:p/>
          </p:txBody>
        </p:sp>
        <p:sp>
          <p:nvSpPr>
            <p:cNvPr id="48" name="rc48"/>
            <p:cNvSpPr/>
            <p:nvPr/>
          </p:nvSpPr>
          <p:spPr>
            <a:xfrm>
              <a:off x="4900493" y="2432086"/>
              <a:ext cx="249522" cy="1670610"/>
            </a:xfrm>
            <a:prstGeom prst="rect">
              <a:avLst/>
            </a:prstGeom>
            <a:solidFill>
              <a:srgbClr val="80BD41">
                <a:alpha val="100000"/>
              </a:srgbClr>
            </a:solidFill>
          </p:spPr>
          <p:txBody>
            <a:bodyPr/>
            <a:lstStyle/>
            <a:p/>
          </p:txBody>
        </p:sp>
        <p:sp>
          <p:nvSpPr>
            <p:cNvPr id="49" name="rc49"/>
            <p:cNvSpPr/>
            <p:nvPr/>
          </p:nvSpPr>
          <p:spPr>
            <a:xfrm>
              <a:off x="4900493" y="2379880"/>
              <a:ext cx="249522" cy="52206"/>
            </a:xfrm>
            <a:prstGeom prst="rect">
              <a:avLst/>
            </a:prstGeom>
            <a:solidFill>
              <a:srgbClr val="E2231A">
                <a:alpha val="100000"/>
              </a:srgbClr>
            </a:solidFill>
          </p:spPr>
          <p:txBody>
            <a:bodyPr/>
            <a:lstStyle/>
            <a:p/>
          </p:txBody>
        </p:sp>
        <p:sp>
          <p:nvSpPr>
            <p:cNvPr id="50" name="rc50"/>
            <p:cNvSpPr/>
            <p:nvPr/>
          </p:nvSpPr>
          <p:spPr>
            <a:xfrm>
              <a:off x="5177741" y="2408356"/>
              <a:ext cx="249522" cy="1694340"/>
            </a:xfrm>
            <a:prstGeom prst="rect">
              <a:avLst/>
            </a:prstGeom>
            <a:solidFill>
              <a:srgbClr val="80BD41">
                <a:alpha val="100000"/>
              </a:srgbClr>
            </a:solidFill>
          </p:spPr>
          <p:txBody>
            <a:bodyPr/>
            <a:lstStyle/>
            <a:p/>
          </p:txBody>
        </p:sp>
        <p:sp>
          <p:nvSpPr>
            <p:cNvPr id="51" name="rc51"/>
            <p:cNvSpPr/>
            <p:nvPr/>
          </p:nvSpPr>
          <p:spPr>
            <a:xfrm>
              <a:off x="5177741" y="2375134"/>
              <a:ext cx="249522" cy="33222"/>
            </a:xfrm>
            <a:prstGeom prst="rect">
              <a:avLst/>
            </a:prstGeom>
            <a:solidFill>
              <a:srgbClr val="E2231A">
                <a:alpha val="100000"/>
              </a:srgbClr>
            </a:solidFill>
          </p:spPr>
          <p:txBody>
            <a:bodyPr/>
            <a:lstStyle/>
            <a:p/>
          </p:txBody>
        </p:sp>
        <p:sp>
          <p:nvSpPr>
            <p:cNvPr id="52" name="rc52"/>
            <p:cNvSpPr/>
            <p:nvPr/>
          </p:nvSpPr>
          <p:spPr>
            <a:xfrm>
              <a:off x="5454988" y="2398864"/>
              <a:ext cx="249522" cy="1703832"/>
            </a:xfrm>
            <a:prstGeom prst="rect">
              <a:avLst/>
            </a:prstGeom>
            <a:solidFill>
              <a:srgbClr val="80BD41">
                <a:alpha val="100000"/>
              </a:srgbClr>
            </a:solidFill>
          </p:spPr>
          <p:txBody>
            <a:bodyPr/>
            <a:lstStyle/>
            <a:p/>
          </p:txBody>
        </p:sp>
        <p:sp>
          <p:nvSpPr>
            <p:cNvPr id="53" name="rc53"/>
            <p:cNvSpPr/>
            <p:nvPr/>
          </p:nvSpPr>
          <p:spPr>
            <a:xfrm>
              <a:off x="5454988" y="2365641"/>
              <a:ext cx="249522" cy="33222"/>
            </a:xfrm>
            <a:prstGeom prst="rect">
              <a:avLst/>
            </a:prstGeom>
            <a:solidFill>
              <a:srgbClr val="E2231A">
                <a:alpha val="100000"/>
              </a:srgbClr>
            </a:solidFill>
          </p:spPr>
          <p:txBody>
            <a:bodyPr/>
            <a:lstStyle/>
            <a:p/>
          </p:txBody>
        </p:sp>
        <p:sp>
          <p:nvSpPr>
            <p:cNvPr id="54" name="rc54"/>
            <p:cNvSpPr/>
            <p:nvPr/>
          </p:nvSpPr>
          <p:spPr>
            <a:xfrm>
              <a:off x="5732236" y="2398864"/>
              <a:ext cx="249522" cy="1703832"/>
            </a:xfrm>
            <a:prstGeom prst="rect">
              <a:avLst/>
            </a:prstGeom>
            <a:solidFill>
              <a:srgbClr val="80BD41">
                <a:alpha val="100000"/>
              </a:srgbClr>
            </a:solidFill>
          </p:spPr>
          <p:txBody>
            <a:bodyPr/>
            <a:lstStyle/>
            <a:p/>
          </p:txBody>
        </p:sp>
        <p:sp>
          <p:nvSpPr>
            <p:cNvPr id="55" name="rc55"/>
            <p:cNvSpPr/>
            <p:nvPr/>
          </p:nvSpPr>
          <p:spPr>
            <a:xfrm>
              <a:off x="5732236" y="2365641"/>
              <a:ext cx="249522" cy="33222"/>
            </a:xfrm>
            <a:prstGeom prst="rect">
              <a:avLst/>
            </a:prstGeom>
            <a:solidFill>
              <a:srgbClr val="E2231A">
                <a:alpha val="100000"/>
              </a:srgbClr>
            </a:solidFill>
          </p:spPr>
          <p:txBody>
            <a:bodyPr/>
            <a:lstStyle/>
            <a:p/>
          </p:txBody>
        </p:sp>
        <p:sp>
          <p:nvSpPr>
            <p:cNvPr id="56" name="rc56"/>
            <p:cNvSpPr/>
            <p:nvPr/>
          </p:nvSpPr>
          <p:spPr>
            <a:xfrm>
              <a:off x="6009484" y="2493785"/>
              <a:ext cx="249522" cy="1608911"/>
            </a:xfrm>
            <a:prstGeom prst="rect">
              <a:avLst/>
            </a:prstGeom>
            <a:solidFill>
              <a:srgbClr val="80BD41">
                <a:alpha val="100000"/>
              </a:srgbClr>
            </a:solidFill>
          </p:spPr>
          <p:txBody>
            <a:bodyPr/>
            <a:lstStyle/>
            <a:p/>
          </p:txBody>
        </p:sp>
        <p:sp>
          <p:nvSpPr>
            <p:cNvPr id="57" name="rc57"/>
            <p:cNvSpPr/>
            <p:nvPr/>
          </p:nvSpPr>
          <p:spPr>
            <a:xfrm>
              <a:off x="6009484" y="2408356"/>
              <a:ext cx="249522" cy="85428"/>
            </a:xfrm>
            <a:prstGeom prst="rect">
              <a:avLst/>
            </a:prstGeom>
            <a:solidFill>
              <a:srgbClr val="E2231A">
                <a:alpha val="100000"/>
              </a:srgbClr>
            </a:solidFill>
          </p:spPr>
          <p:txBody>
            <a:bodyPr/>
            <a:lstStyle/>
            <a:p/>
          </p:txBody>
        </p:sp>
        <p:sp>
          <p:nvSpPr>
            <p:cNvPr id="58" name="rc58"/>
            <p:cNvSpPr/>
            <p:nvPr/>
          </p:nvSpPr>
          <p:spPr>
            <a:xfrm>
              <a:off x="6286731" y="2479547"/>
              <a:ext cx="249522" cy="1623150"/>
            </a:xfrm>
            <a:prstGeom prst="rect">
              <a:avLst/>
            </a:prstGeom>
            <a:solidFill>
              <a:srgbClr val="80BD41">
                <a:alpha val="100000"/>
              </a:srgbClr>
            </a:solidFill>
          </p:spPr>
          <p:txBody>
            <a:bodyPr/>
            <a:lstStyle/>
            <a:p/>
          </p:txBody>
        </p:sp>
        <p:sp>
          <p:nvSpPr>
            <p:cNvPr id="59" name="rc59"/>
            <p:cNvSpPr/>
            <p:nvPr/>
          </p:nvSpPr>
          <p:spPr>
            <a:xfrm>
              <a:off x="6286731" y="2465309"/>
              <a:ext cx="249522" cy="14238"/>
            </a:xfrm>
            <a:prstGeom prst="rect">
              <a:avLst/>
            </a:prstGeom>
            <a:solidFill>
              <a:srgbClr val="E2231A">
                <a:alpha val="100000"/>
              </a:srgbClr>
            </a:solidFill>
          </p:spPr>
          <p:txBody>
            <a:bodyPr/>
            <a:lstStyle/>
            <a:p/>
          </p:txBody>
        </p:sp>
        <p:sp>
          <p:nvSpPr>
            <p:cNvPr id="60" name="rc60"/>
            <p:cNvSpPr/>
            <p:nvPr/>
          </p:nvSpPr>
          <p:spPr>
            <a:xfrm>
              <a:off x="6563979" y="2588706"/>
              <a:ext cx="249522" cy="1513990"/>
            </a:xfrm>
            <a:prstGeom prst="rect">
              <a:avLst/>
            </a:prstGeom>
            <a:solidFill>
              <a:srgbClr val="80BD41">
                <a:alpha val="100000"/>
              </a:srgbClr>
            </a:solidFill>
          </p:spPr>
          <p:txBody>
            <a:bodyPr/>
            <a:lstStyle/>
            <a:p/>
          </p:txBody>
        </p:sp>
        <p:sp>
          <p:nvSpPr>
            <p:cNvPr id="61" name="rc61"/>
            <p:cNvSpPr/>
            <p:nvPr/>
          </p:nvSpPr>
          <p:spPr>
            <a:xfrm>
              <a:off x="6563979" y="2508023"/>
              <a:ext cx="249522" cy="80682"/>
            </a:xfrm>
            <a:prstGeom prst="rect">
              <a:avLst/>
            </a:prstGeom>
            <a:solidFill>
              <a:srgbClr val="E2231A">
                <a:alpha val="100000"/>
              </a:srgbClr>
            </a:solidFill>
          </p:spPr>
          <p:txBody>
            <a:bodyPr/>
            <a:lstStyle/>
            <a:p/>
          </p:txBody>
        </p:sp>
        <p:sp>
          <p:nvSpPr>
            <p:cNvPr id="62" name="rc62"/>
            <p:cNvSpPr/>
            <p:nvPr/>
          </p:nvSpPr>
          <p:spPr>
            <a:xfrm>
              <a:off x="6841227" y="2583960"/>
              <a:ext cx="249522" cy="1518736"/>
            </a:xfrm>
            <a:prstGeom prst="rect">
              <a:avLst/>
            </a:prstGeom>
            <a:solidFill>
              <a:srgbClr val="80BD41">
                <a:alpha val="100000"/>
              </a:srgbClr>
            </a:solidFill>
          </p:spPr>
          <p:txBody>
            <a:bodyPr/>
            <a:lstStyle/>
            <a:p/>
          </p:txBody>
        </p:sp>
        <p:sp>
          <p:nvSpPr>
            <p:cNvPr id="63" name="rc63"/>
            <p:cNvSpPr/>
            <p:nvPr/>
          </p:nvSpPr>
          <p:spPr>
            <a:xfrm>
              <a:off x="6841227" y="2550738"/>
              <a:ext cx="249522" cy="33222"/>
            </a:xfrm>
            <a:prstGeom prst="rect">
              <a:avLst/>
            </a:prstGeom>
            <a:solidFill>
              <a:srgbClr val="E2231A">
                <a:alpha val="100000"/>
              </a:srgbClr>
            </a:solidFill>
          </p:spPr>
          <p:txBody>
            <a:bodyPr/>
            <a:lstStyle/>
            <a:p/>
          </p:txBody>
        </p:sp>
        <p:sp>
          <p:nvSpPr>
            <p:cNvPr id="64" name="rc64"/>
            <p:cNvSpPr/>
            <p:nvPr/>
          </p:nvSpPr>
          <p:spPr>
            <a:xfrm>
              <a:off x="7118474" y="2617182"/>
              <a:ext cx="249522" cy="1485514"/>
            </a:xfrm>
            <a:prstGeom prst="rect">
              <a:avLst/>
            </a:prstGeom>
            <a:solidFill>
              <a:srgbClr val="80BD41">
                <a:alpha val="100000"/>
              </a:srgbClr>
            </a:solidFill>
          </p:spPr>
          <p:txBody>
            <a:bodyPr/>
            <a:lstStyle/>
            <a:p/>
          </p:txBody>
        </p:sp>
        <p:sp>
          <p:nvSpPr>
            <p:cNvPr id="65" name="rc65"/>
            <p:cNvSpPr/>
            <p:nvPr/>
          </p:nvSpPr>
          <p:spPr>
            <a:xfrm>
              <a:off x="7118474" y="2588706"/>
              <a:ext cx="249522" cy="28476"/>
            </a:xfrm>
            <a:prstGeom prst="rect">
              <a:avLst/>
            </a:prstGeom>
            <a:solidFill>
              <a:srgbClr val="E2231A">
                <a:alpha val="100000"/>
              </a:srgbClr>
            </a:solidFill>
          </p:spPr>
          <p:txBody>
            <a:bodyPr/>
            <a:lstStyle/>
            <a:p/>
          </p:txBody>
        </p:sp>
        <p:sp>
          <p:nvSpPr>
            <p:cNvPr id="66" name="rc66"/>
            <p:cNvSpPr/>
            <p:nvPr/>
          </p:nvSpPr>
          <p:spPr>
            <a:xfrm>
              <a:off x="7395722" y="2669389"/>
              <a:ext cx="249522" cy="1433307"/>
            </a:xfrm>
            <a:prstGeom prst="rect">
              <a:avLst/>
            </a:prstGeom>
            <a:solidFill>
              <a:srgbClr val="80BD41">
                <a:alpha val="100000"/>
              </a:srgbClr>
            </a:solidFill>
          </p:spPr>
          <p:txBody>
            <a:bodyPr/>
            <a:lstStyle/>
            <a:p/>
          </p:txBody>
        </p:sp>
        <p:sp>
          <p:nvSpPr>
            <p:cNvPr id="67" name="rc67"/>
            <p:cNvSpPr/>
            <p:nvPr/>
          </p:nvSpPr>
          <p:spPr>
            <a:xfrm>
              <a:off x="7395722" y="2640913"/>
              <a:ext cx="249522" cy="28476"/>
            </a:xfrm>
            <a:prstGeom prst="rect">
              <a:avLst/>
            </a:prstGeom>
            <a:solidFill>
              <a:srgbClr val="E2231A">
                <a:alpha val="100000"/>
              </a:srgbClr>
            </a:solidFill>
          </p:spPr>
          <p:txBody>
            <a:bodyPr/>
            <a:lstStyle/>
            <a:p/>
          </p:txBody>
        </p:sp>
        <p:sp>
          <p:nvSpPr>
            <p:cNvPr id="68" name="rc68"/>
            <p:cNvSpPr/>
            <p:nvPr/>
          </p:nvSpPr>
          <p:spPr>
            <a:xfrm>
              <a:off x="7672970" y="2721595"/>
              <a:ext cx="249522" cy="1381101"/>
            </a:xfrm>
            <a:prstGeom prst="rect">
              <a:avLst/>
            </a:prstGeom>
            <a:solidFill>
              <a:srgbClr val="80BD41">
                <a:alpha val="100000"/>
              </a:srgbClr>
            </a:solidFill>
          </p:spPr>
          <p:txBody>
            <a:bodyPr/>
            <a:lstStyle/>
            <a:p/>
          </p:txBody>
        </p:sp>
        <p:sp>
          <p:nvSpPr>
            <p:cNvPr id="69" name="rc69"/>
            <p:cNvSpPr/>
            <p:nvPr/>
          </p:nvSpPr>
          <p:spPr>
            <a:xfrm>
              <a:off x="7672970" y="2693119"/>
              <a:ext cx="249522" cy="28476"/>
            </a:xfrm>
            <a:prstGeom prst="rect">
              <a:avLst/>
            </a:prstGeom>
            <a:solidFill>
              <a:srgbClr val="E2231A">
                <a:alpha val="100000"/>
              </a:srgbClr>
            </a:solidFill>
          </p:spPr>
          <p:txBody>
            <a:bodyPr/>
            <a:lstStyle/>
            <a:p/>
          </p:txBody>
        </p:sp>
        <p:sp>
          <p:nvSpPr>
            <p:cNvPr id="70" name="rc70"/>
            <p:cNvSpPr/>
            <p:nvPr/>
          </p:nvSpPr>
          <p:spPr>
            <a:xfrm>
              <a:off x="7950217" y="2764310"/>
              <a:ext cx="249522" cy="1338386"/>
            </a:xfrm>
            <a:prstGeom prst="rect">
              <a:avLst/>
            </a:prstGeom>
            <a:solidFill>
              <a:srgbClr val="80BD41">
                <a:alpha val="100000"/>
              </a:srgbClr>
            </a:solidFill>
          </p:spPr>
          <p:txBody>
            <a:bodyPr/>
            <a:lstStyle/>
            <a:p/>
          </p:txBody>
        </p:sp>
        <p:sp>
          <p:nvSpPr>
            <p:cNvPr id="71" name="rc71"/>
            <p:cNvSpPr/>
            <p:nvPr/>
          </p:nvSpPr>
          <p:spPr>
            <a:xfrm>
              <a:off x="7950217" y="2735834"/>
              <a:ext cx="249522" cy="28476"/>
            </a:xfrm>
            <a:prstGeom prst="rect">
              <a:avLst/>
            </a:prstGeom>
            <a:solidFill>
              <a:srgbClr val="E2231A">
                <a:alpha val="100000"/>
              </a:srgbClr>
            </a:solidFill>
          </p:spPr>
          <p:txBody>
            <a:bodyPr/>
            <a:lstStyle/>
            <a:p/>
          </p:txBody>
        </p:sp>
        <p:sp>
          <p:nvSpPr>
            <p:cNvPr id="72" name="pl72"/>
            <p:cNvSpPr/>
            <p:nvPr/>
          </p:nvSpPr>
          <p:spPr>
            <a:xfrm>
              <a:off x="1421035" y="1236556"/>
              <a:ext cx="6653943" cy="2634533"/>
            </a:xfrm>
            <a:custGeom>
              <a:avLst/>
              <a:pathLst>
                <a:path w="6653943" h="2634533">
                  <a:moveTo>
                    <a:pt x="0" y="2634533"/>
                  </a:moveTo>
                  <a:lnTo>
                    <a:pt x="277247" y="115803"/>
                  </a:lnTo>
                  <a:lnTo>
                    <a:pt x="554495" y="1708104"/>
                  </a:lnTo>
                  <a:lnTo>
                    <a:pt x="831742" y="1331742"/>
                  </a:lnTo>
                  <a:lnTo>
                    <a:pt x="1108990" y="926429"/>
                  </a:lnTo>
                  <a:lnTo>
                    <a:pt x="1386238" y="550067"/>
                  </a:lnTo>
                  <a:lnTo>
                    <a:pt x="1663485" y="0"/>
                  </a:lnTo>
                  <a:lnTo>
                    <a:pt x="1940733" y="0"/>
                  </a:lnTo>
                  <a:lnTo>
                    <a:pt x="2217981" y="0"/>
                  </a:lnTo>
                  <a:lnTo>
                    <a:pt x="2495228" y="0"/>
                  </a:lnTo>
                  <a:lnTo>
                    <a:pt x="2772476" y="0"/>
                  </a:lnTo>
                  <a:lnTo>
                    <a:pt x="3049724" y="0"/>
                  </a:lnTo>
                  <a:lnTo>
                    <a:pt x="3326971" y="86852"/>
                  </a:lnTo>
                  <a:lnTo>
                    <a:pt x="3604219" y="57901"/>
                  </a:lnTo>
                  <a:lnTo>
                    <a:pt x="3881467" y="28950"/>
                  </a:lnTo>
                  <a:lnTo>
                    <a:pt x="4158714" y="28950"/>
                  </a:lnTo>
                  <a:lnTo>
                    <a:pt x="4435962" y="28950"/>
                  </a:lnTo>
                  <a:lnTo>
                    <a:pt x="4713210" y="115803"/>
                  </a:lnTo>
                  <a:lnTo>
                    <a:pt x="4990457" y="0"/>
                  </a:lnTo>
                  <a:lnTo>
                    <a:pt x="5267705" y="115803"/>
                  </a:lnTo>
                  <a:lnTo>
                    <a:pt x="5544953" y="28950"/>
                  </a:lnTo>
                  <a:lnTo>
                    <a:pt x="5822200" y="28950"/>
                  </a:lnTo>
                  <a:lnTo>
                    <a:pt x="6099448" y="28950"/>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3" name="tx73"/>
            <p:cNvSpPr/>
            <p:nvPr/>
          </p:nvSpPr>
          <p:spPr>
            <a:xfrm>
              <a:off x="1390890" y="10704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1315225" y="264262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4" name="tx84"/>
            <p:cNvSpPr/>
            <p:nvPr/>
          </p:nvSpPr>
          <p:spPr>
            <a:xfrm>
              <a:off x="2701464" y="2647368"/>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5" name="tx85"/>
            <p:cNvSpPr/>
            <p:nvPr/>
          </p:nvSpPr>
          <p:spPr>
            <a:xfrm>
              <a:off x="4087702" y="2286668"/>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6" name="tx86"/>
            <p:cNvSpPr/>
            <p:nvPr/>
          </p:nvSpPr>
          <p:spPr>
            <a:xfrm>
              <a:off x="5473940" y="222971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7" name="tx87"/>
            <p:cNvSpPr/>
            <p:nvPr/>
          </p:nvSpPr>
          <p:spPr>
            <a:xfrm>
              <a:off x="6582931" y="237209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8" name="tx88"/>
            <p:cNvSpPr/>
            <p:nvPr/>
          </p:nvSpPr>
          <p:spPr>
            <a:xfrm>
              <a:off x="6860178" y="241481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7137426" y="245278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7414674" y="250498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7691921" y="255719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7969169" y="259990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pl93"/>
            <p:cNvSpPr/>
            <p:nvPr/>
          </p:nvSpPr>
          <p:spPr>
            <a:xfrm>
              <a:off x="1421035" y="1207605"/>
              <a:ext cx="0" cy="2663484"/>
            </a:xfrm>
            <a:custGeom>
              <a:avLst/>
              <a:pathLst>
                <a:path w="0" h="2663484">
                  <a:moveTo>
                    <a:pt x="0" y="266348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655386" y="31013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05" name="tx105"/>
            <p:cNvSpPr/>
            <p:nvPr/>
          </p:nvSpPr>
          <p:spPr>
            <a:xfrm>
              <a:off x="655386" y="215216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06" name="tx106"/>
            <p:cNvSpPr/>
            <p:nvPr/>
          </p:nvSpPr>
          <p:spPr>
            <a:xfrm>
              <a:off x="655386" y="12029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07" name="tx10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8" name="tx11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9" name="tx11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0" name="tx12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100707" y="2531068"/>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3" name="tx12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4" name="pl12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tx12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rc126"/>
            <p:cNvSpPr/>
            <p:nvPr/>
          </p:nvSpPr>
          <p:spPr>
            <a:xfrm>
              <a:off x="4448859" y="5010059"/>
              <a:ext cx="201456" cy="201456"/>
            </a:xfrm>
            <a:prstGeom prst="rect">
              <a:avLst/>
            </a:prstGeom>
            <a:solidFill>
              <a:srgbClr val="E2231A">
                <a:alpha val="100000"/>
              </a:srgbClr>
            </a:solidFill>
          </p:spPr>
          <p:txBody>
            <a:bodyPr/>
            <a:lstStyle/>
            <a:p/>
          </p:txBody>
        </p:sp>
        <p:sp>
          <p:nvSpPr>
            <p:cNvPr id="127" name="rc127"/>
            <p:cNvSpPr/>
            <p:nvPr/>
          </p:nvSpPr>
          <p:spPr>
            <a:xfrm>
              <a:off x="5653947" y="5010059"/>
              <a:ext cx="201456" cy="201456"/>
            </a:xfrm>
            <a:prstGeom prst="rect">
              <a:avLst/>
            </a:prstGeom>
            <a:solidFill>
              <a:srgbClr val="80BD41">
                <a:alpha val="100000"/>
              </a:srgbClr>
            </a:solidFill>
          </p:spPr>
          <p:txBody>
            <a:bodyPr/>
            <a:lstStyle/>
            <a:p/>
          </p:txBody>
        </p:sp>
        <p:sp>
          <p:nvSpPr>
            <p:cNvPr id="128" name="tx12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29" name="tx12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0" name="tx13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31" name="tx131"/>
            <p:cNvSpPr/>
            <p:nvPr/>
          </p:nvSpPr>
          <p:spPr>
            <a:xfrm>
              <a:off x="951100" y="661760"/>
              <a:ext cx="135143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Nauru, 2000-2024</a:t>
              </a:r>
            </a:p>
          </p:txBody>
        </p:sp>
        <p:sp>
          <p:nvSpPr>
            <p:cNvPr id="132" name="pl132"/>
            <p:cNvSpPr/>
            <p:nvPr/>
          </p:nvSpPr>
          <p:spPr>
            <a:xfrm>
              <a:off x="227465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423142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618818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814495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2530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20980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716656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3" name="rc143"/>
            <p:cNvSpPr/>
            <p:nvPr/>
          </p:nvSpPr>
          <p:spPr>
            <a:xfrm>
              <a:off x="1296273" y="5889059"/>
              <a:ext cx="6242080" cy="167191"/>
            </a:xfrm>
            <a:prstGeom prst="rect">
              <a:avLst/>
            </a:prstGeom>
            <a:solidFill>
              <a:srgbClr val="80BD41">
                <a:alpha val="100000"/>
              </a:srgbClr>
            </a:solidFill>
          </p:spPr>
          <p:txBody>
            <a:bodyPr/>
            <a:lstStyle/>
            <a:p/>
          </p:txBody>
        </p:sp>
        <p:sp>
          <p:nvSpPr>
            <p:cNvPr id="144" name="rc144"/>
            <p:cNvSpPr/>
            <p:nvPr/>
          </p:nvSpPr>
          <p:spPr>
            <a:xfrm>
              <a:off x="7538354" y="5889059"/>
              <a:ext cx="332650" cy="167191"/>
            </a:xfrm>
            <a:prstGeom prst="rect">
              <a:avLst/>
            </a:prstGeom>
            <a:solidFill>
              <a:srgbClr val="E2231A">
                <a:alpha val="100000"/>
              </a:srgbClr>
            </a:solidFill>
          </p:spPr>
          <p:txBody>
            <a:bodyPr/>
            <a:lstStyle/>
            <a:p/>
          </p:txBody>
        </p:sp>
        <p:sp>
          <p:nvSpPr>
            <p:cNvPr id="145" name="rc145"/>
            <p:cNvSpPr/>
            <p:nvPr/>
          </p:nvSpPr>
          <p:spPr>
            <a:xfrm>
              <a:off x="1296273" y="5680069"/>
              <a:ext cx="5694186" cy="167191"/>
            </a:xfrm>
            <a:prstGeom prst="rect">
              <a:avLst/>
            </a:prstGeom>
            <a:solidFill>
              <a:srgbClr val="80BD41">
                <a:alpha val="100000"/>
              </a:srgbClr>
            </a:solidFill>
          </p:spPr>
          <p:txBody>
            <a:bodyPr/>
            <a:lstStyle/>
            <a:p/>
          </p:txBody>
        </p:sp>
        <p:sp>
          <p:nvSpPr>
            <p:cNvPr id="146" name="rc146"/>
            <p:cNvSpPr/>
            <p:nvPr/>
          </p:nvSpPr>
          <p:spPr>
            <a:xfrm>
              <a:off x="6990459" y="5680069"/>
              <a:ext cx="117405" cy="167191"/>
            </a:xfrm>
            <a:prstGeom prst="rect">
              <a:avLst/>
            </a:prstGeom>
            <a:solidFill>
              <a:srgbClr val="E2231A">
                <a:alpha val="100000"/>
              </a:srgbClr>
            </a:solidFill>
          </p:spPr>
          <p:txBody>
            <a:bodyPr/>
            <a:lstStyle/>
            <a:p/>
          </p:txBody>
        </p:sp>
        <p:sp>
          <p:nvSpPr>
            <p:cNvPr id="147" name="rc147"/>
            <p:cNvSpPr/>
            <p:nvPr/>
          </p:nvSpPr>
          <p:spPr>
            <a:xfrm>
              <a:off x="1296273" y="5471080"/>
              <a:ext cx="5518077" cy="167191"/>
            </a:xfrm>
            <a:prstGeom prst="rect">
              <a:avLst/>
            </a:prstGeom>
            <a:solidFill>
              <a:srgbClr val="80BD41">
                <a:alpha val="100000"/>
              </a:srgbClr>
            </a:solidFill>
          </p:spPr>
          <p:txBody>
            <a:bodyPr/>
            <a:lstStyle/>
            <a:p/>
          </p:txBody>
        </p:sp>
        <p:sp>
          <p:nvSpPr>
            <p:cNvPr id="148" name="rc148"/>
            <p:cNvSpPr/>
            <p:nvPr/>
          </p:nvSpPr>
          <p:spPr>
            <a:xfrm>
              <a:off x="6814351" y="5471080"/>
              <a:ext cx="117405" cy="167191"/>
            </a:xfrm>
            <a:prstGeom prst="rect">
              <a:avLst/>
            </a:prstGeom>
            <a:solidFill>
              <a:srgbClr val="E2231A">
                <a:alpha val="100000"/>
              </a:srgbClr>
            </a:solidFill>
          </p:spPr>
          <p:txBody>
            <a:bodyPr/>
            <a:lstStyle/>
            <a:p/>
          </p:txBody>
        </p:sp>
        <p:sp>
          <p:nvSpPr>
            <p:cNvPr id="149" name="tx149"/>
            <p:cNvSpPr/>
            <p:nvPr/>
          </p:nvSpPr>
          <p:spPr>
            <a:xfrm>
              <a:off x="8069513" y="5929518"/>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0" name="tx150"/>
            <p:cNvSpPr/>
            <p:nvPr/>
          </p:nvSpPr>
          <p:spPr>
            <a:xfrm>
              <a:off x="7268218" y="572052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1" name="tx151"/>
            <p:cNvSpPr/>
            <p:nvPr/>
          </p:nvSpPr>
          <p:spPr>
            <a:xfrm>
              <a:off x="7083303" y="551153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2" name="tx15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3" name="tx15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4" name="tx15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5" name="tx15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6" name="tx156"/>
            <p:cNvSpPr/>
            <p:nvPr/>
          </p:nvSpPr>
          <p:spPr>
            <a:xfrm>
              <a:off x="313649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7" name="tx157"/>
            <p:cNvSpPr/>
            <p:nvPr/>
          </p:nvSpPr>
          <p:spPr>
            <a:xfrm>
              <a:off x="509326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8" name="tx158"/>
            <p:cNvSpPr/>
            <p:nvPr/>
          </p:nvSpPr>
          <p:spPr>
            <a:xfrm>
              <a:off x="7050027"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59" name="tx159"/>
            <p:cNvSpPr/>
            <p:nvPr/>
          </p:nvSpPr>
          <p:spPr>
            <a:xfrm>
              <a:off x="4386922" y="6321462"/>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0" name="tx16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(98%) was higher than in 2019 (95%).
The number of children vaccinated with MCV1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31027" y="4548748"/>
              <a:ext cx="3808543" cy="0"/>
            </a:xfrm>
            <a:custGeom>
              <a:avLst/>
              <a:pathLst>
                <a:path w="3808543" h="0">
                  <a:moveTo>
                    <a:pt x="0" y="0"/>
                  </a:moveTo>
                  <a:lnTo>
                    <a:pt x="3808543" y="0"/>
                  </a:lnTo>
                  <a:lnTo>
                    <a:pt x="3808543" y="0"/>
                  </a:lnTo>
                </a:path>
              </a:pathLst>
            </a:custGeom>
            <a:ln w="6775" cap="flat">
              <a:solidFill>
                <a:srgbClr val="EBEBEB">
                  <a:alpha val="100000"/>
                </a:srgbClr>
              </a:solidFill>
              <a:prstDash val="solid"/>
              <a:round/>
            </a:ln>
          </p:spPr>
          <p:txBody>
            <a:bodyPr/>
            <a:lstStyle/>
            <a:p/>
          </p:txBody>
        </p:sp>
        <p:sp>
          <p:nvSpPr>
            <p:cNvPr id="6" name="pl6"/>
            <p:cNvSpPr/>
            <p:nvPr/>
          </p:nvSpPr>
          <p:spPr>
            <a:xfrm>
              <a:off x="831027" y="3527755"/>
              <a:ext cx="3808543" cy="0"/>
            </a:xfrm>
            <a:custGeom>
              <a:avLst/>
              <a:pathLst>
                <a:path w="3808543" h="0">
                  <a:moveTo>
                    <a:pt x="0" y="0"/>
                  </a:moveTo>
                  <a:lnTo>
                    <a:pt x="3808543" y="0"/>
                  </a:lnTo>
                  <a:lnTo>
                    <a:pt x="3808543" y="0"/>
                  </a:lnTo>
                </a:path>
              </a:pathLst>
            </a:custGeom>
            <a:ln w="6775" cap="flat">
              <a:solidFill>
                <a:srgbClr val="EBEBEB">
                  <a:alpha val="100000"/>
                </a:srgbClr>
              </a:solidFill>
              <a:prstDash val="solid"/>
              <a:round/>
            </a:ln>
          </p:spPr>
          <p:txBody>
            <a:bodyPr/>
            <a:lstStyle/>
            <a:p/>
          </p:txBody>
        </p:sp>
        <p:sp>
          <p:nvSpPr>
            <p:cNvPr id="7" name="pl7"/>
            <p:cNvSpPr/>
            <p:nvPr/>
          </p:nvSpPr>
          <p:spPr>
            <a:xfrm>
              <a:off x="831027" y="2506762"/>
              <a:ext cx="3808543" cy="0"/>
            </a:xfrm>
            <a:custGeom>
              <a:avLst/>
              <a:pathLst>
                <a:path w="3808543" h="0">
                  <a:moveTo>
                    <a:pt x="0" y="0"/>
                  </a:moveTo>
                  <a:lnTo>
                    <a:pt x="3808543" y="0"/>
                  </a:lnTo>
                  <a:lnTo>
                    <a:pt x="3808543" y="0"/>
                  </a:lnTo>
                </a:path>
              </a:pathLst>
            </a:custGeom>
            <a:ln w="6775" cap="flat">
              <a:solidFill>
                <a:srgbClr val="EBEBEB">
                  <a:alpha val="100000"/>
                </a:srgbClr>
              </a:solidFill>
              <a:prstDash val="solid"/>
              <a:round/>
            </a:ln>
          </p:spPr>
          <p:txBody>
            <a:bodyPr/>
            <a:lstStyle/>
            <a:p/>
          </p:txBody>
        </p:sp>
        <p:sp>
          <p:nvSpPr>
            <p:cNvPr id="8" name="pl8"/>
            <p:cNvSpPr/>
            <p:nvPr/>
          </p:nvSpPr>
          <p:spPr>
            <a:xfrm>
              <a:off x="831027" y="1485769"/>
              <a:ext cx="3808543" cy="0"/>
            </a:xfrm>
            <a:custGeom>
              <a:avLst/>
              <a:pathLst>
                <a:path w="3808543" h="0">
                  <a:moveTo>
                    <a:pt x="0" y="0"/>
                  </a:moveTo>
                  <a:lnTo>
                    <a:pt x="3808543" y="0"/>
                  </a:lnTo>
                  <a:lnTo>
                    <a:pt x="3808543" y="0"/>
                  </a:lnTo>
                </a:path>
              </a:pathLst>
            </a:custGeom>
            <a:ln w="6775" cap="flat">
              <a:solidFill>
                <a:srgbClr val="EBEBEB">
                  <a:alpha val="100000"/>
                </a:srgbClr>
              </a:solidFill>
              <a:prstDash val="solid"/>
              <a:round/>
            </a:ln>
          </p:spPr>
          <p:txBody>
            <a:bodyPr/>
            <a:lstStyle/>
            <a:p/>
          </p:txBody>
        </p:sp>
        <p:sp>
          <p:nvSpPr>
            <p:cNvPr id="9" name="pl9"/>
            <p:cNvSpPr/>
            <p:nvPr/>
          </p:nvSpPr>
          <p:spPr>
            <a:xfrm>
              <a:off x="831027" y="5059245"/>
              <a:ext cx="3808543" cy="0"/>
            </a:xfrm>
            <a:custGeom>
              <a:avLst/>
              <a:pathLst>
                <a:path w="3808543" h="0">
                  <a:moveTo>
                    <a:pt x="0" y="0"/>
                  </a:moveTo>
                  <a:lnTo>
                    <a:pt x="3808543" y="0"/>
                  </a:lnTo>
                  <a:lnTo>
                    <a:pt x="3808543" y="0"/>
                  </a:lnTo>
                </a:path>
              </a:pathLst>
            </a:custGeom>
            <a:ln w="13550" cap="flat">
              <a:solidFill>
                <a:srgbClr val="EBEBEB">
                  <a:alpha val="100000"/>
                </a:srgbClr>
              </a:solidFill>
              <a:prstDash val="solid"/>
              <a:round/>
            </a:ln>
          </p:spPr>
          <p:txBody>
            <a:bodyPr/>
            <a:lstStyle/>
            <a:p/>
          </p:txBody>
        </p:sp>
        <p:sp>
          <p:nvSpPr>
            <p:cNvPr id="10" name="pl10"/>
            <p:cNvSpPr/>
            <p:nvPr/>
          </p:nvSpPr>
          <p:spPr>
            <a:xfrm>
              <a:off x="831027" y="4038252"/>
              <a:ext cx="3808543" cy="0"/>
            </a:xfrm>
            <a:custGeom>
              <a:avLst/>
              <a:pathLst>
                <a:path w="3808543" h="0">
                  <a:moveTo>
                    <a:pt x="0" y="0"/>
                  </a:moveTo>
                  <a:lnTo>
                    <a:pt x="3808543" y="0"/>
                  </a:lnTo>
                  <a:lnTo>
                    <a:pt x="3808543" y="0"/>
                  </a:lnTo>
                </a:path>
              </a:pathLst>
            </a:custGeom>
            <a:ln w="13550" cap="flat">
              <a:solidFill>
                <a:srgbClr val="EBEBEB">
                  <a:alpha val="100000"/>
                </a:srgbClr>
              </a:solidFill>
              <a:prstDash val="solid"/>
              <a:round/>
            </a:ln>
          </p:spPr>
          <p:txBody>
            <a:bodyPr/>
            <a:lstStyle/>
            <a:p/>
          </p:txBody>
        </p:sp>
        <p:sp>
          <p:nvSpPr>
            <p:cNvPr id="11" name="pl11"/>
            <p:cNvSpPr/>
            <p:nvPr/>
          </p:nvSpPr>
          <p:spPr>
            <a:xfrm>
              <a:off x="831027" y="3017259"/>
              <a:ext cx="3808543" cy="0"/>
            </a:xfrm>
            <a:custGeom>
              <a:avLst/>
              <a:pathLst>
                <a:path w="3808543" h="0">
                  <a:moveTo>
                    <a:pt x="0" y="0"/>
                  </a:moveTo>
                  <a:lnTo>
                    <a:pt x="3808543" y="0"/>
                  </a:lnTo>
                  <a:lnTo>
                    <a:pt x="3808543" y="0"/>
                  </a:lnTo>
                </a:path>
              </a:pathLst>
            </a:custGeom>
            <a:ln w="13550" cap="flat">
              <a:solidFill>
                <a:srgbClr val="EBEBEB">
                  <a:alpha val="100000"/>
                </a:srgbClr>
              </a:solidFill>
              <a:prstDash val="solid"/>
              <a:round/>
            </a:ln>
          </p:spPr>
          <p:txBody>
            <a:bodyPr/>
            <a:lstStyle/>
            <a:p/>
          </p:txBody>
        </p:sp>
        <p:sp>
          <p:nvSpPr>
            <p:cNvPr id="12" name="pl12"/>
            <p:cNvSpPr/>
            <p:nvPr/>
          </p:nvSpPr>
          <p:spPr>
            <a:xfrm>
              <a:off x="831027" y="1996266"/>
              <a:ext cx="3808543" cy="0"/>
            </a:xfrm>
            <a:custGeom>
              <a:avLst/>
              <a:pathLst>
                <a:path w="3808543" h="0">
                  <a:moveTo>
                    <a:pt x="0" y="0"/>
                  </a:moveTo>
                  <a:lnTo>
                    <a:pt x="3808543" y="0"/>
                  </a:lnTo>
                  <a:lnTo>
                    <a:pt x="3808543" y="0"/>
                  </a:lnTo>
                </a:path>
              </a:pathLst>
            </a:custGeom>
            <a:ln w="13550" cap="flat">
              <a:solidFill>
                <a:srgbClr val="EBEBEB">
                  <a:alpha val="100000"/>
                </a:srgbClr>
              </a:solidFill>
              <a:prstDash val="solid"/>
              <a:round/>
            </a:ln>
          </p:spPr>
          <p:txBody>
            <a:bodyPr/>
            <a:lstStyle/>
            <a:p/>
          </p:txBody>
        </p:sp>
        <p:sp>
          <p:nvSpPr>
            <p:cNvPr id="13" name="pl13"/>
            <p:cNvSpPr/>
            <p:nvPr/>
          </p:nvSpPr>
          <p:spPr>
            <a:xfrm>
              <a:off x="831027" y="975273"/>
              <a:ext cx="3808543" cy="0"/>
            </a:xfrm>
            <a:custGeom>
              <a:avLst/>
              <a:pathLst>
                <a:path w="3808543" h="0">
                  <a:moveTo>
                    <a:pt x="0" y="0"/>
                  </a:moveTo>
                  <a:lnTo>
                    <a:pt x="3808543" y="0"/>
                  </a:lnTo>
                  <a:lnTo>
                    <a:pt x="3808543" y="0"/>
                  </a:lnTo>
                </a:path>
              </a:pathLst>
            </a:custGeom>
            <a:ln w="13550" cap="flat">
              <a:solidFill>
                <a:srgbClr val="EBEBEB">
                  <a:alpha val="100000"/>
                </a:srgbClr>
              </a:solidFill>
              <a:prstDash val="solid"/>
              <a:round/>
            </a:ln>
          </p:spPr>
          <p:txBody>
            <a:bodyPr/>
            <a:lstStyle/>
            <a:p/>
          </p:txBody>
        </p:sp>
        <p:sp>
          <p:nvSpPr>
            <p:cNvPr id="14" name="pl14"/>
            <p:cNvSpPr/>
            <p:nvPr/>
          </p:nvSpPr>
          <p:spPr>
            <a:xfrm>
              <a:off x="10041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2545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467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68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4514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19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645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04142" y="3098938"/>
              <a:ext cx="3462312" cy="1960306"/>
            </a:xfrm>
            <a:custGeom>
              <a:avLst/>
              <a:pathLst>
                <a:path w="3462312" h="1960306">
                  <a:moveTo>
                    <a:pt x="0" y="0"/>
                  </a:moveTo>
                  <a:lnTo>
                    <a:pt x="144263" y="1837787"/>
                  </a:lnTo>
                  <a:lnTo>
                    <a:pt x="288526" y="1184351"/>
                  </a:lnTo>
                  <a:lnTo>
                    <a:pt x="432789" y="1266031"/>
                  </a:lnTo>
                  <a:lnTo>
                    <a:pt x="577052" y="1388550"/>
                  </a:lnTo>
                  <a:lnTo>
                    <a:pt x="721315" y="1511069"/>
                  </a:lnTo>
                  <a:lnTo>
                    <a:pt x="865578" y="857634"/>
                  </a:lnTo>
                  <a:lnTo>
                    <a:pt x="1009841" y="1960306"/>
                  </a:lnTo>
                  <a:lnTo>
                    <a:pt x="1154104" y="1960306"/>
                  </a:lnTo>
                  <a:lnTo>
                    <a:pt x="1298367" y="1960306"/>
                  </a:lnTo>
                  <a:lnTo>
                    <a:pt x="1442630" y="1960306"/>
                  </a:lnTo>
                  <a:lnTo>
                    <a:pt x="1586893" y="1960306"/>
                  </a:lnTo>
                  <a:lnTo>
                    <a:pt x="1731156" y="1184351"/>
                  </a:lnTo>
                  <a:lnTo>
                    <a:pt x="1875419" y="1511069"/>
                  </a:lnTo>
                  <a:lnTo>
                    <a:pt x="2019682" y="1837787"/>
                  </a:lnTo>
                  <a:lnTo>
                    <a:pt x="2163945" y="1674428"/>
                  </a:lnTo>
                  <a:lnTo>
                    <a:pt x="2308208" y="1878627"/>
                  </a:lnTo>
                  <a:lnTo>
                    <a:pt x="2452471" y="1470229"/>
                  </a:lnTo>
                  <a:lnTo>
                    <a:pt x="2596734" y="1592749"/>
                  </a:lnTo>
                  <a:lnTo>
                    <a:pt x="2740997" y="1837787"/>
                  </a:lnTo>
                  <a:lnTo>
                    <a:pt x="2885260" y="1796947"/>
                  </a:lnTo>
                  <a:lnTo>
                    <a:pt x="3029523" y="1919466"/>
                  </a:lnTo>
                  <a:lnTo>
                    <a:pt x="3173786" y="1960306"/>
                  </a:lnTo>
                  <a:lnTo>
                    <a:pt x="3318049" y="1960306"/>
                  </a:lnTo>
                  <a:lnTo>
                    <a:pt x="3462312" y="1960306"/>
                  </a:lnTo>
                </a:path>
              </a:pathLst>
            </a:custGeom>
            <a:ln w="27101" cap="flat">
              <a:solidFill>
                <a:srgbClr val="0058AB">
                  <a:alpha val="80000"/>
                </a:srgbClr>
              </a:solidFill>
              <a:prstDash val="solid"/>
              <a:round/>
            </a:ln>
          </p:spPr>
          <p:txBody>
            <a:bodyPr/>
            <a:lstStyle/>
            <a:p/>
          </p:txBody>
        </p:sp>
        <p:sp>
          <p:nvSpPr>
            <p:cNvPr id="22" name="pl22"/>
            <p:cNvSpPr/>
            <p:nvPr/>
          </p:nvSpPr>
          <p:spPr>
            <a:xfrm>
              <a:off x="1004142" y="4528328"/>
              <a:ext cx="3462312" cy="326717"/>
            </a:xfrm>
            <a:custGeom>
              <a:avLst/>
              <a:pathLst>
                <a:path w="3462312" h="326717">
                  <a:moveTo>
                    <a:pt x="0" y="0"/>
                  </a:moveTo>
                  <a:lnTo>
                    <a:pt x="144263" y="40839"/>
                  </a:lnTo>
                  <a:lnTo>
                    <a:pt x="288526" y="0"/>
                  </a:lnTo>
                  <a:lnTo>
                    <a:pt x="432789" y="81679"/>
                  </a:lnTo>
                  <a:lnTo>
                    <a:pt x="577052" y="122519"/>
                  </a:lnTo>
                  <a:lnTo>
                    <a:pt x="721315" y="81679"/>
                  </a:lnTo>
                  <a:lnTo>
                    <a:pt x="865578" y="122519"/>
                  </a:lnTo>
                  <a:lnTo>
                    <a:pt x="1009841" y="122519"/>
                  </a:lnTo>
                  <a:lnTo>
                    <a:pt x="1154104" y="204198"/>
                  </a:lnTo>
                  <a:lnTo>
                    <a:pt x="1298367" y="245038"/>
                  </a:lnTo>
                  <a:lnTo>
                    <a:pt x="1442630" y="285878"/>
                  </a:lnTo>
                  <a:lnTo>
                    <a:pt x="1586893" y="285878"/>
                  </a:lnTo>
                  <a:lnTo>
                    <a:pt x="1731156" y="285878"/>
                  </a:lnTo>
                  <a:lnTo>
                    <a:pt x="1875419" y="285878"/>
                  </a:lnTo>
                  <a:lnTo>
                    <a:pt x="2019682" y="326717"/>
                  </a:lnTo>
                  <a:lnTo>
                    <a:pt x="2163945" y="326717"/>
                  </a:lnTo>
                  <a:lnTo>
                    <a:pt x="2308208" y="326717"/>
                  </a:lnTo>
                  <a:lnTo>
                    <a:pt x="2452471" y="326717"/>
                  </a:lnTo>
                  <a:lnTo>
                    <a:pt x="2596734" y="326717"/>
                  </a:lnTo>
                  <a:lnTo>
                    <a:pt x="2740997" y="326717"/>
                  </a:lnTo>
                  <a:lnTo>
                    <a:pt x="2885260" y="326717"/>
                  </a:lnTo>
                  <a:lnTo>
                    <a:pt x="3029523" y="285878"/>
                  </a:lnTo>
                  <a:lnTo>
                    <a:pt x="3173786" y="326717"/>
                  </a:lnTo>
                  <a:lnTo>
                    <a:pt x="3318049" y="326717"/>
                  </a:lnTo>
                  <a:lnTo>
                    <a:pt x="3462312" y="326717"/>
                  </a:lnTo>
                </a:path>
              </a:pathLst>
            </a:custGeom>
            <a:ln w="27101" cap="flat">
              <a:solidFill>
                <a:srgbClr val="1CABE2">
                  <a:alpha val="80000"/>
                </a:srgbClr>
              </a:solidFill>
              <a:prstDash val="solid"/>
              <a:round/>
            </a:ln>
          </p:spPr>
          <p:txBody>
            <a:bodyPr/>
            <a:lstStyle/>
            <a:p/>
          </p:txBody>
        </p:sp>
        <p:sp>
          <p:nvSpPr>
            <p:cNvPr id="23" name="pl23"/>
            <p:cNvSpPr/>
            <p:nvPr/>
          </p:nvSpPr>
          <p:spPr>
            <a:xfrm>
              <a:off x="1004142" y="4650848"/>
              <a:ext cx="3462312" cy="367557"/>
            </a:xfrm>
            <a:custGeom>
              <a:avLst/>
              <a:pathLst>
                <a:path w="3462312" h="367557">
                  <a:moveTo>
                    <a:pt x="0" y="0"/>
                  </a:moveTo>
                  <a:lnTo>
                    <a:pt x="144263" y="40839"/>
                  </a:lnTo>
                  <a:lnTo>
                    <a:pt x="288526" y="0"/>
                  </a:lnTo>
                  <a:lnTo>
                    <a:pt x="432789" y="40839"/>
                  </a:lnTo>
                  <a:lnTo>
                    <a:pt x="577052" y="81679"/>
                  </a:lnTo>
                  <a:lnTo>
                    <a:pt x="721315" y="81679"/>
                  </a:lnTo>
                  <a:lnTo>
                    <a:pt x="865578" y="122519"/>
                  </a:lnTo>
                  <a:lnTo>
                    <a:pt x="1009841" y="163358"/>
                  </a:lnTo>
                  <a:lnTo>
                    <a:pt x="1154104" y="245038"/>
                  </a:lnTo>
                  <a:lnTo>
                    <a:pt x="1298367" y="326717"/>
                  </a:lnTo>
                  <a:lnTo>
                    <a:pt x="1442630" y="326717"/>
                  </a:lnTo>
                  <a:lnTo>
                    <a:pt x="1586893" y="326717"/>
                  </a:lnTo>
                  <a:lnTo>
                    <a:pt x="1731156" y="367557"/>
                  </a:lnTo>
                  <a:lnTo>
                    <a:pt x="1875419" y="285878"/>
                  </a:lnTo>
                  <a:lnTo>
                    <a:pt x="2019682" y="326717"/>
                  </a:lnTo>
                  <a:lnTo>
                    <a:pt x="2163945" y="326717"/>
                  </a:lnTo>
                  <a:lnTo>
                    <a:pt x="2308208" y="326717"/>
                  </a:lnTo>
                  <a:lnTo>
                    <a:pt x="2452471" y="326717"/>
                  </a:lnTo>
                  <a:lnTo>
                    <a:pt x="2596734" y="326717"/>
                  </a:lnTo>
                  <a:lnTo>
                    <a:pt x="2740997" y="326717"/>
                  </a:lnTo>
                  <a:lnTo>
                    <a:pt x="2885260" y="326717"/>
                  </a:lnTo>
                  <a:lnTo>
                    <a:pt x="3029523" y="285878"/>
                  </a:lnTo>
                  <a:lnTo>
                    <a:pt x="3173786" y="326717"/>
                  </a:lnTo>
                  <a:lnTo>
                    <a:pt x="3318049" y="285878"/>
                  </a:lnTo>
                  <a:lnTo>
                    <a:pt x="3462312" y="285878"/>
                  </a:lnTo>
                </a:path>
              </a:pathLst>
            </a:custGeom>
            <a:ln w="27101" cap="flat">
              <a:solidFill>
                <a:srgbClr val="00833D">
                  <a:alpha val="80000"/>
                </a:srgbClr>
              </a:solidFill>
              <a:prstDash val="solid"/>
              <a:round/>
            </a:ln>
          </p:spPr>
          <p:txBody>
            <a:bodyPr/>
            <a:lstStyle/>
            <a:p/>
          </p:txBody>
        </p:sp>
        <p:sp>
          <p:nvSpPr>
            <p:cNvPr id="24" name="pl24"/>
            <p:cNvSpPr/>
            <p:nvPr/>
          </p:nvSpPr>
          <p:spPr>
            <a:xfrm>
              <a:off x="1004142" y="3098938"/>
              <a:ext cx="3462312" cy="1960306"/>
            </a:xfrm>
            <a:custGeom>
              <a:avLst/>
              <a:pathLst>
                <a:path w="3462312" h="1960306">
                  <a:moveTo>
                    <a:pt x="0" y="0"/>
                  </a:moveTo>
                  <a:lnTo>
                    <a:pt x="144263" y="1837787"/>
                  </a:lnTo>
                  <a:lnTo>
                    <a:pt x="288526" y="1184351"/>
                  </a:lnTo>
                  <a:lnTo>
                    <a:pt x="432789" y="1266031"/>
                  </a:lnTo>
                  <a:lnTo>
                    <a:pt x="577052" y="1388550"/>
                  </a:lnTo>
                  <a:lnTo>
                    <a:pt x="721315" y="1511069"/>
                  </a:lnTo>
                  <a:lnTo>
                    <a:pt x="865578" y="857634"/>
                  </a:lnTo>
                  <a:lnTo>
                    <a:pt x="1009841" y="1960306"/>
                  </a:lnTo>
                  <a:lnTo>
                    <a:pt x="1154104" y="1960306"/>
                  </a:lnTo>
                  <a:lnTo>
                    <a:pt x="1298367" y="1960306"/>
                  </a:lnTo>
                  <a:lnTo>
                    <a:pt x="1442630" y="1960306"/>
                  </a:lnTo>
                  <a:lnTo>
                    <a:pt x="1586893" y="1960306"/>
                  </a:lnTo>
                  <a:lnTo>
                    <a:pt x="1731156" y="1184351"/>
                  </a:lnTo>
                  <a:lnTo>
                    <a:pt x="1875419" y="1511069"/>
                  </a:lnTo>
                  <a:lnTo>
                    <a:pt x="2019682" y="1837787"/>
                  </a:lnTo>
                  <a:lnTo>
                    <a:pt x="2163945" y="1674428"/>
                  </a:lnTo>
                  <a:lnTo>
                    <a:pt x="2308208" y="1878627"/>
                  </a:lnTo>
                  <a:lnTo>
                    <a:pt x="2452471" y="1470229"/>
                  </a:lnTo>
                  <a:lnTo>
                    <a:pt x="2596734" y="1592749"/>
                  </a:lnTo>
                  <a:lnTo>
                    <a:pt x="2740997" y="1837787"/>
                  </a:lnTo>
                  <a:lnTo>
                    <a:pt x="2885260" y="1796947"/>
                  </a:lnTo>
                  <a:lnTo>
                    <a:pt x="3029523" y="1919466"/>
                  </a:lnTo>
                  <a:lnTo>
                    <a:pt x="3173786" y="1960306"/>
                  </a:lnTo>
                  <a:lnTo>
                    <a:pt x="3318049" y="1960306"/>
                  </a:lnTo>
                  <a:lnTo>
                    <a:pt x="3462312" y="1960306"/>
                  </a:lnTo>
                </a:path>
              </a:pathLst>
            </a:custGeom>
            <a:ln w="43362" cap="flat">
              <a:solidFill>
                <a:srgbClr val="000000">
                  <a:alpha val="100000"/>
                </a:srgbClr>
              </a:solidFill>
              <a:prstDash val="solid"/>
              <a:round/>
            </a:ln>
          </p:spPr>
          <p:txBody>
            <a:bodyPr/>
            <a:lstStyle/>
            <a:p/>
          </p:txBody>
        </p:sp>
        <p:sp>
          <p:nvSpPr>
            <p:cNvPr id="25" name="pl25"/>
            <p:cNvSpPr/>
            <p:nvPr/>
          </p:nvSpPr>
          <p:spPr>
            <a:xfrm>
              <a:off x="1004142" y="3098938"/>
              <a:ext cx="3462312" cy="1960306"/>
            </a:xfrm>
            <a:custGeom>
              <a:avLst/>
              <a:pathLst>
                <a:path w="3462312" h="1960306">
                  <a:moveTo>
                    <a:pt x="0" y="0"/>
                  </a:moveTo>
                  <a:lnTo>
                    <a:pt x="144263" y="1837787"/>
                  </a:lnTo>
                  <a:lnTo>
                    <a:pt x="288526" y="1184351"/>
                  </a:lnTo>
                  <a:lnTo>
                    <a:pt x="432789" y="1266031"/>
                  </a:lnTo>
                  <a:lnTo>
                    <a:pt x="577052" y="1388550"/>
                  </a:lnTo>
                  <a:lnTo>
                    <a:pt x="721315" y="1511069"/>
                  </a:lnTo>
                  <a:lnTo>
                    <a:pt x="865578" y="857634"/>
                  </a:lnTo>
                  <a:lnTo>
                    <a:pt x="1009841" y="1960306"/>
                  </a:lnTo>
                  <a:lnTo>
                    <a:pt x="1154104" y="1960306"/>
                  </a:lnTo>
                  <a:lnTo>
                    <a:pt x="1298367" y="1960306"/>
                  </a:lnTo>
                  <a:lnTo>
                    <a:pt x="1442630" y="1960306"/>
                  </a:lnTo>
                  <a:lnTo>
                    <a:pt x="1586893" y="1960306"/>
                  </a:lnTo>
                  <a:lnTo>
                    <a:pt x="1731156" y="1184351"/>
                  </a:lnTo>
                  <a:lnTo>
                    <a:pt x="1875419" y="1511069"/>
                  </a:lnTo>
                  <a:lnTo>
                    <a:pt x="2019682" y="1837787"/>
                  </a:lnTo>
                  <a:lnTo>
                    <a:pt x="2163945" y="1674428"/>
                  </a:lnTo>
                  <a:lnTo>
                    <a:pt x="2308208" y="1878627"/>
                  </a:lnTo>
                  <a:lnTo>
                    <a:pt x="2452471" y="1470229"/>
                  </a:lnTo>
                  <a:lnTo>
                    <a:pt x="2596734" y="1592749"/>
                  </a:lnTo>
                  <a:lnTo>
                    <a:pt x="2740997" y="1837787"/>
                  </a:lnTo>
                  <a:lnTo>
                    <a:pt x="2885260" y="1796947"/>
                  </a:lnTo>
                  <a:lnTo>
                    <a:pt x="3029523" y="1919466"/>
                  </a:lnTo>
                  <a:lnTo>
                    <a:pt x="3173786" y="1960306"/>
                  </a:lnTo>
                  <a:lnTo>
                    <a:pt x="3318049" y="1960306"/>
                  </a:lnTo>
                  <a:lnTo>
                    <a:pt x="3462312" y="1960306"/>
                  </a:lnTo>
                </a:path>
              </a:pathLst>
            </a:custGeom>
            <a:ln w="27101" cap="flat">
              <a:solidFill>
                <a:srgbClr val="0058AB">
                  <a:alpha val="100000"/>
                </a:srgbClr>
              </a:solidFill>
              <a:prstDash val="solid"/>
              <a:round/>
            </a:ln>
          </p:spPr>
          <p:txBody>
            <a:bodyPr/>
            <a:lstStyle/>
            <a:p/>
          </p:txBody>
        </p:sp>
        <p:sp>
          <p:nvSpPr>
            <p:cNvPr id="26" name="pl26"/>
            <p:cNvSpPr/>
            <p:nvPr/>
          </p:nvSpPr>
          <p:spPr>
            <a:xfrm>
              <a:off x="831027" y="5059245"/>
              <a:ext cx="3808543" cy="0"/>
            </a:xfrm>
            <a:custGeom>
              <a:avLst/>
              <a:pathLst>
                <a:path w="3808543" h="0">
                  <a:moveTo>
                    <a:pt x="0" y="0"/>
                  </a:moveTo>
                  <a:lnTo>
                    <a:pt x="3808543" y="0"/>
                  </a:lnTo>
                  <a:lnTo>
                    <a:pt x="3808543" y="0"/>
                  </a:lnTo>
                </a:path>
              </a:pathLst>
            </a:custGeom>
            <a:ln w="13550" cap="flat">
              <a:solidFill>
                <a:srgbClr val="BEBEBE">
                  <a:alpha val="100000"/>
                </a:srgbClr>
              </a:solidFill>
              <a:prstDash val="dash"/>
              <a:round/>
            </a:ln>
          </p:spPr>
          <p:txBody>
            <a:bodyPr/>
            <a:lstStyle/>
            <a:p/>
          </p:txBody>
        </p:sp>
        <p:sp>
          <p:nvSpPr>
            <p:cNvPr id="27" name="pl27"/>
            <p:cNvSpPr/>
            <p:nvPr/>
          </p:nvSpPr>
          <p:spPr>
            <a:xfrm>
              <a:off x="1004142" y="2976419"/>
              <a:ext cx="0" cy="122519"/>
            </a:xfrm>
            <a:custGeom>
              <a:avLst/>
              <a:pathLst>
                <a:path w="0" h="122519">
                  <a:moveTo>
                    <a:pt x="0" y="122519"/>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725457" y="4487489"/>
              <a:ext cx="0" cy="122519"/>
            </a:xfrm>
            <a:custGeom>
              <a:avLst/>
              <a:pathLst>
                <a:path w="0" h="122519">
                  <a:moveTo>
                    <a:pt x="0" y="122519"/>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46773" y="4936726"/>
              <a:ext cx="0" cy="122519"/>
            </a:xfrm>
            <a:custGeom>
              <a:avLst/>
              <a:pathLst>
                <a:path w="0" h="122519">
                  <a:moveTo>
                    <a:pt x="0" y="122519"/>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68088" y="4650848"/>
              <a:ext cx="0" cy="122519"/>
            </a:xfrm>
            <a:custGeom>
              <a:avLst/>
              <a:pathLst>
                <a:path w="0" h="122519">
                  <a:moveTo>
                    <a:pt x="0" y="122519"/>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45140" y="4814206"/>
              <a:ext cx="0" cy="122519"/>
            </a:xfrm>
            <a:custGeom>
              <a:avLst/>
              <a:pathLst>
                <a:path w="0" h="122519">
                  <a:moveTo>
                    <a:pt x="0" y="122519"/>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192" y="4936726"/>
              <a:ext cx="0" cy="122519"/>
            </a:xfrm>
            <a:custGeom>
              <a:avLst/>
              <a:pathLst>
                <a:path w="0" h="122519">
                  <a:moveTo>
                    <a:pt x="0" y="122519"/>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6455" y="4936726"/>
              <a:ext cx="0" cy="122519"/>
            </a:xfrm>
            <a:custGeom>
              <a:avLst/>
              <a:pathLst>
                <a:path w="0" h="122519">
                  <a:moveTo>
                    <a:pt x="0" y="122519"/>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917519" y="29098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47872" y="293867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48</a:t>
              </a:r>
            </a:p>
          </p:txBody>
        </p:sp>
        <p:sp>
          <p:nvSpPr>
            <p:cNvPr id="36" name="pg36"/>
            <p:cNvSpPr/>
            <p:nvPr/>
          </p:nvSpPr>
          <p:spPr>
            <a:xfrm>
              <a:off x="1638834" y="442092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69187" y="445098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8" name="pg38"/>
            <p:cNvSpPr/>
            <p:nvPr/>
          </p:nvSpPr>
          <p:spPr>
            <a:xfrm>
              <a:off x="2388284" y="48701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418637" y="48989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109599" y="458428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39952" y="4615574"/>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2" name="pg42"/>
            <p:cNvSpPr/>
            <p:nvPr/>
          </p:nvSpPr>
          <p:spPr>
            <a:xfrm>
              <a:off x="3686651" y="474764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17005" y="477641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4" name="pg44"/>
            <p:cNvSpPr/>
            <p:nvPr/>
          </p:nvSpPr>
          <p:spPr>
            <a:xfrm>
              <a:off x="4263703" y="48701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057" y="48989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407966" y="48701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8320" y="48989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tx48"/>
            <p:cNvSpPr/>
            <p:nvPr/>
          </p:nvSpPr>
          <p:spPr>
            <a:xfrm>
              <a:off x="4526745" y="481598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6745" y="489623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0" name="tx50"/>
            <p:cNvSpPr/>
            <p:nvPr/>
          </p:nvSpPr>
          <p:spPr>
            <a:xfrm>
              <a:off x="704828" y="501660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39956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52" name="tx52"/>
            <p:cNvSpPr/>
            <p:nvPr/>
          </p:nvSpPr>
          <p:spPr>
            <a:xfrm>
              <a:off x="641260" y="29746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3" name="tx53"/>
            <p:cNvSpPr/>
            <p:nvPr/>
          </p:nvSpPr>
          <p:spPr>
            <a:xfrm>
              <a:off x="641260" y="1955022"/>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54" name="tx54"/>
            <p:cNvSpPr/>
            <p:nvPr/>
          </p:nvSpPr>
          <p:spPr>
            <a:xfrm>
              <a:off x="577692" y="93263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55" name="tx55"/>
            <p:cNvSpPr/>
            <p:nvPr/>
          </p:nvSpPr>
          <p:spPr>
            <a:xfrm rot="-5400000">
              <a:off x="8476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6901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903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3011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8869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5711"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1000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67172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67172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41084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17330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938819" y="6102617"/>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Nauru</a:t>
              </a:r>
            </a:p>
          </p:txBody>
        </p:sp>
        <p:sp>
          <p:nvSpPr>
            <p:cNvPr id="68" name="tx68"/>
            <p:cNvSpPr/>
            <p:nvPr/>
          </p:nvSpPr>
          <p:spPr>
            <a:xfrm>
              <a:off x="267794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40399"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0" name="tx70"/>
            <p:cNvSpPr/>
            <p:nvPr/>
          </p:nvSpPr>
          <p:spPr>
            <a:xfrm>
              <a:off x="2176263"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96278" y="4548748"/>
              <a:ext cx="3808543" cy="0"/>
            </a:xfrm>
            <a:custGeom>
              <a:avLst/>
              <a:pathLst>
                <a:path w="3808543" h="0">
                  <a:moveTo>
                    <a:pt x="0" y="0"/>
                  </a:moveTo>
                  <a:lnTo>
                    <a:pt x="3808543" y="0"/>
                  </a:lnTo>
                  <a:lnTo>
                    <a:pt x="3808543" y="0"/>
                  </a:lnTo>
                </a:path>
              </a:pathLst>
            </a:custGeom>
            <a:ln w="6775" cap="flat">
              <a:solidFill>
                <a:srgbClr val="EBEBEB">
                  <a:alpha val="100000"/>
                </a:srgbClr>
              </a:solidFill>
              <a:prstDash val="solid"/>
              <a:round/>
            </a:ln>
          </p:spPr>
          <p:txBody>
            <a:bodyPr/>
            <a:lstStyle/>
            <a:p/>
          </p:txBody>
        </p:sp>
        <p:sp>
          <p:nvSpPr>
            <p:cNvPr id="72" name="pl72"/>
            <p:cNvSpPr/>
            <p:nvPr/>
          </p:nvSpPr>
          <p:spPr>
            <a:xfrm>
              <a:off x="5196278" y="3527755"/>
              <a:ext cx="3808543" cy="0"/>
            </a:xfrm>
            <a:custGeom>
              <a:avLst/>
              <a:pathLst>
                <a:path w="3808543" h="0">
                  <a:moveTo>
                    <a:pt x="0" y="0"/>
                  </a:moveTo>
                  <a:lnTo>
                    <a:pt x="3808543" y="0"/>
                  </a:lnTo>
                  <a:lnTo>
                    <a:pt x="3808543" y="0"/>
                  </a:lnTo>
                </a:path>
              </a:pathLst>
            </a:custGeom>
            <a:ln w="6775" cap="flat">
              <a:solidFill>
                <a:srgbClr val="EBEBEB">
                  <a:alpha val="100000"/>
                </a:srgbClr>
              </a:solidFill>
              <a:prstDash val="solid"/>
              <a:round/>
            </a:ln>
          </p:spPr>
          <p:txBody>
            <a:bodyPr/>
            <a:lstStyle/>
            <a:p/>
          </p:txBody>
        </p:sp>
        <p:sp>
          <p:nvSpPr>
            <p:cNvPr id="73" name="pl73"/>
            <p:cNvSpPr/>
            <p:nvPr/>
          </p:nvSpPr>
          <p:spPr>
            <a:xfrm>
              <a:off x="5196278" y="2506762"/>
              <a:ext cx="3808543" cy="0"/>
            </a:xfrm>
            <a:custGeom>
              <a:avLst/>
              <a:pathLst>
                <a:path w="3808543" h="0">
                  <a:moveTo>
                    <a:pt x="0" y="0"/>
                  </a:moveTo>
                  <a:lnTo>
                    <a:pt x="3808543" y="0"/>
                  </a:lnTo>
                  <a:lnTo>
                    <a:pt x="3808543" y="0"/>
                  </a:lnTo>
                </a:path>
              </a:pathLst>
            </a:custGeom>
            <a:ln w="6775" cap="flat">
              <a:solidFill>
                <a:srgbClr val="EBEBEB">
                  <a:alpha val="100000"/>
                </a:srgbClr>
              </a:solidFill>
              <a:prstDash val="solid"/>
              <a:round/>
            </a:ln>
          </p:spPr>
          <p:txBody>
            <a:bodyPr/>
            <a:lstStyle/>
            <a:p/>
          </p:txBody>
        </p:sp>
        <p:sp>
          <p:nvSpPr>
            <p:cNvPr id="74" name="pl74"/>
            <p:cNvSpPr/>
            <p:nvPr/>
          </p:nvSpPr>
          <p:spPr>
            <a:xfrm>
              <a:off x="5196278" y="1485769"/>
              <a:ext cx="3808543" cy="0"/>
            </a:xfrm>
            <a:custGeom>
              <a:avLst/>
              <a:pathLst>
                <a:path w="3808543" h="0">
                  <a:moveTo>
                    <a:pt x="0" y="0"/>
                  </a:moveTo>
                  <a:lnTo>
                    <a:pt x="3808543" y="0"/>
                  </a:lnTo>
                  <a:lnTo>
                    <a:pt x="3808543" y="0"/>
                  </a:lnTo>
                </a:path>
              </a:pathLst>
            </a:custGeom>
            <a:ln w="6775" cap="flat">
              <a:solidFill>
                <a:srgbClr val="EBEBEB">
                  <a:alpha val="100000"/>
                </a:srgbClr>
              </a:solidFill>
              <a:prstDash val="solid"/>
              <a:round/>
            </a:ln>
          </p:spPr>
          <p:txBody>
            <a:bodyPr/>
            <a:lstStyle/>
            <a:p/>
          </p:txBody>
        </p:sp>
        <p:sp>
          <p:nvSpPr>
            <p:cNvPr id="75" name="pl75"/>
            <p:cNvSpPr/>
            <p:nvPr/>
          </p:nvSpPr>
          <p:spPr>
            <a:xfrm>
              <a:off x="5196278" y="5059245"/>
              <a:ext cx="3808543" cy="0"/>
            </a:xfrm>
            <a:custGeom>
              <a:avLst/>
              <a:pathLst>
                <a:path w="3808543" h="0">
                  <a:moveTo>
                    <a:pt x="0" y="0"/>
                  </a:moveTo>
                  <a:lnTo>
                    <a:pt x="3808543" y="0"/>
                  </a:lnTo>
                  <a:lnTo>
                    <a:pt x="3808543" y="0"/>
                  </a:lnTo>
                </a:path>
              </a:pathLst>
            </a:custGeom>
            <a:ln w="13550" cap="flat">
              <a:solidFill>
                <a:srgbClr val="EBEBEB">
                  <a:alpha val="100000"/>
                </a:srgbClr>
              </a:solidFill>
              <a:prstDash val="solid"/>
              <a:round/>
            </a:ln>
          </p:spPr>
          <p:txBody>
            <a:bodyPr/>
            <a:lstStyle/>
            <a:p/>
          </p:txBody>
        </p:sp>
        <p:sp>
          <p:nvSpPr>
            <p:cNvPr id="76" name="pl76"/>
            <p:cNvSpPr/>
            <p:nvPr/>
          </p:nvSpPr>
          <p:spPr>
            <a:xfrm>
              <a:off x="5196278" y="4038252"/>
              <a:ext cx="3808543" cy="0"/>
            </a:xfrm>
            <a:custGeom>
              <a:avLst/>
              <a:pathLst>
                <a:path w="3808543" h="0">
                  <a:moveTo>
                    <a:pt x="0" y="0"/>
                  </a:moveTo>
                  <a:lnTo>
                    <a:pt x="3808543" y="0"/>
                  </a:lnTo>
                  <a:lnTo>
                    <a:pt x="3808543" y="0"/>
                  </a:lnTo>
                </a:path>
              </a:pathLst>
            </a:custGeom>
            <a:ln w="13550" cap="flat">
              <a:solidFill>
                <a:srgbClr val="EBEBEB">
                  <a:alpha val="100000"/>
                </a:srgbClr>
              </a:solidFill>
              <a:prstDash val="solid"/>
              <a:round/>
            </a:ln>
          </p:spPr>
          <p:txBody>
            <a:bodyPr/>
            <a:lstStyle/>
            <a:p/>
          </p:txBody>
        </p:sp>
        <p:sp>
          <p:nvSpPr>
            <p:cNvPr id="77" name="pl77"/>
            <p:cNvSpPr/>
            <p:nvPr/>
          </p:nvSpPr>
          <p:spPr>
            <a:xfrm>
              <a:off x="5196278" y="3017259"/>
              <a:ext cx="3808543" cy="0"/>
            </a:xfrm>
            <a:custGeom>
              <a:avLst/>
              <a:pathLst>
                <a:path w="3808543" h="0">
                  <a:moveTo>
                    <a:pt x="0" y="0"/>
                  </a:moveTo>
                  <a:lnTo>
                    <a:pt x="3808543" y="0"/>
                  </a:lnTo>
                  <a:lnTo>
                    <a:pt x="3808543" y="0"/>
                  </a:lnTo>
                </a:path>
              </a:pathLst>
            </a:custGeom>
            <a:ln w="13550" cap="flat">
              <a:solidFill>
                <a:srgbClr val="EBEBEB">
                  <a:alpha val="100000"/>
                </a:srgbClr>
              </a:solidFill>
              <a:prstDash val="solid"/>
              <a:round/>
            </a:ln>
          </p:spPr>
          <p:txBody>
            <a:bodyPr/>
            <a:lstStyle/>
            <a:p/>
          </p:txBody>
        </p:sp>
        <p:sp>
          <p:nvSpPr>
            <p:cNvPr id="78" name="pl78"/>
            <p:cNvSpPr/>
            <p:nvPr/>
          </p:nvSpPr>
          <p:spPr>
            <a:xfrm>
              <a:off x="5196278" y="1996266"/>
              <a:ext cx="3808543" cy="0"/>
            </a:xfrm>
            <a:custGeom>
              <a:avLst/>
              <a:pathLst>
                <a:path w="3808543" h="0">
                  <a:moveTo>
                    <a:pt x="0" y="0"/>
                  </a:moveTo>
                  <a:lnTo>
                    <a:pt x="3808543" y="0"/>
                  </a:lnTo>
                  <a:lnTo>
                    <a:pt x="3808543" y="0"/>
                  </a:lnTo>
                </a:path>
              </a:pathLst>
            </a:custGeom>
            <a:ln w="13550" cap="flat">
              <a:solidFill>
                <a:srgbClr val="EBEBEB">
                  <a:alpha val="100000"/>
                </a:srgbClr>
              </a:solidFill>
              <a:prstDash val="solid"/>
              <a:round/>
            </a:ln>
          </p:spPr>
          <p:txBody>
            <a:bodyPr/>
            <a:lstStyle/>
            <a:p/>
          </p:txBody>
        </p:sp>
        <p:sp>
          <p:nvSpPr>
            <p:cNvPr id="79" name="pl79"/>
            <p:cNvSpPr/>
            <p:nvPr/>
          </p:nvSpPr>
          <p:spPr>
            <a:xfrm>
              <a:off x="5196278" y="975273"/>
              <a:ext cx="3808543" cy="0"/>
            </a:xfrm>
            <a:custGeom>
              <a:avLst/>
              <a:pathLst>
                <a:path w="3808543" h="0">
                  <a:moveTo>
                    <a:pt x="0" y="0"/>
                  </a:moveTo>
                  <a:lnTo>
                    <a:pt x="3808543" y="0"/>
                  </a:lnTo>
                  <a:lnTo>
                    <a:pt x="3808543" y="0"/>
                  </a:lnTo>
                </a:path>
              </a:pathLst>
            </a:custGeom>
            <a:ln w="13550" cap="flat">
              <a:solidFill>
                <a:srgbClr val="EBEBEB">
                  <a:alpha val="100000"/>
                </a:srgbClr>
              </a:solidFill>
              <a:prstDash val="solid"/>
              <a:round/>
            </a:ln>
          </p:spPr>
          <p:txBody>
            <a:bodyPr/>
            <a:lstStyle/>
            <a:p/>
          </p:txBody>
        </p:sp>
        <p:sp>
          <p:nvSpPr>
            <p:cNvPr id="80" name="pl80"/>
            <p:cNvSpPr/>
            <p:nvPr/>
          </p:nvSpPr>
          <p:spPr>
            <a:xfrm>
              <a:off x="53693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9070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8120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33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11039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744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3170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69393" y="1342830"/>
              <a:ext cx="3462312" cy="3757254"/>
            </a:xfrm>
            <a:custGeom>
              <a:avLst/>
              <a:pathLst>
                <a:path w="3462312" h="3757254">
                  <a:moveTo>
                    <a:pt x="0" y="0"/>
                  </a:moveTo>
                  <a:lnTo>
                    <a:pt x="144263" y="3593895"/>
                  </a:lnTo>
                  <a:lnTo>
                    <a:pt x="288526" y="1306871"/>
                  </a:lnTo>
                  <a:lnTo>
                    <a:pt x="432789" y="1878627"/>
                  </a:lnTo>
                  <a:lnTo>
                    <a:pt x="577052" y="2572902"/>
                  </a:lnTo>
                  <a:lnTo>
                    <a:pt x="721315" y="3267177"/>
                  </a:lnTo>
                  <a:lnTo>
                    <a:pt x="865578" y="3757254"/>
                  </a:lnTo>
                  <a:lnTo>
                    <a:pt x="1009841" y="3716414"/>
                  </a:lnTo>
                  <a:lnTo>
                    <a:pt x="1154104" y="3716414"/>
                  </a:lnTo>
                  <a:lnTo>
                    <a:pt x="1298367" y="3716414"/>
                  </a:lnTo>
                  <a:lnTo>
                    <a:pt x="1442630" y="3716414"/>
                  </a:lnTo>
                  <a:lnTo>
                    <a:pt x="1586893" y="3716414"/>
                  </a:lnTo>
                  <a:lnTo>
                    <a:pt x="1731156" y="3634735"/>
                  </a:lnTo>
                  <a:lnTo>
                    <a:pt x="1875419" y="3675574"/>
                  </a:lnTo>
                  <a:lnTo>
                    <a:pt x="2019682" y="3716414"/>
                  </a:lnTo>
                  <a:lnTo>
                    <a:pt x="2163945" y="3716414"/>
                  </a:lnTo>
                  <a:lnTo>
                    <a:pt x="2308208" y="3675574"/>
                  </a:lnTo>
                  <a:lnTo>
                    <a:pt x="2452471" y="3553055"/>
                  </a:lnTo>
                  <a:lnTo>
                    <a:pt x="2596734" y="3716414"/>
                  </a:lnTo>
                  <a:lnTo>
                    <a:pt x="2740997" y="3553055"/>
                  </a:lnTo>
                  <a:lnTo>
                    <a:pt x="2885260" y="3675574"/>
                  </a:lnTo>
                  <a:lnTo>
                    <a:pt x="3029523" y="3675574"/>
                  </a:lnTo>
                  <a:lnTo>
                    <a:pt x="3173786" y="3675574"/>
                  </a:lnTo>
                  <a:lnTo>
                    <a:pt x="3318049" y="3675574"/>
                  </a:lnTo>
                  <a:lnTo>
                    <a:pt x="3462312" y="3675574"/>
                  </a:lnTo>
                </a:path>
              </a:pathLst>
            </a:custGeom>
            <a:ln w="27101" cap="flat">
              <a:solidFill>
                <a:srgbClr val="0058AB">
                  <a:alpha val="80000"/>
                </a:srgbClr>
              </a:solidFill>
              <a:prstDash val="solid"/>
              <a:round/>
            </a:ln>
          </p:spPr>
          <p:txBody>
            <a:bodyPr/>
            <a:lstStyle/>
            <a:p/>
          </p:txBody>
        </p:sp>
        <p:sp>
          <p:nvSpPr>
            <p:cNvPr id="88" name="pl88"/>
            <p:cNvSpPr/>
            <p:nvPr/>
          </p:nvSpPr>
          <p:spPr>
            <a:xfrm>
              <a:off x="5369393" y="4487489"/>
              <a:ext cx="3462312" cy="367557"/>
            </a:xfrm>
            <a:custGeom>
              <a:avLst/>
              <a:pathLst>
                <a:path w="3462312" h="367557">
                  <a:moveTo>
                    <a:pt x="0" y="0"/>
                  </a:moveTo>
                  <a:lnTo>
                    <a:pt x="144263" y="40839"/>
                  </a:lnTo>
                  <a:lnTo>
                    <a:pt x="288526" y="40839"/>
                  </a:lnTo>
                  <a:lnTo>
                    <a:pt x="432789" y="81679"/>
                  </a:lnTo>
                  <a:lnTo>
                    <a:pt x="577052" y="122519"/>
                  </a:lnTo>
                  <a:lnTo>
                    <a:pt x="721315" y="122519"/>
                  </a:lnTo>
                  <a:lnTo>
                    <a:pt x="865578" y="163358"/>
                  </a:lnTo>
                  <a:lnTo>
                    <a:pt x="1009841" y="204198"/>
                  </a:lnTo>
                  <a:lnTo>
                    <a:pt x="1154104" y="245038"/>
                  </a:lnTo>
                  <a:lnTo>
                    <a:pt x="1298367" y="285878"/>
                  </a:lnTo>
                  <a:lnTo>
                    <a:pt x="1442630" y="326717"/>
                  </a:lnTo>
                  <a:lnTo>
                    <a:pt x="1586893" y="326717"/>
                  </a:lnTo>
                  <a:lnTo>
                    <a:pt x="1731156" y="326717"/>
                  </a:lnTo>
                  <a:lnTo>
                    <a:pt x="1875419" y="367557"/>
                  </a:lnTo>
                  <a:lnTo>
                    <a:pt x="2019682" y="326717"/>
                  </a:lnTo>
                  <a:lnTo>
                    <a:pt x="2163945" y="367557"/>
                  </a:lnTo>
                  <a:lnTo>
                    <a:pt x="2308208" y="326717"/>
                  </a:lnTo>
                  <a:lnTo>
                    <a:pt x="2452471" y="326717"/>
                  </a:lnTo>
                  <a:lnTo>
                    <a:pt x="2596734" y="367557"/>
                  </a:lnTo>
                  <a:lnTo>
                    <a:pt x="2740997" y="367557"/>
                  </a:lnTo>
                  <a:lnTo>
                    <a:pt x="2885260" y="367557"/>
                  </a:lnTo>
                  <a:lnTo>
                    <a:pt x="3029523" y="326717"/>
                  </a:lnTo>
                  <a:lnTo>
                    <a:pt x="3173786" y="285878"/>
                  </a:lnTo>
                  <a:lnTo>
                    <a:pt x="3318049" y="285878"/>
                  </a:lnTo>
                  <a:lnTo>
                    <a:pt x="3462312" y="326717"/>
                  </a:lnTo>
                </a:path>
              </a:pathLst>
            </a:custGeom>
            <a:ln w="27101" cap="flat">
              <a:solidFill>
                <a:srgbClr val="1CABE2">
                  <a:alpha val="80000"/>
                </a:srgbClr>
              </a:solidFill>
              <a:prstDash val="solid"/>
              <a:round/>
            </a:ln>
          </p:spPr>
          <p:txBody>
            <a:bodyPr/>
            <a:lstStyle/>
            <a:p/>
          </p:txBody>
        </p:sp>
        <p:sp>
          <p:nvSpPr>
            <p:cNvPr id="89" name="pl89"/>
            <p:cNvSpPr/>
            <p:nvPr/>
          </p:nvSpPr>
          <p:spPr>
            <a:xfrm>
              <a:off x="5369393" y="4650848"/>
              <a:ext cx="3462312" cy="408397"/>
            </a:xfrm>
            <a:custGeom>
              <a:avLst/>
              <a:pathLst>
                <a:path w="3462312" h="408397">
                  <a:moveTo>
                    <a:pt x="0" y="0"/>
                  </a:moveTo>
                  <a:lnTo>
                    <a:pt x="144263" y="40839"/>
                  </a:lnTo>
                  <a:lnTo>
                    <a:pt x="288526" y="81679"/>
                  </a:lnTo>
                  <a:lnTo>
                    <a:pt x="432789" y="40839"/>
                  </a:lnTo>
                  <a:lnTo>
                    <a:pt x="577052" y="122519"/>
                  </a:lnTo>
                  <a:lnTo>
                    <a:pt x="721315" y="122519"/>
                  </a:lnTo>
                  <a:lnTo>
                    <a:pt x="865578" y="204198"/>
                  </a:lnTo>
                  <a:lnTo>
                    <a:pt x="1009841" y="163358"/>
                  </a:lnTo>
                  <a:lnTo>
                    <a:pt x="1154104" y="245038"/>
                  </a:lnTo>
                  <a:lnTo>
                    <a:pt x="1298367" y="285878"/>
                  </a:lnTo>
                  <a:lnTo>
                    <a:pt x="1442630" y="326717"/>
                  </a:lnTo>
                  <a:lnTo>
                    <a:pt x="1586893" y="326717"/>
                  </a:lnTo>
                  <a:lnTo>
                    <a:pt x="1731156" y="285878"/>
                  </a:lnTo>
                  <a:lnTo>
                    <a:pt x="1875419" y="326717"/>
                  </a:lnTo>
                  <a:lnTo>
                    <a:pt x="2019682" y="326717"/>
                  </a:lnTo>
                  <a:lnTo>
                    <a:pt x="2163945" y="367557"/>
                  </a:lnTo>
                  <a:lnTo>
                    <a:pt x="2308208" y="367557"/>
                  </a:lnTo>
                  <a:lnTo>
                    <a:pt x="2452471" y="367557"/>
                  </a:lnTo>
                  <a:lnTo>
                    <a:pt x="2596734" y="408397"/>
                  </a:lnTo>
                  <a:lnTo>
                    <a:pt x="2740997" y="367557"/>
                  </a:lnTo>
                  <a:lnTo>
                    <a:pt x="2885260" y="326717"/>
                  </a:lnTo>
                  <a:lnTo>
                    <a:pt x="3029523" y="367557"/>
                  </a:lnTo>
                  <a:lnTo>
                    <a:pt x="3173786" y="326717"/>
                  </a:lnTo>
                  <a:lnTo>
                    <a:pt x="3318049" y="285878"/>
                  </a:lnTo>
                  <a:lnTo>
                    <a:pt x="3462312" y="367557"/>
                  </a:lnTo>
                </a:path>
              </a:pathLst>
            </a:custGeom>
            <a:ln w="27101" cap="flat">
              <a:solidFill>
                <a:srgbClr val="00833D">
                  <a:alpha val="80000"/>
                </a:srgbClr>
              </a:solidFill>
              <a:prstDash val="solid"/>
              <a:round/>
            </a:ln>
          </p:spPr>
          <p:txBody>
            <a:bodyPr/>
            <a:lstStyle/>
            <a:p/>
          </p:txBody>
        </p:sp>
        <p:sp>
          <p:nvSpPr>
            <p:cNvPr id="90" name="pl90"/>
            <p:cNvSpPr/>
            <p:nvPr/>
          </p:nvSpPr>
          <p:spPr>
            <a:xfrm>
              <a:off x="5369393" y="1342830"/>
              <a:ext cx="3462312" cy="3757254"/>
            </a:xfrm>
            <a:custGeom>
              <a:avLst/>
              <a:pathLst>
                <a:path w="3462312" h="3757254">
                  <a:moveTo>
                    <a:pt x="0" y="0"/>
                  </a:moveTo>
                  <a:lnTo>
                    <a:pt x="144263" y="3593895"/>
                  </a:lnTo>
                  <a:lnTo>
                    <a:pt x="288526" y="1306871"/>
                  </a:lnTo>
                  <a:lnTo>
                    <a:pt x="432789" y="1878627"/>
                  </a:lnTo>
                  <a:lnTo>
                    <a:pt x="577052" y="2572902"/>
                  </a:lnTo>
                  <a:lnTo>
                    <a:pt x="721315" y="3267177"/>
                  </a:lnTo>
                  <a:lnTo>
                    <a:pt x="865578" y="3757254"/>
                  </a:lnTo>
                  <a:lnTo>
                    <a:pt x="1009841" y="3716414"/>
                  </a:lnTo>
                  <a:lnTo>
                    <a:pt x="1154104" y="3716414"/>
                  </a:lnTo>
                  <a:lnTo>
                    <a:pt x="1298367" y="3716414"/>
                  </a:lnTo>
                  <a:lnTo>
                    <a:pt x="1442630" y="3716414"/>
                  </a:lnTo>
                  <a:lnTo>
                    <a:pt x="1586893" y="3716414"/>
                  </a:lnTo>
                  <a:lnTo>
                    <a:pt x="1731156" y="3634735"/>
                  </a:lnTo>
                  <a:lnTo>
                    <a:pt x="1875419" y="3675574"/>
                  </a:lnTo>
                  <a:lnTo>
                    <a:pt x="2019682" y="3716414"/>
                  </a:lnTo>
                  <a:lnTo>
                    <a:pt x="2163945" y="3716414"/>
                  </a:lnTo>
                  <a:lnTo>
                    <a:pt x="2308208" y="3675574"/>
                  </a:lnTo>
                  <a:lnTo>
                    <a:pt x="2452471" y="3553055"/>
                  </a:lnTo>
                  <a:lnTo>
                    <a:pt x="2596734" y="3716414"/>
                  </a:lnTo>
                  <a:lnTo>
                    <a:pt x="2740997" y="3553055"/>
                  </a:lnTo>
                  <a:lnTo>
                    <a:pt x="2885260" y="3675574"/>
                  </a:lnTo>
                  <a:lnTo>
                    <a:pt x="3029523" y="3675574"/>
                  </a:lnTo>
                  <a:lnTo>
                    <a:pt x="3173786" y="3675574"/>
                  </a:lnTo>
                  <a:lnTo>
                    <a:pt x="3318049" y="3675574"/>
                  </a:lnTo>
                  <a:lnTo>
                    <a:pt x="3462312" y="3675574"/>
                  </a:lnTo>
                </a:path>
              </a:pathLst>
            </a:custGeom>
            <a:ln w="43362" cap="flat">
              <a:solidFill>
                <a:srgbClr val="000000">
                  <a:alpha val="100000"/>
                </a:srgbClr>
              </a:solidFill>
              <a:prstDash val="solid"/>
              <a:round/>
            </a:ln>
          </p:spPr>
          <p:txBody>
            <a:bodyPr/>
            <a:lstStyle/>
            <a:p/>
          </p:txBody>
        </p:sp>
        <p:sp>
          <p:nvSpPr>
            <p:cNvPr id="91" name="pl91"/>
            <p:cNvSpPr/>
            <p:nvPr/>
          </p:nvSpPr>
          <p:spPr>
            <a:xfrm>
              <a:off x="5369393" y="1342830"/>
              <a:ext cx="3462312" cy="3757254"/>
            </a:xfrm>
            <a:custGeom>
              <a:avLst/>
              <a:pathLst>
                <a:path w="3462312" h="3757254">
                  <a:moveTo>
                    <a:pt x="0" y="0"/>
                  </a:moveTo>
                  <a:lnTo>
                    <a:pt x="144263" y="3593895"/>
                  </a:lnTo>
                  <a:lnTo>
                    <a:pt x="288526" y="1306871"/>
                  </a:lnTo>
                  <a:lnTo>
                    <a:pt x="432789" y="1878627"/>
                  </a:lnTo>
                  <a:lnTo>
                    <a:pt x="577052" y="2572902"/>
                  </a:lnTo>
                  <a:lnTo>
                    <a:pt x="721315" y="3267177"/>
                  </a:lnTo>
                  <a:lnTo>
                    <a:pt x="865578" y="3757254"/>
                  </a:lnTo>
                  <a:lnTo>
                    <a:pt x="1009841" y="3716414"/>
                  </a:lnTo>
                  <a:lnTo>
                    <a:pt x="1154104" y="3716414"/>
                  </a:lnTo>
                  <a:lnTo>
                    <a:pt x="1298367" y="3716414"/>
                  </a:lnTo>
                  <a:lnTo>
                    <a:pt x="1442630" y="3716414"/>
                  </a:lnTo>
                  <a:lnTo>
                    <a:pt x="1586893" y="3716414"/>
                  </a:lnTo>
                  <a:lnTo>
                    <a:pt x="1731156" y="3634735"/>
                  </a:lnTo>
                  <a:lnTo>
                    <a:pt x="1875419" y="3675574"/>
                  </a:lnTo>
                  <a:lnTo>
                    <a:pt x="2019682" y="3716414"/>
                  </a:lnTo>
                  <a:lnTo>
                    <a:pt x="2163945" y="3716414"/>
                  </a:lnTo>
                  <a:lnTo>
                    <a:pt x="2308208" y="3675574"/>
                  </a:lnTo>
                  <a:lnTo>
                    <a:pt x="2452471" y="3553055"/>
                  </a:lnTo>
                  <a:lnTo>
                    <a:pt x="2596734" y="3716414"/>
                  </a:lnTo>
                  <a:lnTo>
                    <a:pt x="2740997" y="3553055"/>
                  </a:lnTo>
                  <a:lnTo>
                    <a:pt x="2885260" y="3675574"/>
                  </a:lnTo>
                  <a:lnTo>
                    <a:pt x="3029523" y="3675574"/>
                  </a:lnTo>
                  <a:lnTo>
                    <a:pt x="3173786" y="3675574"/>
                  </a:lnTo>
                  <a:lnTo>
                    <a:pt x="3318049" y="3675574"/>
                  </a:lnTo>
                  <a:lnTo>
                    <a:pt x="3462312" y="3675574"/>
                  </a:lnTo>
                </a:path>
              </a:pathLst>
            </a:custGeom>
            <a:ln w="27101" cap="flat">
              <a:solidFill>
                <a:srgbClr val="0058AB">
                  <a:alpha val="100000"/>
                </a:srgbClr>
              </a:solidFill>
              <a:prstDash val="solid"/>
              <a:round/>
            </a:ln>
          </p:spPr>
          <p:txBody>
            <a:bodyPr/>
            <a:lstStyle/>
            <a:p/>
          </p:txBody>
        </p:sp>
        <p:sp>
          <p:nvSpPr>
            <p:cNvPr id="92" name="pl92"/>
            <p:cNvSpPr/>
            <p:nvPr/>
          </p:nvSpPr>
          <p:spPr>
            <a:xfrm>
              <a:off x="5196278" y="5059245"/>
              <a:ext cx="3808543" cy="0"/>
            </a:xfrm>
            <a:custGeom>
              <a:avLst/>
              <a:pathLst>
                <a:path w="3808543" h="0">
                  <a:moveTo>
                    <a:pt x="0" y="0"/>
                  </a:moveTo>
                  <a:lnTo>
                    <a:pt x="3808543" y="0"/>
                  </a:lnTo>
                  <a:lnTo>
                    <a:pt x="3808543" y="0"/>
                  </a:lnTo>
                </a:path>
              </a:pathLst>
            </a:custGeom>
            <a:ln w="13550" cap="flat">
              <a:solidFill>
                <a:srgbClr val="BEBEBE">
                  <a:alpha val="100000"/>
                </a:srgbClr>
              </a:solidFill>
              <a:prstDash val="dash"/>
              <a:round/>
            </a:ln>
          </p:spPr>
          <p:txBody>
            <a:bodyPr/>
            <a:lstStyle/>
            <a:p/>
          </p:txBody>
        </p:sp>
        <p:sp>
          <p:nvSpPr>
            <p:cNvPr id="93" name="pl93"/>
            <p:cNvSpPr/>
            <p:nvPr/>
          </p:nvSpPr>
          <p:spPr>
            <a:xfrm>
              <a:off x="5369393" y="1220311"/>
              <a:ext cx="0" cy="122519"/>
            </a:xfrm>
            <a:custGeom>
              <a:avLst/>
              <a:pathLst>
                <a:path w="0" h="122519">
                  <a:moveTo>
                    <a:pt x="0" y="12251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90708" y="4487489"/>
              <a:ext cx="0" cy="122519"/>
            </a:xfrm>
            <a:custGeom>
              <a:avLst/>
              <a:pathLst>
                <a:path w="0" h="122519">
                  <a:moveTo>
                    <a:pt x="0" y="12251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812024" y="4936726"/>
              <a:ext cx="0" cy="122519"/>
            </a:xfrm>
            <a:custGeom>
              <a:avLst/>
              <a:pathLst>
                <a:path w="0" h="122519">
                  <a:moveTo>
                    <a:pt x="0" y="12251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33339" y="4936726"/>
              <a:ext cx="0" cy="122519"/>
            </a:xfrm>
            <a:custGeom>
              <a:avLst/>
              <a:pathLst>
                <a:path w="0" h="122519">
                  <a:moveTo>
                    <a:pt x="0" y="122519"/>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110391" y="4773367"/>
              <a:ext cx="0" cy="122519"/>
            </a:xfrm>
            <a:custGeom>
              <a:avLst/>
              <a:pathLst>
                <a:path w="0" h="122519">
                  <a:moveTo>
                    <a:pt x="0" y="12251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7443" y="4895886"/>
              <a:ext cx="0" cy="122519"/>
            </a:xfrm>
            <a:custGeom>
              <a:avLst/>
              <a:pathLst>
                <a:path w="0" h="122519">
                  <a:moveTo>
                    <a:pt x="0" y="12251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31706" y="4895886"/>
              <a:ext cx="0" cy="122519"/>
            </a:xfrm>
            <a:custGeom>
              <a:avLst/>
              <a:pathLst>
                <a:path w="0" h="122519">
                  <a:moveTo>
                    <a:pt x="0" y="122519"/>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82770" y="115374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313123" y="118256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91</a:t>
              </a:r>
            </a:p>
          </p:txBody>
        </p:sp>
        <p:sp>
          <p:nvSpPr>
            <p:cNvPr id="102" name="pg102"/>
            <p:cNvSpPr/>
            <p:nvPr/>
          </p:nvSpPr>
          <p:spPr>
            <a:xfrm>
              <a:off x="6004085" y="442092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034438" y="445098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4" name="pg104"/>
            <p:cNvSpPr/>
            <p:nvPr/>
          </p:nvSpPr>
          <p:spPr>
            <a:xfrm>
              <a:off x="6753535" y="48701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83888" y="48989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7474850" y="48701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505203" y="48989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8051902" y="470680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82256" y="473715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0" name="pg110"/>
            <p:cNvSpPr/>
            <p:nvPr/>
          </p:nvSpPr>
          <p:spPr>
            <a:xfrm>
              <a:off x="8628954" y="482932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308" y="485937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773217" y="482932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3571" y="485937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tx114"/>
            <p:cNvSpPr/>
            <p:nvPr/>
          </p:nvSpPr>
          <p:spPr>
            <a:xfrm>
              <a:off x="8891995" y="47737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91995" y="49792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6" name="tx116"/>
            <p:cNvSpPr/>
            <p:nvPr/>
          </p:nvSpPr>
          <p:spPr>
            <a:xfrm>
              <a:off x="5070079" y="501660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39956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18" name="tx118"/>
            <p:cNvSpPr/>
            <p:nvPr/>
          </p:nvSpPr>
          <p:spPr>
            <a:xfrm>
              <a:off x="5006511" y="29746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19" name="tx119"/>
            <p:cNvSpPr/>
            <p:nvPr/>
          </p:nvSpPr>
          <p:spPr>
            <a:xfrm>
              <a:off x="5006511" y="1955022"/>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20" name="tx120"/>
            <p:cNvSpPr/>
            <p:nvPr/>
          </p:nvSpPr>
          <p:spPr>
            <a:xfrm>
              <a:off x="4942943" y="93263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21" name="tx121"/>
            <p:cNvSpPr/>
            <p:nvPr/>
          </p:nvSpPr>
          <p:spPr>
            <a:xfrm rot="-5400000">
              <a:off x="52129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93426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555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76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5394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0962"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526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603697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603697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77609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3855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304070" y="6102617"/>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Nauru</a:t>
              </a:r>
            </a:p>
          </p:txBody>
        </p:sp>
        <p:sp>
          <p:nvSpPr>
            <p:cNvPr id="134" name="tx134"/>
            <p:cNvSpPr/>
            <p:nvPr/>
          </p:nvSpPr>
          <p:spPr>
            <a:xfrm>
              <a:off x="704319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805650"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6" name="tx136"/>
            <p:cNvSpPr/>
            <p:nvPr/>
          </p:nvSpPr>
          <p:spPr>
            <a:xfrm>
              <a:off x="6524585"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Nauru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11377"/>
            </a:xfrm>
            <a:custGeom>
              <a:avLst/>
              <a:pathLst>
                <a:path w="2123063" h="111377">
                  <a:moveTo>
                    <a:pt x="0" y="74251"/>
                  </a:moveTo>
                  <a:lnTo>
                    <a:pt x="88460" y="0"/>
                  </a:lnTo>
                  <a:lnTo>
                    <a:pt x="176921" y="0"/>
                  </a:lnTo>
                  <a:lnTo>
                    <a:pt x="265382" y="24750"/>
                  </a:lnTo>
                  <a:lnTo>
                    <a:pt x="353843" y="74251"/>
                  </a:lnTo>
                  <a:lnTo>
                    <a:pt x="442304" y="111377"/>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99001"/>
            </a:xfrm>
            <a:custGeom>
              <a:avLst/>
              <a:pathLst>
                <a:path w="796148" h="99001">
                  <a:moveTo>
                    <a:pt x="0" y="99001"/>
                  </a:moveTo>
                  <a:lnTo>
                    <a:pt x="88460" y="24750"/>
                  </a:lnTo>
                  <a:lnTo>
                    <a:pt x="176921" y="0"/>
                  </a:lnTo>
                  <a:lnTo>
                    <a:pt x="265382" y="0"/>
                  </a:lnTo>
                  <a:lnTo>
                    <a:pt x="353843" y="37125"/>
                  </a:lnTo>
                  <a:lnTo>
                    <a:pt x="442304" y="49500"/>
                  </a:lnTo>
                  <a:lnTo>
                    <a:pt x="530765" y="0"/>
                  </a:lnTo>
                  <a:lnTo>
                    <a:pt x="619226" y="24750"/>
                  </a:lnTo>
                  <a:lnTo>
                    <a:pt x="707687" y="24750"/>
                  </a:lnTo>
                  <a:lnTo>
                    <a:pt x="796148" y="2475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49" name="tx49"/>
            <p:cNvSpPr/>
            <p:nvPr/>
          </p:nvSpPr>
          <p:spPr>
            <a:xfrm>
              <a:off x="3217825"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0" name="tx50"/>
            <p:cNvSpPr/>
            <p:nvPr/>
          </p:nvSpPr>
          <p:spPr>
            <a:xfrm>
              <a:off x="2688703"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042547"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919886" y="4667729"/>
              <a:ext cx="265382" cy="470258"/>
            </a:xfrm>
            <a:custGeom>
              <a:avLst/>
              <a:pathLst>
                <a:path w="265382" h="470258">
                  <a:moveTo>
                    <a:pt x="0" y="470258"/>
                  </a:moveTo>
                  <a:lnTo>
                    <a:pt x="88460" y="0"/>
                  </a:lnTo>
                  <a:lnTo>
                    <a:pt x="176921" y="0"/>
                  </a:lnTo>
                  <a:lnTo>
                    <a:pt x="265382" y="0"/>
                  </a:lnTo>
                </a:path>
              </a:pathLst>
            </a:custGeom>
            <a:ln w="27101" cap="flat">
              <a:solidFill>
                <a:srgbClr val="1CABE2">
                  <a:alpha val="100000"/>
                </a:srgbClr>
              </a:solidFill>
              <a:prstDash val="solid"/>
              <a:round/>
            </a:ln>
          </p:spPr>
          <p:txBody>
            <a:bodyPr/>
            <a:lstStyle/>
            <a:p/>
          </p:txBody>
        </p:sp>
        <p:sp>
          <p:nvSpPr>
            <p:cNvPr id="72" name="tx72"/>
            <p:cNvSpPr/>
            <p:nvPr/>
          </p:nvSpPr>
          <p:spPr>
            <a:xfrm>
              <a:off x="2767956" y="5045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73" name="tx73"/>
            <p:cNvSpPr/>
            <p:nvPr/>
          </p:nvSpPr>
          <p:spPr>
            <a:xfrm>
              <a:off x="3217825"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4" name="tx74"/>
            <p:cNvSpPr/>
            <p:nvPr/>
          </p:nvSpPr>
          <p:spPr>
            <a:xfrm>
              <a:off x="3042547"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5" name="pl75"/>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3856392" y="1079271"/>
              <a:ext cx="2123063" cy="173253"/>
            </a:xfrm>
            <a:custGeom>
              <a:avLst/>
              <a:pathLst>
                <a:path w="2123063" h="173253">
                  <a:moveTo>
                    <a:pt x="0" y="173253"/>
                  </a:moveTo>
                  <a:lnTo>
                    <a:pt x="88460" y="12375"/>
                  </a:lnTo>
                  <a:lnTo>
                    <a:pt x="176921" y="0"/>
                  </a:lnTo>
                  <a:lnTo>
                    <a:pt x="265382" y="24750"/>
                  </a:lnTo>
                  <a:lnTo>
                    <a:pt x="353843" y="74251"/>
                  </a:lnTo>
                  <a:lnTo>
                    <a:pt x="442304" y="111377"/>
                  </a:lnTo>
                  <a:lnTo>
                    <a:pt x="530765" y="12375"/>
                  </a:lnTo>
                  <a:lnTo>
                    <a:pt x="619226" y="0"/>
                  </a:lnTo>
                  <a:lnTo>
                    <a:pt x="707687" y="0"/>
                  </a:lnTo>
                  <a:lnTo>
                    <a:pt x="796148" y="0"/>
                  </a:lnTo>
                  <a:lnTo>
                    <a:pt x="884609" y="0"/>
                  </a:lnTo>
                  <a:lnTo>
                    <a:pt x="973070" y="0"/>
                  </a:lnTo>
                  <a:lnTo>
                    <a:pt x="1061531" y="12375"/>
                  </a:lnTo>
                  <a:lnTo>
                    <a:pt x="1149992" y="12375"/>
                  </a:lnTo>
                  <a:lnTo>
                    <a:pt x="1238453" y="12375"/>
                  </a:lnTo>
                  <a:lnTo>
                    <a:pt x="1326914" y="12375"/>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5" name="tx95"/>
            <p:cNvSpPr/>
            <p:nvPr/>
          </p:nvSpPr>
          <p:spPr>
            <a:xfrm>
              <a:off x="3704462"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96" name="tx96"/>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pl99"/>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856392" y="2861125"/>
              <a:ext cx="2123063" cy="1126145"/>
            </a:xfrm>
            <a:custGeom>
              <a:avLst/>
              <a:pathLst>
                <a:path w="2123063" h="1126145">
                  <a:moveTo>
                    <a:pt x="0" y="1126145"/>
                  </a:moveTo>
                  <a:lnTo>
                    <a:pt x="88460" y="49500"/>
                  </a:lnTo>
                  <a:lnTo>
                    <a:pt x="176921" y="730138"/>
                  </a:lnTo>
                  <a:lnTo>
                    <a:pt x="265382" y="569260"/>
                  </a:lnTo>
                  <a:lnTo>
                    <a:pt x="353843" y="396007"/>
                  </a:lnTo>
                  <a:lnTo>
                    <a:pt x="442304" y="235129"/>
                  </a:lnTo>
                  <a:lnTo>
                    <a:pt x="530765" y="0"/>
                  </a:lnTo>
                  <a:lnTo>
                    <a:pt x="619226" y="0"/>
                  </a:lnTo>
                  <a:lnTo>
                    <a:pt x="707687" y="0"/>
                  </a:lnTo>
                  <a:lnTo>
                    <a:pt x="796148" y="0"/>
                  </a:lnTo>
                  <a:lnTo>
                    <a:pt x="884609" y="0"/>
                  </a:lnTo>
                  <a:lnTo>
                    <a:pt x="973070" y="0"/>
                  </a:lnTo>
                  <a:lnTo>
                    <a:pt x="1061531" y="37125"/>
                  </a:lnTo>
                  <a:lnTo>
                    <a:pt x="1149992" y="24750"/>
                  </a:lnTo>
                  <a:lnTo>
                    <a:pt x="1238453" y="12375"/>
                  </a:lnTo>
                  <a:lnTo>
                    <a:pt x="1326914" y="12375"/>
                  </a:lnTo>
                  <a:lnTo>
                    <a:pt x="1415375" y="12375"/>
                  </a:lnTo>
                  <a:lnTo>
                    <a:pt x="1503836" y="49500"/>
                  </a:lnTo>
                  <a:lnTo>
                    <a:pt x="1592297" y="0"/>
                  </a:lnTo>
                  <a:lnTo>
                    <a:pt x="1680758" y="49500"/>
                  </a:lnTo>
                  <a:lnTo>
                    <a:pt x="1769219" y="12375"/>
                  </a:lnTo>
                  <a:lnTo>
                    <a:pt x="1857680" y="12375"/>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119" name="tx119"/>
            <p:cNvSpPr/>
            <p:nvPr/>
          </p:nvSpPr>
          <p:spPr>
            <a:xfrm>
              <a:off x="3780427" y="3895003"/>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120" name="tx120"/>
            <p:cNvSpPr/>
            <p:nvPr/>
          </p:nvSpPr>
          <p:spPr>
            <a:xfrm>
              <a:off x="6012012"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1" name="tx121"/>
            <p:cNvSpPr/>
            <p:nvPr/>
          </p:nvSpPr>
          <p:spPr>
            <a:xfrm>
              <a:off x="5482890"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2" name="tx122"/>
            <p:cNvSpPr/>
            <p:nvPr/>
          </p:nvSpPr>
          <p:spPr>
            <a:xfrm>
              <a:off x="5836734"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3" name="pl123"/>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6392" y="4642979"/>
              <a:ext cx="2123063" cy="891016"/>
            </a:xfrm>
            <a:custGeom>
              <a:avLst/>
              <a:pathLst>
                <a:path w="2123063" h="891016">
                  <a:moveTo>
                    <a:pt x="0" y="891016"/>
                  </a:moveTo>
                  <a:lnTo>
                    <a:pt x="88460" y="0"/>
                  </a:lnTo>
                  <a:lnTo>
                    <a:pt x="176921" y="495009"/>
                  </a:lnTo>
                  <a:lnTo>
                    <a:pt x="265382" y="408382"/>
                  </a:lnTo>
                  <a:lnTo>
                    <a:pt x="353843" y="321755"/>
                  </a:lnTo>
                  <a:lnTo>
                    <a:pt x="442304" y="235129"/>
                  </a:lnTo>
                  <a:lnTo>
                    <a:pt x="530765" y="111377"/>
                  </a:lnTo>
                  <a:lnTo>
                    <a:pt x="619226" y="0"/>
                  </a:lnTo>
                  <a:lnTo>
                    <a:pt x="707687" y="0"/>
                  </a:lnTo>
                  <a:lnTo>
                    <a:pt x="796148" y="0"/>
                  </a:lnTo>
                  <a:lnTo>
                    <a:pt x="884609" y="0"/>
                  </a:lnTo>
                  <a:lnTo>
                    <a:pt x="973070" y="0"/>
                  </a:lnTo>
                  <a:lnTo>
                    <a:pt x="1061531" y="247504"/>
                  </a:lnTo>
                  <a:lnTo>
                    <a:pt x="1149992" y="148502"/>
                  </a:lnTo>
                  <a:lnTo>
                    <a:pt x="1238453" y="49500"/>
                  </a:lnTo>
                  <a:lnTo>
                    <a:pt x="1326914" y="99001"/>
                  </a:lnTo>
                  <a:lnTo>
                    <a:pt x="1415375" y="24750"/>
                  </a:lnTo>
                  <a:lnTo>
                    <a:pt x="1503836" y="148502"/>
                  </a:lnTo>
                  <a:lnTo>
                    <a:pt x="1592297" y="111377"/>
                  </a:lnTo>
                  <a:lnTo>
                    <a:pt x="1680758" y="37125"/>
                  </a:lnTo>
                  <a:lnTo>
                    <a:pt x="1769219" y="49500"/>
                  </a:lnTo>
                  <a:lnTo>
                    <a:pt x="1857680" y="12375"/>
                  </a:lnTo>
                  <a:lnTo>
                    <a:pt x="1946141" y="24750"/>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143" name="tx143"/>
            <p:cNvSpPr/>
            <p:nvPr/>
          </p:nvSpPr>
          <p:spPr>
            <a:xfrm>
              <a:off x="3704462" y="544291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144" name="tx144"/>
            <p:cNvSpPr/>
            <p:nvPr/>
          </p:nvSpPr>
          <p:spPr>
            <a:xfrm>
              <a:off x="6012012"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5" name="tx145"/>
            <p:cNvSpPr/>
            <p:nvPr/>
          </p:nvSpPr>
          <p:spPr>
            <a:xfrm>
              <a:off x="5482890"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6" name="tx146"/>
            <p:cNvSpPr/>
            <p:nvPr/>
          </p:nvSpPr>
          <p:spPr>
            <a:xfrm>
              <a:off x="5836734"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7" name="pl147"/>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650580" y="1079271"/>
              <a:ext cx="2123063" cy="680637"/>
            </a:xfrm>
            <a:custGeom>
              <a:avLst/>
              <a:pathLst>
                <a:path w="2123063" h="680637">
                  <a:moveTo>
                    <a:pt x="0" y="680637"/>
                  </a:moveTo>
                  <a:lnTo>
                    <a:pt x="88460" y="49500"/>
                  </a:lnTo>
                  <a:lnTo>
                    <a:pt x="176921" y="235129"/>
                  </a:lnTo>
                  <a:lnTo>
                    <a:pt x="265382" y="235129"/>
                  </a:lnTo>
                  <a:lnTo>
                    <a:pt x="353843" y="235129"/>
                  </a:lnTo>
                  <a:lnTo>
                    <a:pt x="442304" y="235129"/>
                  </a:lnTo>
                  <a:lnTo>
                    <a:pt x="530765" y="334131"/>
                  </a:lnTo>
                  <a:lnTo>
                    <a:pt x="619226" y="0"/>
                  </a:lnTo>
                  <a:lnTo>
                    <a:pt x="707687" y="0"/>
                  </a:lnTo>
                  <a:lnTo>
                    <a:pt x="796148" y="0"/>
                  </a:lnTo>
                  <a:lnTo>
                    <a:pt x="884609" y="0"/>
                  </a:lnTo>
                  <a:lnTo>
                    <a:pt x="973070" y="0"/>
                  </a:lnTo>
                  <a:lnTo>
                    <a:pt x="1061531" y="247504"/>
                  </a:lnTo>
                  <a:lnTo>
                    <a:pt x="1149992" y="148502"/>
                  </a:lnTo>
                  <a:lnTo>
                    <a:pt x="1238453" y="49500"/>
                  </a:lnTo>
                  <a:lnTo>
                    <a:pt x="1326914" y="99001"/>
                  </a:lnTo>
                  <a:lnTo>
                    <a:pt x="1415375" y="24750"/>
                  </a:lnTo>
                  <a:lnTo>
                    <a:pt x="1503836" y="148502"/>
                  </a:lnTo>
                  <a:lnTo>
                    <a:pt x="1592297" y="111377"/>
                  </a:lnTo>
                  <a:lnTo>
                    <a:pt x="1680758" y="37125"/>
                  </a:lnTo>
                  <a:lnTo>
                    <a:pt x="1769219" y="49500"/>
                  </a:lnTo>
                  <a:lnTo>
                    <a:pt x="1857680" y="12375"/>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67" name="tx167"/>
            <p:cNvSpPr/>
            <p:nvPr/>
          </p:nvSpPr>
          <p:spPr>
            <a:xfrm>
              <a:off x="6498650" y="166911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68" name="tx168"/>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tx169"/>
            <p:cNvSpPr/>
            <p:nvPr/>
          </p:nvSpPr>
          <p:spPr>
            <a:xfrm>
              <a:off x="8277077"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0" name="tx170"/>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pl171"/>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39041" y="2861125"/>
              <a:ext cx="2034602" cy="606386"/>
            </a:xfrm>
            <a:custGeom>
              <a:avLst/>
              <a:pathLst>
                <a:path w="2034602" h="606386">
                  <a:moveTo>
                    <a:pt x="0" y="49500"/>
                  </a:moveTo>
                  <a:lnTo>
                    <a:pt x="88460" y="198003"/>
                  </a:lnTo>
                  <a:lnTo>
                    <a:pt x="176921" y="334131"/>
                  </a:lnTo>
                  <a:lnTo>
                    <a:pt x="265382" y="482633"/>
                  </a:lnTo>
                  <a:lnTo>
                    <a:pt x="353843" y="606386"/>
                  </a:lnTo>
                  <a:lnTo>
                    <a:pt x="442304" y="24750"/>
                  </a:lnTo>
                  <a:lnTo>
                    <a:pt x="530765" y="0"/>
                  </a:lnTo>
                  <a:lnTo>
                    <a:pt x="619226" y="0"/>
                  </a:lnTo>
                  <a:lnTo>
                    <a:pt x="707687" y="86626"/>
                  </a:lnTo>
                  <a:lnTo>
                    <a:pt x="796148" y="0"/>
                  </a:lnTo>
                  <a:lnTo>
                    <a:pt x="884609" y="0"/>
                  </a:lnTo>
                  <a:lnTo>
                    <a:pt x="973070" y="222754"/>
                  </a:lnTo>
                  <a:lnTo>
                    <a:pt x="1061531" y="136127"/>
                  </a:lnTo>
                  <a:lnTo>
                    <a:pt x="1149992" y="61876"/>
                  </a:lnTo>
                  <a:lnTo>
                    <a:pt x="1238453" y="37125"/>
                  </a:lnTo>
                  <a:lnTo>
                    <a:pt x="1326914" y="24750"/>
                  </a:lnTo>
                  <a:lnTo>
                    <a:pt x="1415375" y="61876"/>
                  </a:lnTo>
                  <a:lnTo>
                    <a:pt x="1503836" y="61876"/>
                  </a:lnTo>
                  <a:lnTo>
                    <a:pt x="1592297" y="49500"/>
                  </a:lnTo>
                  <a:lnTo>
                    <a:pt x="1680758" y="24750"/>
                  </a:lnTo>
                  <a:lnTo>
                    <a:pt x="1769219" y="0"/>
                  </a:lnTo>
                  <a:lnTo>
                    <a:pt x="1857680" y="0"/>
                  </a:lnTo>
                  <a:lnTo>
                    <a:pt x="1946141" y="0"/>
                  </a:lnTo>
                  <a:lnTo>
                    <a:pt x="2034602" y="0"/>
                  </a:lnTo>
                </a:path>
              </a:pathLst>
            </a:custGeom>
            <a:ln w="27101" cap="flat">
              <a:solidFill>
                <a:srgbClr val="1CABE2">
                  <a:alpha val="100000"/>
                </a:srgbClr>
              </a:solidFill>
              <a:prstDash val="solid"/>
              <a:round/>
            </a:ln>
          </p:spPr>
          <p:txBody>
            <a:bodyPr/>
            <a:lstStyle/>
            <a:p/>
          </p:txBody>
        </p:sp>
        <p:sp>
          <p:nvSpPr>
            <p:cNvPr id="191" name="tx191"/>
            <p:cNvSpPr/>
            <p:nvPr/>
          </p:nvSpPr>
          <p:spPr>
            <a:xfrm>
              <a:off x="6587111"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2" name="tx192"/>
            <p:cNvSpPr/>
            <p:nvPr/>
          </p:nvSpPr>
          <p:spPr>
            <a:xfrm>
              <a:off x="880620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3" name="tx193"/>
            <p:cNvSpPr/>
            <p:nvPr/>
          </p:nvSpPr>
          <p:spPr>
            <a:xfrm>
              <a:off x="8277077"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4" name="tx194"/>
            <p:cNvSpPr/>
            <p:nvPr/>
          </p:nvSpPr>
          <p:spPr>
            <a:xfrm>
              <a:off x="8630921"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5" name="pl195"/>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508260" y="4667729"/>
              <a:ext cx="265382" cy="457883"/>
            </a:xfrm>
            <a:custGeom>
              <a:avLst/>
              <a:pathLst>
                <a:path w="265382" h="457883">
                  <a:moveTo>
                    <a:pt x="0" y="457883"/>
                  </a:moveTo>
                  <a:lnTo>
                    <a:pt x="88460" y="0"/>
                  </a:lnTo>
                  <a:lnTo>
                    <a:pt x="176921" y="0"/>
                  </a:lnTo>
                  <a:lnTo>
                    <a:pt x="265382" y="0"/>
                  </a:lnTo>
                </a:path>
              </a:pathLst>
            </a:custGeom>
            <a:ln w="27101" cap="flat">
              <a:solidFill>
                <a:srgbClr val="1CABE2">
                  <a:alpha val="100000"/>
                </a:srgbClr>
              </a:solidFill>
              <a:prstDash val="solid"/>
              <a:round/>
            </a:ln>
          </p:spPr>
          <p:txBody>
            <a:bodyPr/>
            <a:lstStyle/>
            <a:p/>
          </p:txBody>
        </p:sp>
        <p:sp>
          <p:nvSpPr>
            <p:cNvPr id="215" name="tx215"/>
            <p:cNvSpPr/>
            <p:nvPr/>
          </p:nvSpPr>
          <p:spPr>
            <a:xfrm>
              <a:off x="8356330" y="50333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16" name="tx216"/>
            <p:cNvSpPr/>
            <p:nvPr/>
          </p:nvSpPr>
          <p:spPr>
            <a:xfrm>
              <a:off x="8806200"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7" name="tx217"/>
            <p:cNvSpPr/>
            <p:nvPr/>
          </p:nvSpPr>
          <p:spPr>
            <a:xfrm>
              <a:off x="8630921"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8" name="tx218"/>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19" name="tx219"/>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0" name="tx220"/>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1" name="tx221"/>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2" name="tx222"/>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3" name="tx223"/>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4" name="tx224"/>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5" name="tx225"/>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6" name="tx226"/>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7" name="tx227"/>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8" name="tx228"/>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9" name="tx229"/>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0" name="tx230"/>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1" name="tx231"/>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2" name="tx232"/>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3" name="tx233"/>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4" name="tx234"/>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5" name="tx235"/>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6" name="tx236"/>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7" name="tx237"/>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8" name="tx238"/>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9" name="tx239"/>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0" name="tx240"/>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1" name="tx241"/>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2" name="tx242"/>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3" name="tx243"/>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4" name="tx244"/>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5" name="tx245"/>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6" name="tx246"/>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7" name="tx247"/>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8" name="tx248"/>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49" name="tx249"/>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0" name="tx250"/>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1" name="tx251"/>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2" name="tx252"/>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3" name="tx253"/>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4" name="tx254"/>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5" name="tx255"/>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6" name="tx256"/>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7" name="tx257"/>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8" name="tx258"/>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9" name="tx259"/>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0" name="tx260"/>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1" name="tx261"/>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2" name="tx262"/>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3" name="tx263"/>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4" name="tx264"/>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5" name="tx265"/>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6" name="tx266"/>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7" name="tx267"/>
            <p:cNvSpPr/>
            <p:nvPr/>
          </p:nvSpPr>
          <p:spPr>
            <a:xfrm>
              <a:off x="2448386" y="398022"/>
              <a:ext cx="493907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Nauru, 2000-2024</a:t>
              </a:r>
            </a:p>
          </p:txBody>
        </p:sp>
        <p:sp>
          <p:nvSpPr>
            <p:cNvPr id="268" name="tx2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69" name="tx269"/>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IPV1, PCV3, POL3, and ROTAC had the lowest coverage (97%), followed by MCV1 (98%).
Compared to 2019, coverage of 2 vaccines remained constant (BCG and DTP1) and 5 vaccines increased (DTP3, IPV1, MCV1, MCV2 and POL3).
Compared to 2023, coverage of 9 vaccines remained constant (BCG, DTP1, DTP3, IPV1, MCV1, MCV2, PCV3, POL3 and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2609728"/>
            </a:xfrm>
            <a:custGeom>
              <a:avLst/>
              <a:pathLst>
                <a:path w="6480943" h="2609728">
                  <a:moveTo>
                    <a:pt x="0" y="2609728"/>
                  </a:moveTo>
                  <a:lnTo>
                    <a:pt x="270039" y="189798"/>
                  </a:lnTo>
                  <a:lnTo>
                    <a:pt x="540078" y="901542"/>
                  </a:lnTo>
                  <a:lnTo>
                    <a:pt x="810117" y="901542"/>
                  </a:lnTo>
                  <a:lnTo>
                    <a:pt x="1080157" y="901542"/>
                  </a:lnTo>
                  <a:lnTo>
                    <a:pt x="1350196" y="901542"/>
                  </a:lnTo>
                  <a:lnTo>
                    <a:pt x="1620235" y="1281139"/>
                  </a:lnTo>
                  <a:lnTo>
                    <a:pt x="1890275" y="0"/>
                  </a:lnTo>
                  <a:lnTo>
                    <a:pt x="2160314" y="0"/>
                  </a:lnTo>
                  <a:lnTo>
                    <a:pt x="2430353" y="0"/>
                  </a:lnTo>
                  <a:lnTo>
                    <a:pt x="2700393" y="0"/>
                  </a:lnTo>
                  <a:lnTo>
                    <a:pt x="2970432" y="0"/>
                  </a:lnTo>
                  <a:lnTo>
                    <a:pt x="3240471" y="948992"/>
                  </a:lnTo>
                  <a:lnTo>
                    <a:pt x="3510510" y="569395"/>
                  </a:lnTo>
                  <a:lnTo>
                    <a:pt x="3780550" y="189798"/>
                  </a:lnTo>
                  <a:lnTo>
                    <a:pt x="4050589" y="379596"/>
                  </a:lnTo>
                  <a:lnTo>
                    <a:pt x="4320628" y="94899"/>
                  </a:lnTo>
                  <a:lnTo>
                    <a:pt x="4590668" y="569395"/>
                  </a:lnTo>
                  <a:lnTo>
                    <a:pt x="4860707" y="427046"/>
                  </a:lnTo>
                  <a:lnTo>
                    <a:pt x="5130746" y="142348"/>
                  </a:lnTo>
                  <a:lnTo>
                    <a:pt x="5400786" y="189798"/>
                  </a:lnTo>
                  <a:lnTo>
                    <a:pt x="5670825" y="47449"/>
                  </a:lnTo>
                  <a:lnTo>
                    <a:pt x="5940864" y="0"/>
                  </a:lnTo>
                  <a:lnTo>
                    <a:pt x="6210904" y="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1945434"/>
            </a:xfrm>
            <a:custGeom>
              <a:avLst/>
              <a:pathLst>
                <a:path w="6480943" h="1945434">
                  <a:moveTo>
                    <a:pt x="0" y="1945434"/>
                  </a:moveTo>
                  <a:lnTo>
                    <a:pt x="270039" y="189798"/>
                  </a:lnTo>
                  <a:lnTo>
                    <a:pt x="540078" y="1138790"/>
                  </a:lnTo>
                  <a:lnTo>
                    <a:pt x="810117" y="1043891"/>
                  </a:lnTo>
                  <a:lnTo>
                    <a:pt x="1080157" y="996441"/>
                  </a:lnTo>
                  <a:lnTo>
                    <a:pt x="1350196" y="901542"/>
                  </a:lnTo>
                  <a:lnTo>
                    <a:pt x="1620235" y="0"/>
                  </a:lnTo>
                  <a:lnTo>
                    <a:pt x="1890275" y="0"/>
                  </a:lnTo>
                  <a:lnTo>
                    <a:pt x="2160314" y="0"/>
                  </a:lnTo>
                  <a:lnTo>
                    <a:pt x="2430353" y="0"/>
                  </a:lnTo>
                  <a:lnTo>
                    <a:pt x="2700393" y="0"/>
                  </a:lnTo>
                  <a:lnTo>
                    <a:pt x="2970432" y="0"/>
                  </a:lnTo>
                  <a:lnTo>
                    <a:pt x="3240471" y="948992"/>
                  </a:lnTo>
                  <a:lnTo>
                    <a:pt x="3510510" y="569395"/>
                  </a:lnTo>
                  <a:lnTo>
                    <a:pt x="3780550" y="189798"/>
                  </a:lnTo>
                  <a:lnTo>
                    <a:pt x="4050589" y="379596"/>
                  </a:lnTo>
                  <a:lnTo>
                    <a:pt x="4320628" y="94899"/>
                  </a:lnTo>
                  <a:lnTo>
                    <a:pt x="4590668" y="569395"/>
                  </a:lnTo>
                  <a:lnTo>
                    <a:pt x="4860707" y="427046"/>
                  </a:lnTo>
                  <a:lnTo>
                    <a:pt x="5130746" y="142348"/>
                  </a:lnTo>
                  <a:lnTo>
                    <a:pt x="5400786" y="189798"/>
                  </a:lnTo>
                  <a:lnTo>
                    <a:pt x="5670825" y="47449"/>
                  </a:lnTo>
                  <a:lnTo>
                    <a:pt x="5940864" y="94899"/>
                  </a:lnTo>
                  <a:lnTo>
                    <a:pt x="6210904" y="94899"/>
                  </a:lnTo>
                  <a:lnTo>
                    <a:pt x="6480943" y="94899"/>
                  </a:lnTo>
                </a:path>
              </a:pathLst>
            </a:custGeom>
            <a:ln w="27101" cap="flat">
              <a:solidFill>
                <a:srgbClr val="80BD41">
                  <a:alpha val="100000"/>
                </a:srgbClr>
              </a:solidFill>
              <a:prstDash val="solid"/>
              <a:round/>
            </a:ln>
          </p:spPr>
          <p:txBody>
            <a:bodyPr/>
            <a:lstStyle/>
            <a:p/>
          </p:txBody>
        </p:sp>
        <p:sp>
          <p:nvSpPr>
            <p:cNvPr id="39" name="pl39"/>
            <p:cNvSpPr/>
            <p:nvPr/>
          </p:nvSpPr>
          <p:spPr>
            <a:xfrm>
              <a:off x="3565609" y="930799"/>
              <a:ext cx="4050589" cy="948992"/>
            </a:xfrm>
            <a:custGeom>
              <a:avLst/>
              <a:pathLst>
                <a:path w="4050589" h="948992">
                  <a:moveTo>
                    <a:pt x="0" y="0"/>
                  </a:moveTo>
                  <a:lnTo>
                    <a:pt x="270039" y="0"/>
                  </a:lnTo>
                  <a:lnTo>
                    <a:pt x="540078" y="0"/>
                  </a:lnTo>
                  <a:lnTo>
                    <a:pt x="810117" y="948992"/>
                  </a:lnTo>
                  <a:lnTo>
                    <a:pt x="1080157" y="569395"/>
                  </a:lnTo>
                  <a:lnTo>
                    <a:pt x="1350196" y="189798"/>
                  </a:lnTo>
                  <a:lnTo>
                    <a:pt x="1620235" y="379596"/>
                  </a:lnTo>
                  <a:lnTo>
                    <a:pt x="1890275" y="94899"/>
                  </a:lnTo>
                  <a:lnTo>
                    <a:pt x="2160314" y="569395"/>
                  </a:lnTo>
                  <a:lnTo>
                    <a:pt x="2430353" y="427046"/>
                  </a:lnTo>
                  <a:lnTo>
                    <a:pt x="2700393" y="142348"/>
                  </a:lnTo>
                  <a:lnTo>
                    <a:pt x="2970432" y="189798"/>
                  </a:lnTo>
                  <a:lnTo>
                    <a:pt x="3240471" y="47449"/>
                  </a:lnTo>
                  <a:lnTo>
                    <a:pt x="3510510" y="94899"/>
                  </a:lnTo>
                  <a:lnTo>
                    <a:pt x="3780550" y="94899"/>
                  </a:lnTo>
                  <a:lnTo>
                    <a:pt x="4050589" y="94899"/>
                  </a:lnTo>
                </a:path>
              </a:pathLst>
            </a:custGeom>
            <a:ln w="27101" cap="flat">
              <a:solidFill>
                <a:srgbClr val="EE00EE">
                  <a:alpha val="100000"/>
                </a:srgbClr>
              </a:solidFill>
              <a:prstDash val="solid"/>
              <a:round/>
            </a:ln>
          </p:spPr>
          <p:txBody>
            <a:bodyPr/>
            <a:lstStyle/>
            <a:p/>
          </p:txBody>
        </p:sp>
        <p:sp>
          <p:nvSpPr>
            <p:cNvPr id="40" name="pl40"/>
            <p:cNvSpPr/>
            <p:nvPr/>
          </p:nvSpPr>
          <p:spPr>
            <a:xfrm>
              <a:off x="7076120" y="3730326"/>
              <a:ext cx="540078" cy="1613286"/>
            </a:xfrm>
            <a:custGeom>
              <a:avLst/>
              <a:pathLst>
                <a:path w="540078" h="1613286">
                  <a:moveTo>
                    <a:pt x="0" y="0"/>
                  </a:moveTo>
                  <a:lnTo>
                    <a:pt x="540078" y="1613286"/>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379596"/>
            </a:xfrm>
            <a:custGeom>
              <a:avLst/>
              <a:pathLst>
                <a:path w="2430353" h="379596">
                  <a:moveTo>
                    <a:pt x="0" y="379596"/>
                  </a:moveTo>
                  <a:lnTo>
                    <a:pt x="270039" y="94899"/>
                  </a:lnTo>
                  <a:lnTo>
                    <a:pt x="540078" y="0"/>
                  </a:lnTo>
                  <a:lnTo>
                    <a:pt x="810117" y="0"/>
                  </a:lnTo>
                  <a:lnTo>
                    <a:pt x="1080157" y="142348"/>
                  </a:lnTo>
                  <a:lnTo>
                    <a:pt x="1350196" y="189798"/>
                  </a:lnTo>
                  <a:lnTo>
                    <a:pt x="1620235" y="0"/>
                  </a:lnTo>
                  <a:lnTo>
                    <a:pt x="1890275" y="94899"/>
                  </a:lnTo>
                  <a:lnTo>
                    <a:pt x="2160314" y="94899"/>
                  </a:lnTo>
                  <a:lnTo>
                    <a:pt x="2430353"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4317914"/>
            </a:xfrm>
            <a:custGeom>
              <a:avLst/>
              <a:pathLst>
                <a:path w="6480943" h="4317914">
                  <a:moveTo>
                    <a:pt x="0" y="4317914"/>
                  </a:moveTo>
                  <a:lnTo>
                    <a:pt x="270039" y="189798"/>
                  </a:lnTo>
                  <a:lnTo>
                    <a:pt x="540078" y="2799527"/>
                  </a:lnTo>
                  <a:lnTo>
                    <a:pt x="810117" y="2182682"/>
                  </a:lnTo>
                  <a:lnTo>
                    <a:pt x="1080157" y="1518387"/>
                  </a:lnTo>
                  <a:lnTo>
                    <a:pt x="1350196" y="901542"/>
                  </a:lnTo>
                  <a:lnTo>
                    <a:pt x="1620235" y="0"/>
                  </a:lnTo>
                  <a:lnTo>
                    <a:pt x="1890275" y="0"/>
                  </a:lnTo>
                  <a:lnTo>
                    <a:pt x="2160314" y="0"/>
                  </a:lnTo>
                  <a:lnTo>
                    <a:pt x="2430353" y="0"/>
                  </a:lnTo>
                  <a:lnTo>
                    <a:pt x="2700393" y="0"/>
                  </a:lnTo>
                  <a:lnTo>
                    <a:pt x="2970432" y="0"/>
                  </a:lnTo>
                  <a:lnTo>
                    <a:pt x="3240471" y="142348"/>
                  </a:lnTo>
                  <a:lnTo>
                    <a:pt x="3510510" y="94899"/>
                  </a:lnTo>
                  <a:lnTo>
                    <a:pt x="3780550" y="47449"/>
                  </a:lnTo>
                  <a:lnTo>
                    <a:pt x="4050589" y="47449"/>
                  </a:lnTo>
                  <a:lnTo>
                    <a:pt x="4320628" y="47449"/>
                  </a:lnTo>
                  <a:lnTo>
                    <a:pt x="4590668" y="189798"/>
                  </a:lnTo>
                  <a:lnTo>
                    <a:pt x="4860707" y="0"/>
                  </a:lnTo>
                  <a:lnTo>
                    <a:pt x="5130746" y="189798"/>
                  </a:lnTo>
                  <a:lnTo>
                    <a:pt x="5400786" y="47449"/>
                  </a:lnTo>
                  <a:lnTo>
                    <a:pt x="5670825" y="47449"/>
                  </a:lnTo>
                  <a:lnTo>
                    <a:pt x="5940864" y="47449"/>
                  </a:lnTo>
                  <a:lnTo>
                    <a:pt x="6210904" y="47449"/>
                  </a:lnTo>
                  <a:lnTo>
                    <a:pt x="6480943" y="47449"/>
                  </a:lnTo>
                </a:path>
              </a:pathLst>
            </a:custGeom>
            <a:ln w="27101" cap="flat">
              <a:solidFill>
                <a:srgbClr val="FF7F00">
                  <a:alpha val="100000"/>
                </a:srgbClr>
              </a:solidFill>
              <a:prstDash val="solid"/>
              <a:round/>
            </a:ln>
          </p:spPr>
          <p:txBody>
            <a:bodyPr/>
            <a:lstStyle/>
            <a:p/>
          </p:txBody>
        </p:sp>
        <p:sp>
          <p:nvSpPr>
            <p:cNvPr id="43" name="pl43"/>
            <p:cNvSpPr/>
            <p:nvPr/>
          </p:nvSpPr>
          <p:spPr>
            <a:xfrm>
              <a:off x="1405294" y="930799"/>
              <a:ext cx="6210904" cy="2325030"/>
            </a:xfrm>
            <a:custGeom>
              <a:avLst/>
              <a:pathLst>
                <a:path w="6210904" h="2325030">
                  <a:moveTo>
                    <a:pt x="0" y="189798"/>
                  </a:moveTo>
                  <a:lnTo>
                    <a:pt x="270039" y="759193"/>
                  </a:lnTo>
                  <a:lnTo>
                    <a:pt x="540078" y="1281139"/>
                  </a:lnTo>
                  <a:lnTo>
                    <a:pt x="810117" y="1850534"/>
                  </a:lnTo>
                  <a:lnTo>
                    <a:pt x="1080157" y="2325030"/>
                  </a:lnTo>
                  <a:lnTo>
                    <a:pt x="1350196" y="94899"/>
                  </a:lnTo>
                  <a:lnTo>
                    <a:pt x="1620235" y="0"/>
                  </a:lnTo>
                  <a:lnTo>
                    <a:pt x="1890275" y="0"/>
                  </a:lnTo>
                  <a:lnTo>
                    <a:pt x="2160314" y="332147"/>
                  </a:lnTo>
                  <a:lnTo>
                    <a:pt x="2430353" y="0"/>
                  </a:lnTo>
                  <a:lnTo>
                    <a:pt x="2700393" y="0"/>
                  </a:lnTo>
                  <a:lnTo>
                    <a:pt x="2970432" y="854093"/>
                  </a:lnTo>
                  <a:lnTo>
                    <a:pt x="3240471" y="521945"/>
                  </a:lnTo>
                  <a:lnTo>
                    <a:pt x="3510510" y="237248"/>
                  </a:lnTo>
                  <a:lnTo>
                    <a:pt x="3780550" y="142348"/>
                  </a:lnTo>
                  <a:lnTo>
                    <a:pt x="4050589" y="94899"/>
                  </a:lnTo>
                  <a:lnTo>
                    <a:pt x="4320628" y="237248"/>
                  </a:lnTo>
                  <a:lnTo>
                    <a:pt x="4590668" y="237248"/>
                  </a:lnTo>
                  <a:lnTo>
                    <a:pt x="4860707" y="189798"/>
                  </a:lnTo>
                  <a:lnTo>
                    <a:pt x="5130746" y="94899"/>
                  </a:lnTo>
                  <a:lnTo>
                    <a:pt x="5400786" y="0"/>
                  </a:lnTo>
                  <a:lnTo>
                    <a:pt x="5670825" y="0"/>
                  </a:lnTo>
                  <a:lnTo>
                    <a:pt x="5940864" y="0"/>
                  </a:lnTo>
                  <a:lnTo>
                    <a:pt x="6210904" y="0"/>
                  </a:lnTo>
                </a:path>
              </a:pathLst>
            </a:custGeom>
            <a:ln w="27101" cap="flat">
              <a:solidFill>
                <a:srgbClr val="FFC20E">
                  <a:alpha val="100000"/>
                </a:srgbClr>
              </a:solidFill>
              <a:prstDash val="solid"/>
              <a:round/>
            </a:ln>
          </p:spPr>
          <p:txBody>
            <a:bodyPr/>
            <a:lstStyle/>
            <a:p/>
          </p:txBody>
        </p:sp>
        <p:sp>
          <p:nvSpPr>
            <p:cNvPr id="44" name="pl44"/>
            <p:cNvSpPr/>
            <p:nvPr/>
          </p:nvSpPr>
          <p:spPr>
            <a:xfrm>
              <a:off x="6806080" y="1025698"/>
              <a:ext cx="810117" cy="1803085"/>
            </a:xfrm>
            <a:custGeom>
              <a:avLst/>
              <a:pathLst>
                <a:path w="810117" h="1803085">
                  <a:moveTo>
                    <a:pt x="0" y="1803085"/>
                  </a:moveTo>
                  <a:lnTo>
                    <a:pt x="270039" y="0"/>
                  </a:lnTo>
                  <a:lnTo>
                    <a:pt x="540078" y="0"/>
                  </a:lnTo>
                  <a:lnTo>
                    <a:pt x="810117"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3416372"/>
            </a:xfrm>
            <a:custGeom>
              <a:avLst/>
              <a:pathLst>
                <a:path w="6480943" h="3416372">
                  <a:moveTo>
                    <a:pt x="0" y="3416372"/>
                  </a:moveTo>
                  <a:lnTo>
                    <a:pt x="270039" y="0"/>
                  </a:lnTo>
                  <a:lnTo>
                    <a:pt x="540078" y="1897984"/>
                  </a:lnTo>
                  <a:lnTo>
                    <a:pt x="810117" y="1565837"/>
                  </a:lnTo>
                  <a:lnTo>
                    <a:pt x="1080157" y="1233689"/>
                  </a:lnTo>
                  <a:lnTo>
                    <a:pt x="1350196" y="901542"/>
                  </a:lnTo>
                  <a:lnTo>
                    <a:pt x="1620235" y="427046"/>
                  </a:lnTo>
                  <a:lnTo>
                    <a:pt x="1890275" y="0"/>
                  </a:lnTo>
                  <a:lnTo>
                    <a:pt x="2160314" y="0"/>
                  </a:lnTo>
                  <a:lnTo>
                    <a:pt x="2430353" y="0"/>
                  </a:lnTo>
                  <a:lnTo>
                    <a:pt x="2700393" y="0"/>
                  </a:lnTo>
                  <a:lnTo>
                    <a:pt x="2970432" y="0"/>
                  </a:lnTo>
                  <a:lnTo>
                    <a:pt x="3240471" y="948992"/>
                  </a:lnTo>
                  <a:lnTo>
                    <a:pt x="3510510" y="569395"/>
                  </a:lnTo>
                  <a:lnTo>
                    <a:pt x="3780550" y="189798"/>
                  </a:lnTo>
                  <a:lnTo>
                    <a:pt x="4050589" y="379596"/>
                  </a:lnTo>
                  <a:lnTo>
                    <a:pt x="4320628" y="94899"/>
                  </a:lnTo>
                  <a:lnTo>
                    <a:pt x="4590668" y="569395"/>
                  </a:lnTo>
                  <a:lnTo>
                    <a:pt x="4860707" y="427046"/>
                  </a:lnTo>
                  <a:lnTo>
                    <a:pt x="5130746" y="142348"/>
                  </a:lnTo>
                  <a:lnTo>
                    <a:pt x="5400786" y="189798"/>
                  </a:lnTo>
                  <a:lnTo>
                    <a:pt x="5670825" y="47449"/>
                  </a:lnTo>
                  <a:lnTo>
                    <a:pt x="5940864" y="94899"/>
                  </a:lnTo>
                  <a:lnTo>
                    <a:pt x="6210904" y="94899"/>
                  </a:lnTo>
                  <a:lnTo>
                    <a:pt x="6480943" y="94899"/>
                  </a:lnTo>
                </a:path>
              </a:pathLst>
            </a:custGeom>
            <a:ln w="27101" cap="flat">
              <a:solidFill>
                <a:srgbClr val="9A32CD">
                  <a:alpha val="100000"/>
                </a:srgbClr>
              </a:solidFill>
              <a:prstDash val="solid"/>
              <a:round/>
            </a:ln>
          </p:spPr>
          <p:txBody>
            <a:bodyPr/>
            <a:lstStyle/>
            <a:p/>
          </p:txBody>
        </p:sp>
        <p:sp>
          <p:nvSpPr>
            <p:cNvPr id="46" name="pl46"/>
            <p:cNvSpPr/>
            <p:nvPr/>
          </p:nvSpPr>
          <p:spPr>
            <a:xfrm>
              <a:off x="6806080" y="1025698"/>
              <a:ext cx="810117" cy="1755635"/>
            </a:xfrm>
            <a:custGeom>
              <a:avLst/>
              <a:pathLst>
                <a:path w="810117" h="1755635">
                  <a:moveTo>
                    <a:pt x="0" y="1755635"/>
                  </a:moveTo>
                  <a:lnTo>
                    <a:pt x="270039" y="0"/>
                  </a:lnTo>
                  <a:lnTo>
                    <a:pt x="540078" y="0"/>
                  </a:lnTo>
                  <a:lnTo>
                    <a:pt x="810117" y="0"/>
                  </a:lnTo>
                </a:path>
              </a:pathLst>
            </a:custGeom>
            <a:ln w="27101" cap="flat">
              <a:solidFill>
                <a:srgbClr val="836FFF">
                  <a:alpha val="100000"/>
                </a:srgbClr>
              </a:solidFill>
              <a:prstDash val="solid"/>
              <a:round/>
            </a:ln>
          </p:spPr>
          <p:txBody>
            <a:bodyPr/>
            <a:lstStyle/>
            <a:p/>
          </p:txBody>
        </p:sp>
        <p:sp>
          <p:nvSpPr>
            <p:cNvPr id="47" name="pl47"/>
            <p:cNvSpPr/>
            <p:nvPr/>
          </p:nvSpPr>
          <p:spPr>
            <a:xfrm>
              <a:off x="2755491" y="930799"/>
              <a:ext cx="4860707" cy="332147"/>
            </a:xfrm>
            <a:custGeom>
              <a:avLst/>
              <a:pathLst>
                <a:path w="4860707" h="332147">
                  <a:moveTo>
                    <a:pt x="0" y="94899"/>
                  </a:moveTo>
                  <a:lnTo>
                    <a:pt x="270039" y="0"/>
                  </a:lnTo>
                  <a:lnTo>
                    <a:pt x="540078" y="0"/>
                  </a:lnTo>
                  <a:lnTo>
                    <a:pt x="810117" y="332147"/>
                  </a:lnTo>
                  <a:lnTo>
                    <a:pt x="1080157" y="0"/>
                  </a:lnTo>
                  <a:lnTo>
                    <a:pt x="1350196" y="0"/>
                  </a:lnTo>
                  <a:lnTo>
                    <a:pt x="1620235" y="142348"/>
                  </a:lnTo>
                  <a:lnTo>
                    <a:pt x="1890275" y="94899"/>
                  </a:lnTo>
                  <a:lnTo>
                    <a:pt x="2160314" y="47449"/>
                  </a:lnTo>
                  <a:lnTo>
                    <a:pt x="2430353" y="47449"/>
                  </a:lnTo>
                  <a:lnTo>
                    <a:pt x="2700393" y="47449"/>
                  </a:lnTo>
                  <a:lnTo>
                    <a:pt x="2970432" y="189798"/>
                  </a:lnTo>
                  <a:lnTo>
                    <a:pt x="3240471" y="0"/>
                  </a:lnTo>
                  <a:lnTo>
                    <a:pt x="3510510" y="189798"/>
                  </a:lnTo>
                  <a:lnTo>
                    <a:pt x="3780550" y="47449"/>
                  </a:lnTo>
                  <a:lnTo>
                    <a:pt x="4050589" y="47449"/>
                  </a:lnTo>
                  <a:lnTo>
                    <a:pt x="4320628" y="47449"/>
                  </a:lnTo>
                  <a:lnTo>
                    <a:pt x="4590668" y="47449"/>
                  </a:lnTo>
                  <a:lnTo>
                    <a:pt x="4860707" y="47449"/>
                  </a:lnTo>
                </a:path>
              </a:pathLst>
            </a:custGeom>
            <a:ln w="27101" cap="flat">
              <a:solidFill>
                <a:srgbClr val="FB9A99">
                  <a:alpha val="100000"/>
                </a:srgbClr>
              </a:solidFill>
              <a:prstDash val="solid"/>
              <a:round/>
            </a:ln>
          </p:spPr>
          <p:txBody>
            <a:bodyPr/>
            <a:lstStyle/>
            <a:p/>
          </p:txBody>
        </p:sp>
        <p:sp>
          <p:nvSpPr>
            <p:cNvPr id="48" name="pl48"/>
            <p:cNvSpPr/>
            <p:nvPr/>
          </p:nvSpPr>
          <p:spPr>
            <a:xfrm>
              <a:off x="7633507" y="779892"/>
              <a:ext cx="749437" cy="147499"/>
            </a:xfrm>
            <a:custGeom>
              <a:avLst/>
              <a:pathLst>
                <a:path w="749437" h="147499">
                  <a:moveTo>
                    <a:pt x="749437" y="0"/>
                  </a:moveTo>
                  <a:lnTo>
                    <a:pt x="0" y="147499"/>
                  </a:lnTo>
                </a:path>
              </a:pathLst>
            </a:custGeom>
          </p:spPr>
          <p:txBody>
            <a:bodyPr/>
            <a:lstStyle/>
            <a:p/>
          </p:txBody>
        </p:sp>
        <p:sp>
          <p:nvSpPr>
            <p:cNvPr id="49" name="pl49"/>
            <p:cNvSpPr/>
            <p:nvPr/>
          </p:nvSpPr>
          <p:spPr>
            <a:xfrm>
              <a:off x="7633888" y="933321"/>
              <a:ext cx="724973" cy="103350"/>
            </a:xfrm>
            <a:custGeom>
              <a:avLst/>
              <a:pathLst>
                <a:path w="724973" h="103350">
                  <a:moveTo>
                    <a:pt x="724973" y="103350"/>
                  </a:moveTo>
                  <a:lnTo>
                    <a:pt x="0" y="0"/>
                  </a:lnTo>
                </a:path>
              </a:pathLst>
            </a:custGeom>
          </p:spPr>
          <p:txBody>
            <a:bodyPr/>
            <a:lstStyle/>
            <a:p/>
          </p:txBody>
        </p:sp>
        <p:sp>
          <p:nvSpPr>
            <p:cNvPr id="50" name="pl50"/>
            <p:cNvSpPr/>
            <p:nvPr/>
          </p:nvSpPr>
          <p:spPr>
            <a:xfrm>
              <a:off x="7627670" y="987067"/>
              <a:ext cx="731191" cy="562083"/>
            </a:xfrm>
            <a:custGeom>
              <a:avLst/>
              <a:pathLst>
                <a:path w="731191" h="562083">
                  <a:moveTo>
                    <a:pt x="731191" y="562083"/>
                  </a:moveTo>
                  <a:lnTo>
                    <a:pt x="0" y="0"/>
                  </a:lnTo>
                </a:path>
              </a:pathLst>
            </a:custGeom>
          </p:spPr>
          <p:txBody>
            <a:bodyPr/>
            <a:lstStyle/>
            <a:p/>
          </p:txBody>
        </p:sp>
        <p:sp>
          <p:nvSpPr>
            <p:cNvPr id="51" name="pl51"/>
            <p:cNvSpPr/>
            <p:nvPr/>
          </p:nvSpPr>
          <p:spPr>
            <a:xfrm>
              <a:off x="7630845" y="984964"/>
              <a:ext cx="661585" cy="303349"/>
            </a:xfrm>
            <a:custGeom>
              <a:avLst/>
              <a:pathLst>
                <a:path w="661585" h="303349">
                  <a:moveTo>
                    <a:pt x="661585" y="303349"/>
                  </a:moveTo>
                  <a:lnTo>
                    <a:pt x="0" y="0"/>
                  </a:lnTo>
                </a:path>
              </a:pathLst>
            </a:custGeom>
          </p:spPr>
          <p:txBody>
            <a:bodyPr/>
            <a:lstStyle/>
            <a:p/>
          </p:txBody>
        </p:sp>
        <p:sp>
          <p:nvSpPr>
            <p:cNvPr id="52" name="pl52"/>
            <p:cNvSpPr/>
            <p:nvPr/>
          </p:nvSpPr>
          <p:spPr>
            <a:xfrm>
              <a:off x="7625160" y="1035596"/>
              <a:ext cx="703423" cy="776858"/>
            </a:xfrm>
            <a:custGeom>
              <a:avLst/>
              <a:pathLst>
                <a:path w="703423" h="776858">
                  <a:moveTo>
                    <a:pt x="703423" y="776858"/>
                  </a:moveTo>
                  <a:lnTo>
                    <a:pt x="0" y="0"/>
                  </a:lnTo>
                </a:path>
              </a:pathLst>
            </a:custGeom>
          </p:spPr>
          <p:txBody>
            <a:bodyPr/>
            <a:lstStyle/>
            <a:p/>
          </p:txBody>
        </p:sp>
        <p:sp>
          <p:nvSpPr>
            <p:cNvPr id="53" name="pl53"/>
            <p:cNvSpPr/>
            <p:nvPr/>
          </p:nvSpPr>
          <p:spPr>
            <a:xfrm>
              <a:off x="7622857" y="1036287"/>
              <a:ext cx="814237" cy="1294908"/>
            </a:xfrm>
            <a:custGeom>
              <a:avLst/>
              <a:pathLst>
                <a:path w="814237" h="1294908">
                  <a:moveTo>
                    <a:pt x="814237" y="1294908"/>
                  </a:moveTo>
                  <a:lnTo>
                    <a:pt x="0" y="0"/>
                  </a:lnTo>
                </a:path>
              </a:pathLst>
            </a:custGeom>
          </p:spPr>
          <p:txBody>
            <a:bodyPr/>
            <a:lstStyle/>
            <a:p/>
          </p:txBody>
        </p:sp>
        <p:sp>
          <p:nvSpPr>
            <p:cNvPr id="54" name="pl54"/>
            <p:cNvSpPr/>
            <p:nvPr/>
          </p:nvSpPr>
          <p:spPr>
            <a:xfrm>
              <a:off x="7624111" y="1035942"/>
              <a:ext cx="800915" cy="1036886"/>
            </a:xfrm>
            <a:custGeom>
              <a:avLst/>
              <a:pathLst>
                <a:path w="800915" h="1036886">
                  <a:moveTo>
                    <a:pt x="800915" y="1036886"/>
                  </a:moveTo>
                  <a:lnTo>
                    <a:pt x="0" y="0"/>
                  </a:lnTo>
                </a:path>
              </a:pathLst>
            </a:custGeom>
          </p:spPr>
          <p:txBody>
            <a:bodyPr/>
            <a:lstStyle/>
            <a:p/>
          </p:txBody>
        </p:sp>
        <p:sp>
          <p:nvSpPr>
            <p:cNvPr id="55" name="pl55"/>
            <p:cNvSpPr/>
            <p:nvPr/>
          </p:nvSpPr>
          <p:spPr>
            <a:xfrm>
              <a:off x="7622047" y="1036474"/>
              <a:ext cx="1084563" cy="1998211"/>
            </a:xfrm>
            <a:custGeom>
              <a:avLst/>
              <a:pathLst>
                <a:path w="1084563" h="1998211">
                  <a:moveTo>
                    <a:pt x="1084563" y="1998211"/>
                  </a:moveTo>
                  <a:lnTo>
                    <a:pt x="0" y="0"/>
                  </a:lnTo>
                </a:path>
              </a:pathLst>
            </a:custGeom>
          </p:spPr>
          <p:txBody>
            <a:bodyPr/>
            <a:lstStyle/>
            <a:p/>
          </p:txBody>
        </p:sp>
        <p:sp>
          <p:nvSpPr>
            <p:cNvPr id="56" name="pl56"/>
            <p:cNvSpPr/>
            <p:nvPr/>
          </p:nvSpPr>
          <p:spPr>
            <a:xfrm>
              <a:off x="7622679" y="1036331"/>
              <a:ext cx="1059375" cy="1738187"/>
            </a:xfrm>
            <a:custGeom>
              <a:avLst/>
              <a:pathLst>
                <a:path w="1059375" h="1738187">
                  <a:moveTo>
                    <a:pt x="1059375" y="1738187"/>
                  </a:moveTo>
                  <a:lnTo>
                    <a:pt x="0" y="0"/>
                  </a:lnTo>
                </a:path>
              </a:pathLst>
            </a:custGeom>
          </p:spPr>
          <p:txBody>
            <a:bodyPr/>
            <a:lstStyle/>
            <a:p/>
          </p:txBody>
        </p:sp>
        <p:sp>
          <p:nvSpPr>
            <p:cNvPr id="57" name="pl57"/>
            <p:cNvSpPr/>
            <p:nvPr/>
          </p:nvSpPr>
          <p:spPr>
            <a:xfrm>
              <a:off x="7623601" y="1036091"/>
              <a:ext cx="1051480" cy="1476097"/>
            </a:xfrm>
            <a:custGeom>
              <a:avLst/>
              <a:pathLst>
                <a:path w="1051480" h="1476097">
                  <a:moveTo>
                    <a:pt x="1051480" y="1476097"/>
                  </a:moveTo>
                  <a:lnTo>
                    <a:pt x="0" y="0"/>
                  </a:lnTo>
                </a:path>
              </a:pathLst>
            </a:custGeom>
          </p:spPr>
          <p:txBody>
            <a:bodyPr/>
            <a:lstStyle/>
            <a:p/>
          </p:txBody>
        </p:sp>
        <p:sp>
          <p:nvSpPr>
            <p:cNvPr id="58" name="pl58"/>
            <p:cNvSpPr/>
            <p:nvPr/>
          </p:nvSpPr>
          <p:spPr>
            <a:xfrm>
              <a:off x="7634339" y="5343613"/>
              <a:ext cx="808896" cy="6"/>
            </a:xfrm>
            <a:custGeom>
              <a:avLst/>
              <a:pathLst>
                <a:path w="808896" h="6">
                  <a:moveTo>
                    <a:pt x="808896" y="6"/>
                  </a:moveTo>
                  <a:lnTo>
                    <a:pt x="0" y="0"/>
                  </a:lnTo>
                </a:path>
              </a:pathLst>
            </a:custGeom>
          </p:spPr>
          <p:txBody>
            <a:bodyPr/>
            <a:lstStyle/>
            <a:p/>
          </p:txBody>
        </p:sp>
        <p:sp>
          <p:nvSpPr>
            <p:cNvPr id="59" name="pg59"/>
            <p:cNvSpPr/>
            <p:nvPr/>
          </p:nvSpPr>
          <p:spPr>
            <a:xfrm>
              <a:off x="8314365" y="69218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73372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61" name="pg61"/>
            <p:cNvSpPr/>
            <p:nvPr/>
          </p:nvSpPr>
          <p:spPr>
            <a:xfrm>
              <a:off x="8290281" y="95422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2" name="tx62"/>
            <p:cNvSpPr/>
            <p:nvPr/>
          </p:nvSpPr>
          <p:spPr>
            <a:xfrm>
              <a:off x="8313141" y="99576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99%</a:t>
              </a:r>
            </a:p>
          </p:txBody>
        </p:sp>
        <p:sp>
          <p:nvSpPr>
            <p:cNvPr id="63" name="pg63"/>
            <p:cNvSpPr/>
            <p:nvPr/>
          </p:nvSpPr>
          <p:spPr>
            <a:xfrm>
              <a:off x="8290281" y="147188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151342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98%</a:t>
              </a:r>
            </a:p>
          </p:txBody>
        </p:sp>
        <p:sp>
          <p:nvSpPr>
            <p:cNvPr id="65" name="pg65"/>
            <p:cNvSpPr/>
            <p:nvPr/>
          </p:nvSpPr>
          <p:spPr>
            <a:xfrm>
              <a:off x="8223851" y="121111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6" name="tx66"/>
            <p:cNvSpPr/>
            <p:nvPr/>
          </p:nvSpPr>
          <p:spPr>
            <a:xfrm>
              <a:off x="8246711" y="125264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98%</a:t>
              </a:r>
            </a:p>
          </p:txBody>
        </p:sp>
        <p:sp>
          <p:nvSpPr>
            <p:cNvPr id="67" name="pg67"/>
            <p:cNvSpPr/>
            <p:nvPr/>
          </p:nvSpPr>
          <p:spPr>
            <a:xfrm>
              <a:off x="8260004" y="173467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175752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69" name="pg69"/>
            <p:cNvSpPr/>
            <p:nvPr/>
          </p:nvSpPr>
          <p:spPr>
            <a:xfrm>
              <a:off x="8368515" y="225137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229291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71" name="pg71"/>
            <p:cNvSpPr/>
            <p:nvPr/>
          </p:nvSpPr>
          <p:spPr>
            <a:xfrm>
              <a:off x="8356446" y="199377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2" name="tx72"/>
            <p:cNvSpPr/>
            <p:nvPr/>
          </p:nvSpPr>
          <p:spPr>
            <a:xfrm>
              <a:off x="8379306" y="203530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73" name="pg73"/>
            <p:cNvSpPr/>
            <p:nvPr/>
          </p:nvSpPr>
          <p:spPr>
            <a:xfrm>
              <a:off x="8332362" y="3034685"/>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3076223"/>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97%</a:t>
              </a:r>
            </a:p>
          </p:txBody>
        </p:sp>
        <p:sp>
          <p:nvSpPr>
            <p:cNvPr id="75" name="pg75"/>
            <p:cNvSpPr/>
            <p:nvPr/>
          </p:nvSpPr>
          <p:spPr>
            <a:xfrm>
              <a:off x="8290122" y="2774518"/>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12982" y="281605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97%</a:t>
              </a:r>
            </a:p>
          </p:txBody>
        </p:sp>
        <p:sp>
          <p:nvSpPr>
            <p:cNvPr id="77" name="pg77"/>
            <p:cNvSpPr/>
            <p:nvPr/>
          </p:nvSpPr>
          <p:spPr>
            <a:xfrm>
              <a:off x="8284194" y="251218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255372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97%</a:t>
              </a:r>
            </a:p>
          </p:txBody>
        </p:sp>
        <p:sp>
          <p:nvSpPr>
            <p:cNvPr id="79" name="pg79"/>
            <p:cNvSpPr/>
            <p:nvPr/>
          </p:nvSpPr>
          <p:spPr>
            <a:xfrm>
              <a:off x="8374655" y="5259100"/>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2"/>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97515" y="5300639"/>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513770" y="401416"/>
              <a:ext cx="28040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Nauru,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IPV1, PCV3, POL3, and ROTAC had the lowest coverage of all vaccines (97%), followed by MCV1 (98%).
Coverage of 8 vaccines increased (DTP3, HepB3, Hib3, IPV1, MCV1, MCV2, Polio3 and Rubella) compared to respective coverage in 2019.
Coverage of 10 vaccines were the same (DTP3, HepB3, Hib3, IPV1, MCV1, MCV2, PcV3, Polio3, RotaC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641112" y="90793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641112" y="132078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352246" y="1733641"/>
              <a:ext cx="288865" cy="0"/>
            </a:xfrm>
            <a:custGeom>
              <a:avLst/>
              <a:pathLst>
                <a:path w="288865" h="0">
                  <a:moveTo>
                    <a:pt x="0" y="0"/>
                  </a:moveTo>
                  <a:lnTo>
                    <a:pt x="72216" y="0"/>
                  </a:lnTo>
                  <a:lnTo>
                    <a:pt x="216649"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8352246" y="2146496"/>
              <a:ext cx="216649" cy="0"/>
            </a:xfrm>
            <a:custGeom>
              <a:avLst/>
              <a:pathLst>
                <a:path w="216649" h="0">
                  <a:moveTo>
                    <a:pt x="0" y="0"/>
                  </a:move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8641112" y="255935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352246" y="2972206"/>
              <a:ext cx="216649" cy="0"/>
            </a:xfrm>
            <a:custGeom>
              <a:avLst/>
              <a:pathLst>
                <a:path w="216649" h="0">
                  <a:moveTo>
                    <a:pt x="0" y="0"/>
                  </a:move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352246" y="3385062"/>
              <a:ext cx="288865" cy="0"/>
            </a:xfrm>
            <a:custGeom>
              <a:avLst/>
              <a:pathLst>
                <a:path w="288865" h="0">
                  <a:moveTo>
                    <a:pt x="0" y="0"/>
                  </a:moveTo>
                  <a:lnTo>
                    <a:pt x="72216" y="0"/>
                  </a:lnTo>
                  <a:lnTo>
                    <a:pt x="144432" y="0"/>
                  </a:lnTo>
                  <a:lnTo>
                    <a:pt x="144432" y="0"/>
                  </a:lnTo>
                  <a:lnTo>
                    <a:pt x="144432"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8352246" y="3797917"/>
              <a:ext cx="216649" cy="0"/>
            </a:xfrm>
            <a:custGeom>
              <a:avLst/>
              <a:pathLst>
                <a:path w="216649" h="0">
                  <a:moveTo>
                    <a:pt x="0" y="0"/>
                  </a:moveTo>
                  <a:lnTo>
                    <a:pt x="216649"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4210772"/>
              <a:ext cx="288865" cy="0"/>
            </a:xfrm>
            <a:custGeom>
              <a:avLst/>
              <a:pathLst>
                <a:path w="288865" h="0">
                  <a:moveTo>
                    <a:pt x="0" y="0"/>
                  </a:moveTo>
                  <a:lnTo>
                    <a:pt x="144432"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8352246" y="4623627"/>
              <a:ext cx="216649" cy="0"/>
            </a:xfrm>
            <a:custGeom>
              <a:avLst/>
              <a:pathLst>
                <a:path w="216649" h="0">
                  <a:moveTo>
                    <a:pt x="0" y="0"/>
                  </a:move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30" name="pl30"/>
            <p:cNvSpPr/>
            <p:nvPr/>
          </p:nvSpPr>
          <p:spPr>
            <a:xfrm>
              <a:off x="8352246" y="5036482"/>
              <a:ext cx="216649" cy="0"/>
            </a:xfrm>
            <a:custGeom>
              <a:avLst/>
              <a:pathLst>
                <a:path w="216649" h="0">
                  <a:moveTo>
                    <a:pt x="0" y="0"/>
                  </a:moveTo>
                  <a:lnTo>
                    <a:pt x="216649"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34774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578344"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361695"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578344"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578344"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361695"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433912"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43391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57834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578344"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36169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43391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43391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361695"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433912"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433912"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289479"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506128"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506128"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289479"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57834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578344"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361695"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433912"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43391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289479"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506128"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506128"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08447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Nauru,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0 vaccines had lower coverage than in 2019.
In 2024, 0 vaccines had lower coverage than in 2019.
In 2024, 0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0255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0608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3505279"/>
              <a:ext cx="3780550" cy="1165090"/>
            </a:xfrm>
            <a:custGeom>
              <a:avLst/>
              <a:pathLst>
                <a:path w="3780550" h="1165090">
                  <a:moveTo>
                    <a:pt x="0" y="0"/>
                  </a:moveTo>
                  <a:lnTo>
                    <a:pt x="3780550" y="1165090"/>
                  </a:lnTo>
                </a:path>
              </a:pathLst>
            </a:custGeom>
            <a:ln w="29811" cap="flat">
              <a:solidFill>
                <a:srgbClr val="0058AB">
                  <a:alpha val="100000"/>
                </a:srgbClr>
              </a:solidFill>
              <a:prstDash val="solid"/>
              <a:round/>
            </a:ln>
          </p:spPr>
          <p:txBody>
            <a:bodyPr/>
            <a:lstStyle/>
            <a:p/>
          </p:txBody>
        </p:sp>
        <p:sp>
          <p:nvSpPr>
            <p:cNvPr id="21" name="pt21"/>
            <p:cNvSpPr/>
            <p:nvPr/>
          </p:nvSpPr>
          <p:spPr>
            <a:xfrm>
              <a:off x="6781254" y="40629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3000704" y="34804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3" name="pt23"/>
            <p:cNvSpPr/>
            <p:nvPr/>
          </p:nvSpPr>
          <p:spPr>
            <a:xfrm>
              <a:off x="6781254" y="46455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4" name="tx24"/>
            <p:cNvSpPr/>
            <p:nvPr/>
          </p:nvSpPr>
          <p:spPr>
            <a:xfrm>
              <a:off x="3025530" y="35749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25" name="tx25"/>
            <p:cNvSpPr/>
            <p:nvPr/>
          </p:nvSpPr>
          <p:spPr>
            <a:xfrm>
              <a:off x="6806080" y="473999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26" name="tx26"/>
            <p:cNvSpPr/>
            <p:nvPr/>
          </p:nvSpPr>
          <p:spPr>
            <a:xfrm>
              <a:off x="6806080" y="39155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27" name="pl27"/>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8" name="rc28"/>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29" name="tx29"/>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0" name="tx30"/>
            <p:cNvSpPr/>
            <p:nvPr/>
          </p:nvSpPr>
          <p:spPr>
            <a:xfrm rot="-5400000">
              <a:off x="28975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31" name="tx31"/>
            <p:cNvSpPr/>
            <p:nvPr/>
          </p:nvSpPr>
          <p:spPr>
            <a:xfrm rot="-5400000">
              <a:off x="47877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32" name="tx32"/>
            <p:cNvSpPr/>
            <p:nvPr/>
          </p:nvSpPr>
          <p:spPr>
            <a:xfrm rot="-5400000">
              <a:off x="66780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33" name="tx33"/>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4" name="tx34"/>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 name="tx35"/>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6" name="tx36"/>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7" name="tx37"/>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8" name="tx38"/>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9" name="tx39"/>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 name="pl40"/>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41" name="pl41"/>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42" name="tx42"/>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43" name="tx43"/>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4" name="tx44"/>
            <p:cNvSpPr/>
            <p:nvPr/>
          </p:nvSpPr>
          <p:spPr>
            <a:xfrm>
              <a:off x="757200" y="398022"/>
              <a:ext cx="52644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Nauru, 2022-2024</a:t>
              </a:r>
            </a:p>
          </p:txBody>
        </p:sp>
        <p:sp>
          <p:nvSpPr>
            <p:cNvPr id="45" name="tx45"/>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6" name="tx46"/>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Nauru was 2022.
In 2024, first dose (HPV1) programme coverage among girls was 23% and last dose (HPVc) programme coverage was 6%.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2202888"/>
            </a:xfrm>
            <a:custGeom>
              <a:avLst/>
              <a:pathLst>
                <a:path w="6444618" h="2202888">
                  <a:moveTo>
                    <a:pt x="0" y="2202888"/>
                  </a:moveTo>
                  <a:lnTo>
                    <a:pt x="268525" y="160210"/>
                  </a:lnTo>
                  <a:lnTo>
                    <a:pt x="537051" y="760997"/>
                  </a:lnTo>
                  <a:lnTo>
                    <a:pt x="805577" y="760997"/>
                  </a:lnTo>
                  <a:lnTo>
                    <a:pt x="1074103" y="760997"/>
                  </a:lnTo>
                  <a:lnTo>
                    <a:pt x="1342628" y="760997"/>
                  </a:lnTo>
                  <a:lnTo>
                    <a:pt x="1611154" y="1081417"/>
                  </a:lnTo>
                  <a:lnTo>
                    <a:pt x="1879680" y="0"/>
                  </a:lnTo>
                  <a:lnTo>
                    <a:pt x="2148206" y="0"/>
                  </a:lnTo>
                  <a:lnTo>
                    <a:pt x="2416732" y="0"/>
                  </a:lnTo>
                  <a:lnTo>
                    <a:pt x="2685257" y="0"/>
                  </a:lnTo>
                  <a:lnTo>
                    <a:pt x="2953783" y="0"/>
                  </a:lnTo>
                  <a:lnTo>
                    <a:pt x="3222309" y="801050"/>
                  </a:lnTo>
                  <a:lnTo>
                    <a:pt x="3490835" y="480630"/>
                  </a:lnTo>
                  <a:lnTo>
                    <a:pt x="3759360" y="160210"/>
                  </a:lnTo>
                  <a:lnTo>
                    <a:pt x="4027886" y="320420"/>
                  </a:lnTo>
                  <a:lnTo>
                    <a:pt x="4296412" y="80105"/>
                  </a:lnTo>
                  <a:lnTo>
                    <a:pt x="4564938" y="480630"/>
                  </a:lnTo>
                  <a:lnTo>
                    <a:pt x="4833464" y="360472"/>
                  </a:lnTo>
                  <a:lnTo>
                    <a:pt x="5101989" y="120157"/>
                  </a:lnTo>
                  <a:lnTo>
                    <a:pt x="5370515" y="160210"/>
                  </a:lnTo>
                  <a:lnTo>
                    <a:pt x="5639041" y="40052"/>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1716804" y="1081584"/>
              <a:ext cx="6176092" cy="1962573"/>
            </a:xfrm>
            <a:custGeom>
              <a:avLst/>
              <a:pathLst>
                <a:path w="6176092" h="1962573">
                  <a:moveTo>
                    <a:pt x="0" y="160210"/>
                  </a:moveTo>
                  <a:lnTo>
                    <a:pt x="268525" y="640840"/>
                  </a:lnTo>
                  <a:lnTo>
                    <a:pt x="537051" y="1081417"/>
                  </a:lnTo>
                  <a:lnTo>
                    <a:pt x="805577" y="1562048"/>
                  </a:lnTo>
                  <a:lnTo>
                    <a:pt x="1074103" y="1962573"/>
                  </a:lnTo>
                  <a:lnTo>
                    <a:pt x="1342628" y="80105"/>
                  </a:lnTo>
                  <a:lnTo>
                    <a:pt x="1611154" y="0"/>
                  </a:lnTo>
                  <a:lnTo>
                    <a:pt x="1879680" y="0"/>
                  </a:lnTo>
                  <a:lnTo>
                    <a:pt x="2148206" y="280367"/>
                  </a:lnTo>
                  <a:lnTo>
                    <a:pt x="2416732" y="0"/>
                  </a:lnTo>
                  <a:lnTo>
                    <a:pt x="2685257" y="0"/>
                  </a:lnTo>
                  <a:lnTo>
                    <a:pt x="2953783" y="720945"/>
                  </a:lnTo>
                  <a:lnTo>
                    <a:pt x="3222309" y="440577"/>
                  </a:lnTo>
                  <a:lnTo>
                    <a:pt x="3490835" y="200262"/>
                  </a:lnTo>
                  <a:lnTo>
                    <a:pt x="3759360" y="120157"/>
                  </a:lnTo>
                  <a:lnTo>
                    <a:pt x="4027886" y="80105"/>
                  </a:lnTo>
                  <a:lnTo>
                    <a:pt x="4296412" y="200262"/>
                  </a:lnTo>
                  <a:lnTo>
                    <a:pt x="4564938" y="200262"/>
                  </a:lnTo>
                  <a:lnTo>
                    <a:pt x="4833464" y="160210"/>
                  </a:lnTo>
                  <a:lnTo>
                    <a:pt x="5101989" y="80105"/>
                  </a:lnTo>
                  <a:lnTo>
                    <a:pt x="5370515" y="0"/>
                  </a:lnTo>
                  <a:lnTo>
                    <a:pt x="5639041" y="0"/>
                  </a:lnTo>
                  <a:lnTo>
                    <a:pt x="5907567" y="0"/>
                  </a:lnTo>
                  <a:lnTo>
                    <a:pt x="6176092" y="0"/>
                  </a:lnTo>
                </a:path>
              </a:pathLst>
            </a:custGeom>
            <a:ln w="27101" cap="flat">
              <a:solidFill>
                <a:srgbClr val="7CAE00">
                  <a:alpha val="100000"/>
                </a:srgbClr>
              </a:solidFill>
              <a:prstDash val="solid"/>
              <a:round/>
            </a:ln>
          </p:spPr>
          <p:txBody>
            <a:bodyPr/>
            <a:lstStyle/>
            <a:p/>
          </p:txBody>
        </p:sp>
        <p:sp>
          <p:nvSpPr>
            <p:cNvPr id="28" name="pl28"/>
            <p:cNvSpPr/>
            <p:nvPr/>
          </p:nvSpPr>
          <p:spPr>
            <a:xfrm>
              <a:off x="7087320" y="1161689"/>
              <a:ext cx="805577" cy="1521995"/>
            </a:xfrm>
            <a:custGeom>
              <a:avLst/>
              <a:pathLst>
                <a:path w="805577" h="1521995">
                  <a:moveTo>
                    <a:pt x="0" y="1521995"/>
                  </a:moveTo>
                  <a:lnTo>
                    <a:pt x="268525" y="0"/>
                  </a:lnTo>
                  <a:lnTo>
                    <a:pt x="537051" y="0"/>
                  </a:lnTo>
                  <a:lnTo>
                    <a:pt x="805577" y="0"/>
                  </a:lnTo>
                </a:path>
              </a:pathLst>
            </a:custGeom>
            <a:ln w="27101" cap="flat">
              <a:solidFill>
                <a:srgbClr val="00BFC4">
                  <a:alpha val="100000"/>
                </a:srgbClr>
              </a:solidFill>
              <a:prstDash val="solid"/>
              <a:round/>
            </a:ln>
          </p:spPr>
          <p:txBody>
            <a:bodyPr/>
            <a:lstStyle/>
            <a:p/>
          </p:txBody>
        </p:sp>
        <p:sp>
          <p:nvSpPr>
            <p:cNvPr id="29" name="pl29"/>
            <p:cNvSpPr/>
            <p:nvPr/>
          </p:nvSpPr>
          <p:spPr>
            <a:xfrm>
              <a:off x="7355845" y="3444682"/>
              <a:ext cx="537051" cy="1361785"/>
            </a:xfrm>
            <a:custGeom>
              <a:avLst/>
              <a:pathLst>
                <a:path w="537051" h="1361785">
                  <a:moveTo>
                    <a:pt x="0" y="0"/>
                  </a:moveTo>
                  <a:lnTo>
                    <a:pt x="537051" y="136178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0432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04320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1233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476809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324609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678428" y="120341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7048943" y="264530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317469" y="340630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6051" y="1088764"/>
              <a:ext cx="255371" cy="139391"/>
            </a:xfrm>
            <a:custGeom>
              <a:avLst/>
              <a:pathLst>
                <a:path w="255371" h="139391">
                  <a:moveTo>
                    <a:pt x="255371" y="139391"/>
                  </a:moveTo>
                  <a:lnTo>
                    <a:pt x="0" y="0"/>
                  </a:lnTo>
                </a:path>
              </a:pathLst>
            </a:custGeom>
          </p:spPr>
          <p:txBody>
            <a:bodyPr/>
            <a:lstStyle/>
            <a:p/>
          </p:txBody>
        </p:sp>
        <p:sp>
          <p:nvSpPr>
            <p:cNvPr id="40" name="pl40"/>
            <p:cNvSpPr/>
            <p:nvPr/>
          </p:nvSpPr>
          <p:spPr>
            <a:xfrm>
              <a:off x="7909082" y="996465"/>
              <a:ext cx="252341" cy="79988"/>
            </a:xfrm>
            <a:custGeom>
              <a:avLst/>
              <a:pathLst>
                <a:path w="252341" h="79988">
                  <a:moveTo>
                    <a:pt x="252341" y="0"/>
                  </a:moveTo>
                  <a:lnTo>
                    <a:pt x="0" y="79988"/>
                  </a:lnTo>
                </a:path>
              </a:pathLst>
            </a:custGeom>
          </p:spPr>
          <p:txBody>
            <a:bodyPr/>
            <a:lstStyle/>
            <a:p/>
          </p:txBody>
        </p:sp>
        <p:sp>
          <p:nvSpPr>
            <p:cNvPr id="41" name="pl41"/>
            <p:cNvSpPr/>
            <p:nvPr/>
          </p:nvSpPr>
          <p:spPr>
            <a:xfrm>
              <a:off x="7900106" y="1170957"/>
              <a:ext cx="261316" cy="335976"/>
            </a:xfrm>
            <a:custGeom>
              <a:avLst/>
              <a:pathLst>
                <a:path w="261316" h="335976">
                  <a:moveTo>
                    <a:pt x="261316" y="335976"/>
                  </a:moveTo>
                  <a:lnTo>
                    <a:pt x="0" y="0"/>
                  </a:lnTo>
                </a:path>
              </a:pathLst>
            </a:custGeom>
          </p:spPr>
          <p:txBody>
            <a:bodyPr/>
            <a:lstStyle/>
            <a:p/>
          </p:txBody>
        </p:sp>
        <p:sp>
          <p:nvSpPr>
            <p:cNvPr id="42" name="pl42"/>
            <p:cNvSpPr/>
            <p:nvPr/>
          </p:nvSpPr>
          <p:spPr>
            <a:xfrm>
              <a:off x="7911730" y="4806468"/>
              <a:ext cx="249692" cy="0"/>
            </a:xfrm>
            <a:custGeom>
              <a:avLst/>
              <a:pathLst>
                <a:path w="249692" h="0">
                  <a:moveTo>
                    <a:pt x="249692" y="0"/>
                  </a:moveTo>
                  <a:lnTo>
                    <a:pt x="0" y="0"/>
                  </a:lnTo>
                </a:path>
              </a:pathLst>
            </a:custGeom>
          </p:spPr>
          <p:txBody>
            <a:bodyPr/>
            <a:lstStyle/>
            <a:p/>
          </p:txBody>
        </p:sp>
        <p:sp>
          <p:nvSpPr>
            <p:cNvPr id="43" name="pg43"/>
            <p:cNvSpPr/>
            <p:nvPr/>
          </p:nvSpPr>
          <p:spPr>
            <a:xfrm>
              <a:off x="8092843" y="116125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20209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5" name="pg45"/>
            <p:cNvSpPr/>
            <p:nvPr/>
          </p:nvSpPr>
          <p:spPr>
            <a:xfrm>
              <a:off x="8092843" y="88884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92968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99%</a:t>
              </a:r>
            </a:p>
          </p:txBody>
        </p:sp>
        <p:sp>
          <p:nvSpPr>
            <p:cNvPr id="47" name="pg47"/>
            <p:cNvSpPr/>
            <p:nvPr/>
          </p:nvSpPr>
          <p:spPr>
            <a:xfrm>
              <a:off x="8092843" y="1435212"/>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476053"/>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97%</a:t>
              </a:r>
            </a:p>
          </p:txBody>
        </p:sp>
        <p:sp>
          <p:nvSpPr>
            <p:cNvPr id="49" name="pg49"/>
            <p:cNvSpPr/>
            <p:nvPr/>
          </p:nvSpPr>
          <p:spPr>
            <a:xfrm>
              <a:off x="8092843" y="4715482"/>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2"/>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4756324"/>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a:t>
              </a:r>
            </a:p>
          </p:txBody>
        </p:sp>
        <p:sp>
          <p:nvSpPr>
            <p:cNvPr id="51" name="pg51"/>
            <p:cNvSpPr/>
            <p:nvPr/>
          </p:nvSpPr>
          <p:spPr>
            <a:xfrm>
              <a:off x="1152738" y="328981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458" y="3335536"/>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44</a:t>
              </a:r>
            </a:p>
          </p:txBody>
        </p:sp>
        <p:sp>
          <p:nvSpPr>
            <p:cNvPr id="53" name="pg53"/>
            <p:cNvSpPr/>
            <p:nvPr/>
          </p:nvSpPr>
          <p:spPr>
            <a:xfrm>
              <a:off x="1419763" y="124718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465483" y="12909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95</a:t>
              </a:r>
            </a:p>
          </p:txBody>
        </p:sp>
        <p:sp>
          <p:nvSpPr>
            <p:cNvPr id="55" name="pg55"/>
            <p:cNvSpPr/>
            <p:nvPr/>
          </p:nvSpPr>
          <p:spPr>
            <a:xfrm>
              <a:off x="7151103" y="249759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7196823" y="25413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59</a:t>
              </a:r>
            </a:p>
          </p:txBody>
        </p:sp>
        <p:sp>
          <p:nvSpPr>
            <p:cNvPr id="57" name="pg57"/>
            <p:cNvSpPr/>
            <p:nvPr/>
          </p:nvSpPr>
          <p:spPr>
            <a:xfrm>
              <a:off x="7060595" y="344843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106315" y="34922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40</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96492" y="580629"/>
              <a:ext cx="348524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Nauru,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Nauru has all 4 of the  SDG vaccines.
In 2024, Nauru had achieved at least 90% coverage of 3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remained constant at 99% between 2023 and 2024.
• There were there were approximately the same number of zero-dose children in 2024. This leaves &lt;100 children without vaccination, vulnerable to vaccine-preventable diseases and a further &lt;100 with incomplete protection.
• Nauru accounted for &lt;0.1% of zero-dose children in East Asia and the Pacific (EAPR) and &lt;0.1% of zero-dose children globally.
• MCV1 coverage remained constant at 98% between 2023 and 2024. There were &lt;100 children who missed out on the first measles vaccination.
• MCV2 coverage remained constant at 99% between 2023 and 2024.
• Last dose coverage of HPV vaccination (HPVc) among girls decreased from 40% to 6%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Nauru,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Nauru.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DAPMHHIV-502652578-1605339</_dlc_DocId>
    <_dlc_DocIdUrl xmlns="9e17fbd9-fb4c-4d20-9ec4-18aa77a91b0d">
      <Url>https://unicef.sharepoint.com/teams/DAPM-Health-HIV/_layouts/15/DocIdRedir.aspx?ID=DAPMHHIV-502652578-1605339</Url>
      <Description>DAPMHHIV-502652578-1605339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2025-07-14T16:56:43Z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7cbccc7b-f4b1-484b-83ac-47260c898dc8</vt:lpwstr>
  </property>
  <property fmtid="{D5CDD505-2E9C-101B-9397-08002B2CF9AE}" pid="4" name="MediaServiceImageTags">
    <vt:lpwstr/>
  </property>
</Properties>
</file>