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9071dc3cb436df307b526e3e932a35af0b262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678346"/>
            </a:xfrm>
            <a:custGeom>
              <a:avLst/>
              <a:pathLst>
                <a:path w="6444618" h="678346">
                  <a:moveTo>
                    <a:pt x="0" y="558638"/>
                  </a:moveTo>
                  <a:lnTo>
                    <a:pt x="268525" y="558638"/>
                  </a:lnTo>
                  <a:lnTo>
                    <a:pt x="537051" y="558638"/>
                  </a:lnTo>
                  <a:lnTo>
                    <a:pt x="805577" y="638443"/>
                  </a:lnTo>
                  <a:lnTo>
                    <a:pt x="1074103" y="399027"/>
                  </a:lnTo>
                  <a:lnTo>
                    <a:pt x="1342628" y="678346"/>
                  </a:lnTo>
                  <a:lnTo>
                    <a:pt x="1611154" y="199513"/>
                  </a:lnTo>
                  <a:lnTo>
                    <a:pt x="1879680" y="518735"/>
                  </a:lnTo>
                  <a:lnTo>
                    <a:pt x="2148206" y="558638"/>
                  </a:lnTo>
                  <a:lnTo>
                    <a:pt x="2416732" y="119708"/>
                  </a:lnTo>
                  <a:lnTo>
                    <a:pt x="2685257" y="199513"/>
                  </a:lnTo>
                  <a:lnTo>
                    <a:pt x="2953783" y="79805"/>
                  </a:lnTo>
                  <a:lnTo>
                    <a:pt x="3222309" y="319221"/>
                  </a:lnTo>
                  <a:lnTo>
                    <a:pt x="3490835" y="159610"/>
                  </a:lnTo>
                  <a:lnTo>
                    <a:pt x="3759360" y="159610"/>
                  </a:lnTo>
                  <a:lnTo>
                    <a:pt x="4027886" y="159610"/>
                  </a:lnTo>
                  <a:lnTo>
                    <a:pt x="4296412" y="119708"/>
                  </a:lnTo>
                  <a:lnTo>
                    <a:pt x="4564938" y="79805"/>
                  </a:lnTo>
                  <a:lnTo>
                    <a:pt x="4833464" y="79805"/>
                  </a:lnTo>
                  <a:lnTo>
                    <a:pt x="5101989" y="79805"/>
                  </a:lnTo>
                  <a:lnTo>
                    <a:pt x="5370515" y="359124"/>
                  </a:lnTo>
                  <a:lnTo>
                    <a:pt x="5639041" y="239416"/>
                  </a:lnTo>
                  <a:lnTo>
                    <a:pt x="5907567" y="119708"/>
                  </a:lnTo>
                  <a:lnTo>
                    <a:pt x="6176092" y="79805"/>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997568"/>
            </a:xfrm>
            <a:custGeom>
              <a:avLst/>
              <a:pathLst>
                <a:path w="6444618" h="997568">
                  <a:moveTo>
                    <a:pt x="0" y="917762"/>
                  </a:moveTo>
                  <a:lnTo>
                    <a:pt x="268525" y="997568"/>
                  </a:lnTo>
                  <a:lnTo>
                    <a:pt x="537051" y="997568"/>
                  </a:lnTo>
                  <a:lnTo>
                    <a:pt x="805577" y="758151"/>
                  </a:lnTo>
                  <a:lnTo>
                    <a:pt x="1074103" y="678346"/>
                  </a:lnTo>
                  <a:lnTo>
                    <a:pt x="1342628" y="877859"/>
                  </a:lnTo>
                  <a:lnTo>
                    <a:pt x="1611154" y="319221"/>
                  </a:lnTo>
                  <a:lnTo>
                    <a:pt x="1879680" y="598540"/>
                  </a:lnTo>
                  <a:lnTo>
                    <a:pt x="2148206" y="598540"/>
                  </a:lnTo>
                  <a:lnTo>
                    <a:pt x="2416732" y="79805"/>
                  </a:lnTo>
                  <a:lnTo>
                    <a:pt x="2685257" y="159610"/>
                  </a:lnTo>
                  <a:lnTo>
                    <a:pt x="2953783" y="199513"/>
                  </a:lnTo>
                  <a:lnTo>
                    <a:pt x="3222309" y="279319"/>
                  </a:lnTo>
                  <a:lnTo>
                    <a:pt x="3490835" y="199513"/>
                  </a:lnTo>
                  <a:lnTo>
                    <a:pt x="3759360" y="199513"/>
                  </a:lnTo>
                  <a:lnTo>
                    <a:pt x="4027886" y="239416"/>
                  </a:lnTo>
                  <a:lnTo>
                    <a:pt x="4296412" y="399027"/>
                  </a:lnTo>
                  <a:lnTo>
                    <a:pt x="4564938" y="279319"/>
                  </a:lnTo>
                  <a:lnTo>
                    <a:pt x="4833464" y="239416"/>
                  </a:lnTo>
                  <a:lnTo>
                    <a:pt x="5101989" y="159610"/>
                  </a:lnTo>
                  <a:lnTo>
                    <a:pt x="5370515" y="518735"/>
                  </a:lnTo>
                  <a:lnTo>
                    <a:pt x="5639041" y="239416"/>
                  </a:lnTo>
                  <a:lnTo>
                    <a:pt x="5907567" y="279319"/>
                  </a:lnTo>
                  <a:lnTo>
                    <a:pt x="6176092" y="119708"/>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1037470"/>
            </a:xfrm>
            <a:custGeom>
              <a:avLst/>
              <a:pathLst>
                <a:path w="6444618" h="1037470">
                  <a:moveTo>
                    <a:pt x="0" y="1037470"/>
                  </a:moveTo>
                  <a:lnTo>
                    <a:pt x="268525" y="1037470"/>
                  </a:lnTo>
                  <a:lnTo>
                    <a:pt x="537051" y="1037470"/>
                  </a:lnTo>
                  <a:lnTo>
                    <a:pt x="805577" y="877859"/>
                  </a:lnTo>
                  <a:lnTo>
                    <a:pt x="1074103" y="957665"/>
                  </a:lnTo>
                  <a:lnTo>
                    <a:pt x="1342628" y="917762"/>
                  </a:lnTo>
                  <a:lnTo>
                    <a:pt x="1611154" y="478832"/>
                  </a:lnTo>
                  <a:lnTo>
                    <a:pt x="1879680" y="638443"/>
                  </a:lnTo>
                  <a:lnTo>
                    <a:pt x="2148206" y="718249"/>
                  </a:lnTo>
                  <a:lnTo>
                    <a:pt x="2416732" y="279319"/>
                  </a:lnTo>
                  <a:lnTo>
                    <a:pt x="2685257" y="438929"/>
                  </a:lnTo>
                  <a:lnTo>
                    <a:pt x="2953783" y="359124"/>
                  </a:lnTo>
                  <a:lnTo>
                    <a:pt x="3222309" y="438929"/>
                  </a:lnTo>
                  <a:lnTo>
                    <a:pt x="3490835" y="359124"/>
                  </a:lnTo>
                  <a:lnTo>
                    <a:pt x="3759360" y="359124"/>
                  </a:lnTo>
                  <a:lnTo>
                    <a:pt x="4027886" y="478832"/>
                  </a:lnTo>
                  <a:lnTo>
                    <a:pt x="4296412" y="558638"/>
                  </a:lnTo>
                  <a:lnTo>
                    <a:pt x="4564938" y="279319"/>
                  </a:lnTo>
                  <a:lnTo>
                    <a:pt x="4833464" y="239416"/>
                  </a:lnTo>
                  <a:lnTo>
                    <a:pt x="5101989" y="199513"/>
                  </a:lnTo>
                  <a:lnTo>
                    <a:pt x="5370515" y="399027"/>
                  </a:lnTo>
                  <a:lnTo>
                    <a:pt x="5639041" y="279319"/>
                  </a:lnTo>
                  <a:lnTo>
                    <a:pt x="5907567" y="279319"/>
                  </a:lnTo>
                  <a:lnTo>
                    <a:pt x="6176092" y="15961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5744691" y="1558029"/>
              <a:ext cx="2148206" cy="2713385"/>
            </a:xfrm>
            <a:custGeom>
              <a:avLst/>
              <a:pathLst>
                <a:path w="2148206" h="2713385">
                  <a:moveTo>
                    <a:pt x="0" y="2713385"/>
                  </a:moveTo>
                  <a:lnTo>
                    <a:pt x="268525" y="1356692"/>
                  </a:lnTo>
                  <a:lnTo>
                    <a:pt x="537051" y="957665"/>
                  </a:lnTo>
                  <a:lnTo>
                    <a:pt x="805577" y="678346"/>
                  </a:lnTo>
                  <a:lnTo>
                    <a:pt x="1074103" y="758151"/>
                  </a:lnTo>
                  <a:lnTo>
                    <a:pt x="1342628" y="239416"/>
                  </a:lnTo>
                  <a:lnTo>
                    <a:pt x="1611154" y="239416"/>
                  </a:lnTo>
                  <a:lnTo>
                    <a:pt x="1879680" y="159610"/>
                  </a:lnTo>
                  <a:lnTo>
                    <a:pt x="214820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2778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42330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368" y="1130397"/>
              <a:ext cx="258055" cy="219223"/>
            </a:xfrm>
            <a:custGeom>
              <a:avLst/>
              <a:pathLst>
                <a:path w="258055" h="219223">
                  <a:moveTo>
                    <a:pt x="258055" y="0"/>
                  </a:moveTo>
                  <a:lnTo>
                    <a:pt x="0" y="219223"/>
                  </a:lnTo>
                </a:path>
              </a:pathLst>
            </a:custGeom>
          </p:spPr>
          <p:txBody>
            <a:bodyPr/>
            <a:lstStyle/>
            <a:p/>
          </p:txBody>
        </p:sp>
        <p:sp>
          <p:nvSpPr>
            <p:cNvPr id="41" name="pl41"/>
            <p:cNvSpPr/>
            <p:nvPr/>
          </p:nvSpPr>
          <p:spPr>
            <a:xfrm>
              <a:off x="7903148" y="1407400"/>
              <a:ext cx="258274" cy="226290"/>
            </a:xfrm>
            <a:custGeom>
              <a:avLst/>
              <a:pathLst>
                <a:path w="258274" h="226290">
                  <a:moveTo>
                    <a:pt x="258274" y="226290"/>
                  </a:moveTo>
                  <a:lnTo>
                    <a:pt x="0" y="0"/>
                  </a:lnTo>
                </a:path>
              </a:pathLst>
            </a:custGeom>
          </p:spPr>
          <p:txBody>
            <a:bodyPr/>
            <a:lstStyle/>
            <a:p/>
          </p:txBody>
        </p:sp>
        <p:sp>
          <p:nvSpPr>
            <p:cNvPr id="42" name="pl42"/>
            <p:cNvSpPr/>
            <p:nvPr/>
          </p:nvSpPr>
          <p:spPr>
            <a:xfrm>
              <a:off x="7911288" y="1382309"/>
              <a:ext cx="250134" cy="15005"/>
            </a:xfrm>
            <a:custGeom>
              <a:avLst/>
              <a:pathLst>
                <a:path w="250134" h="15005">
                  <a:moveTo>
                    <a:pt x="250134" y="0"/>
                  </a:moveTo>
                  <a:lnTo>
                    <a:pt x="0" y="15005"/>
                  </a:lnTo>
                </a:path>
              </a:pathLst>
            </a:custGeom>
          </p:spPr>
          <p:txBody>
            <a:bodyPr/>
            <a:lstStyle/>
            <a:p/>
          </p:txBody>
        </p:sp>
        <p:sp>
          <p:nvSpPr>
            <p:cNvPr id="43" name="pl43"/>
            <p:cNvSpPr/>
            <p:nvPr/>
          </p:nvSpPr>
          <p:spPr>
            <a:xfrm>
              <a:off x="7900417" y="1567888"/>
              <a:ext cx="261005" cy="342209"/>
            </a:xfrm>
            <a:custGeom>
              <a:avLst/>
              <a:pathLst>
                <a:path w="261005" h="342209">
                  <a:moveTo>
                    <a:pt x="261005" y="342209"/>
                  </a:moveTo>
                  <a:lnTo>
                    <a:pt x="0" y="0"/>
                  </a:lnTo>
                </a:path>
              </a:pathLst>
            </a:custGeom>
          </p:spPr>
          <p:txBody>
            <a:bodyPr/>
            <a:lstStyle/>
            <a:p/>
          </p:txBody>
        </p:sp>
        <p:sp>
          <p:nvSpPr>
            <p:cNvPr id="44" name="pg44"/>
            <p:cNvSpPr/>
            <p:nvPr/>
          </p:nvSpPr>
          <p:spPr>
            <a:xfrm>
              <a:off x="8092843" y="10172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581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5646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055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2912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3320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8376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784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170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Nepal,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4319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823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214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8605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127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518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2909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2875290"/>
              <a:ext cx="249014" cy="998350"/>
            </a:xfrm>
            <a:prstGeom prst="rect">
              <a:avLst/>
            </a:prstGeom>
            <a:solidFill>
              <a:srgbClr val="1CABE2">
                <a:alpha val="100000"/>
              </a:srgbClr>
            </a:solidFill>
          </p:spPr>
          <p:txBody>
            <a:bodyPr/>
            <a:lstStyle/>
            <a:p/>
          </p:txBody>
        </p:sp>
        <p:sp>
          <p:nvSpPr>
            <p:cNvPr id="24" name="rc24"/>
            <p:cNvSpPr/>
            <p:nvPr/>
          </p:nvSpPr>
          <p:spPr>
            <a:xfrm>
              <a:off x="1587736" y="2895968"/>
              <a:ext cx="249014" cy="977671"/>
            </a:xfrm>
            <a:prstGeom prst="rect">
              <a:avLst/>
            </a:prstGeom>
            <a:solidFill>
              <a:srgbClr val="1CABE2">
                <a:alpha val="100000"/>
              </a:srgbClr>
            </a:solidFill>
          </p:spPr>
          <p:txBody>
            <a:bodyPr/>
            <a:lstStyle/>
            <a:p/>
          </p:txBody>
        </p:sp>
        <p:sp>
          <p:nvSpPr>
            <p:cNvPr id="25" name="rc25"/>
            <p:cNvSpPr/>
            <p:nvPr/>
          </p:nvSpPr>
          <p:spPr>
            <a:xfrm>
              <a:off x="1864419" y="2917292"/>
              <a:ext cx="249014" cy="956347"/>
            </a:xfrm>
            <a:prstGeom prst="rect">
              <a:avLst/>
            </a:prstGeom>
            <a:solidFill>
              <a:srgbClr val="1CABE2">
                <a:alpha val="100000"/>
              </a:srgbClr>
            </a:solidFill>
          </p:spPr>
          <p:txBody>
            <a:bodyPr/>
            <a:lstStyle/>
            <a:p/>
          </p:txBody>
        </p:sp>
        <p:sp>
          <p:nvSpPr>
            <p:cNvPr id="26" name="rc26"/>
            <p:cNvSpPr/>
            <p:nvPr/>
          </p:nvSpPr>
          <p:spPr>
            <a:xfrm>
              <a:off x="2141101" y="2815260"/>
              <a:ext cx="249014" cy="1058379"/>
            </a:xfrm>
            <a:prstGeom prst="rect">
              <a:avLst/>
            </a:prstGeom>
            <a:solidFill>
              <a:srgbClr val="1CABE2">
                <a:alpha val="100000"/>
              </a:srgbClr>
            </a:solidFill>
          </p:spPr>
          <p:txBody>
            <a:bodyPr/>
            <a:lstStyle/>
            <a:p/>
          </p:txBody>
        </p:sp>
        <p:sp>
          <p:nvSpPr>
            <p:cNvPr id="27" name="rc27"/>
            <p:cNvSpPr/>
            <p:nvPr/>
          </p:nvSpPr>
          <p:spPr>
            <a:xfrm>
              <a:off x="2417783" y="3181015"/>
              <a:ext cx="249014" cy="692624"/>
            </a:xfrm>
            <a:prstGeom prst="rect">
              <a:avLst/>
            </a:prstGeom>
            <a:solidFill>
              <a:srgbClr val="1CABE2">
                <a:alpha val="100000"/>
              </a:srgbClr>
            </a:solidFill>
          </p:spPr>
          <p:txBody>
            <a:bodyPr/>
            <a:lstStyle/>
            <a:p/>
          </p:txBody>
        </p:sp>
        <p:sp>
          <p:nvSpPr>
            <p:cNvPr id="28" name="rc28"/>
            <p:cNvSpPr/>
            <p:nvPr/>
          </p:nvSpPr>
          <p:spPr>
            <a:xfrm>
              <a:off x="2694466" y="2804465"/>
              <a:ext cx="249014" cy="1069174"/>
            </a:xfrm>
            <a:prstGeom prst="rect">
              <a:avLst/>
            </a:prstGeom>
            <a:solidFill>
              <a:srgbClr val="1CABE2">
                <a:alpha val="100000"/>
              </a:srgbClr>
            </a:solidFill>
          </p:spPr>
          <p:txBody>
            <a:bodyPr/>
            <a:lstStyle/>
            <a:p/>
          </p:txBody>
        </p:sp>
        <p:sp>
          <p:nvSpPr>
            <p:cNvPr id="29" name="rc29"/>
            <p:cNvSpPr/>
            <p:nvPr/>
          </p:nvSpPr>
          <p:spPr>
            <a:xfrm>
              <a:off x="2971148" y="3489307"/>
              <a:ext cx="249014" cy="384333"/>
            </a:xfrm>
            <a:prstGeom prst="rect">
              <a:avLst/>
            </a:prstGeom>
            <a:solidFill>
              <a:srgbClr val="1CABE2">
                <a:alpha val="100000"/>
              </a:srgbClr>
            </a:solidFill>
          </p:spPr>
          <p:txBody>
            <a:bodyPr/>
            <a:lstStyle/>
            <a:p/>
          </p:txBody>
        </p:sp>
        <p:sp>
          <p:nvSpPr>
            <p:cNvPr id="30" name="rc30"/>
            <p:cNvSpPr/>
            <p:nvPr/>
          </p:nvSpPr>
          <p:spPr>
            <a:xfrm>
              <a:off x="3247830" y="3061697"/>
              <a:ext cx="249014" cy="811942"/>
            </a:xfrm>
            <a:prstGeom prst="rect">
              <a:avLst/>
            </a:prstGeom>
            <a:solidFill>
              <a:srgbClr val="1CABE2">
                <a:alpha val="100000"/>
              </a:srgbClr>
            </a:solidFill>
          </p:spPr>
          <p:txBody>
            <a:bodyPr/>
            <a:lstStyle/>
            <a:p/>
          </p:txBody>
        </p:sp>
        <p:sp>
          <p:nvSpPr>
            <p:cNvPr id="31" name="rc31"/>
            <p:cNvSpPr/>
            <p:nvPr/>
          </p:nvSpPr>
          <p:spPr>
            <a:xfrm>
              <a:off x="3524513" y="3022131"/>
              <a:ext cx="249014" cy="851509"/>
            </a:xfrm>
            <a:prstGeom prst="rect">
              <a:avLst/>
            </a:prstGeom>
            <a:solidFill>
              <a:srgbClr val="1CABE2">
                <a:alpha val="100000"/>
              </a:srgbClr>
            </a:solidFill>
          </p:spPr>
          <p:txBody>
            <a:bodyPr/>
            <a:lstStyle/>
            <a:p/>
          </p:txBody>
        </p:sp>
        <p:sp>
          <p:nvSpPr>
            <p:cNvPr id="32" name="rc32"/>
            <p:cNvSpPr/>
            <p:nvPr/>
          </p:nvSpPr>
          <p:spPr>
            <a:xfrm>
              <a:off x="3801195" y="3610967"/>
              <a:ext cx="249014" cy="262672"/>
            </a:xfrm>
            <a:prstGeom prst="rect">
              <a:avLst/>
            </a:prstGeom>
            <a:solidFill>
              <a:srgbClr val="1CABE2">
                <a:alpha val="100000"/>
              </a:srgbClr>
            </a:solidFill>
          </p:spPr>
          <p:txBody>
            <a:bodyPr/>
            <a:lstStyle/>
            <a:p/>
          </p:txBody>
        </p:sp>
        <p:sp>
          <p:nvSpPr>
            <p:cNvPr id="33" name="rc33"/>
            <p:cNvSpPr/>
            <p:nvPr/>
          </p:nvSpPr>
          <p:spPr>
            <a:xfrm>
              <a:off x="4077877" y="3509305"/>
              <a:ext cx="249014" cy="364334"/>
            </a:xfrm>
            <a:prstGeom prst="rect">
              <a:avLst/>
            </a:prstGeom>
            <a:solidFill>
              <a:srgbClr val="1CABE2">
                <a:alpha val="100000"/>
              </a:srgbClr>
            </a:solidFill>
          </p:spPr>
          <p:txBody>
            <a:bodyPr/>
            <a:lstStyle/>
            <a:p/>
          </p:txBody>
        </p:sp>
        <p:sp>
          <p:nvSpPr>
            <p:cNvPr id="34" name="rc34"/>
            <p:cNvSpPr/>
            <p:nvPr/>
          </p:nvSpPr>
          <p:spPr>
            <a:xfrm>
              <a:off x="4354560" y="3666089"/>
              <a:ext cx="249014" cy="207550"/>
            </a:xfrm>
            <a:prstGeom prst="rect">
              <a:avLst/>
            </a:prstGeom>
            <a:solidFill>
              <a:srgbClr val="1CABE2">
                <a:alpha val="100000"/>
              </a:srgbClr>
            </a:solidFill>
          </p:spPr>
          <p:txBody>
            <a:bodyPr/>
            <a:lstStyle/>
            <a:p/>
          </p:txBody>
        </p:sp>
        <p:sp>
          <p:nvSpPr>
            <p:cNvPr id="35" name="rc35"/>
            <p:cNvSpPr/>
            <p:nvPr/>
          </p:nvSpPr>
          <p:spPr>
            <a:xfrm>
              <a:off x="4631242" y="3352917"/>
              <a:ext cx="249014" cy="520722"/>
            </a:xfrm>
            <a:prstGeom prst="rect">
              <a:avLst/>
            </a:prstGeom>
            <a:solidFill>
              <a:srgbClr val="1CABE2">
                <a:alpha val="100000"/>
              </a:srgbClr>
            </a:solidFill>
          </p:spPr>
          <p:txBody>
            <a:bodyPr/>
            <a:lstStyle/>
            <a:p/>
          </p:txBody>
        </p:sp>
        <p:sp>
          <p:nvSpPr>
            <p:cNvPr id="36" name="rc36"/>
            <p:cNvSpPr/>
            <p:nvPr/>
          </p:nvSpPr>
          <p:spPr>
            <a:xfrm>
              <a:off x="4907924" y="3562947"/>
              <a:ext cx="249014" cy="310693"/>
            </a:xfrm>
            <a:prstGeom prst="rect">
              <a:avLst/>
            </a:prstGeom>
            <a:solidFill>
              <a:srgbClr val="1CABE2">
                <a:alpha val="100000"/>
              </a:srgbClr>
            </a:solidFill>
          </p:spPr>
          <p:txBody>
            <a:bodyPr/>
            <a:lstStyle/>
            <a:p/>
          </p:txBody>
        </p:sp>
        <p:sp>
          <p:nvSpPr>
            <p:cNvPr id="37" name="rc37"/>
            <p:cNvSpPr/>
            <p:nvPr/>
          </p:nvSpPr>
          <p:spPr>
            <a:xfrm>
              <a:off x="5184607" y="3562628"/>
              <a:ext cx="249014" cy="311011"/>
            </a:xfrm>
            <a:prstGeom prst="rect">
              <a:avLst/>
            </a:prstGeom>
            <a:solidFill>
              <a:srgbClr val="1CABE2">
                <a:alpha val="100000"/>
              </a:srgbClr>
            </a:solidFill>
          </p:spPr>
          <p:txBody>
            <a:bodyPr/>
            <a:lstStyle/>
            <a:p/>
          </p:txBody>
        </p:sp>
        <p:sp>
          <p:nvSpPr>
            <p:cNvPr id="38" name="rc38"/>
            <p:cNvSpPr/>
            <p:nvPr/>
          </p:nvSpPr>
          <p:spPr>
            <a:xfrm>
              <a:off x="5461289" y="3564178"/>
              <a:ext cx="249014" cy="309461"/>
            </a:xfrm>
            <a:prstGeom prst="rect">
              <a:avLst/>
            </a:prstGeom>
            <a:solidFill>
              <a:srgbClr val="1CABE2">
                <a:alpha val="100000"/>
              </a:srgbClr>
            </a:solidFill>
          </p:spPr>
          <p:txBody>
            <a:bodyPr/>
            <a:lstStyle/>
            <a:p/>
          </p:txBody>
        </p:sp>
        <p:sp>
          <p:nvSpPr>
            <p:cNvPr id="39" name="rc39"/>
            <p:cNvSpPr/>
            <p:nvPr/>
          </p:nvSpPr>
          <p:spPr>
            <a:xfrm>
              <a:off x="5737971" y="3616407"/>
              <a:ext cx="249014" cy="257232"/>
            </a:xfrm>
            <a:prstGeom prst="rect">
              <a:avLst/>
            </a:prstGeom>
            <a:solidFill>
              <a:srgbClr val="1CABE2">
                <a:alpha val="100000"/>
              </a:srgbClr>
            </a:solidFill>
          </p:spPr>
          <p:txBody>
            <a:bodyPr/>
            <a:lstStyle/>
            <a:p/>
          </p:txBody>
        </p:sp>
        <p:sp>
          <p:nvSpPr>
            <p:cNvPr id="40" name="rc40"/>
            <p:cNvSpPr/>
            <p:nvPr/>
          </p:nvSpPr>
          <p:spPr>
            <a:xfrm>
              <a:off x="6014654" y="3670712"/>
              <a:ext cx="249014" cy="202927"/>
            </a:xfrm>
            <a:prstGeom prst="rect">
              <a:avLst/>
            </a:prstGeom>
            <a:solidFill>
              <a:srgbClr val="1CABE2">
                <a:alpha val="100000"/>
              </a:srgbClr>
            </a:solidFill>
          </p:spPr>
          <p:txBody>
            <a:bodyPr/>
            <a:lstStyle/>
            <a:p/>
          </p:txBody>
        </p:sp>
        <p:sp>
          <p:nvSpPr>
            <p:cNvPr id="41" name="rc41"/>
            <p:cNvSpPr/>
            <p:nvPr/>
          </p:nvSpPr>
          <p:spPr>
            <a:xfrm>
              <a:off x="6291336" y="3674267"/>
              <a:ext cx="249014" cy="199372"/>
            </a:xfrm>
            <a:prstGeom prst="rect">
              <a:avLst/>
            </a:prstGeom>
            <a:solidFill>
              <a:srgbClr val="1CABE2">
                <a:alpha val="100000"/>
              </a:srgbClr>
            </a:solidFill>
          </p:spPr>
          <p:txBody>
            <a:bodyPr/>
            <a:lstStyle/>
            <a:p/>
          </p:txBody>
        </p:sp>
        <p:sp>
          <p:nvSpPr>
            <p:cNvPr id="42" name="rc42"/>
            <p:cNvSpPr/>
            <p:nvPr/>
          </p:nvSpPr>
          <p:spPr>
            <a:xfrm>
              <a:off x="6568018" y="3676247"/>
              <a:ext cx="249014" cy="197392"/>
            </a:xfrm>
            <a:prstGeom prst="rect">
              <a:avLst/>
            </a:prstGeom>
            <a:solidFill>
              <a:srgbClr val="1CABE2">
                <a:alpha val="100000"/>
              </a:srgbClr>
            </a:solidFill>
          </p:spPr>
          <p:txBody>
            <a:bodyPr/>
            <a:lstStyle/>
            <a:p/>
          </p:txBody>
        </p:sp>
        <p:sp>
          <p:nvSpPr>
            <p:cNvPr id="43" name="rc43"/>
            <p:cNvSpPr/>
            <p:nvPr/>
          </p:nvSpPr>
          <p:spPr>
            <a:xfrm>
              <a:off x="6844701" y="3332755"/>
              <a:ext cx="249014" cy="540884"/>
            </a:xfrm>
            <a:prstGeom prst="rect">
              <a:avLst/>
            </a:prstGeom>
            <a:solidFill>
              <a:srgbClr val="1CABE2">
                <a:alpha val="100000"/>
              </a:srgbClr>
            </a:solidFill>
          </p:spPr>
          <p:txBody>
            <a:bodyPr/>
            <a:lstStyle/>
            <a:p/>
          </p:txBody>
        </p:sp>
        <p:sp>
          <p:nvSpPr>
            <p:cNvPr id="44" name="rc44"/>
            <p:cNvSpPr/>
            <p:nvPr/>
          </p:nvSpPr>
          <p:spPr>
            <a:xfrm>
              <a:off x="7121383" y="3482790"/>
              <a:ext cx="249014" cy="390849"/>
            </a:xfrm>
            <a:prstGeom prst="rect">
              <a:avLst/>
            </a:prstGeom>
            <a:solidFill>
              <a:srgbClr val="1CABE2">
                <a:alpha val="100000"/>
              </a:srgbClr>
            </a:solidFill>
          </p:spPr>
          <p:txBody>
            <a:bodyPr/>
            <a:lstStyle/>
            <a:p/>
          </p:txBody>
        </p:sp>
        <p:sp>
          <p:nvSpPr>
            <p:cNvPr id="45" name="rc45"/>
            <p:cNvSpPr/>
            <p:nvPr/>
          </p:nvSpPr>
          <p:spPr>
            <a:xfrm>
              <a:off x="7398065" y="3627539"/>
              <a:ext cx="249014" cy="246100"/>
            </a:xfrm>
            <a:prstGeom prst="rect">
              <a:avLst/>
            </a:prstGeom>
            <a:solidFill>
              <a:srgbClr val="1CABE2">
                <a:alpha val="100000"/>
              </a:srgbClr>
            </a:solidFill>
          </p:spPr>
          <p:txBody>
            <a:bodyPr/>
            <a:lstStyle/>
            <a:p/>
          </p:txBody>
        </p:sp>
        <p:sp>
          <p:nvSpPr>
            <p:cNvPr id="46" name="rc46"/>
            <p:cNvSpPr/>
            <p:nvPr/>
          </p:nvSpPr>
          <p:spPr>
            <a:xfrm>
              <a:off x="7674748" y="3679751"/>
              <a:ext cx="249014" cy="193888"/>
            </a:xfrm>
            <a:prstGeom prst="rect">
              <a:avLst/>
            </a:prstGeom>
            <a:solidFill>
              <a:srgbClr val="1CABE2">
                <a:alpha val="100000"/>
              </a:srgbClr>
            </a:solidFill>
          </p:spPr>
          <p:txBody>
            <a:bodyPr/>
            <a:lstStyle/>
            <a:p/>
          </p:txBody>
        </p:sp>
        <p:sp>
          <p:nvSpPr>
            <p:cNvPr id="47" name="rc47"/>
            <p:cNvSpPr/>
            <p:nvPr/>
          </p:nvSpPr>
          <p:spPr>
            <a:xfrm>
              <a:off x="7951430" y="3778632"/>
              <a:ext cx="249014" cy="95007"/>
            </a:xfrm>
            <a:prstGeom prst="rect">
              <a:avLst/>
            </a:prstGeom>
            <a:solidFill>
              <a:srgbClr val="1CABE2">
                <a:alpha val="100000"/>
              </a:srgbClr>
            </a:solidFill>
          </p:spPr>
          <p:txBody>
            <a:bodyPr/>
            <a:lstStyle/>
            <a:p/>
          </p:txBody>
        </p:sp>
        <p:sp>
          <p:nvSpPr>
            <p:cNvPr id="48" name="rc48"/>
            <p:cNvSpPr/>
            <p:nvPr/>
          </p:nvSpPr>
          <p:spPr>
            <a:xfrm>
              <a:off x="1311054" y="2251312"/>
              <a:ext cx="249014" cy="623977"/>
            </a:xfrm>
            <a:prstGeom prst="rect">
              <a:avLst/>
            </a:prstGeom>
            <a:solidFill>
              <a:srgbClr val="B3B3B3">
                <a:alpha val="100000"/>
              </a:srgbClr>
            </a:solidFill>
          </p:spPr>
          <p:txBody>
            <a:bodyPr/>
            <a:lstStyle/>
            <a:p/>
          </p:txBody>
        </p:sp>
        <p:sp>
          <p:nvSpPr>
            <p:cNvPr id="49" name="rc49"/>
            <p:cNvSpPr/>
            <p:nvPr/>
          </p:nvSpPr>
          <p:spPr>
            <a:xfrm>
              <a:off x="1587736" y="2162710"/>
              <a:ext cx="249014" cy="733258"/>
            </a:xfrm>
            <a:prstGeom prst="rect">
              <a:avLst/>
            </a:prstGeom>
            <a:solidFill>
              <a:srgbClr val="B3B3B3">
                <a:alpha val="100000"/>
              </a:srgbClr>
            </a:solidFill>
          </p:spPr>
          <p:txBody>
            <a:bodyPr/>
            <a:lstStyle/>
            <a:p/>
          </p:txBody>
        </p:sp>
        <p:sp>
          <p:nvSpPr>
            <p:cNvPr id="50" name="rc50"/>
            <p:cNvSpPr/>
            <p:nvPr/>
          </p:nvSpPr>
          <p:spPr>
            <a:xfrm>
              <a:off x="1864419" y="2200038"/>
              <a:ext cx="249014" cy="717254"/>
            </a:xfrm>
            <a:prstGeom prst="rect">
              <a:avLst/>
            </a:prstGeom>
            <a:solidFill>
              <a:srgbClr val="B3B3B3">
                <a:alpha val="100000"/>
              </a:srgbClr>
            </a:solidFill>
          </p:spPr>
          <p:txBody>
            <a:bodyPr/>
            <a:lstStyle/>
            <a:p/>
          </p:txBody>
        </p:sp>
        <p:sp>
          <p:nvSpPr>
            <p:cNvPr id="51" name="rc51"/>
            <p:cNvSpPr/>
            <p:nvPr/>
          </p:nvSpPr>
          <p:spPr>
            <a:xfrm>
              <a:off x="2141101" y="2580058"/>
              <a:ext cx="249014" cy="235202"/>
            </a:xfrm>
            <a:prstGeom prst="rect">
              <a:avLst/>
            </a:prstGeom>
            <a:solidFill>
              <a:srgbClr val="B3B3B3">
                <a:alpha val="100000"/>
              </a:srgbClr>
            </a:solidFill>
          </p:spPr>
          <p:txBody>
            <a:bodyPr/>
            <a:lstStyle/>
            <a:p/>
          </p:txBody>
        </p:sp>
        <p:sp>
          <p:nvSpPr>
            <p:cNvPr id="52" name="rc52"/>
            <p:cNvSpPr/>
            <p:nvPr/>
          </p:nvSpPr>
          <p:spPr>
            <a:xfrm>
              <a:off x="2417783" y="2719272"/>
              <a:ext cx="249014" cy="461743"/>
            </a:xfrm>
            <a:prstGeom prst="rect">
              <a:avLst/>
            </a:prstGeom>
            <a:solidFill>
              <a:srgbClr val="B3B3B3">
                <a:alpha val="100000"/>
              </a:srgbClr>
            </a:solidFill>
          </p:spPr>
          <p:txBody>
            <a:bodyPr/>
            <a:lstStyle/>
            <a:p/>
          </p:txBody>
        </p:sp>
        <p:sp>
          <p:nvSpPr>
            <p:cNvPr id="53" name="rc53"/>
            <p:cNvSpPr/>
            <p:nvPr/>
          </p:nvSpPr>
          <p:spPr>
            <a:xfrm>
              <a:off x="2694466" y="2466826"/>
              <a:ext cx="249014" cy="337638"/>
            </a:xfrm>
            <a:prstGeom prst="rect">
              <a:avLst/>
            </a:prstGeom>
            <a:solidFill>
              <a:srgbClr val="B3B3B3">
                <a:alpha val="100000"/>
              </a:srgbClr>
            </a:solidFill>
          </p:spPr>
          <p:txBody>
            <a:bodyPr/>
            <a:lstStyle/>
            <a:p/>
          </p:txBody>
        </p:sp>
        <p:sp>
          <p:nvSpPr>
            <p:cNvPr id="54" name="rc54"/>
            <p:cNvSpPr/>
            <p:nvPr/>
          </p:nvSpPr>
          <p:spPr>
            <a:xfrm>
              <a:off x="2971148" y="3269686"/>
              <a:ext cx="249014" cy="219620"/>
            </a:xfrm>
            <a:prstGeom prst="rect">
              <a:avLst/>
            </a:prstGeom>
            <a:solidFill>
              <a:srgbClr val="B3B3B3">
                <a:alpha val="100000"/>
              </a:srgbClr>
            </a:solidFill>
          </p:spPr>
          <p:txBody>
            <a:bodyPr/>
            <a:lstStyle/>
            <a:p/>
          </p:txBody>
        </p:sp>
        <p:sp>
          <p:nvSpPr>
            <p:cNvPr id="55" name="rc55"/>
            <p:cNvSpPr/>
            <p:nvPr/>
          </p:nvSpPr>
          <p:spPr>
            <a:xfrm>
              <a:off x="3247830" y="2899300"/>
              <a:ext cx="249014" cy="162397"/>
            </a:xfrm>
            <a:prstGeom prst="rect">
              <a:avLst/>
            </a:prstGeom>
            <a:solidFill>
              <a:srgbClr val="B3B3B3">
                <a:alpha val="100000"/>
              </a:srgbClr>
            </a:solidFill>
          </p:spPr>
          <p:txBody>
            <a:bodyPr/>
            <a:lstStyle/>
            <a:p/>
          </p:txBody>
        </p:sp>
        <p:sp>
          <p:nvSpPr>
            <p:cNvPr id="56" name="rc56"/>
            <p:cNvSpPr/>
            <p:nvPr/>
          </p:nvSpPr>
          <p:spPr>
            <a:xfrm>
              <a:off x="3524513" y="2915691"/>
              <a:ext cx="249014" cy="106439"/>
            </a:xfrm>
            <a:prstGeom prst="rect">
              <a:avLst/>
            </a:prstGeom>
            <a:solidFill>
              <a:srgbClr val="B3B3B3">
                <a:alpha val="100000"/>
              </a:srgbClr>
            </a:solidFill>
          </p:spPr>
          <p:txBody>
            <a:bodyPr/>
            <a:lstStyle/>
            <a:p/>
          </p:txBody>
        </p:sp>
        <p:sp>
          <p:nvSpPr>
            <p:cNvPr id="57" name="rc57"/>
            <p:cNvSpPr/>
            <p:nvPr/>
          </p:nvSpPr>
          <p:spPr>
            <a:xfrm>
              <a:off x="3801195" y="3610967"/>
              <a:ext cx="249014" cy="0"/>
            </a:xfrm>
            <a:prstGeom prst="rect">
              <a:avLst/>
            </a:prstGeom>
            <a:solidFill>
              <a:srgbClr val="B3B3B3">
                <a:alpha val="100000"/>
              </a:srgbClr>
            </a:solidFill>
          </p:spPr>
          <p:txBody>
            <a:bodyPr/>
            <a:lstStyle/>
            <a:p/>
          </p:txBody>
        </p:sp>
        <p:sp>
          <p:nvSpPr>
            <p:cNvPr id="58" name="rc58"/>
            <p:cNvSpPr/>
            <p:nvPr/>
          </p:nvSpPr>
          <p:spPr>
            <a:xfrm>
              <a:off x="4077877" y="3509305"/>
              <a:ext cx="249014" cy="0"/>
            </a:xfrm>
            <a:prstGeom prst="rect">
              <a:avLst/>
            </a:prstGeom>
            <a:solidFill>
              <a:srgbClr val="B3B3B3">
                <a:alpha val="100000"/>
              </a:srgbClr>
            </a:solidFill>
          </p:spPr>
          <p:txBody>
            <a:bodyPr/>
            <a:lstStyle/>
            <a:p/>
          </p:txBody>
        </p:sp>
        <p:sp>
          <p:nvSpPr>
            <p:cNvPr id="59" name="rc59"/>
            <p:cNvSpPr/>
            <p:nvPr/>
          </p:nvSpPr>
          <p:spPr>
            <a:xfrm>
              <a:off x="4354560" y="3458530"/>
              <a:ext cx="249014" cy="207559"/>
            </a:xfrm>
            <a:prstGeom prst="rect">
              <a:avLst/>
            </a:prstGeom>
            <a:solidFill>
              <a:srgbClr val="B3B3B3">
                <a:alpha val="100000"/>
              </a:srgbClr>
            </a:solidFill>
          </p:spPr>
          <p:txBody>
            <a:bodyPr/>
            <a:lstStyle/>
            <a:p/>
          </p:txBody>
        </p:sp>
        <p:sp>
          <p:nvSpPr>
            <p:cNvPr id="60" name="rc60"/>
            <p:cNvSpPr/>
            <p:nvPr/>
          </p:nvSpPr>
          <p:spPr>
            <a:xfrm>
              <a:off x="4631242" y="3352917"/>
              <a:ext cx="249014" cy="0"/>
            </a:xfrm>
            <a:prstGeom prst="rect">
              <a:avLst/>
            </a:prstGeom>
            <a:solidFill>
              <a:srgbClr val="B3B3B3">
                <a:alpha val="100000"/>
              </a:srgbClr>
            </a:solidFill>
          </p:spPr>
          <p:txBody>
            <a:bodyPr/>
            <a:lstStyle/>
            <a:p/>
          </p:txBody>
        </p:sp>
        <p:sp>
          <p:nvSpPr>
            <p:cNvPr id="61" name="rc61"/>
            <p:cNvSpPr/>
            <p:nvPr/>
          </p:nvSpPr>
          <p:spPr>
            <a:xfrm>
              <a:off x="4907924" y="3459391"/>
              <a:ext cx="249014" cy="103555"/>
            </a:xfrm>
            <a:prstGeom prst="rect">
              <a:avLst/>
            </a:prstGeom>
            <a:solidFill>
              <a:srgbClr val="B3B3B3">
                <a:alpha val="100000"/>
              </a:srgbClr>
            </a:solidFill>
          </p:spPr>
          <p:txBody>
            <a:bodyPr/>
            <a:lstStyle/>
            <a:p/>
          </p:txBody>
        </p:sp>
        <p:sp>
          <p:nvSpPr>
            <p:cNvPr id="62" name="rc62"/>
            <p:cNvSpPr/>
            <p:nvPr/>
          </p:nvSpPr>
          <p:spPr>
            <a:xfrm>
              <a:off x="5184607" y="3458952"/>
              <a:ext cx="249014" cy="103676"/>
            </a:xfrm>
            <a:prstGeom prst="rect">
              <a:avLst/>
            </a:prstGeom>
            <a:solidFill>
              <a:srgbClr val="B3B3B3">
                <a:alpha val="100000"/>
              </a:srgbClr>
            </a:solidFill>
          </p:spPr>
          <p:txBody>
            <a:bodyPr/>
            <a:lstStyle/>
            <a:p/>
          </p:txBody>
        </p:sp>
        <p:sp>
          <p:nvSpPr>
            <p:cNvPr id="63" name="rc63"/>
            <p:cNvSpPr/>
            <p:nvPr/>
          </p:nvSpPr>
          <p:spPr>
            <a:xfrm>
              <a:off x="5461289" y="3409442"/>
              <a:ext cx="249014" cy="154735"/>
            </a:xfrm>
            <a:prstGeom prst="rect">
              <a:avLst/>
            </a:prstGeom>
            <a:solidFill>
              <a:srgbClr val="B3B3B3">
                <a:alpha val="100000"/>
              </a:srgbClr>
            </a:solidFill>
          </p:spPr>
          <p:txBody>
            <a:bodyPr/>
            <a:lstStyle/>
            <a:p/>
          </p:txBody>
        </p:sp>
        <p:sp>
          <p:nvSpPr>
            <p:cNvPr id="64" name="rc64"/>
            <p:cNvSpPr/>
            <p:nvPr/>
          </p:nvSpPr>
          <p:spPr>
            <a:xfrm>
              <a:off x="5737971" y="3204836"/>
              <a:ext cx="249014" cy="411571"/>
            </a:xfrm>
            <a:prstGeom prst="rect">
              <a:avLst/>
            </a:prstGeom>
            <a:solidFill>
              <a:srgbClr val="B3B3B3">
                <a:alpha val="100000"/>
              </a:srgbClr>
            </a:solidFill>
          </p:spPr>
          <p:txBody>
            <a:bodyPr/>
            <a:lstStyle/>
            <a:p/>
          </p:txBody>
        </p:sp>
        <p:sp>
          <p:nvSpPr>
            <p:cNvPr id="65" name="rc65"/>
            <p:cNvSpPr/>
            <p:nvPr/>
          </p:nvSpPr>
          <p:spPr>
            <a:xfrm>
              <a:off x="6014654" y="3366321"/>
              <a:ext cx="249014" cy="304391"/>
            </a:xfrm>
            <a:prstGeom prst="rect">
              <a:avLst/>
            </a:prstGeom>
            <a:solidFill>
              <a:srgbClr val="B3B3B3">
                <a:alpha val="100000"/>
              </a:srgbClr>
            </a:solidFill>
          </p:spPr>
          <p:txBody>
            <a:bodyPr/>
            <a:lstStyle/>
            <a:p/>
          </p:txBody>
        </p:sp>
        <p:sp>
          <p:nvSpPr>
            <p:cNvPr id="66" name="rc66"/>
            <p:cNvSpPr/>
            <p:nvPr/>
          </p:nvSpPr>
          <p:spPr>
            <a:xfrm>
              <a:off x="6291336" y="3425050"/>
              <a:ext cx="249014" cy="249217"/>
            </a:xfrm>
            <a:prstGeom prst="rect">
              <a:avLst/>
            </a:prstGeom>
            <a:solidFill>
              <a:srgbClr val="B3B3B3">
                <a:alpha val="100000"/>
              </a:srgbClr>
            </a:solidFill>
          </p:spPr>
          <p:txBody>
            <a:bodyPr/>
            <a:lstStyle/>
            <a:p/>
          </p:txBody>
        </p:sp>
        <p:sp>
          <p:nvSpPr>
            <p:cNvPr id="67" name="rc67"/>
            <p:cNvSpPr/>
            <p:nvPr/>
          </p:nvSpPr>
          <p:spPr>
            <a:xfrm>
              <a:off x="6568018" y="3528210"/>
              <a:ext cx="249014" cy="148037"/>
            </a:xfrm>
            <a:prstGeom prst="rect">
              <a:avLst/>
            </a:prstGeom>
            <a:solidFill>
              <a:srgbClr val="B3B3B3">
                <a:alpha val="100000"/>
              </a:srgbClr>
            </a:solidFill>
          </p:spPr>
          <p:txBody>
            <a:bodyPr/>
            <a:lstStyle/>
            <a:p/>
          </p:txBody>
        </p:sp>
        <p:sp>
          <p:nvSpPr>
            <p:cNvPr id="68" name="rc68"/>
            <p:cNvSpPr/>
            <p:nvPr/>
          </p:nvSpPr>
          <p:spPr>
            <a:xfrm>
              <a:off x="6844701" y="3086895"/>
              <a:ext cx="249014" cy="245859"/>
            </a:xfrm>
            <a:prstGeom prst="rect">
              <a:avLst/>
            </a:prstGeom>
            <a:solidFill>
              <a:srgbClr val="B3B3B3">
                <a:alpha val="100000"/>
              </a:srgbClr>
            </a:solidFill>
          </p:spPr>
          <p:txBody>
            <a:bodyPr/>
            <a:lstStyle/>
            <a:p/>
          </p:txBody>
        </p:sp>
        <p:sp>
          <p:nvSpPr>
            <p:cNvPr id="69" name="rc69"/>
            <p:cNvSpPr/>
            <p:nvPr/>
          </p:nvSpPr>
          <p:spPr>
            <a:xfrm>
              <a:off x="7121383" y="3433934"/>
              <a:ext cx="249014" cy="48855"/>
            </a:xfrm>
            <a:prstGeom prst="rect">
              <a:avLst/>
            </a:prstGeom>
            <a:solidFill>
              <a:srgbClr val="B3B3B3">
                <a:alpha val="100000"/>
              </a:srgbClr>
            </a:solidFill>
          </p:spPr>
          <p:txBody>
            <a:bodyPr/>
            <a:lstStyle/>
            <a:p/>
          </p:txBody>
        </p:sp>
        <p:sp>
          <p:nvSpPr>
            <p:cNvPr id="70" name="rc70"/>
            <p:cNvSpPr/>
            <p:nvPr/>
          </p:nvSpPr>
          <p:spPr>
            <a:xfrm>
              <a:off x="7398065" y="3381446"/>
              <a:ext cx="249014" cy="246092"/>
            </a:xfrm>
            <a:prstGeom prst="rect">
              <a:avLst/>
            </a:prstGeom>
            <a:solidFill>
              <a:srgbClr val="B3B3B3">
                <a:alpha val="100000"/>
              </a:srgbClr>
            </a:solidFill>
          </p:spPr>
          <p:txBody>
            <a:bodyPr/>
            <a:lstStyle/>
            <a:p/>
          </p:txBody>
        </p:sp>
        <p:sp>
          <p:nvSpPr>
            <p:cNvPr id="71" name="rc71"/>
            <p:cNvSpPr/>
            <p:nvPr/>
          </p:nvSpPr>
          <p:spPr>
            <a:xfrm>
              <a:off x="7674748" y="3582807"/>
              <a:ext cx="249014" cy="96944"/>
            </a:xfrm>
            <a:prstGeom prst="rect">
              <a:avLst/>
            </a:prstGeom>
            <a:solidFill>
              <a:srgbClr val="B3B3B3">
                <a:alpha val="100000"/>
              </a:srgbClr>
            </a:solidFill>
          </p:spPr>
          <p:txBody>
            <a:bodyPr/>
            <a:lstStyle/>
            <a:p/>
          </p:txBody>
        </p:sp>
        <p:sp>
          <p:nvSpPr>
            <p:cNvPr id="72" name="rc72"/>
            <p:cNvSpPr/>
            <p:nvPr/>
          </p:nvSpPr>
          <p:spPr>
            <a:xfrm>
              <a:off x="7951430" y="3731129"/>
              <a:ext cx="249014" cy="47503"/>
            </a:xfrm>
            <a:prstGeom prst="rect">
              <a:avLst/>
            </a:prstGeom>
            <a:solidFill>
              <a:srgbClr val="B3B3B3">
                <a:alpha val="100000"/>
              </a:srgbClr>
            </a:solidFill>
          </p:spPr>
          <p:txBody>
            <a:bodyPr/>
            <a:lstStyle/>
            <a:p/>
          </p:txBody>
        </p:sp>
        <p:sp>
          <p:nvSpPr>
            <p:cNvPr id="73" name="pl73"/>
            <p:cNvSpPr/>
            <p:nvPr/>
          </p:nvSpPr>
          <p:spPr>
            <a:xfrm>
              <a:off x="1435561" y="1079121"/>
              <a:ext cx="6640376" cy="484763"/>
            </a:xfrm>
            <a:custGeom>
              <a:avLst/>
              <a:pathLst>
                <a:path w="6640376" h="484763">
                  <a:moveTo>
                    <a:pt x="0" y="399216"/>
                  </a:moveTo>
                  <a:lnTo>
                    <a:pt x="276682" y="399216"/>
                  </a:lnTo>
                  <a:lnTo>
                    <a:pt x="553364" y="399216"/>
                  </a:lnTo>
                  <a:lnTo>
                    <a:pt x="830047" y="456247"/>
                  </a:lnTo>
                  <a:lnTo>
                    <a:pt x="1106729" y="285154"/>
                  </a:lnTo>
                  <a:lnTo>
                    <a:pt x="1383411" y="484763"/>
                  </a:lnTo>
                  <a:lnTo>
                    <a:pt x="1660094" y="142577"/>
                  </a:lnTo>
                  <a:lnTo>
                    <a:pt x="1936776" y="370701"/>
                  </a:lnTo>
                  <a:lnTo>
                    <a:pt x="2213458" y="399216"/>
                  </a:lnTo>
                  <a:lnTo>
                    <a:pt x="2490141" y="85546"/>
                  </a:lnTo>
                  <a:lnTo>
                    <a:pt x="2766823" y="142577"/>
                  </a:lnTo>
                  <a:lnTo>
                    <a:pt x="3043505" y="57030"/>
                  </a:lnTo>
                  <a:lnTo>
                    <a:pt x="3320188" y="228123"/>
                  </a:lnTo>
                  <a:lnTo>
                    <a:pt x="3596870" y="114061"/>
                  </a:lnTo>
                  <a:lnTo>
                    <a:pt x="3873552" y="114061"/>
                  </a:lnTo>
                  <a:lnTo>
                    <a:pt x="4150235" y="114061"/>
                  </a:lnTo>
                  <a:lnTo>
                    <a:pt x="4426917" y="85546"/>
                  </a:lnTo>
                  <a:lnTo>
                    <a:pt x="4703599" y="57030"/>
                  </a:lnTo>
                  <a:lnTo>
                    <a:pt x="4980282" y="57030"/>
                  </a:lnTo>
                  <a:lnTo>
                    <a:pt x="5256964" y="57030"/>
                  </a:lnTo>
                  <a:lnTo>
                    <a:pt x="5533646" y="256639"/>
                  </a:lnTo>
                  <a:lnTo>
                    <a:pt x="5810329" y="171092"/>
                  </a:lnTo>
                  <a:lnTo>
                    <a:pt x="6087011" y="85546"/>
                  </a:lnTo>
                  <a:lnTo>
                    <a:pt x="6363693" y="57030"/>
                  </a:lnTo>
                  <a:lnTo>
                    <a:pt x="6640376" y="0"/>
                  </a:lnTo>
                </a:path>
              </a:pathLst>
            </a:custGeom>
            <a:ln w="27101" cap="flat">
              <a:solidFill>
                <a:srgbClr val="0058AB">
                  <a:alpha val="50196"/>
                </a:srgbClr>
              </a:solidFill>
              <a:prstDash val="solid"/>
              <a:round/>
            </a:ln>
          </p:spPr>
          <p:txBody>
            <a:bodyPr/>
            <a:lstStyle/>
            <a:p/>
          </p:txBody>
        </p:sp>
        <p:sp>
          <p:nvSpPr>
            <p:cNvPr id="74" name="pl74"/>
            <p:cNvSpPr/>
            <p:nvPr/>
          </p:nvSpPr>
          <p:spPr>
            <a:xfrm>
              <a:off x="1435561" y="1107637"/>
              <a:ext cx="6640376" cy="712887"/>
            </a:xfrm>
            <a:custGeom>
              <a:avLst/>
              <a:pathLst>
                <a:path w="6640376" h="712887">
                  <a:moveTo>
                    <a:pt x="0" y="655856"/>
                  </a:moveTo>
                  <a:lnTo>
                    <a:pt x="276682" y="712887"/>
                  </a:lnTo>
                  <a:lnTo>
                    <a:pt x="553364" y="712887"/>
                  </a:lnTo>
                  <a:lnTo>
                    <a:pt x="830047" y="541794"/>
                  </a:lnTo>
                  <a:lnTo>
                    <a:pt x="1106729" y="484763"/>
                  </a:lnTo>
                  <a:lnTo>
                    <a:pt x="1383411" y="627340"/>
                  </a:lnTo>
                  <a:lnTo>
                    <a:pt x="1660094" y="228123"/>
                  </a:lnTo>
                  <a:lnTo>
                    <a:pt x="1936776" y="427732"/>
                  </a:lnTo>
                  <a:lnTo>
                    <a:pt x="2213458" y="427732"/>
                  </a:lnTo>
                  <a:lnTo>
                    <a:pt x="2490141" y="57030"/>
                  </a:lnTo>
                  <a:lnTo>
                    <a:pt x="2766823" y="114061"/>
                  </a:lnTo>
                  <a:lnTo>
                    <a:pt x="3043505" y="142577"/>
                  </a:lnTo>
                  <a:lnTo>
                    <a:pt x="3320188" y="199608"/>
                  </a:lnTo>
                  <a:lnTo>
                    <a:pt x="3596870" y="142577"/>
                  </a:lnTo>
                  <a:lnTo>
                    <a:pt x="3873552" y="142577"/>
                  </a:lnTo>
                  <a:lnTo>
                    <a:pt x="4150235" y="171092"/>
                  </a:lnTo>
                  <a:lnTo>
                    <a:pt x="4426917" y="285154"/>
                  </a:lnTo>
                  <a:lnTo>
                    <a:pt x="4703599" y="199608"/>
                  </a:lnTo>
                  <a:lnTo>
                    <a:pt x="4980282" y="171092"/>
                  </a:lnTo>
                  <a:lnTo>
                    <a:pt x="5256964" y="114061"/>
                  </a:lnTo>
                  <a:lnTo>
                    <a:pt x="5533646" y="370701"/>
                  </a:lnTo>
                  <a:lnTo>
                    <a:pt x="5810329" y="171092"/>
                  </a:lnTo>
                  <a:lnTo>
                    <a:pt x="6087011" y="199608"/>
                  </a:lnTo>
                  <a:lnTo>
                    <a:pt x="6363693" y="85546"/>
                  </a:lnTo>
                  <a:lnTo>
                    <a:pt x="6640376" y="0"/>
                  </a:lnTo>
                </a:path>
              </a:pathLst>
            </a:custGeom>
            <a:ln w="27101" cap="flat">
              <a:solidFill>
                <a:srgbClr val="333333">
                  <a:alpha val="50196"/>
                </a:srgbClr>
              </a:solidFill>
              <a:prstDash val="solid"/>
              <a:round/>
            </a:ln>
          </p:spPr>
          <p:txBody>
            <a:bodyPr/>
            <a:lstStyle/>
            <a:p/>
          </p:txBody>
        </p:sp>
        <p:sp>
          <p:nvSpPr>
            <p:cNvPr id="75" name="tx75"/>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08918"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7185600"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462283"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738965"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8015647"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3223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2" name="tx82"/>
            <p:cNvSpPr/>
            <p:nvPr/>
          </p:nvSpPr>
          <p:spPr>
            <a:xfrm>
              <a:off x="6908918"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3" name="tx83"/>
            <p:cNvSpPr/>
            <p:nvPr/>
          </p:nvSpPr>
          <p:spPr>
            <a:xfrm>
              <a:off x="7185600"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4" name="tx84"/>
            <p:cNvSpPr/>
            <p:nvPr/>
          </p:nvSpPr>
          <p:spPr>
            <a:xfrm>
              <a:off x="7462283"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7738965"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8015647"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7" name="tx87"/>
            <p:cNvSpPr/>
            <p:nvPr/>
          </p:nvSpPr>
          <p:spPr>
            <a:xfrm>
              <a:off x="1345126" y="33340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8" name="tx88"/>
            <p:cNvSpPr/>
            <p:nvPr/>
          </p:nvSpPr>
          <p:spPr>
            <a:xfrm>
              <a:off x="2728538" y="329993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9" name="tx89"/>
            <p:cNvSpPr/>
            <p:nvPr/>
          </p:nvSpPr>
          <p:spPr>
            <a:xfrm>
              <a:off x="4142095" y="3652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0" name="tx90"/>
            <p:cNvSpPr/>
            <p:nvPr/>
          </p:nvSpPr>
          <p:spPr>
            <a:xfrm>
              <a:off x="5525506" y="36784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1" name="tx91"/>
            <p:cNvSpPr/>
            <p:nvPr/>
          </p:nvSpPr>
          <p:spPr>
            <a:xfrm>
              <a:off x="6632236" y="3734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2" name="tx92"/>
            <p:cNvSpPr/>
            <p:nvPr/>
          </p:nvSpPr>
          <p:spPr>
            <a:xfrm>
              <a:off x="6908918" y="35627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3" name="tx93"/>
            <p:cNvSpPr/>
            <p:nvPr/>
          </p:nvSpPr>
          <p:spPr>
            <a:xfrm>
              <a:off x="7185600" y="36380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4" name="tx94"/>
            <p:cNvSpPr/>
            <p:nvPr/>
          </p:nvSpPr>
          <p:spPr>
            <a:xfrm>
              <a:off x="7462283" y="37101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5" name="tx95"/>
            <p:cNvSpPr/>
            <p:nvPr/>
          </p:nvSpPr>
          <p:spPr>
            <a:xfrm>
              <a:off x="7738965" y="37362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8015647" y="37870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7" name="tx97"/>
            <p:cNvSpPr/>
            <p:nvPr/>
          </p:nvSpPr>
          <p:spPr>
            <a:xfrm>
              <a:off x="1375271" y="25241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98" name="tx98"/>
            <p:cNvSpPr/>
            <p:nvPr/>
          </p:nvSpPr>
          <p:spPr>
            <a:xfrm>
              <a:off x="2758683" y="25951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9" name="tx99"/>
            <p:cNvSpPr/>
            <p:nvPr/>
          </p:nvSpPr>
          <p:spPr>
            <a:xfrm>
              <a:off x="5525506" y="3446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6632236" y="35631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1" name="tx101"/>
            <p:cNvSpPr/>
            <p:nvPr/>
          </p:nvSpPr>
          <p:spPr>
            <a:xfrm>
              <a:off x="6908918" y="31693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2" name="tx102"/>
            <p:cNvSpPr/>
            <p:nvPr/>
          </p:nvSpPr>
          <p:spPr>
            <a:xfrm>
              <a:off x="7215745" y="34179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3" name="tx103"/>
            <p:cNvSpPr/>
            <p:nvPr/>
          </p:nvSpPr>
          <p:spPr>
            <a:xfrm>
              <a:off x="7462283" y="3464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7738965" y="35921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8045792" y="37144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6" name="tx106"/>
            <p:cNvSpPr/>
            <p:nvPr/>
          </p:nvSpPr>
          <p:spPr>
            <a:xfrm>
              <a:off x="1345126" y="21332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188</a:t>
              </a:r>
            </a:p>
          </p:txBody>
        </p:sp>
        <p:sp>
          <p:nvSpPr>
            <p:cNvPr id="107" name="tx107"/>
            <p:cNvSpPr/>
            <p:nvPr/>
          </p:nvSpPr>
          <p:spPr>
            <a:xfrm>
              <a:off x="2728538" y="23487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08" name="tx108"/>
            <p:cNvSpPr/>
            <p:nvPr/>
          </p:nvSpPr>
          <p:spPr>
            <a:xfrm>
              <a:off x="4142095" y="33925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9" name="tx109"/>
            <p:cNvSpPr/>
            <p:nvPr/>
          </p:nvSpPr>
          <p:spPr>
            <a:xfrm>
              <a:off x="5525506" y="32917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10" name="tx110"/>
            <p:cNvSpPr/>
            <p:nvPr/>
          </p:nvSpPr>
          <p:spPr>
            <a:xfrm>
              <a:off x="6632236" y="34101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11" name="tx111"/>
            <p:cNvSpPr/>
            <p:nvPr/>
          </p:nvSpPr>
          <p:spPr>
            <a:xfrm>
              <a:off x="6908918"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2" name="tx112"/>
            <p:cNvSpPr/>
            <p:nvPr/>
          </p:nvSpPr>
          <p:spPr>
            <a:xfrm>
              <a:off x="7185600" y="33158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3" name="tx113"/>
            <p:cNvSpPr/>
            <p:nvPr/>
          </p:nvSpPr>
          <p:spPr>
            <a:xfrm>
              <a:off x="7462283" y="32647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14" name="tx114"/>
            <p:cNvSpPr/>
            <p:nvPr/>
          </p:nvSpPr>
          <p:spPr>
            <a:xfrm>
              <a:off x="7738965" y="34647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5" name="tx115"/>
            <p:cNvSpPr/>
            <p:nvPr/>
          </p:nvSpPr>
          <p:spPr>
            <a:xfrm>
              <a:off x="8015647" y="3614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96064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20997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123880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2406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Nepal, 2000-2024</a:t>
              </a:r>
            </a:p>
          </p:txBody>
        </p:sp>
        <p:sp>
          <p:nvSpPr>
            <p:cNvPr id="146" name="pl146"/>
            <p:cNvSpPr/>
            <p:nvPr/>
          </p:nvSpPr>
          <p:spPr>
            <a:xfrm>
              <a:off x="216954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88652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60350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32049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02803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7450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4620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17898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50800"/>
              <a:ext cx="3936867" cy="164676"/>
            </a:xfrm>
            <a:prstGeom prst="rect">
              <a:avLst/>
            </a:prstGeom>
            <a:solidFill>
              <a:srgbClr val="1CABE2">
                <a:alpha val="100000"/>
              </a:srgbClr>
            </a:solidFill>
          </p:spPr>
          <p:txBody>
            <a:bodyPr/>
            <a:lstStyle/>
            <a:p/>
          </p:txBody>
        </p:sp>
        <p:sp>
          <p:nvSpPr>
            <p:cNvPr id="159" name="rc159"/>
            <p:cNvSpPr/>
            <p:nvPr/>
          </p:nvSpPr>
          <p:spPr>
            <a:xfrm>
              <a:off x="1311054" y="5444954"/>
              <a:ext cx="3866986" cy="164676"/>
            </a:xfrm>
            <a:prstGeom prst="rect">
              <a:avLst/>
            </a:prstGeom>
            <a:solidFill>
              <a:srgbClr val="1CABE2">
                <a:alpha val="100000"/>
              </a:srgbClr>
            </a:solidFill>
          </p:spPr>
          <p:txBody>
            <a:bodyPr/>
            <a:lstStyle/>
            <a:p/>
          </p:txBody>
        </p:sp>
        <p:sp>
          <p:nvSpPr>
            <p:cNvPr id="160" name="rc160"/>
            <p:cNvSpPr/>
            <p:nvPr/>
          </p:nvSpPr>
          <p:spPr>
            <a:xfrm>
              <a:off x="1311054" y="5239108"/>
              <a:ext cx="1894861" cy="164676"/>
            </a:xfrm>
            <a:prstGeom prst="rect">
              <a:avLst/>
            </a:prstGeom>
            <a:solidFill>
              <a:srgbClr val="1CABE2">
                <a:alpha val="100000"/>
              </a:srgbClr>
            </a:solidFill>
          </p:spPr>
          <p:txBody>
            <a:bodyPr/>
            <a:lstStyle/>
            <a:p/>
          </p:txBody>
        </p:sp>
        <p:sp>
          <p:nvSpPr>
            <p:cNvPr id="161" name="rc161"/>
            <p:cNvSpPr/>
            <p:nvPr/>
          </p:nvSpPr>
          <p:spPr>
            <a:xfrm>
              <a:off x="5247922" y="5650800"/>
              <a:ext cx="2952522" cy="164676"/>
            </a:xfrm>
            <a:prstGeom prst="rect">
              <a:avLst/>
            </a:prstGeom>
            <a:solidFill>
              <a:srgbClr val="B3B3B3">
                <a:alpha val="100000"/>
              </a:srgbClr>
            </a:solidFill>
          </p:spPr>
          <p:txBody>
            <a:bodyPr/>
            <a:lstStyle/>
            <a:p/>
          </p:txBody>
        </p:sp>
        <p:sp>
          <p:nvSpPr>
            <p:cNvPr id="162" name="rc162"/>
            <p:cNvSpPr/>
            <p:nvPr/>
          </p:nvSpPr>
          <p:spPr>
            <a:xfrm>
              <a:off x="5178041" y="5444954"/>
              <a:ext cx="1933493" cy="164676"/>
            </a:xfrm>
            <a:prstGeom prst="rect">
              <a:avLst/>
            </a:prstGeom>
            <a:solidFill>
              <a:srgbClr val="B3B3B3">
                <a:alpha val="100000"/>
              </a:srgbClr>
            </a:solidFill>
          </p:spPr>
          <p:txBody>
            <a:bodyPr/>
            <a:lstStyle/>
            <a:p/>
          </p:txBody>
        </p:sp>
        <p:sp>
          <p:nvSpPr>
            <p:cNvPr id="163" name="rc163"/>
            <p:cNvSpPr/>
            <p:nvPr/>
          </p:nvSpPr>
          <p:spPr>
            <a:xfrm>
              <a:off x="3205915" y="5239108"/>
              <a:ext cx="947430" cy="164676"/>
            </a:xfrm>
            <a:prstGeom prst="rect">
              <a:avLst/>
            </a:prstGeom>
            <a:solidFill>
              <a:srgbClr val="B3B3B3">
                <a:alpha val="100000"/>
              </a:srgbClr>
            </a:solidFill>
          </p:spPr>
          <p:txBody>
            <a:bodyPr/>
            <a:lstStyle/>
            <a:p/>
          </p:txBody>
        </p:sp>
        <p:sp>
          <p:nvSpPr>
            <p:cNvPr id="164" name="tx164"/>
            <p:cNvSpPr/>
            <p:nvPr/>
          </p:nvSpPr>
          <p:spPr>
            <a:xfrm>
              <a:off x="831297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40.1</a:t>
              </a:r>
            </a:p>
          </p:txBody>
        </p:sp>
        <p:sp>
          <p:nvSpPr>
            <p:cNvPr id="165" name="tx165"/>
            <p:cNvSpPr/>
            <p:nvPr/>
          </p:nvSpPr>
          <p:spPr>
            <a:xfrm>
              <a:off x="7224061"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33.8</a:t>
              </a:r>
            </a:p>
          </p:txBody>
        </p:sp>
        <p:sp>
          <p:nvSpPr>
            <p:cNvPr id="166" name="tx166"/>
            <p:cNvSpPr/>
            <p:nvPr/>
          </p:nvSpPr>
          <p:spPr>
            <a:xfrm>
              <a:off x="426587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a:t>
              </a:r>
            </a:p>
          </p:txBody>
        </p:sp>
        <p:sp>
          <p:nvSpPr>
            <p:cNvPr id="167" name="tx167"/>
            <p:cNvSpPr/>
            <p:nvPr/>
          </p:nvSpPr>
          <p:spPr>
            <a:xfrm>
              <a:off x="316696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22.9</a:t>
              </a:r>
            </a:p>
          </p:txBody>
        </p:sp>
        <p:sp>
          <p:nvSpPr>
            <p:cNvPr id="168" name="tx168"/>
            <p:cNvSpPr/>
            <p:nvPr/>
          </p:nvSpPr>
          <p:spPr>
            <a:xfrm>
              <a:off x="313202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22.5</a:t>
              </a:r>
            </a:p>
          </p:txBody>
        </p:sp>
        <p:sp>
          <p:nvSpPr>
            <p:cNvPr id="169" name="tx169"/>
            <p:cNvSpPr/>
            <p:nvPr/>
          </p:nvSpPr>
          <p:spPr>
            <a:xfrm>
              <a:off x="2194175" y="5279722"/>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0" name="tx170"/>
            <p:cNvSpPr/>
            <p:nvPr/>
          </p:nvSpPr>
          <p:spPr>
            <a:xfrm>
              <a:off x="6611656"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17.2</a:t>
              </a:r>
            </a:p>
          </p:txBody>
        </p:sp>
        <p:sp>
          <p:nvSpPr>
            <p:cNvPr id="171" name="tx171"/>
            <p:cNvSpPr/>
            <p:nvPr/>
          </p:nvSpPr>
          <p:spPr>
            <a:xfrm>
              <a:off x="6032261"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11.3</a:t>
              </a:r>
            </a:p>
          </p:txBody>
        </p:sp>
        <p:sp>
          <p:nvSpPr>
            <p:cNvPr id="172" name="tx172"/>
            <p:cNvSpPr/>
            <p:nvPr/>
          </p:nvSpPr>
          <p:spPr>
            <a:xfrm>
              <a:off x="3599258" y="5279778"/>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73" name="tx17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9037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462073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6337716"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0" name="tx180"/>
            <p:cNvSpPr/>
            <p:nvPr/>
          </p:nvSpPr>
          <p:spPr>
            <a:xfrm>
              <a:off x="805469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1" name="tx181"/>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Nepal.
In 2024, DTP1 coverage in Nepal increased to 98%. The number of children missing out on any DTP vaccination (zero-dose children) improved from 23,000 in 2023 to 11,000 in 2024.
DTP3 coverage increased to 97% in 2024, leaving 17,000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85694"/>
            </a:xfrm>
            <a:custGeom>
              <a:avLst/>
              <a:pathLst>
                <a:path w="3397293" h="485694">
                  <a:moveTo>
                    <a:pt x="0" y="399983"/>
                  </a:moveTo>
                  <a:lnTo>
                    <a:pt x="141553" y="399983"/>
                  </a:lnTo>
                  <a:lnTo>
                    <a:pt x="283107" y="399983"/>
                  </a:lnTo>
                  <a:lnTo>
                    <a:pt x="424661" y="457124"/>
                  </a:lnTo>
                  <a:lnTo>
                    <a:pt x="566215" y="285702"/>
                  </a:lnTo>
                  <a:lnTo>
                    <a:pt x="707769" y="485694"/>
                  </a:lnTo>
                  <a:lnTo>
                    <a:pt x="849323" y="142851"/>
                  </a:lnTo>
                  <a:lnTo>
                    <a:pt x="990877" y="371413"/>
                  </a:lnTo>
                  <a:lnTo>
                    <a:pt x="1132431" y="399983"/>
                  </a:lnTo>
                  <a:lnTo>
                    <a:pt x="1273984" y="85710"/>
                  </a:lnTo>
                  <a:lnTo>
                    <a:pt x="1415538" y="142851"/>
                  </a:lnTo>
                  <a:lnTo>
                    <a:pt x="1557092" y="57140"/>
                  </a:lnTo>
                  <a:lnTo>
                    <a:pt x="1698646" y="228562"/>
                  </a:lnTo>
                  <a:lnTo>
                    <a:pt x="1840200" y="114281"/>
                  </a:lnTo>
                  <a:lnTo>
                    <a:pt x="1981754" y="114281"/>
                  </a:lnTo>
                  <a:lnTo>
                    <a:pt x="2123308" y="114281"/>
                  </a:lnTo>
                  <a:lnTo>
                    <a:pt x="2264862" y="85710"/>
                  </a:lnTo>
                  <a:lnTo>
                    <a:pt x="2406416" y="57140"/>
                  </a:lnTo>
                  <a:lnTo>
                    <a:pt x="2547969" y="57140"/>
                  </a:lnTo>
                  <a:lnTo>
                    <a:pt x="2689523" y="57140"/>
                  </a:lnTo>
                  <a:lnTo>
                    <a:pt x="2831077" y="257132"/>
                  </a:lnTo>
                  <a:lnTo>
                    <a:pt x="2972631" y="171421"/>
                  </a:lnTo>
                  <a:lnTo>
                    <a:pt x="3114185" y="85710"/>
                  </a:lnTo>
                  <a:lnTo>
                    <a:pt x="3255739" y="5714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85694"/>
            </a:xfrm>
            <a:custGeom>
              <a:avLst/>
              <a:pathLst>
                <a:path w="3397293" h="485694">
                  <a:moveTo>
                    <a:pt x="0" y="399983"/>
                  </a:moveTo>
                  <a:lnTo>
                    <a:pt x="141553" y="399983"/>
                  </a:lnTo>
                  <a:lnTo>
                    <a:pt x="283107" y="399983"/>
                  </a:lnTo>
                  <a:lnTo>
                    <a:pt x="424661" y="457124"/>
                  </a:lnTo>
                  <a:lnTo>
                    <a:pt x="566215" y="285702"/>
                  </a:lnTo>
                  <a:lnTo>
                    <a:pt x="707769" y="485694"/>
                  </a:lnTo>
                  <a:lnTo>
                    <a:pt x="849323" y="142851"/>
                  </a:lnTo>
                  <a:lnTo>
                    <a:pt x="990877" y="371413"/>
                  </a:lnTo>
                  <a:lnTo>
                    <a:pt x="1132431" y="399983"/>
                  </a:lnTo>
                  <a:lnTo>
                    <a:pt x="1273984" y="85710"/>
                  </a:lnTo>
                  <a:lnTo>
                    <a:pt x="1415538" y="142851"/>
                  </a:lnTo>
                  <a:lnTo>
                    <a:pt x="1557092" y="57140"/>
                  </a:lnTo>
                  <a:lnTo>
                    <a:pt x="1698646" y="228562"/>
                  </a:lnTo>
                  <a:lnTo>
                    <a:pt x="1840200" y="114281"/>
                  </a:lnTo>
                  <a:lnTo>
                    <a:pt x="1981754" y="114281"/>
                  </a:lnTo>
                  <a:lnTo>
                    <a:pt x="2123308" y="114281"/>
                  </a:lnTo>
                  <a:lnTo>
                    <a:pt x="2264862" y="85710"/>
                  </a:lnTo>
                  <a:lnTo>
                    <a:pt x="2406416" y="57140"/>
                  </a:lnTo>
                  <a:lnTo>
                    <a:pt x="2547969" y="57140"/>
                  </a:lnTo>
                  <a:lnTo>
                    <a:pt x="2689523" y="57140"/>
                  </a:lnTo>
                  <a:lnTo>
                    <a:pt x="2831077" y="257132"/>
                  </a:lnTo>
                  <a:lnTo>
                    <a:pt x="2972631" y="171421"/>
                  </a:lnTo>
                  <a:lnTo>
                    <a:pt x="3114185" y="85710"/>
                  </a:lnTo>
                  <a:lnTo>
                    <a:pt x="3255739" y="5714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85694"/>
            </a:xfrm>
            <a:custGeom>
              <a:avLst/>
              <a:pathLst>
                <a:path w="3397293" h="485694">
                  <a:moveTo>
                    <a:pt x="0" y="399983"/>
                  </a:moveTo>
                  <a:lnTo>
                    <a:pt x="141553" y="399983"/>
                  </a:lnTo>
                  <a:lnTo>
                    <a:pt x="283107" y="399983"/>
                  </a:lnTo>
                  <a:lnTo>
                    <a:pt x="424661" y="457124"/>
                  </a:lnTo>
                  <a:lnTo>
                    <a:pt x="566215" y="285702"/>
                  </a:lnTo>
                  <a:lnTo>
                    <a:pt x="707769" y="485694"/>
                  </a:lnTo>
                  <a:lnTo>
                    <a:pt x="849323" y="142851"/>
                  </a:lnTo>
                  <a:lnTo>
                    <a:pt x="990877" y="371413"/>
                  </a:lnTo>
                  <a:lnTo>
                    <a:pt x="1132431" y="399983"/>
                  </a:lnTo>
                  <a:lnTo>
                    <a:pt x="1273984" y="85710"/>
                  </a:lnTo>
                  <a:lnTo>
                    <a:pt x="1415538" y="142851"/>
                  </a:lnTo>
                  <a:lnTo>
                    <a:pt x="1557092" y="57140"/>
                  </a:lnTo>
                  <a:lnTo>
                    <a:pt x="1698646" y="228562"/>
                  </a:lnTo>
                  <a:lnTo>
                    <a:pt x="1840200" y="114281"/>
                  </a:lnTo>
                  <a:lnTo>
                    <a:pt x="1981754" y="114281"/>
                  </a:lnTo>
                  <a:lnTo>
                    <a:pt x="2123308" y="114281"/>
                  </a:lnTo>
                  <a:lnTo>
                    <a:pt x="2264862" y="85710"/>
                  </a:lnTo>
                  <a:lnTo>
                    <a:pt x="2406416" y="57140"/>
                  </a:lnTo>
                  <a:lnTo>
                    <a:pt x="2547969" y="57140"/>
                  </a:lnTo>
                  <a:lnTo>
                    <a:pt x="2689523" y="57140"/>
                  </a:lnTo>
                  <a:lnTo>
                    <a:pt x="2831077" y="257132"/>
                  </a:lnTo>
                  <a:lnTo>
                    <a:pt x="2972631" y="171421"/>
                  </a:lnTo>
                  <a:lnTo>
                    <a:pt x="3114185" y="85710"/>
                  </a:lnTo>
                  <a:lnTo>
                    <a:pt x="3255739" y="5714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96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212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805653"/>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0" name="tx60"/>
            <p:cNvSpPr/>
            <p:nvPr/>
          </p:nvSpPr>
          <p:spPr>
            <a:xfrm>
              <a:off x="274677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922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42009" y="472419"/>
              <a:ext cx="23552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Nepal,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5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65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865643"/>
              <a:ext cx="3397293" cy="1699929"/>
            </a:xfrm>
            <a:custGeom>
              <a:avLst/>
              <a:pathLst>
                <a:path w="3397293" h="1699929">
                  <a:moveTo>
                    <a:pt x="0" y="1399942"/>
                  </a:moveTo>
                  <a:lnTo>
                    <a:pt x="141553" y="1399942"/>
                  </a:lnTo>
                  <a:lnTo>
                    <a:pt x="283107" y="1399942"/>
                  </a:lnTo>
                  <a:lnTo>
                    <a:pt x="424661" y="1599934"/>
                  </a:lnTo>
                  <a:lnTo>
                    <a:pt x="566215" y="999958"/>
                  </a:lnTo>
                  <a:lnTo>
                    <a:pt x="707769" y="1699929"/>
                  </a:lnTo>
                  <a:lnTo>
                    <a:pt x="849323" y="499979"/>
                  </a:lnTo>
                  <a:lnTo>
                    <a:pt x="990877" y="1299946"/>
                  </a:lnTo>
                  <a:lnTo>
                    <a:pt x="1132431" y="1399942"/>
                  </a:lnTo>
                  <a:lnTo>
                    <a:pt x="1273984" y="299987"/>
                  </a:lnTo>
                  <a:lnTo>
                    <a:pt x="1415538" y="499979"/>
                  </a:lnTo>
                  <a:lnTo>
                    <a:pt x="1557092" y="199991"/>
                  </a:lnTo>
                  <a:lnTo>
                    <a:pt x="1698646" y="799967"/>
                  </a:lnTo>
                  <a:lnTo>
                    <a:pt x="1840200" y="399983"/>
                  </a:lnTo>
                  <a:lnTo>
                    <a:pt x="1981754" y="399983"/>
                  </a:lnTo>
                  <a:lnTo>
                    <a:pt x="2123308" y="399983"/>
                  </a:lnTo>
                  <a:lnTo>
                    <a:pt x="2264862" y="299987"/>
                  </a:lnTo>
                  <a:lnTo>
                    <a:pt x="2406416" y="199991"/>
                  </a:lnTo>
                  <a:lnTo>
                    <a:pt x="2547969" y="199991"/>
                  </a:lnTo>
                  <a:lnTo>
                    <a:pt x="2689523" y="199991"/>
                  </a:lnTo>
                  <a:lnTo>
                    <a:pt x="2831077" y="899962"/>
                  </a:lnTo>
                  <a:lnTo>
                    <a:pt x="2972631" y="599975"/>
                  </a:lnTo>
                  <a:lnTo>
                    <a:pt x="3114185" y="299987"/>
                  </a:lnTo>
                  <a:lnTo>
                    <a:pt x="3255739" y="199991"/>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65634"/>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65643"/>
              <a:ext cx="3397293" cy="1999917"/>
            </a:xfrm>
            <a:custGeom>
              <a:avLst/>
              <a:pathLst>
                <a:path w="3397293" h="1999917">
                  <a:moveTo>
                    <a:pt x="0" y="1999917"/>
                  </a:moveTo>
                  <a:lnTo>
                    <a:pt x="141553" y="1899921"/>
                  </a:lnTo>
                  <a:lnTo>
                    <a:pt x="283107" y="1799925"/>
                  </a:lnTo>
                  <a:lnTo>
                    <a:pt x="424661" y="1799925"/>
                  </a:lnTo>
                  <a:lnTo>
                    <a:pt x="566215" y="1599934"/>
                  </a:lnTo>
                  <a:lnTo>
                    <a:pt x="707769" y="1299946"/>
                  </a:lnTo>
                  <a:lnTo>
                    <a:pt x="849323" y="1399942"/>
                  </a:lnTo>
                  <a:lnTo>
                    <a:pt x="990877" y="1399942"/>
                  </a:lnTo>
                  <a:lnTo>
                    <a:pt x="1132431" y="1399942"/>
                  </a:lnTo>
                  <a:lnTo>
                    <a:pt x="1273984" y="1299946"/>
                  </a:lnTo>
                  <a:lnTo>
                    <a:pt x="1415538" y="1099954"/>
                  </a:lnTo>
                  <a:lnTo>
                    <a:pt x="1557092" y="699971"/>
                  </a:lnTo>
                  <a:lnTo>
                    <a:pt x="1698646" y="699971"/>
                  </a:lnTo>
                  <a:lnTo>
                    <a:pt x="1840200" y="699971"/>
                  </a:lnTo>
                  <a:lnTo>
                    <a:pt x="1981754" y="599975"/>
                  </a:lnTo>
                  <a:lnTo>
                    <a:pt x="2123308" y="599975"/>
                  </a:lnTo>
                  <a:lnTo>
                    <a:pt x="2264862" y="499979"/>
                  </a:lnTo>
                  <a:lnTo>
                    <a:pt x="2406416" y="499979"/>
                  </a:lnTo>
                  <a:lnTo>
                    <a:pt x="2547969" y="299987"/>
                  </a:lnTo>
                  <a:lnTo>
                    <a:pt x="2689523" y="199991"/>
                  </a:lnTo>
                  <a:lnTo>
                    <a:pt x="2831077" y="699971"/>
                  </a:lnTo>
                  <a:lnTo>
                    <a:pt x="2972631" y="599975"/>
                  </a:lnTo>
                  <a:lnTo>
                    <a:pt x="3114185" y="99995"/>
                  </a:lnTo>
                  <a:lnTo>
                    <a:pt x="3255739" y="199991"/>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865643"/>
              <a:ext cx="3397293" cy="1699929"/>
            </a:xfrm>
            <a:custGeom>
              <a:avLst/>
              <a:pathLst>
                <a:path w="3397293" h="1699929">
                  <a:moveTo>
                    <a:pt x="0" y="1399942"/>
                  </a:moveTo>
                  <a:lnTo>
                    <a:pt x="141553" y="1399942"/>
                  </a:lnTo>
                  <a:lnTo>
                    <a:pt x="283107" y="1399942"/>
                  </a:lnTo>
                  <a:lnTo>
                    <a:pt x="424661" y="1599934"/>
                  </a:lnTo>
                  <a:lnTo>
                    <a:pt x="566215" y="999958"/>
                  </a:lnTo>
                  <a:lnTo>
                    <a:pt x="707769" y="1699929"/>
                  </a:lnTo>
                  <a:lnTo>
                    <a:pt x="849323" y="499979"/>
                  </a:lnTo>
                  <a:lnTo>
                    <a:pt x="990877" y="1299946"/>
                  </a:lnTo>
                  <a:lnTo>
                    <a:pt x="1132431" y="1399942"/>
                  </a:lnTo>
                  <a:lnTo>
                    <a:pt x="1273984" y="299987"/>
                  </a:lnTo>
                  <a:lnTo>
                    <a:pt x="1415538" y="499979"/>
                  </a:lnTo>
                  <a:lnTo>
                    <a:pt x="1557092" y="199991"/>
                  </a:lnTo>
                  <a:lnTo>
                    <a:pt x="1698646" y="799967"/>
                  </a:lnTo>
                  <a:lnTo>
                    <a:pt x="1840200" y="399983"/>
                  </a:lnTo>
                  <a:lnTo>
                    <a:pt x="1981754" y="399983"/>
                  </a:lnTo>
                  <a:lnTo>
                    <a:pt x="2123308" y="399983"/>
                  </a:lnTo>
                  <a:lnTo>
                    <a:pt x="2264862" y="299987"/>
                  </a:lnTo>
                  <a:lnTo>
                    <a:pt x="2406416" y="199991"/>
                  </a:lnTo>
                  <a:lnTo>
                    <a:pt x="2547969" y="199991"/>
                  </a:lnTo>
                  <a:lnTo>
                    <a:pt x="2689523" y="199991"/>
                  </a:lnTo>
                  <a:lnTo>
                    <a:pt x="2831077" y="899962"/>
                  </a:lnTo>
                  <a:lnTo>
                    <a:pt x="2972631" y="599975"/>
                  </a:lnTo>
                  <a:lnTo>
                    <a:pt x="3114185" y="299987"/>
                  </a:lnTo>
                  <a:lnTo>
                    <a:pt x="3255739" y="199991"/>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405662"/>
              <a:ext cx="0" cy="1859923"/>
            </a:xfrm>
            <a:custGeom>
              <a:avLst/>
              <a:pathLst>
                <a:path w="0" h="1859923">
                  <a:moveTo>
                    <a:pt x="0" y="185992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405662"/>
              <a:ext cx="0" cy="2159910"/>
            </a:xfrm>
            <a:custGeom>
              <a:avLst/>
              <a:pathLst>
                <a:path w="0" h="2159910">
                  <a:moveTo>
                    <a:pt x="0" y="215991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405662"/>
              <a:ext cx="0" cy="959960"/>
            </a:xfrm>
            <a:custGeom>
              <a:avLst/>
              <a:pathLst>
                <a:path w="0" h="959960">
                  <a:moveTo>
                    <a:pt x="0" y="9599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405662"/>
              <a:ext cx="0" cy="859964"/>
            </a:xfrm>
            <a:custGeom>
              <a:avLst/>
              <a:pathLst>
                <a:path w="0" h="859964">
                  <a:moveTo>
                    <a:pt x="0" y="8599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405662"/>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405662"/>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405662"/>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865643"/>
              <a:ext cx="3397293" cy="1699929"/>
            </a:xfrm>
            <a:custGeom>
              <a:avLst/>
              <a:pathLst>
                <a:path w="3397293" h="1699929">
                  <a:moveTo>
                    <a:pt x="0" y="1399942"/>
                  </a:moveTo>
                  <a:lnTo>
                    <a:pt x="141553" y="1399942"/>
                  </a:lnTo>
                  <a:lnTo>
                    <a:pt x="283107" y="1399942"/>
                  </a:lnTo>
                  <a:lnTo>
                    <a:pt x="424661" y="1599934"/>
                  </a:lnTo>
                  <a:lnTo>
                    <a:pt x="566215" y="999958"/>
                  </a:lnTo>
                  <a:lnTo>
                    <a:pt x="707769" y="1699929"/>
                  </a:lnTo>
                  <a:lnTo>
                    <a:pt x="849323" y="499979"/>
                  </a:lnTo>
                  <a:lnTo>
                    <a:pt x="990877" y="1299946"/>
                  </a:lnTo>
                  <a:lnTo>
                    <a:pt x="1132431" y="1399942"/>
                  </a:lnTo>
                  <a:lnTo>
                    <a:pt x="1273984" y="299987"/>
                  </a:lnTo>
                  <a:lnTo>
                    <a:pt x="1415538" y="499979"/>
                  </a:lnTo>
                  <a:lnTo>
                    <a:pt x="1557092" y="199991"/>
                  </a:lnTo>
                  <a:lnTo>
                    <a:pt x="1698646" y="799967"/>
                  </a:lnTo>
                  <a:lnTo>
                    <a:pt x="1840200" y="399983"/>
                  </a:lnTo>
                  <a:lnTo>
                    <a:pt x="1981754" y="399983"/>
                  </a:lnTo>
                  <a:lnTo>
                    <a:pt x="2123308" y="399983"/>
                  </a:lnTo>
                  <a:lnTo>
                    <a:pt x="2264862" y="299987"/>
                  </a:lnTo>
                  <a:lnTo>
                    <a:pt x="2406416" y="199991"/>
                  </a:lnTo>
                  <a:lnTo>
                    <a:pt x="2547969" y="199991"/>
                  </a:lnTo>
                  <a:lnTo>
                    <a:pt x="2689523" y="199991"/>
                  </a:lnTo>
                  <a:lnTo>
                    <a:pt x="2831077" y="899962"/>
                  </a:lnTo>
                  <a:lnTo>
                    <a:pt x="2972631" y="599975"/>
                  </a:lnTo>
                  <a:lnTo>
                    <a:pt x="3114185" y="299987"/>
                  </a:lnTo>
                  <a:lnTo>
                    <a:pt x="3255739" y="199991"/>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59324" y="13265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67093" y="132522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1" name="tx91"/>
            <p:cNvSpPr/>
            <p:nvPr/>
          </p:nvSpPr>
          <p:spPr>
            <a:xfrm>
              <a:off x="6805008" y="13251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12777"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097042"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3265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963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588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831" y="4805653"/>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14" name="tx114"/>
            <p:cNvSpPr/>
            <p:nvPr/>
          </p:nvSpPr>
          <p:spPr>
            <a:xfrm>
              <a:off x="70634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2592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154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7120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3086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9051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5017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137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5103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068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034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7191603" cy="149993"/>
            </a:xfrm>
            <a:prstGeom prst="rect">
              <a:avLst/>
            </a:prstGeom>
            <a:solidFill>
              <a:srgbClr val="1CABE2">
                <a:alpha val="80000"/>
              </a:srgbClr>
            </a:solidFill>
          </p:spPr>
          <p:txBody>
            <a:bodyPr/>
            <a:lstStyle/>
            <a:p/>
          </p:txBody>
        </p:sp>
        <p:sp>
          <p:nvSpPr>
            <p:cNvPr id="132" name="rc132"/>
            <p:cNvSpPr/>
            <p:nvPr/>
          </p:nvSpPr>
          <p:spPr>
            <a:xfrm>
              <a:off x="1317178" y="5450161"/>
              <a:ext cx="3523956"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56416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40830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6796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0" name="tx140"/>
            <p:cNvSpPr/>
            <p:nvPr/>
          </p:nvSpPr>
          <p:spPr>
            <a:xfrm>
              <a:off x="72761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Nepal (98%) was 9 percentage points higher than the global average (89%) and 3 percentage points higher than the average across all ROSA countries (95%).
National DTP1 coverage was 2 percentage points higher than in 2019 (96%).
This equates to 11,000 zero-dose children in 2024 compared to 23,000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0083CF">
                <a:alpha val="100000"/>
              </a:srgbClr>
            </a:solidFill>
          </p:spPr>
          <p:txBody>
            <a:bodyPr/>
            <a:lstStyle/>
            <a:p/>
          </p:txBody>
        </p:sp>
        <p:sp>
          <p:nvSpPr>
            <p:cNvPr id="22" name="rc22"/>
            <p:cNvSpPr/>
            <p:nvPr/>
          </p:nvSpPr>
          <p:spPr>
            <a:xfrm>
              <a:off x="1963717" y="1260444"/>
              <a:ext cx="907748" cy="3485590"/>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12121"/>
              <a:ext cx="907748" cy="3633913"/>
            </a:xfrm>
            <a:prstGeom prst="rect">
              <a:avLst/>
            </a:prstGeom>
            <a:solidFill>
              <a:srgbClr val="F26A21">
                <a:alpha val="100000"/>
              </a:srgbClr>
            </a:solidFill>
          </p:spPr>
          <p:txBody>
            <a:bodyPr/>
            <a:lstStyle/>
            <a:p/>
          </p:txBody>
        </p:sp>
        <p:sp>
          <p:nvSpPr>
            <p:cNvPr id="25" name="rc25"/>
            <p:cNvSpPr/>
            <p:nvPr/>
          </p:nvSpPr>
          <p:spPr>
            <a:xfrm>
              <a:off x="7006762" y="1075040"/>
              <a:ext cx="907748" cy="3670994"/>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Nepal ranked number 4 out of 8 countries for lowest DTP1 coverage (based on tied ranks).
Nepal was in the top 5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F26A21">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Nepal ranked number 4 out of 8 countries with 45,000 zero-dose children.
In 2024, Nepal ranked number 5 out of 8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5548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1538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7528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03519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29509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854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14533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40523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66514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9250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037716"/>
              <a:ext cx="200644" cy="1587819"/>
            </a:xfrm>
            <a:prstGeom prst="rect">
              <a:avLst/>
            </a:prstGeom>
            <a:solidFill>
              <a:srgbClr val="80BD41">
                <a:alpha val="100000"/>
              </a:srgbClr>
            </a:solidFill>
          </p:spPr>
          <p:txBody>
            <a:bodyPr/>
            <a:lstStyle/>
            <a:p/>
          </p:txBody>
        </p:sp>
        <p:sp>
          <p:nvSpPr>
            <p:cNvPr id="29" name="rc29"/>
            <p:cNvSpPr/>
            <p:nvPr/>
          </p:nvSpPr>
          <p:spPr>
            <a:xfrm>
              <a:off x="1423662" y="2479832"/>
              <a:ext cx="200644" cy="343311"/>
            </a:xfrm>
            <a:prstGeom prst="rect">
              <a:avLst/>
            </a:prstGeom>
            <a:solidFill>
              <a:srgbClr val="0058AB">
                <a:alpha val="100000"/>
              </a:srgbClr>
            </a:solidFill>
          </p:spPr>
          <p:txBody>
            <a:bodyPr/>
            <a:lstStyle/>
            <a:p/>
          </p:txBody>
        </p:sp>
        <p:sp>
          <p:nvSpPr>
            <p:cNvPr id="30" name="rc30"/>
            <p:cNvSpPr/>
            <p:nvPr/>
          </p:nvSpPr>
          <p:spPr>
            <a:xfrm>
              <a:off x="1423662" y="2823143"/>
              <a:ext cx="200644" cy="214572"/>
            </a:xfrm>
            <a:prstGeom prst="rect">
              <a:avLst/>
            </a:prstGeom>
            <a:solidFill>
              <a:srgbClr val="1CABE2">
                <a:alpha val="100000"/>
              </a:srgbClr>
            </a:solidFill>
          </p:spPr>
          <p:txBody>
            <a:bodyPr/>
            <a:lstStyle/>
            <a:p/>
          </p:txBody>
        </p:sp>
        <p:sp>
          <p:nvSpPr>
            <p:cNvPr id="31" name="rc31"/>
            <p:cNvSpPr/>
            <p:nvPr/>
          </p:nvSpPr>
          <p:spPr>
            <a:xfrm>
              <a:off x="1646600" y="3112631"/>
              <a:ext cx="200644" cy="1512903"/>
            </a:xfrm>
            <a:prstGeom prst="rect">
              <a:avLst/>
            </a:prstGeom>
            <a:solidFill>
              <a:srgbClr val="80BD41">
                <a:alpha val="100000"/>
              </a:srgbClr>
            </a:solidFill>
          </p:spPr>
          <p:txBody>
            <a:bodyPr/>
            <a:lstStyle/>
            <a:p/>
          </p:txBody>
        </p:sp>
        <p:sp>
          <p:nvSpPr>
            <p:cNvPr id="32" name="rc32"/>
            <p:cNvSpPr/>
            <p:nvPr/>
          </p:nvSpPr>
          <p:spPr>
            <a:xfrm>
              <a:off x="1646600" y="2524280"/>
              <a:ext cx="200644" cy="336200"/>
            </a:xfrm>
            <a:prstGeom prst="rect">
              <a:avLst/>
            </a:prstGeom>
            <a:solidFill>
              <a:srgbClr val="0058AB">
                <a:alpha val="100000"/>
              </a:srgbClr>
            </a:solidFill>
          </p:spPr>
          <p:txBody>
            <a:bodyPr/>
            <a:lstStyle/>
            <a:p/>
          </p:txBody>
        </p:sp>
        <p:sp>
          <p:nvSpPr>
            <p:cNvPr id="33" name="rc33"/>
            <p:cNvSpPr/>
            <p:nvPr/>
          </p:nvSpPr>
          <p:spPr>
            <a:xfrm>
              <a:off x="1646600" y="2860480"/>
              <a:ext cx="200644" cy="252151"/>
            </a:xfrm>
            <a:prstGeom prst="rect">
              <a:avLst/>
            </a:prstGeom>
            <a:solidFill>
              <a:srgbClr val="1CABE2">
                <a:alpha val="100000"/>
              </a:srgbClr>
            </a:solidFill>
          </p:spPr>
          <p:txBody>
            <a:bodyPr/>
            <a:lstStyle/>
            <a:p/>
          </p:txBody>
        </p:sp>
        <p:sp>
          <p:nvSpPr>
            <p:cNvPr id="34" name="rc34"/>
            <p:cNvSpPr/>
            <p:nvPr/>
          </p:nvSpPr>
          <p:spPr>
            <a:xfrm>
              <a:off x="1869538" y="3145634"/>
              <a:ext cx="200644" cy="1479901"/>
            </a:xfrm>
            <a:prstGeom prst="rect">
              <a:avLst/>
            </a:prstGeom>
            <a:solidFill>
              <a:srgbClr val="80BD41">
                <a:alpha val="100000"/>
              </a:srgbClr>
            </a:solidFill>
          </p:spPr>
          <p:txBody>
            <a:bodyPr/>
            <a:lstStyle/>
            <a:p/>
          </p:txBody>
        </p:sp>
        <p:sp>
          <p:nvSpPr>
            <p:cNvPr id="35" name="rc35"/>
            <p:cNvSpPr/>
            <p:nvPr/>
          </p:nvSpPr>
          <p:spPr>
            <a:xfrm>
              <a:off x="1869538" y="2570118"/>
              <a:ext cx="200644" cy="328867"/>
            </a:xfrm>
            <a:prstGeom prst="rect">
              <a:avLst/>
            </a:prstGeom>
            <a:solidFill>
              <a:srgbClr val="0058AB">
                <a:alpha val="100000"/>
              </a:srgbClr>
            </a:solidFill>
          </p:spPr>
          <p:txBody>
            <a:bodyPr/>
            <a:lstStyle/>
            <a:p/>
          </p:txBody>
        </p:sp>
        <p:sp>
          <p:nvSpPr>
            <p:cNvPr id="36" name="rc36"/>
            <p:cNvSpPr/>
            <p:nvPr/>
          </p:nvSpPr>
          <p:spPr>
            <a:xfrm>
              <a:off x="1869538" y="2898986"/>
              <a:ext cx="200644" cy="246648"/>
            </a:xfrm>
            <a:prstGeom prst="rect">
              <a:avLst/>
            </a:prstGeom>
            <a:solidFill>
              <a:srgbClr val="1CABE2">
                <a:alpha val="100000"/>
              </a:srgbClr>
            </a:solidFill>
          </p:spPr>
          <p:txBody>
            <a:bodyPr/>
            <a:lstStyle/>
            <a:p/>
          </p:txBody>
        </p:sp>
        <p:sp>
          <p:nvSpPr>
            <p:cNvPr id="37" name="rc37"/>
            <p:cNvSpPr/>
            <p:nvPr/>
          </p:nvSpPr>
          <p:spPr>
            <a:xfrm>
              <a:off x="2092476" y="3048397"/>
              <a:ext cx="200644" cy="1577138"/>
            </a:xfrm>
            <a:prstGeom prst="rect">
              <a:avLst/>
            </a:prstGeom>
            <a:solidFill>
              <a:srgbClr val="80BD41">
                <a:alpha val="100000"/>
              </a:srgbClr>
            </a:solidFill>
          </p:spPr>
          <p:txBody>
            <a:bodyPr/>
            <a:lstStyle/>
            <a:p/>
          </p:txBody>
        </p:sp>
        <p:sp>
          <p:nvSpPr>
            <p:cNvPr id="38" name="rc38"/>
            <p:cNvSpPr/>
            <p:nvPr/>
          </p:nvSpPr>
          <p:spPr>
            <a:xfrm>
              <a:off x="2092476" y="2603562"/>
              <a:ext cx="200644" cy="363953"/>
            </a:xfrm>
            <a:prstGeom prst="rect">
              <a:avLst/>
            </a:prstGeom>
            <a:solidFill>
              <a:srgbClr val="0058AB">
                <a:alpha val="100000"/>
              </a:srgbClr>
            </a:solidFill>
          </p:spPr>
          <p:txBody>
            <a:bodyPr/>
            <a:lstStyle/>
            <a:p/>
          </p:txBody>
        </p:sp>
        <p:sp>
          <p:nvSpPr>
            <p:cNvPr id="39" name="rc39"/>
            <p:cNvSpPr/>
            <p:nvPr/>
          </p:nvSpPr>
          <p:spPr>
            <a:xfrm>
              <a:off x="2092476" y="2967516"/>
              <a:ext cx="200644" cy="80880"/>
            </a:xfrm>
            <a:prstGeom prst="rect">
              <a:avLst/>
            </a:prstGeom>
            <a:solidFill>
              <a:srgbClr val="1CABE2">
                <a:alpha val="100000"/>
              </a:srgbClr>
            </a:solidFill>
          </p:spPr>
          <p:txBody>
            <a:bodyPr/>
            <a:lstStyle/>
            <a:p/>
          </p:txBody>
        </p:sp>
        <p:sp>
          <p:nvSpPr>
            <p:cNvPr id="40" name="rc40"/>
            <p:cNvSpPr/>
            <p:nvPr/>
          </p:nvSpPr>
          <p:spPr>
            <a:xfrm>
              <a:off x="2315413" y="3037686"/>
              <a:ext cx="200644" cy="1587849"/>
            </a:xfrm>
            <a:prstGeom prst="rect">
              <a:avLst/>
            </a:prstGeom>
            <a:solidFill>
              <a:srgbClr val="80BD41">
                <a:alpha val="100000"/>
              </a:srgbClr>
            </a:solidFill>
          </p:spPr>
          <p:txBody>
            <a:bodyPr/>
            <a:lstStyle/>
            <a:p/>
          </p:txBody>
        </p:sp>
        <p:sp>
          <p:nvSpPr>
            <p:cNvPr id="41" name="rc41"/>
            <p:cNvSpPr/>
            <p:nvPr/>
          </p:nvSpPr>
          <p:spPr>
            <a:xfrm>
              <a:off x="2315413" y="2640724"/>
              <a:ext cx="200644" cy="238178"/>
            </a:xfrm>
            <a:prstGeom prst="rect">
              <a:avLst/>
            </a:prstGeom>
            <a:solidFill>
              <a:srgbClr val="0058AB">
                <a:alpha val="100000"/>
              </a:srgbClr>
            </a:solidFill>
          </p:spPr>
          <p:txBody>
            <a:bodyPr/>
            <a:lstStyle/>
            <a:p/>
          </p:txBody>
        </p:sp>
        <p:sp>
          <p:nvSpPr>
            <p:cNvPr id="42" name="rc42"/>
            <p:cNvSpPr/>
            <p:nvPr/>
          </p:nvSpPr>
          <p:spPr>
            <a:xfrm>
              <a:off x="2315413" y="2878902"/>
              <a:ext cx="200644" cy="158783"/>
            </a:xfrm>
            <a:prstGeom prst="rect">
              <a:avLst/>
            </a:prstGeom>
            <a:solidFill>
              <a:srgbClr val="1CABE2">
                <a:alpha val="100000"/>
              </a:srgbClr>
            </a:solidFill>
          </p:spPr>
          <p:txBody>
            <a:bodyPr/>
            <a:lstStyle/>
            <a:p/>
          </p:txBody>
        </p:sp>
        <p:sp>
          <p:nvSpPr>
            <p:cNvPr id="43" name="rc43"/>
            <p:cNvSpPr/>
            <p:nvPr/>
          </p:nvSpPr>
          <p:spPr>
            <a:xfrm>
              <a:off x="2538351" y="3174219"/>
              <a:ext cx="200644" cy="1451315"/>
            </a:xfrm>
            <a:prstGeom prst="rect">
              <a:avLst/>
            </a:prstGeom>
            <a:solidFill>
              <a:srgbClr val="80BD41">
                <a:alpha val="100000"/>
              </a:srgbClr>
            </a:solidFill>
          </p:spPr>
          <p:txBody>
            <a:bodyPr/>
            <a:lstStyle/>
            <a:p/>
          </p:txBody>
        </p:sp>
        <p:sp>
          <p:nvSpPr>
            <p:cNvPr id="44" name="rc44"/>
            <p:cNvSpPr/>
            <p:nvPr/>
          </p:nvSpPr>
          <p:spPr>
            <a:xfrm>
              <a:off x="2538351" y="2690447"/>
              <a:ext cx="200644" cy="367666"/>
            </a:xfrm>
            <a:prstGeom prst="rect">
              <a:avLst/>
            </a:prstGeom>
            <a:solidFill>
              <a:srgbClr val="0058AB">
                <a:alpha val="100000"/>
              </a:srgbClr>
            </a:solidFill>
          </p:spPr>
          <p:txBody>
            <a:bodyPr/>
            <a:lstStyle/>
            <a:p/>
          </p:txBody>
        </p:sp>
        <p:sp>
          <p:nvSpPr>
            <p:cNvPr id="45" name="rc45"/>
            <p:cNvSpPr/>
            <p:nvPr/>
          </p:nvSpPr>
          <p:spPr>
            <a:xfrm>
              <a:off x="2538351" y="3058113"/>
              <a:ext cx="200644" cy="116106"/>
            </a:xfrm>
            <a:prstGeom prst="rect">
              <a:avLst/>
            </a:prstGeom>
            <a:solidFill>
              <a:srgbClr val="1CABE2">
                <a:alpha val="100000"/>
              </a:srgbClr>
            </a:solidFill>
          </p:spPr>
          <p:txBody>
            <a:bodyPr/>
            <a:lstStyle/>
            <a:p/>
          </p:txBody>
        </p:sp>
        <p:sp>
          <p:nvSpPr>
            <p:cNvPr id="46" name="rc46"/>
            <p:cNvSpPr/>
            <p:nvPr/>
          </p:nvSpPr>
          <p:spPr>
            <a:xfrm>
              <a:off x="2761289" y="2945171"/>
              <a:ext cx="200644" cy="1680364"/>
            </a:xfrm>
            <a:prstGeom prst="rect">
              <a:avLst/>
            </a:prstGeom>
            <a:solidFill>
              <a:srgbClr val="80BD41">
                <a:alpha val="100000"/>
              </a:srgbClr>
            </a:solidFill>
          </p:spPr>
          <p:txBody>
            <a:bodyPr/>
            <a:lstStyle/>
            <a:p/>
          </p:txBody>
        </p:sp>
        <p:sp>
          <p:nvSpPr>
            <p:cNvPr id="47" name="rc47"/>
            <p:cNvSpPr/>
            <p:nvPr/>
          </p:nvSpPr>
          <p:spPr>
            <a:xfrm>
              <a:off x="2761289" y="2737484"/>
              <a:ext cx="200644" cy="132163"/>
            </a:xfrm>
            <a:prstGeom prst="rect">
              <a:avLst/>
            </a:prstGeom>
            <a:solidFill>
              <a:srgbClr val="0058AB">
                <a:alpha val="100000"/>
              </a:srgbClr>
            </a:solidFill>
          </p:spPr>
          <p:txBody>
            <a:bodyPr/>
            <a:lstStyle/>
            <a:p/>
          </p:txBody>
        </p:sp>
        <p:sp>
          <p:nvSpPr>
            <p:cNvPr id="48" name="rc48"/>
            <p:cNvSpPr/>
            <p:nvPr/>
          </p:nvSpPr>
          <p:spPr>
            <a:xfrm>
              <a:off x="2761289" y="2869648"/>
              <a:ext cx="200644" cy="75522"/>
            </a:xfrm>
            <a:prstGeom prst="rect">
              <a:avLst/>
            </a:prstGeom>
            <a:solidFill>
              <a:srgbClr val="1CABE2">
                <a:alpha val="100000"/>
              </a:srgbClr>
            </a:solidFill>
          </p:spPr>
          <p:txBody>
            <a:bodyPr/>
            <a:lstStyle/>
            <a:p/>
          </p:txBody>
        </p:sp>
        <p:sp>
          <p:nvSpPr>
            <p:cNvPr id="49" name="rc49"/>
            <p:cNvSpPr/>
            <p:nvPr/>
          </p:nvSpPr>
          <p:spPr>
            <a:xfrm>
              <a:off x="2984227" y="3099182"/>
              <a:ext cx="200644" cy="1526352"/>
            </a:xfrm>
            <a:prstGeom prst="rect">
              <a:avLst/>
            </a:prstGeom>
            <a:solidFill>
              <a:srgbClr val="80BD41">
                <a:alpha val="100000"/>
              </a:srgbClr>
            </a:solidFill>
          </p:spPr>
          <p:txBody>
            <a:bodyPr/>
            <a:lstStyle/>
            <a:p/>
          </p:txBody>
        </p:sp>
        <p:sp>
          <p:nvSpPr>
            <p:cNvPr id="50" name="rc50"/>
            <p:cNvSpPr/>
            <p:nvPr/>
          </p:nvSpPr>
          <p:spPr>
            <a:xfrm>
              <a:off x="2984227" y="2764128"/>
              <a:ext cx="200644" cy="279209"/>
            </a:xfrm>
            <a:prstGeom prst="rect">
              <a:avLst/>
            </a:prstGeom>
            <a:solidFill>
              <a:srgbClr val="0058AB">
                <a:alpha val="100000"/>
              </a:srgbClr>
            </a:solidFill>
          </p:spPr>
          <p:txBody>
            <a:bodyPr/>
            <a:lstStyle/>
            <a:p/>
          </p:txBody>
        </p:sp>
        <p:sp>
          <p:nvSpPr>
            <p:cNvPr id="51" name="rc51"/>
            <p:cNvSpPr/>
            <p:nvPr/>
          </p:nvSpPr>
          <p:spPr>
            <a:xfrm>
              <a:off x="2984227" y="3043337"/>
              <a:ext cx="200644" cy="55844"/>
            </a:xfrm>
            <a:prstGeom prst="rect">
              <a:avLst/>
            </a:prstGeom>
            <a:solidFill>
              <a:srgbClr val="1CABE2">
                <a:alpha val="100000"/>
              </a:srgbClr>
            </a:solidFill>
          </p:spPr>
          <p:txBody>
            <a:bodyPr/>
            <a:lstStyle/>
            <a:p/>
          </p:txBody>
        </p:sp>
        <p:sp>
          <p:nvSpPr>
            <p:cNvPr id="52" name="rc52"/>
            <p:cNvSpPr/>
            <p:nvPr/>
          </p:nvSpPr>
          <p:spPr>
            <a:xfrm>
              <a:off x="3207165" y="3124852"/>
              <a:ext cx="200644" cy="1500683"/>
            </a:xfrm>
            <a:prstGeom prst="rect">
              <a:avLst/>
            </a:prstGeom>
            <a:solidFill>
              <a:srgbClr val="80BD41">
                <a:alpha val="100000"/>
              </a:srgbClr>
            </a:solidFill>
          </p:spPr>
          <p:txBody>
            <a:bodyPr/>
            <a:lstStyle/>
            <a:p/>
          </p:txBody>
        </p:sp>
        <p:sp>
          <p:nvSpPr>
            <p:cNvPr id="53" name="rc53"/>
            <p:cNvSpPr/>
            <p:nvPr/>
          </p:nvSpPr>
          <p:spPr>
            <a:xfrm>
              <a:off x="3207165" y="2795434"/>
              <a:ext cx="200644" cy="292815"/>
            </a:xfrm>
            <a:prstGeom prst="rect">
              <a:avLst/>
            </a:prstGeom>
            <a:solidFill>
              <a:srgbClr val="0058AB">
                <a:alpha val="100000"/>
              </a:srgbClr>
            </a:solidFill>
          </p:spPr>
          <p:txBody>
            <a:bodyPr/>
            <a:lstStyle/>
            <a:p/>
          </p:txBody>
        </p:sp>
        <p:sp>
          <p:nvSpPr>
            <p:cNvPr id="54" name="rc54"/>
            <p:cNvSpPr/>
            <p:nvPr/>
          </p:nvSpPr>
          <p:spPr>
            <a:xfrm>
              <a:off x="3207165" y="3088250"/>
              <a:ext cx="200644" cy="36602"/>
            </a:xfrm>
            <a:prstGeom prst="rect">
              <a:avLst/>
            </a:prstGeom>
            <a:solidFill>
              <a:srgbClr val="1CABE2">
                <a:alpha val="100000"/>
              </a:srgbClr>
            </a:solidFill>
          </p:spPr>
          <p:txBody>
            <a:bodyPr/>
            <a:lstStyle/>
            <a:p/>
          </p:txBody>
        </p:sp>
        <p:sp>
          <p:nvSpPr>
            <p:cNvPr id="55" name="rc55"/>
            <p:cNvSpPr/>
            <p:nvPr/>
          </p:nvSpPr>
          <p:spPr>
            <a:xfrm>
              <a:off x="3430103" y="2909314"/>
              <a:ext cx="200644" cy="1716220"/>
            </a:xfrm>
            <a:prstGeom prst="rect">
              <a:avLst/>
            </a:prstGeom>
            <a:solidFill>
              <a:srgbClr val="80BD41">
                <a:alpha val="100000"/>
              </a:srgbClr>
            </a:solidFill>
          </p:spPr>
          <p:txBody>
            <a:bodyPr/>
            <a:lstStyle/>
            <a:p/>
          </p:txBody>
        </p:sp>
        <p:sp>
          <p:nvSpPr>
            <p:cNvPr id="56" name="rc56"/>
            <p:cNvSpPr/>
            <p:nvPr/>
          </p:nvSpPr>
          <p:spPr>
            <a:xfrm>
              <a:off x="3430103" y="2818987"/>
              <a:ext cx="200644" cy="90327"/>
            </a:xfrm>
            <a:prstGeom prst="rect">
              <a:avLst/>
            </a:prstGeom>
            <a:solidFill>
              <a:srgbClr val="0058AB">
                <a:alpha val="100000"/>
              </a:srgbClr>
            </a:solidFill>
          </p:spPr>
          <p:txBody>
            <a:bodyPr/>
            <a:lstStyle/>
            <a:p/>
          </p:txBody>
        </p:sp>
        <p:sp>
          <p:nvSpPr>
            <p:cNvPr id="57" name="rc57"/>
            <p:cNvSpPr/>
            <p:nvPr/>
          </p:nvSpPr>
          <p:spPr>
            <a:xfrm>
              <a:off x="3430103" y="2909314"/>
              <a:ext cx="200644" cy="0"/>
            </a:xfrm>
            <a:prstGeom prst="rect">
              <a:avLst/>
            </a:prstGeom>
            <a:solidFill>
              <a:srgbClr val="1CABE2">
                <a:alpha val="100000"/>
              </a:srgbClr>
            </a:solidFill>
          </p:spPr>
          <p:txBody>
            <a:bodyPr/>
            <a:lstStyle/>
            <a:p/>
          </p:txBody>
        </p:sp>
        <p:sp>
          <p:nvSpPr>
            <p:cNvPr id="58" name="rc58"/>
            <p:cNvSpPr/>
            <p:nvPr/>
          </p:nvSpPr>
          <p:spPr>
            <a:xfrm>
              <a:off x="3653041" y="2961030"/>
              <a:ext cx="200644" cy="1664505"/>
            </a:xfrm>
            <a:prstGeom prst="rect">
              <a:avLst/>
            </a:prstGeom>
            <a:solidFill>
              <a:srgbClr val="80BD41">
                <a:alpha val="100000"/>
              </a:srgbClr>
            </a:solidFill>
          </p:spPr>
          <p:txBody>
            <a:bodyPr/>
            <a:lstStyle/>
            <a:p/>
          </p:txBody>
        </p:sp>
        <p:sp>
          <p:nvSpPr>
            <p:cNvPr id="59" name="rc59"/>
            <p:cNvSpPr/>
            <p:nvPr/>
          </p:nvSpPr>
          <p:spPr>
            <a:xfrm>
              <a:off x="3653041" y="2835743"/>
              <a:ext cx="200644" cy="125286"/>
            </a:xfrm>
            <a:prstGeom prst="rect">
              <a:avLst/>
            </a:prstGeom>
            <a:solidFill>
              <a:srgbClr val="0058AB">
                <a:alpha val="100000"/>
              </a:srgbClr>
            </a:solidFill>
          </p:spPr>
          <p:txBody>
            <a:bodyPr/>
            <a:lstStyle/>
            <a:p/>
          </p:txBody>
        </p:sp>
        <p:sp>
          <p:nvSpPr>
            <p:cNvPr id="60" name="rc60"/>
            <p:cNvSpPr/>
            <p:nvPr/>
          </p:nvSpPr>
          <p:spPr>
            <a:xfrm>
              <a:off x="3653041" y="2961030"/>
              <a:ext cx="200644" cy="0"/>
            </a:xfrm>
            <a:prstGeom prst="rect">
              <a:avLst/>
            </a:prstGeom>
            <a:solidFill>
              <a:srgbClr val="1CABE2">
                <a:alpha val="100000"/>
              </a:srgbClr>
            </a:solidFill>
          </p:spPr>
          <p:txBody>
            <a:bodyPr/>
            <a:lstStyle/>
            <a:p/>
          </p:txBody>
        </p:sp>
        <p:sp>
          <p:nvSpPr>
            <p:cNvPr id="61" name="rc61"/>
            <p:cNvSpPr/>
            <p:nvPr/>
          </p:nvSpPr>
          <p:spPr>
            <a:xfrm>
              <a:off x="3875979" y="2983955"/>
              <a:ext cx="200644" cy="1641580"/>
            </a:xfrm>
            <a:prstGeom prst="rect">
              <a:avLst/>
            </a:prstGeom>
            <a:solidFill>
              <a:srgbClr val="80BD41">
                <a:alpha val="100000"/>
              </a:srgbClr>
            </a:solidFill>
          </p:spPr>
          <p:txBody>
            <a:bodyPr/>
            <a:lstStyle/>
            <a:p/>
          </p:txBody>
        </p:sp>
        <p:sp>
          <p:nvSpPr>
            <p:cNvPr id="62" name="rc62"/>
            <p:cNvSpPr/>
            <p:nvPr/>
          </p:nvSpPr>
          <p:spPr>
            <a:xfrm>
              <a:off x="3875979" y="2841208"/>
              <a:ext cx="200644" cy="71372"/>
            </a:xfrm>
            <a:prstGeom prst="rect">
              <a:avLst/>
            </a:prstGeom>
            <a:solidFill>
              <a:srgbClr val="0058AB">
                <a:alpha val="100000"/>
              </a:srgbClr>
            </a:solidFill>
          </p:spPr>
          <p:txBody>
            <a:bodyPr/>
            <a:lstStyle/>
            <a:p/>
          </p:txBody>
        </p:sp>
        <p:sp>
          <p:nvSpPr>
            <p:cNvPr id="63" name="rc63"/>
            <p:cNvSpPr/>
            <p:nvPr/>
          </p:nvSpPr>
          <p:spPr>
            <a:xfrm>
              <a:off x="3875979" y="2912580"/>
              <a:ext cx="200644" cy="71375"/>
            </a:xfrm>
            <a:prstGeom prst="rect">
              <a:avLst/>
            </a:prstGeom>
            <a:solidFill>
              <a:srgbClr val="1CABE2">
                <a:alpha val="100000"/>
              </a:srgbClr>
            </a:solidFill>
          </p:spPr>
          <p:txBody>
            <a:bodyPr/>
            <a:lstStyle/>
            <a:p/>
          </p:txBody>
        </p:sp>
        <p:sp>
          <p:nvSpPr>
            <p:cNvPr id="64" name="rc64"/>
            <p:cNvSpPr/>
            <p:nvPr/>
          </p:nvSpPr>
          <p:spPr>
            <a:xfrm>
              <a:off x="4098916" y="3013944"/>
              <a:ext cx="200644" cy="1611591"/>
            </a:xfrm>
            <a:prstGeom prst="rect">
              <a:avLst/>
            </a:prstGeom>
            <a:solidFill>
              <a:srgbClr val="80BD41">
                <a:alpha val="100000"/>
              </a:srgbClr>
            </a:solidFill>
          </p:spPr>
          <p:txBody>
            <a:bodyPr/>
            <a:lstStyle/>
            <a:p/>
          </p:txBody>
        </p:sp>
        <p:sp>
          <p:nvSpPr>
            <p:cNvPr id="65" name="rc65"/>
            <p:cNvSpPr/>
            <p:nvPr/>
          </p:nvSpPr>
          <p:spPr>
            <a:xfrm>
              <a:off x="4098916" y="2834878"/>
              <a:ext cx="200644" cy="179065"/>
            </a:xfrm>
            <a:prstGeom prst="rect">
              <a:avLst/>
            </a:prstGeom>
            <a:solidFill>
              <a:srgbClr val="0058AB">
                <a:alpha val="100000"/>
              </a:srgbClr>
            </a:solidFill>
          </p:spPr>
          <p:txBody>
            <a:bodyPr/>
            <a:lstStyle/>
            <a:p/>
          </p:txBody>
        </p:sp>
        <p:sp>
          <p:nvSpPr>
            <p:cNvPr id="66" name="rc66"/>
            <p:cNvSpPr/>
            <p:nvPr/>
          </p:nvSpPr>
          <p:spPr>
            <a:xfrm>
              <a:off x="4098916" y="3013944"/>
              <a:ext cx="200644" cy="0"/>
            </a:xfrm>
            <a:prstGeom prst="rect">
              <a:avLst/>
            </a:prstGeom>
            <a:solidFill>
              <a:srgbClr val="1CABE2">
                <a:alpha val="100000"/>
              </a:srgbClr>
            </a:solidFill>
          </p:spPr>
          <p:txBody>
            <a:bodyPr/>
            <a:lstStyle/>
            <a:p/>
          </p:txBody>
        </p:sp>
        <p:sp>
          <p:nvSpPr>
            <p:cNvPr id="67" name="rc67"/>
            <p:cNvSpPr/>
            <p:nvPr/>
          </p:nvSpPr>
          <p:spPr>
            <a:xfrm>
              <a:off x="4321854" y="2987330"/>
              <a:ext cx="200644" cy="1638205"/>
            </a:xfrm>
            <a:prstGeom prst="rect">
              <a:avLst/>
            </a:prstGeom>
            <a:solidFill>
              <a:srgbClr val="80BD41">
                <a:alpha val="100000"/>
              </a:srgbClr>
            </a:solidFill>
          </p:spPr>
          <p:txBody>
            <a:bodyPr/>
            <a:lstStyle/>
            <a:p/>
          </p:txBody>
        </p:sp>
        <p:sp>
          <p:nvSpPr>
            <p:cNvPr id="68" name="rc68"/>
            <p:cNvSpPr/>
            <p:nvPr/>
          </p:nvSpPr>
          <p:spPr>
            <a:xfrm>
              <a:off x="4321854" y="2844879"/>
              <a:ext cx="200644" cy="106840"/>
            </a:xfrm>
            <a:prstGeom prst="rect">
              <a:avLst/>
            </a:prstGeom>
            <a:solidFill>
              <a:srgbClr val="0058AB">
                <a:alpha val="100000"/>
              </a:srgbClr>
            </a:solidFill>
          </p:spPr>
          <p:txBody>
            <a:bodyPr/>
            <a:lstStyle/>
            <a:p/>
          </p:txBody>
        </p:sp>
        <p:sp>
          <p:nvSpPr>
            <p:cNvPr id="69" name="rc69"/>
            <p:cNvSpPr/>
            <p:nvPr/>
          </p:nvSpPr>
          <p:spPr>
            <a:xfrm>
              <a:off x="4321854" y="2951719"/>
              <a:ext cx="200644" cy="35610"/>
            </a:xfrm>
            <a:prstGeom prst="rect">
              <a:avLst/>
            </a:prstGeom>
            <a:solidFill>
              <a:srgbClr val="1CABE2">
                <a:alpha val="100000"/>
              </a:srgbClr>
            </a:solidFill>
          </p:spPr>
          <p:txBody>
            <a:bodyPr/>
            <a:lstStyle/>
            <a:p/>
          </p:txBody>
        </p:sp>
        <p:sp>
          <p:nvSpPr>
            <p:cNvPr id="70" name="rc70"/>
            <p:cNvSpPr/>
            <p:nvPr/>
          </p:nvSpPr>
          <p:spPr>
            <a:xfrm>
              <a:off x="4544792" y="2985622"/>
              <a:ext cx="200644" cy="1639913"/>
            </a:xfrm>
            <a:prstGeom prst="rect">
              <a:avLst/>
            </a:prstGeom>
            <a:solidFill>
              <a:srgbClr val="80BD41">
                <a:alpha val="100000"/>
              </a:srgbClr>
            </a:solidFill>
          </p:spPr>
          <p:txBody>
            <a:bodyPr/>
            <a:lstStyle/>
            <a:p/>
          </p:txBody>
        </p:sp>
        <p:sp>
          <p:nvSpPr>
            <p:cNvPr id="71" name="rc71"/>
            <p:cNvSpPr/>
            <p:nvPr/>
          </p:nvSpPr>
          <p:spPr>
            <a:xfrm>
              <a:off x="4544792" y="2843019"/>
              <a:ext cx="200644" cy="106950"/>
            </a:xfrm>
            <a:prstGeom prst="rect">
              <a:avLst/>
            </a:prstGeom>
            <a:solidFill>
              <a:srgbClr val="0058AB">
                <a:alpha val="100000"/>
              </a:srgbClr>
            </a:solidFill>
          </p:spPr>
          <p:txBody>
            <a:bodyPr/>
            <a:lstStyle/>
            <a:p/>
          </p:txBody>
        </p:sp>
        <p:sp>
          <p:nvSpPr>
            <p:cNvPr id="72" name="rc72"/>
            <p:cNvSpPr/>
            <p:nvPr/>
          </p:nvSpPr>
          <p:spPr>
            <a:xfrm>
              <a:off x="4544792" y="2949970"/>
              <a:ext cx="200644" cy="35652"/>
            </a:xfrm>
            <a:prstGeom prst="rect">
              <a:avLst/>
            </a:prstGeom>
            <a:solidFill>
              <a:srgbClr val="1CABE2">
                <a:alpha val="100000"/>
              </a:srgbClr>
            </a:solidFill>
          </p:spPr>
          <p:txBody>
            <a:bodyPr/>
            <a:lstStyle/>
            <a:p/>
          </p:txBody>
        </p:sp>
        <p:sp>
          <p:nvSpPr>
            <p:cNvPr id="73" name="rc73"/>
            <p:cNvSpPr/>
            <p:nvPr/>
          </p:nvSpPr>
          <p:spPr>
            <a:xfrm>
              <a:off x="4767730" y="3011528"/>
              <a:ext cx="200644" cy="1614007"/>
            </a:xfrm>
            <a:prstGeom prst="rect">
              <a:avLst/>
            </a:prstGeom>
            <a:solidFill>
              <a:srgbClr val="80BD41">
                <a:alpha val="100000"/>
              </a:srgbClr>
            </a:solidFill>
          </p:spPr>
          <p:txBody>
            <a:bodyPr/>
            <a:lstStyle/>
            <a:p/>
          </p:txBody>
        </p:sp>
        <p:sp>
          <p:nvSpPr>
            <p:cNvPr id="74" name="rc74"/>
            <p:cNvSpPr/>
            <p:nvPr/>
          </p:nvSpPr>
          <p:spPr>
            <a:xfrm>
              <a:off x="4767730" y="2851901"/>
              <a:ext cx="200644" cy="106417"/>
            </a:xfrm>
            <a:prstGeom prst="rect">
              <a:avLst/>
            </a:prstGeom>
            <a:solidFill>
              <a:srgbClr val="0058AB">
                <a:alpha val="100000"/>
              </a:srgbClr>
            </a:solidFill>
          </p:spPr>
          <p:txBody>
            <a:bodyPr/>
            <a:lstStyle/>
            <a:p/>
          </p:txBody>
        </p:sp>
        <p:sp>
          <p:nvSpPr>
            <p:cNvPr id="75" name="rc75"/>
            <p:cNvSpPr/>
            <p:nvPr/>
          </p:nvSpPr>
          <p:spPr>
            <a:xfrm>
              <a:off x="4767730" y="2958318"/>
              <a:ext cx="200644" cy="53210"/>
            </a:xfrm>
            <a:prstGeom prst="rect">
              <a:avLst/>
            </a:prstGeom>
            <a:solidFill>
              <a:srgbClr val="1CABE2">
                <a:alpha val="100000"/>
              </a:srgbClr>
            </a:solidFill>
          </p:spPr>
          <p:txBody>
            <a:bodyPr/>
            <a:lstStyle/>
            <a:p/>
          </p:txBody>
        </p:sp>
        <p:sp>
          <p:nvSpPr>
            <p:cNvPr id="76" name="rc76"/>
            <p:cNvSpPr/>
            <p:nvPr/>
          </p:nvSpPr>
          <p:spPr>
            <a:xfrm>
              <a:off x="4990668" y="3086382"/>
              <a:ext cx="200644" cy="1539153"/>
            </a:xfrm>
            <a:prstGeom prst="rect">
              <a:avLst/>
            </a:prstGeom>
            <a:solidFill>
              <a:srgbClr val="80BD41">
                <a:alpha val="100000"/>
              </a:srgbClr>
            </a:solidFill>
          </p:spPr>
          <p:txBody>
            <a:bodyPr/>
            <a:lstStyle/>
            <a:p/>
          </p:txBody>
        </p:sp>
        <p:sp>
          <p:nvSpPr>
            <p:cNvPr id="77" name="rc77"/>
            <p:cNvSpPr/>
            <p:nvPr/>
          </p:nvSpPr>
          <p:spPr>
            <a:xfrm>
              <a:off x="4990668" y="2856394"/>
              <a:ext cx="200644" cy="88456"/>
            </a:xfrm>
            <a:prstGeom prst="rect">
              <a:avLst/>
            </a:prstGeom>
            <a:solidFill>
              <a:srgbClr val="0058AB">
                <a:alpha val="100000"/>
              </a:srgbClr>
            </a:solidFill>
          </p:spPr>
          <p:txBody>
            <a:bodyPr/>
            <a:lstStyle/>
            <a:p/>
          </p:txBody>
        </p:sp>
        <p:sp>
          <p:nvSpPr>
            <p:cNvPr id="78" name="rc78"/>
            <p:cNvSpPr/>
            <p:nvPr/>
          </p:nvSpPr>
          <p:spPr>
            <a:xfrm>
              <a:off x="4990668" y="2944851"/>
              <a:ext cx="200644" cy="141530"/>
            </a:xfrm>
            <a:prstGeom prst="rect">
              <a:avLst/>
            </a:prstGeom>
            <a:solidFill>
              <a:srgbClr val="1CABE2">
                <a:alpha val="100000"/>
              </a:srgbClr>
            </a:solidFill>
          </p:spPr>
          <p:txBody>
            <a:bodyPr/>
            <a:lstStyle/>
            <a:p/>
          </p:txBody>
        </p:sp>
        <p:sp>
          <p:nvSpPr>
            <p:cNvPr id="79" name="rc79"/>
            <p:cNvSpPr/>
            <p:nvPr/>
          </p:nvSpPr>
          <p:spPr>
            <a:xfrm>
              <a:off x="5213606" y="3055442"/>
              <a:ext cx="200644" cy="1570092"/>
            </a:xfrm>
            <a:prstGeom prst="rect">
              <a:avLst/>
            </a:prstGeom>
            <a:solidFill>
              <a:srgbClr val="80BD41">
                <a:alpha val="100000"/>
              </a:srgbClr>
            </a:solidFill>
          </p:spPr>
          <p:txBody>
            <a:bodyPr/>
            <a:lstStyle/>
            <a:p/>
          </p:txBody>
        </p:sp>
        <p:sp>
          <p:nvSpPr>
            <p:cNvPr id="80" name="rc80"/>
            <p:cNvSpPr/>
            <p:nvPr/>
          </p:nvSpPr>
          <p:spPr>
            <a:xfrm>
              <a:off x="5213606" y="2880986"/>
              <a:ext cx="200644" cy="69782"/>
            </a:xfrm>
            <a:prstGeom prst="rect">
              <a:avLst/>
            </a:prstGeom>
            <a:solidFill>
              <a:srgbClr val="0058AB">
                <a:alpha val="100000"/>
              </a:srgbClr>
            </a:solidFill>
          </p:spPr>
          <p:txBody>
            <a:bodyPr/>
            <a:lstStyle/>
            <a:p/>
          </p:txBody>
        </p:sp>
        <p:sp>
          <p:nvSpPr>
            <p:cNvPr id="81" name="rc81"/>
            <p:cNvSpPr/>
            <p:nvPr/>
          </p:nvSpPr>
          <p:spPr>
            <a:xfrm>
              <a:off x="5213606" y="2950769"/>
              <a:ext cx="200644" cy="104673"/>
            </a:xfrm>
            <a:prstGeom prst="rect">
              <a:avLst/>
            </a:prstGeom>
            <a:solidFill>
              <a:srgbClr val="1CABE2">
                <a:alpha val="100000"/>
              </a:srgbClr>
            </a:solidFill>
          </p:spPr>
          <p:txBody>
            <a:bodyPr/>
            <a:lstStyle/>
            <a:p/>
          </p:txBody>
        </p:sp>
        <p:sp>
          <p:nvSpPr>
            <p:cNvPr id="82" name="rc82"/>
            <p:cNvSpPr/>
            <p:nvPr/>
          </p:nvSpPr>
          <p:spPr>
            <a:xfrm>
              <a:off x="5436544" y="3065786"/>
              <a:ext cx="200644" cy="1559748"/>
            </a:xfrm>
            <a:prstGeom prst="rect">
              <a:avLst/>
            </a:prstGeom>
            <a:solidFill>
              <a:srgbClr val="80BD41">
                <a:alpha val="100000"/>
              </a:srgbClr>
            </a:solidFill>
          </p:spPr>
          <p:txBody>
            <a:bodyPr/>
            <a:lstStyle/>
            <a:p/>
          </p:txBody>
        </p:sp>
        <p:sp>
          <p:nvSpPr>
            <p:cNvPr id="83" name="rc83"/>
            <p:cNvSpPr/>
            <p:nvPr/>
          </p:nvSpPr>
          <p:spPr>
            <a:xfrm>
              <a:off x="5436544" y="2911526"/>
              <a:ext cx="200644" cy="68559"/>
            </a:xfrm>
            <a:prstGeom prst="rect">
              <a:avLst/>
            </a:prstGeom>
            <a:solidFill>
              <a:srgbClr val="0058AB">
                <a:alpha val="100000"/>
              </a:srgbClr>
            </a:solidFill>
          </p:spPr>
          <p:txBody>
            <a:bodyPr/>
            <a:lstStyle/>
            <a:p/>
          </p:txBody>
        </p:sp>
        <p:sp>
          <p:nvSpPr>
            <p:cNvPr id="84" name="rc84"/>
            <p:cNvSpPr/>
            <p:nvPr/>
          </p:nvSpPr>
          <p:spPr>
            <a:xfrm>
              <a:off x="5436544" y="2980086"/>
              <a:ext cx="200644" cy="85700"/>
            </a:xfrm>
            <a:prstGeom prst="rect">
              <a:avLst/>
            </a:prstGeom>
            <a:solidFill>
              <a:srgbClr val="1CABE2">
                <a:alpha val="100000"/>
              </a:srgbClr>
            </a:solidFill>
          </p:spPr>
          <p:txBody>
            <a:bodyPr/>
            <a:lstStyle/>
            <a:p/>
          </p:txBody>
        </p:sp>
        <p:sp>
          <p:nvSpPr>
            <p:cNvPr id="85" name="rc85"/>
            <p:cNvSpPr/>
            <p:nvPr/>
          </p:nvSpPr>
          <p:spPr>
            <a:xfrm>
              <a:off x="5659482" y="3047378"/>
              <a:ext cx="200644" cy="1578156"/>
            </a:xfrm>
            <a:prstGeom prst="rect">
              <a:avLst/>
            </a:prstGeom>
            <a:solidFill>
              <a:srgbClr val="80BD41">
                <a:alpha val="100000"/>
              </a:srgbClr>
            </a:solidFill>
          </p:spPr>
          <p:txBody>
            <a:bodyPr/>
            <a:lstStyle/>
            <a:p/>
          </p:txBody>
        </p:sp>
        <p:sp>
          <p:nvSpPr>
            <p:cNvPr id="86" name="rc86"/>
            <p:cNvSpPr/>
            <p:nvPr/>
          </p:nvSpPr>
          <p:spPr>
            <a:xfrm>
              <a:off x="5659482" y="2928593"/>
              <a:ext cx="200644" cy="67878"/>
            </a:xfrm>
            <a:prstGeom prst="rect">
              <a:avLst/>
            </a:prstGeom>
            <a:solidFill>
              <a:srgbClr val="0058AB">
                <a:alpha val="100000"/>
              </a:srgbClr>
            </a:solidFill>
          </p:spPr>
          <p:txBody>
            <a:bodyPr/>
            <a:lstStyle/>
            <a:p/>
          </p:txBody>
        </p:sp>
        <p:sp>
          <p:nvSpPr>
            <p:cNvPr id="87" name="rc87"/>
            <p:cNvSpPr/>
            <p:nvPr/>
          </p:nvSpPr>
          <p:spPr>
            <a:xfrm>
              <a:off x="5659482" y="2996471"/>
              <a:ext cx="200644" cy="50906"/>
            </a:xfrm>
            <a:prstGeom prst="rect">
              <a:avLst/>
            </a:prstGeom>
            <a:solidFill>
              <a:srgbClr val="1CABE2">
                <a:alpha val="100000"/>
              </a:srgbClr>
            </a:solidFill>
          </p:spPr>
          <p:txBody>
            <a:bodyPr/>
            <a:lstStyle/>
            <a:p/>
          </p:txBody>
        </p:sp>
        <p:sp>
          <p:nvSpPr>
            <p:cNvPr id="88" name="rc88"/>
            <p:cNvSpPr/>
            <p:nvPr/>
          </p:nvSpPr>
          <p:spPr>
            <a:xfrm>
              <a:off x="5882419" y="3205170"/>
              <a:ext cx="200644" cy="1420364"/>
            </a:xfrm>
            <a:prstGeom prst="rect">
              <a:avLst/>
            </a:prstGeom>
            <a:solidFill>
              <a:srgbClr val="80BD41">
                <a:alpha val="100000"/>
              </a:srgbClr>
            </a:solidFill>
          </p:spPr>
          <p:txBody>
            <a:bodyPr/>
            <a:lstStyle/>
            <a:p/>
          </p:txBody>
        </p:sp>
        <p:sp>
          <p:nvSpPr>
            <p:cNvPr id="89" name="rc89"/>
            <p:cNvSpPr/>
            <p:nvPr/>
          </p:nvSpPr>
          <p:spPr>
            <a:xfrm>
              <a:off x="5882419" y="2934626"/>
              <a:ext cx="200644" cy="185998"/>
            </a:xfrm>
            <a:prstGeom prst="rect">
              <a:avLst/>
            </a:prstGeom>
            <a:solidFill>
              <a:srgbClr val="0058AB">
                <a:alpha val="100000"/>
              </a:srgbClr>
            </a:solidFill>
          </p:spPr>
          <p:txBody>
            <a:bodyPr/>
            <a:lstStyle/>
            <a:p/>
          </p:txBody>
        </p:sp>
        <p:sp>
          <p:nvSpPr>
            <p:cNvPr id="90" name="rc90"/>
            <p:cNvSpPr/>
            <p:nvPr/>
          </p:nvSpPr>
          <p:spPr>
            <a:xfrm>
              <a:off x="5882419" y="3120624"/>
              <a:ext cx="200644" cy="84545"/>
            </a:xfrm>
            <a:prstGeom prst="rect">
              <a:avLst/>
            </a:prstGeom>
            <a:solidFill>
              <a:srgbClr val="1CABE2">
                <a:alpha val="100000"/>
              </a:srgbClr>
            </a:solidFill>
          </p:spPr>
          <p:txBody>
            <a:bodyPr/>
            <a:lstStyle/>
            <a:p/>
          </p:txBody>
        </p:sp>
        <p:sp>
          <p:nvSpPr>
            <p:cNvPr id="91" name="rc91"/>
            <p:cNvSpPr/>
            <p:nvPr/>
          </p:nvSpPr>
          <p:spPr>
            <a:xfrm>
              <a:off x="6105357" y="3096684"/>
              <a:ext cx="200644" cy="1528851"/>
            </a:xfrm>
            <a:prstGeom prst="rect">
              <a:avLst/>
            </a:prstGeom>
            <a:solidFill>
              <a:srgbClr val="80BD41">
                <a:alpha val="100000"/>
              </a:srgbClr>
            </a:solidFill>
          </p:spPr>
          <p:txBody>
            <a:bodyPr/>
            <a:lstStyle/>
            <a:p/>
          </p:txBody>
        </p:sp>
        <p:sp>
          <p:nvSpPr>
            <p:cNvPr id="92" name="rc92"/>
            <p:cNvSpPr/>
            <p:nvPr/>
          </p:nvSpPr>
          <p:spPr>
            <a:xfrm>
              <a:off x="6105357" y="2945479"/>
              <a:ext cx="200644" cy="134404"/>
            </a:xfrm>
            <a:prstGeom prst="rect">
              <a:avLst/>
            </a:prstGeom>
            <a:solidFill>
              <a:srgbClr val="0058AB">
                <a:alpha val="100000"/>
              </a:srgbClr>
            </a:solidFill>
          </p:spPr>
          <p:txBody>
            <a:bodyPr/>
            <a:lstStyle/>
            <a:p/>
          </p:txBody>
        </p:sp>
        <p:sp>
          <p:nvSpPr>
            <p:cNvPr id="93" name="rc93"/>
            <p:cNvSpPr/>
            <p:nvPr/>
          </p:nvSpPr>
          <p:spPr>
            <a:xfrm>
              <a:off x="6105357" y="3079884"/>
              <a:ext cx="200644" cy="16800"/>
            </a:xfrm>
            <a:prstGeom prst="rect">
              <a:avLst/>
            </a:prstGeom>
            <a:solidFill>
              <a:srgbClr val="1CABE2">
                <a:alpha val="100000"/>
              </a:srgbClr>
            </a:solidFill>
          </p:spPr>
          <p:txBody>
            <a:bodyPr/>
            <a:lstStyle/>
            <a:p/>
          </p:txBody>
        </p:sp>
        <p:sp>
          <p:nvSpPr>
            <p:cNvPr id="94" name="rc94"/>
            <p:cNvSpPr/>
            <p:nvPr/>
          </p:nvSpPr>
          <p:spPr>
            <a:xfrm>
              <a:off x="6328295" y="3102229"/>
              <a:ext cx="200644" cy="1523306"/>
            </a:xfrm>
            <a:prstGeom prst="rect">
              <a:avLst/>
            </a:prstGeom>
            <a:solidFill>
              <a:srgbClr val="80BD41">
                <a:alpha val="100000"/>
              </a:srgbClr>
            </a:solidFill>
          </p:spPr>
          <p:txBody>
            <a:bodyPr/>
            <a:lstStyle/>
            <a:p/>
          </p:txBody>
        </p:sp>
        <p:sp>
          <p:nvSpPr>
            <p:cNvPr id="95" name="rc95"/>
            <p:cNvSpPr/>
            <p:nvPr/>
          </p:nvSpPr>
          <p:spPr>
            <a:xfrm>
              <a:off x="6328295" y="2932974"/>
              <a:ext cx="200644" cy="84628"/>
            </a:xfrm>
            <a:prstGeom prst="rect">
              <a:avLst/>
            </a:prstGeom>
            <a:solidFill>
              <a:srgbClr val="0058AB">
                <a:alpha val="100000"/>
              </a:srgbClr>
            </a:solidFill>
          </p:spPr>
          <p:txBody>
            <a:bodyPr/>
            <a:lstStyle/>
            <a:p/>
          </p:txBody>
        </p:sp>
        <p:sp>
          <p:nvSpPr>
            <p:cNvPr id="96" name="rc96"/>
            <p:cNvSpPr/>
            <p:nvPr/>
          </p:nvSpPr>
          <p:spPr>
            <a:xfrm>
              <a:off x="6328295" y="3017603"/>
              <a:ext cx="200644" cy="84625"/>
            </a:xfrm>
            <a:prstGeom prst="rect">
              <a:avLst/>
            </a:prstGeom>
            <a:solidFill>
              <a:srgbClr val="1CABE2">
                <a:alpha val="100000"/>
              </a:srgbClr>
            </a:solidFill>
          </p:spPr>
          <p:txBody>
            <a:bodyPr/>
            <a:lstStyle/>
            <a:p/>
          </p:txBody>
        </p:sp>
        <p:sp>
          <p:nvSpPr>
            <p:cNvPr id="97" name="rc97"/>
            <p:cNvSpPr/>
            <p:nvPr/>
          </p:nvSpPr>
          <p:spPr>
            <a:xfrm>
              <a:off x="6551233" y="3058714"/>
              <a:ext cx="200644" cy="1566821"/>
            </a:xfrm>
            <a:prstGeom prst="rect">
              <a:avLst/>
            </a:prstGeom>
            <a:solidFill>
              <a:srgbClr val="80BD41">
                <a:alpha val="100000"/>
              </a:srgbClr>
            </a:solidFill>
          </p:spPr>
          <p:txBody>
            <a:bodyPr/>
            <a:lstStyle/>
            <a:p/>
          </p:txBody>
        </p:sp>
        <p:sp>
          <p:nvSpPr>
            <p:cNvPr id="98" name="rc98"/>
            <p:cNvSpPr/>
            <p:nvPr/>
          </p:nvSpPr>
          <p:spPr>
            <a:xfrm>
              <a:off x="6551233" y="2958703"/>
              <a:ext cx="200644" cy="66674"/>
            </a:xfrm>
            <a:prstGeom prst="rect">
              <a:avLst/>
            </a:prstGeom>
            <a:solidFill>
              <a:srgbClr val="0058AB">
                <a:alpha val="100000"/>
              </a:srgbClr>
            </a:solidFill>
          </p:spPr>
          <p:txBody>
            <a:bodyPr/>
            <a:lstStyle/>
            <a:p/>
          </p:txBody>
        </p:sp>
        <p:sp>
          <p:nvSpPr>
            <p:cNvPr id="99" name="rc99"/>
            <p:cNvSpPr/>
            <p:nvPr/>
          </p:nvSpPr>
          <p:spPr>
            <a:xfrm>
              <a:off x="6551233" y="3025377"/>
              <a:ext cx="200644" cy="33337"/>
            </a:xfrm>
            <a:prstGeom prst="rect">
              <a:avLst/>
            </a:prstGeom>
            <a:solidFill>
              <a:srgbClr val="1CABE2">
                <a:alpha val="100000"/>
              </a:srgbClr>
            </a:solidFill>
          </p:spPr>
          <p:txBody>
            <a:bodyPr/>
            <a:lstStyle/>
            <a:p/>
          </p:txBody>
        </p:sp>
        <p:sp>
          <p:nvSpPr>
            <p:cNvPr id="100" name="rc100"/>
            <p:cNvSpPr/>
            <p:nvPr/>
          </p:nvSpPr>
          <p:spPr>
            <a:xfrm>
              <a:off x="6774171" y="3040972"/>
              <a:ext cx="200644" cy="1584562"/>
            </a:xfrm>
            <a:prstGeom prst="rect">
              <a:avLst/>
            </a:prstGeom>
            <a:solidFill>
              <a:srgbClr val="80BD41">
                <a:alpha val="100000"/>
              </a:srgbClr>
            </a:solidFill>
          </p:spPr>
          <p:txBody>
            <a:bodyPr/>
            <a:lstStyle/>
            <a:p/>
          </p:txBody>
        </p:sp>
        <p:sp>
          <p:nvSpPr>
            <p:cNvPr id="101" name="rc101"/>
            <p:cNvSpPr/>
            <p:nvPr/>
          </p:nvSpPr>
          <p:spPr>
            <a:xfrm>
              <a:off x="6774171" y="2991966"/>
              <a:ext cx="200644" cy="32670"/>
            </a:xfrm>
            <a:prstGeom prst="rect">
              <a:avLst/>
            </a:prstGeom>
            <a:solidFill>
              <a:srgbClr val="0058AB">
                <a:alpha val="100000"/>
              </a:srgbClr>
            </a:solidFill>
          </p:spPr>
          <p:txBody>
            <a:bodyPr/>
            <a:lstStyle/>
            <a:p/>
          </p:txBody>
        </p:sp>
        <p:sp>
          <p:nvSpPr>
            <p:cNvPr id="102" name="rc102"/>
            <p:cNvSpPr/>
            <p:nvPr/>
          </p:nvSpPr>
          <p:spPr>
            <a:xfrm>
              <a:off x="6774171" y="3024637"/>
              <a:ext cx="200644" cy="16335"/>
            </a:xfrm>
            <a:prstGeom prst="rect">
              <a:avLst/>
            </a:prstGeom>
            <a:solidFill>
              <a:srgbClr val="1CABE2">
                <a:alpha val="100000"/>
              </a:srgbClr>
            </a:solidFill>
          </p:spPr>
          <p:txBody>
            <a:bodyPr/>
            <a:lstStyle/>
            <a:p/>
          </p:txBody>
        </p:sp>
        <p:sp>
          <p:nvSpPr>
            <p:cNvPr id="103" name="rc103"/>
            <p:cNvSpPr/>
            <p:nvPr/>
          </p:nvSpPr>
          <p:spPr>
            <a:xfrm>
              <a:off x="6997109" y="3021288"/>
              <a:ext cx="200644" cy="32878"/>
            </a:xfrm>
            <a:prstGeom prst="rect">
              <a:avLst/>
            </a:prstGeom>
            <a:solidFill>
              <a:srgbClr val="F26A21">
                <a:alpha val="100000"/>
              </a:srgbClr>
            </a:solidFill>
          </p:spPr>
          <p:txBody>
            <a:bodyPr/>
            <a:lstStyle/>
            <a:p/>
          </p:txBody>
        </p:sp>
        <p:sp>
          <p:nvSpPr>
            <p:cNvPr id="104" name="rc104"/>
            <p:cNvSpPr/>
            <p:nvPr/>
          </p:nvSpPr>
          <p:spPr>
            <a:xfrm>
              <a:off x="6997109" y="3054167"/>
              <a:ext cx="200644" cy="1571367"/>
            </a:xfrm>
            <a:prstGeom prst="rect">
              <a:avLst/>
            </a:prstGeom>
            <a:solidFill>
              <a:srgbClr val="FFC20E">
                <a:alpha val="100000"/>
              </a:srgbClr>
            </a:solidFill>
          </p:spPr>
          <p:txBody>
            <a:bodyPr/>
            <a:lstStyle/>
            <a:p/>
          </p:txBody>
        </p:sp>
        <p:sp>
          <p:nvSpPr>
            <p:cNvPr id="105" name="rc105"/>
            <p:cNvSpPr/>
            <p:nvPr/>
          </p:nvSpPr>
          <p:spPr>
            <a:xfrm>
              <a:off x="7220047" y="3047802"/>
              <a:ext cx="200644" cy="33088"/>
            </a:xfrm>
            <a:prstGeom prst="rect">
              <a:avLst/>
            </a:prstGeom>
            <a:solidFill>
              <a:srgbClr val="F26A21">
                <a:alpha val="100000"/>
              </a:srgbClr>
            </a:solidFill>
          </p:spPr>
          <p:txBody>
            <a:bodyPr/>
            <a:lstStyle/>
            <a:p/>
          </p:txBody>
        </p:sp>
        <p:sp>
          <p:nvSpPr>
            <p:cNvPr id="106" name="rc106"/>
            <p:cNvSpPr/>
            <p:nvPr/>
          </p:nvSpPr>
          <p:spPr>
            <a:xfrm>
              <a:off x="7220047" y="3080890"/>
              <a:ext cx="200644" cy="1544644"/>
            </a:xfrm>
            <a:prstGeom prst="rect">
              <a:avLst/>
            </a:prstGeom>
            <a:solidFill>
              <a:srgbClr val="FFC20E">
                <a:alpha val="100000"/>
              </a:srgbClr>
            </a:solidFill>
          </p:spPr>
          <p:txBody>
            <a:bodyPr/>
            <a:lstStyle/>
            <a:p/>
          </p:txBody>
        </p:sp>
        <p:sp>
          <p:nvSpPr>
            <p:cNvPr id="107" name="rc107"/>
            <p:cNvSpPr/>
            <p:nvPr/>
          </p:nvSpPr>
          <p:spPr>
            <a:xfrm>
              <a:off x="7442985" y="3070659"/>
              <a:ext cx="200644" cy="33299"/>
            </a:xfrm>
            <a:prstGeom prst="rect">
              <a:avLst/>
            </a:prstGeom>
            <a:solidFill>
              <a:srgbClr val="F26A21">
                <a:alpha val="100000"/>
              </a:srgbClr>
            </a:solidFill>
          </p:spPr>
          <p:txBody>
            <a:bodyPr/>
            <a:lstStyle/>
            <a:p/>
          </p:txBody>
        </p:sp>
        <p:sp>
          <p:nvSpPr>
            <p:cNvPr id="108" name="rc108"/>
            <p:cNvSpPr/>
            <p:nvPr/>
          </p:nvSpPr>
          <p:spPr>
            <a:xfrm>
              <a:off x="7442985" y="3103958"/>
              <a:ext cx="200644" cy="1521577"/>
            </a:xfrm>
            <a:prstGeom prst="rect">
              <a:avLst/>
            </a:prstGeom>
            <a:solidFill>
              <a:srgbClr val="FFC20E">
                <a:alpha val="100000"/>
              </a:srgbClr>
            </a:solidFill>
          </p:spPr>
          <p:txBody>
            <a:bodyPr/>
            <a:lstStyle/>
            <a:p/>
          </p:txBody>
        </p:sp>
        <p:sp>
          <p:nvSpPr>
            <p:cNvPr id="109" name="rc109"/>
            <p:cNvSpPr/>
            <p:nvPr/>
          </p:nvSpPr>
          <p:spPr>
            <a:xfrm>
              <a:off x="7665922" y="3087539"/>
              <a:ext cx="200644" cy="33511"/>
            </a:xfrm>
            <a:prstGeom prst="rect">
              <a:avLst/>
            </a:prstGeom>
            <a:solidFill>
              <a:srgbClr val="F26A21">
                <a:alpha val="100000"/>
              </a:srgbClr>
            </a:solidFill>
          </p:spPr>
          <p:txBody>
            <a:bodyPr/>
            <a:lstStyle/>
            <a:p/>
          </p:txBody>
        </p:sp>
        <p:sp>
          <p:nvSpPr>
            <p:cNvPr id="110" name="rc110"/>
            <p:cNvSpPr/>
            <p:nvPr/>
          </p:nvSpPr>
          <p:spPr>
            <a:xfrm>
              <a:off x="7665922" y="3121050"/>
              <a:ext cx="200644" cy="1504484"/>
            </a:xfrm>
            <a:prstGeom prst="rect">
              <a:avLst/>
            </a:prstGeom>
            <a:solidFill>
              <a:srgbClr val="FFC20E">
                <a:alpha val="100000"/>
              </a:srgbClr>
            </a:solidFill>
          </p:spPr>
          <p:txBody>
            <a:bodyPr/>
            <a:lstStyle/>
            <a:p/>
          </p:txBody>
        </p:sp>
        <p:sp>
          <p:nvSpPr>
            <p:cNvPr id="111" name="rc111"/>
            <p:cNvSpPr/>
            <p:nvPr/>
          </p:nvSpPr>
          <p:spPr>
            <a:xfrm>
              <a:off x="7888860" y="3099511"/>
              <a:ext cx="200644" cy="33724"/>
            </a:xfrm>
            <a:prstGeom prst="rect">
              <a:avLst/>
            </a:prstGeom>
            <a:solidFill>
              <a:srgbClr val="F26A21">
                <a:alpha val="100000"/>
              </a:srgbClr>
            </a:solidFill>
          </p:spPr>
          <p:txBody>
            <a:bodyPr/>
            <a:lstStyle/>
            <a:p/>
          </p:txBody>
        </p:sp>
        <p:sp>
          <p:nvSpPr>
            <p:cNvPr id="112" name="rc112"/>
            <p:cNvSpPr/>
            <p:nvPr/>
          </p:nvSpPr>
          <p:spPr>
            <a:xfrm>
              <a:off x="7888860" y="3133236"/>
              <a:ext cx="200644" cy="1492299"/>
            </a:xfrm>
            <a:prstGeom prst="rect">
              <a:avLst/>
            </a:prstGeom>
            <a:solidFill>
              <a:srgbClr val="FFC20E">
                <a:alpha val="100000"/>
              </a:srgbClr>
            </a:solidFill>
          </p:spPr>
          <p:txBody>
            <a:bodyPr/>
            <a:lstStyle/>
            <a:p/>
          </p:txBody>
        </p:sp>
        <p:sp>
          <p:nvSpPr>
            <p:cNvPr id="113" name="rc113"/>
            <p:cNvSpPr/>
            <p:nvPr/>
          </p:nvSpPr>
          <p:spPr>
            <a:xfrm>
              <a:off x="8111798" y="3113875"/>
              <a:ext cx="200644" cy="33939"/>
            </a:xfrm>
            <a:prstGeom prst="rect">
              <a:avLst/>
            </a:prstGeom>
            <a:solidFill>
              <a:srgbClr val="F26A21">
                <a:alpha val="100000"/>
              </a:srgbClr>
            </a:solidFill>
          </p:spPr>
          <p:txBody>
            <a:bodyPr/>
            <a:lstStyle/>
            <a:p/>
          </p:txBody>
        </p:sp>
        <p:sp>
          <p:nvSpPr>
            <p:cNvPr id="114" name="rc114"/>
            <p:cNvSpPr/>
            <p:nvPr/>
          </p:nvSpPr>
          <p:spPr>
            <a:xfrm>
              <a:off x="8111798" y="3147814"/>
              <a:ext cx="200644" cy="1477720"/>
            </a:xfrm>
            <a:prstGeom prst="rect">
              <a:avLst/>
            </a:prstGeom>
            <a:solidFill>
              <a:srgbClr val="FFC20E">
                <a:alpha val="100000"/>
              </a:srgbClr>
            </a:solidFill>
          </p:spPr>
          <p:txBody>
            <a:bodyPr/>
            <a:lstStyle/>
            <a:p/>
          </p:txBody>
        </p:sp>
        <p:sp>
          <p:nvSpPr>
            <p:cNvPr id="115" name="pl115"/>
            <p:cNvSpPr/>
            <p:nvPr/>
          </p:nvSpPr>
          <p:spPr>
            <a:xfrm>
              <a:off x="1523984" y="1261743"/>
              <a:ext cx="5350508" cy="583515"/>
            </a:xfrm>
            <a:custGeom>
              <a:avLst/>
              <a:pathLst>
                <a:path w="5350508" h="583515">
                  <a:moveTo>
                    <a:pt x="0" y="480541"/>
                  </a:moveTo>
                  <a:lnTo>
                    <a:pt x="222937" y="480541"/>
                  </a:lnTo>
                  <a:lnTo>
                    <a:pt x="445875" y="480541"/>
                  </a:lnTo>
                  <a:lnTo>
                    <a:pt x="668813" y="549190"/>
                  </a:lnTo>
                  <a:lnTo>
                    <a:pt x="891751" y="343244"/>
                  </a:lnTo>
                  <a:lnTo>
                    <a:pt x="1114689" y="583515"/>
                  </a:lnTo>
                  <a:lnTo>
                    <a:pt x="1337627" y="171622"/>
                  </a:lnTo>
                  <a:lnTo>
                    <a:pt x="1560565" y="446217"/>
                  </a:lnTo>
                  <a:lnTo>
                    <a:pt x="1783502" y="480541"/>
                  </a:lnTo>
                  <a:lnTo>
                    <a:pt x="2006440" y="102973"/>
                  </a:lnTo>
                  <a:lnTo>
                    <a:pt x="2229378" y="171622"/>
                  </a:lnTo>
                  <a:lnTo>
                    <a:pt x="2452316" y="68648"/>
                  </a:lnTo>
                  <a:lnTo>
                    <a:pt x="2675254" y="274595"/>
                  </a:lnTo>
                  <a:lnTo>
                    <a:pt x="2898192" y="137297"/>
                  </a:lnTo>
                  <a:lnTo>
                    <a:pt x="3121130" y="137297"/>
                  </a:lnTo>
                  <a:lnTo>
                    <a:pt x="3344068" y="137297"/>
                  </a:lnTo>
                  <a:lnTo>
                    <a:pt x="3567005" y="102973"/>
                  </a:lnTo>
                  <a:lnTo>
                    <a:pt x="3789943" y="68648"/>
                  </a:lnTo>
                  <a:lnTo>
                    <a:pt x="4012881" y="68648"/>
                  </a:lnTo>
                  <a:lnTo>
                    <a:pt x="4235819" y="68648"/>
                  </a:lnTo>
                  <a:lnTo>
                    <a:pt x="4458757" y="308919"/>
                  </a:lnTo>
                  <a:lnTo>
                    <a:pt x="4681695" y="205946"/>
                  </a:lnTo>
                  <a:lnTo>
                    <a:pt x="4904633" y="102973"/>
                  </a:lnTo>
                  <a:lnTo>
                    <a:pt x="5127571" y="68648"/>
                  </a:lnTo>
                  <a:lnTo>
                    <a:pt x="5350508" y="0"/>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1296067"/>
              <a:ext cx="5350508" cy="858110"/>
            </a:xfrm>
            <a:custGeom>
              <a:avLst/>
              <a:pathLst>
                <a:path w="5350508" h="858110">
                  <a:moveTo>
                    <a:pt x="0" y="789461"/>
                  </a:moveTo>
                  <a:lnTo>
                    <a:pt x="222937" y="858110"/>
                  </a:lnTo>
                  <a:lnTo>
                    <a:pt x="445875" y="858110"/>
                  </a:lnTo>
                  <a:lnTo>
                    <a:pt x="668813" y="652163"/>
                  </a:lnTo>
                  <a:lnTo>
                    <a:pt x="891751" y="583515"/>
                  </a:lnTo>
                  <a:lnTo>
                    <a:pt x="1114689" y="755137"/>
                  </a:lnTo>
                  <a:lnTo>
                    <a:pt x="1337627" y="274595"/>
                  </a:lnTo>
                  <a:lnTo>
                    <a:pt x="1560565" y="514866"/>
                  </a:lnTo>
                  <a:lnTo>
                    <a:pt x="1783502" y="514866"/>
                  </a:lnTo>
                  <a:lnTo>
                    <a:pt x="2006440" y="68648"/>
                  </a:lnTo>
                  <a:lnTo>
                    <a:pt x="2229378" y="137297"/>
                  </a:lnTo>
                  <a:lnTo>
                    <a:pt x="2452316" y="171622"/>
                  </a:lnTo>
                  <a:lnTo>
                    <a:pt x="2675254" y="240270"/>
                  </a:lnTo>
                  <a:lnTo>
                    <a:pt x="2898192" y="171622"/>
                  </a:lnTo>
                  <a:lnTo>
                    <a:pt x="3121130" y="171622"/>
                  </a:lnTo>
                  <a:lnTo>
                    <a:pt x="3344068" y="205946"/>
                  </a:lnTo>
                  <a:lnTo>
                    <a:pt x="3567005" y="343244"/>
                  </a:lnTo>
                  <a:lnTo>
                    <a:pt x="3789943" y="240270"/>
                  </a:lnTo>
                  <a:lnTo>
                    <a:pt x="4012881" y="205946"/>
                  </a:lnTo>
                  <a:lnTo>
                    <a:pt x="4235819" y="137297"/>
                  </a:lnTo>
                  <a:lnTo>
                    <a:pt x="4458757" y="446217"/>
                  </a:lnTo>
                  <a:lnTo>
                    <a:pt x="4681695" y="205946"/>
                  </a:lnTo>
                  <a:lnTo>
                    <a:pt x="4904633" y="240270"/>
                  </a:lnTo>
                  <a:lnTo>
                    <a:pt x="5127571" y="102973"/>
                  </a:lnTo>
                  <a:lnTo>
                    <a:pt x="5350508" y="0"/>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8" name="tx118"/>
            <p:cNvSpPr/>
            <p:nvPr/>
          </p:nvSpPr>
          <p:spPr>
            <a:xfrm>
              <a:off x="2570345"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9" name="tx119"/>
            <p:cNvSpPr/>
            <p:nvPr/>
          </p:nvSpPr>
          <p:spPr>
            <a:xfrm>
              <a:off x="368503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479972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569147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914413"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613735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360289"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583227"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68061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455656"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2570345"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9" name="tx129"/>
            <p:cNvSpPr/>
            <p:nvPr/>
          </p:nvSpPr>
          <p:spPr>
            <a:xfrm>
              <a:off x="368503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4799724"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69147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5914413"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6137351"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360289"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583227"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8061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8280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9" name="tx139"/>
            <p:cNvSpPr/>
            <p:nvPr/>
          </p:nvSpPr>
          <p:spPr>
            <a:xfrm>
              <a:off x="603427" y="30879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603427" y="23478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1" name="tx141"/>
            <p:cNvSpPr/>
            <p:nvPr/>
          </p:nvSpPr>
          <p:spPr>
            <a:xfrm>
              <a:off x="508103" y="160771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86761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04603"/>
              <a:ext cx="201456" cy="201456"/>
            </a:xfrm>
            <a:prstGeom prst="rect">
              <a:avLst/>
            </a:prstGeom>
            <a:solidFill>
              <a:srgbClr val="80BD41">
                <a:alpha val="100000"/>
              </a:srgbClr>
            </a:solidFill>
          </p:spPr>
          <p:txBody>
            <a:bodyPr/>
            <a:lstStyle/>
            <a:p/>
          </p:txBody>
        </p:sp>
        <p:sp>
          <p:nvSpPr>
            <p:cNvPr id="164" name="rc164"/>
            <p:cNvSpPr/>
            <p:nvPr/>
          </p:nvSpPr>
          <p:spPr>
            <a:xfrm>
              <a:off x="2665435" y="5504603"/>
              <a:ext cx="201456" cy="201456"/>
            </a:xfrm>
            <a:prstGeom prst="rect">
              <a:avLst/>
            </a:prstGeom>
            <a:solidFill>
              <a:srgbClr val="1CABE2">
                <a:alpha val="100000"/>
              </a:srgbClr>
            </a:solidFill>
          </p:spPr>
          <p:txBody>
            <a:bodyPr/>
            <a:lstStyle/>
            <a:p/>
          </p:txBody>
        </p:sp>
        <p:sp>
          <p:nvSpPr>
            <p:cNvPr id="165" name="rc165"/>
            <p:cNvSpPr/>
            <p:nvPr/>
          </p:nvSpPr>
          <p:spPr>
            <a:xfrm>
              <a:off x="3738259" y="5504603"/>
              <a:ext cx="201456" cy="201456"/>
            </a:xfrm>
            <a:prstGeom prst="rect">
              <a:avLst/>
            </a:prstGeom>
            <a:solidFill>
              <a:srgbClr val="0058AB">
                <a:alpha val="100000"/>
              </a:srgbClr>
            </a:solidFill>
          </p:spPr>
          <p:txBody>
            <a:bodyPr/>
            <a:lstStyle/>
            <a:p/>
          </p:txBody>
        </p:sp>
        <p:sp>
          <p:nvSpPr>
            <p:cNvPr id="166" name="rc166"/>
            <p:cNvSpPr/>
            <p:nvPr/>
          </p:nvSpPr>
          <p:spPr>
            <a:xfrm>
              <a:off x="4733592" y="5504603"/>
              <a:ext cx="201456" cy="201456"/>
            </a:xfrm>
            <a:prstGeom prst="rect">
              <a:avLst/>
            </a:prstGeom>
            <a:solidFill>
              <a:srgbClr val="FFC20E">
                <a:alpha val="100000"/>
              </a:srgbClr>
            </a:solidFill>
          </p:spPr>
          <p:txBody>
            <a:bodyPr/>
            <a:lstStyle/>
            <a:p/>
          </p:txBody>
        </p:sp>
        <p:sp>
          <p:nvSpPr>
            <p:cNvPr id="167" name="rc167"/>
            <p:cNvSpPr/>
            <p:nvPr/>
          </p:nvSpPr>
          <p:spPr>
            <a:xfrm>
              <a:off x="6637725" y="5504603"/>
              <a:ext cx="201455" cy="201456"/>
            </a:xfrm>
            <a:prstGeom prst="rect">
              <a:avLst/>
            </a:prstGeom>
            <a:solidFill>
              <a:srgbClr val="F26A21">
                <a:alpha val="100000"/>
              </a:srgbClr>
            </a:solidFill>
          </p:spPr>
          <p:txBody>
            <a:bodyPr/>
            <a:lstStyle/>
            <a:p/>
          </p:txBody>
        </p:sp>
        <p:sp>
          <p:nvSpPr>
            <p:cNvPr id="168" name="tx168"/>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1079223" y="580629"/>
              <a:ext cx="411012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Nepal</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Nepal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659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9825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66991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6242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3408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00574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1139640"/>
              <a:ext cx="214223" cy="3851119"/>
            </a:xfrm>
            <a:prstGeom prst="rect">
              <a:avLst/>
            </a:prstGeom>
            <a:solidFill>
              <a:srgbClr val="0058AB">
                <a:alpha val="100000"/>
              </a:srgbClr>
            </a:solidFill>
          </p:spPr>
          <p:txBody>
            <a:bodyPr/>
            <a:lstStyle/>
            <a:p/>
          </p:txBody>
        </p:sp>
        <p:sp>
          <p:nvSpPr>
            <p:cNvPr id="39" name="rc39"/>
            <p:cNvSpPr/>
            <p:nvPr/>
          </p:nvSpPr>
          <p:spPr>
            <a:xfrm>
              <a:off x="1589675" y="1219407"/>
              <a:ext cx="214223" cy="3771353"/>
            </a:xfrm>
            <a:prstGeom prst="rect">
              <a:avLst/>
            </a:prstGeom>
            <a:solidFill>
              <a:srgbClr val="0058AB">
                <a:alpha val="100000"/>
              </a:srgbClr>
            </a:solidFill>
          </p:spPr>
          <p:txBody>
            <a:bodyPr/>
            <a:lstStyle/>
            <a:p/>
          </p:txBody>
        </p:sp>
        <p:sp>
          <p:nvSpPr>
            <p:cNvPr id="40" name="rc40"/>
            <p:cNvSpPr/>
            <p:nvPr/>
          </p:nvSpPr>
          <p:spPr>
            <a:xfrm>
              <a:off x="1827702" y="1301664"/>
              <a:ext cx="214223" cy="3689095"/>
            </a:xfrm>
            <a:prstGeom prst="rect">
              <a:avLst/>
            </a:prstGeom>
            <a:solidFill>
              <a:srgbClr val="0058AB">
                <a:alpha val="100000"/>
              </a:srgbClr>
            </a:solidFill>
          </p:spPr>
          <p:txBody>
            <a:bodyPr/>
            <a:lstStyle/>
            <a:p/>
          </p:txBody>
        </p:sp>
        <p:sp>
          <p:nvSpPr>
            <p:cNvPr id="41" name="rc41"/>
            <p:cNvSpPr/>
            <p:nvPr/>
          </p:nvSpPr>
          <p:spPr>
            <a:xfrm>
              <a:off x="2065728" y="908077"/>
              <a:ext cx="214223" cy="4082682"/>
            </a:xfrm>
            <a:prstGeom prst="rect">
              <a:avLst/>
            </a:prstGeom>
            <a:solidFill>
              <a:srgbClr val="0058AB">
                <a:alpha val="100000"/>
              </a:srgbClr>
            </a:solidFill>
          </p:spPr>
          <p:txBody>
            <a:bodyPr/>
            <a:lstStyle/>
            <a:p/>
          </p:txBody>
        </p:sp>
        <p:sp>
          <p:nvSpPr>
            <p:cNvPr id="42" name="rc42"/>
            <p:cNvSpPr/>
            <p:nvPr/>
          </p:nvSpPr>
          <p:spPr>
            <a:xfrm>
              <a:off x="2303754" y="2318972"/>
              <a:ext cx="214223" cy="2671787"/>
            </a:xfrm>
            <a:prstGeom prst="rect">
              <a:avLst/>
            </a:prstGeom>
            <a:solidFill>
              <a:srgbClr val="0058AB">
                <a:alpha val="100000"/>
              </a:srgbClr>
            </a:solidFill>
          </p:spPr>
          <p:txBody>
            <a:bodyPr/>
            <a:lstStyle/>
            <a:p/>
          </p:txBody>
        </p:sp>
        <p:sp>
          <p:nvSpPr>
            <p:cNvPr id="43" name="rc43"/>
            <p:cNvSpPr/>
            <p:nvPr/>
          </p:nvSpPr>
          <p:spPr>
            <a:xfrm>
              <a:off x="2541780" y="866434"/>
              <a:ext cx="214223" cy="4124325"/>
            </a:xfrm>
            <a:prstGeom prst="rect">
              <a:avLst/>
            </a:prstGeom>
            <a:solidFill>
              <a:srgbClr val="0058AB">
                <a:alpha val="100000"/>
              </a:srgbClr>
            </a:solidFill>
          </p:spPr>
          <p:txBody>
            <a:bodyPr/>
            <a:lstStyle/>
            <a:p/>
          </p:txBody>
        </p:sp>
        <p:sp>
          <p:nvSpPr>
            <p:cNvPr id="44" name="rc44"/>
            <p:cNvSpPr/>
            <p:nvPr/>
          </p:nvSpPr>
          <p:spPr>
            <a:xfrm>
              <a:off x="2779807" y="3508201"/>
              <a:ext cx="214223" cy="1482558"/>
            </a:xfrm>
            <a:prstGeom prst="rect">
              <a:avLst/>
            </a:prstGeom>
            <a:solidFill>
              <a:srgbClr val="0058AB">
                <a:alpha val="100000"/>
              </a:srgbClr>
            </a:solidFill>
          </p:spPr>
          <p:txBody>
            <a:bodyPr/>
            <a:lstStyle/>
            <a:p/>
          </p:txBody>
        </p:sp>
        <p:sp>
          <p:nvSpPr>
            <p:cNvPr id="45" name="rc45"/>
            <p:cNvSpPr/>
            <p:nvPr/>
          </p:nvSpPr>
          <p:spPr>
            <a:xfrm>
              <a:off x="3017833" y="1858703"/>
              <a:ext cx="214223" cy="3132056"/>
            </a:xfrm>
            <a:prstGeom prst="rect">
              <a:avLst/>
            </a:prstGeom>
            <a:solidFill>
              <a:srgbClr val="0058AB">
                <a:alpha val="100000"/>
              </a:srgbClr>
            </a:solidFill>
          </p:spPr>
          <p:txBody>
            <a:bodyPr/>
            <a:lstStyle/>
            <a:p/>
          </p:txBody>
        </p:sp>
        <p:sp>
          <p:nvSpPr>
            <p:cNvPr id="46" name="rc46"/>
            <p:cNvSpPr/>
            <p:nvPr/>
          </p:nvSpPr>
          <p:spPr>
            <a:xfrm>
              <a:off x="3255859" y="1706077"/>
              <a:ext cx="214223" cy="3284682"/>
            </a:xfrm>
            <a:prstGeom prst="rect">
              <a:avLst/>
            </a:prstGeom>
            <a:solidFill>
              <a:srgbClr val="0058AB">
                <a:alpha val="100000"/>
              </a:srgbClr>
            </a:solidFill>
          </p:spPr>
          <p:txBody>
            <a:bodyPr/>
            <a:lstStyle/>
            <a:p/>
          </p:txBody>
        </p:sp>
        <p:sp>
          <p:nvSpPr>
            <p:cNvPr id="47" name="rc47"/>
            <p:cNvSpPr/>
            <p:nvPr/>
          </p:nvSpPr>
          <p:spPr>
            <a:xfrm>
              <a:off x="3493885" y="3977503"/>
              <a:ext cx="214223" cy="1013256"/>
            </a:xfrm>
            <a:prstGeom prst="rect">
              <a:avLst/>
            </a:prstGeom>
            <a:solidFill>
              <a:srgbClr val="0058AB">
                <a:alpha val="100000"/>
              </a:srgbClr>
            </a:solidFill>
          </p:spPr>
          <p:txBody>
            <a:bodyPr/>
            <a:lstStyle/>
            <a:p/>
          </p:txBody>
        </p:sp>
        <p:sp>
          <p:nvSpPr>
            <p:cNvPr id="48" name="rc48"/>
            <p:cNvSpPr/>
            <p:nvPr/>
          </p:nvSpPr>
          <p:spPr>
            <a:xfrm>
              <a:off x="3731911" y="3585344"/>
              <a:ext cx="214223" cy="1405415"/>
            </a:xfrm>
            <a:prstGeom prst="rect">
              <a:avLst/>
            </a:prstGeom>
            <a:solidFill>
              <a:srgbClr val="0058AB">
                <a:alpha val="100000"/>
              </a:srgbClr>
            </a:solidFill>
          </p:spPr>
          <p:txBody>
            <a:bodyPr/>
            <a:lstStyle/>
            <a:p/>
          </p:txBody>
        </p:sp>
        <p:sp>
          <p:nvSpPr>
            <p:cNvPr id="49" name="rc49"/>
            <p:cNvSpPr/>
            <p:nvPr/>
          </p:nvSpPr>
          <p:spPr>
            <a:xfrm>
              <a:off x="3969938" y="4190137"/>
              <a:ext cx="214223" cy="800622"/>
            </a:xfrm>
            <a:prstGeom prst="rect">
              <a:avLst/>
            </a:prstGeom>
            <a:solidFill>
              <a:srgbClr val="0058AB">
                <a:alpha val="100000"/>
              </a:srgbClr>
            </a:solidFill>
          </p:spPr>
          <p:txBody>
            <a:bodyPr/>
            <a:lstStyle/>
            <a:p/>
          </p:txBody>
        </p:sp>
        <p:sp>
          <p:nvSpPr>
            <p:cNvPr id="50" name="rc50"/>
            <p:cNvSpPr/>
            <p:nvPr/>
          </p:nvSpPr>
          <p:spPr>
            <a:xfrm>
              <a:off x="4207964" y="2982079"/>
              <a:ext cx="214223" cy="2008680"/>
            </a:xfrm>
            <a:prstGeom prst="rect">
              <a:avLst/>
            </a:prstGeom>
            <a:solidFill>
              <a:srgbClr val="0058AB">
                <a:alpha val="100000"/>
              </a:srgbClr>
            </a:solidFill>
          </p:spPr>
          <p:txBody>
            <a:bodyPr/>
            <a:lstStyle/>
            <a:p/>
          </p:txBody>
        </p:sp>
        <p:sp>
          <p:nvSpPr>
            <p:cNvPr id="51" name="rc51"/>
            <p:cNvSpPr/>
            <p:nvPr/>
          </p:nvSpPr>
          <p:spPr>
            <a:xfrm>
              <a:off x="4445990" y="3792266"/>
              <a:ext cx="214223" cy="1198493"/>
            </a:xfrm>
            <a:prstGeom prst="rect">
              <a:avLst/>
            </a:prstGeom>
            <a:solidFill>
              <a:srgbClr val="0058AB">
                <a:alpha val="100000"/>
              </a:srgbClr>
            </a:solidFill>
          </p:spPr>
          <p:txBody>
            <a:bodyPr/>
            <a:lstStyle/>
            <a:p/>
          </p:txBody>
        </p:sp>
        <p:sp>
          <p:nvSpPr>
            <p:cNvPr id="52" name="rc52"/>
            <p:cNvSpPr/>
            <p:nvPr/>
          </p:nvSpPr>
          <p:spPr>
            <a:xfrm>
              <a:off x="4684016" y="3791037"/>
              <a:ext cx="214223" cy="1199722"/>
            </a:xfrm>
            <a:prstGeom prst="rect">
              <a:avLst/>
            </a:prstGeom>
            <a:solidFill>
              <a:srgbClr val="0058AB">
                <a:alpha val="100000"/>
              </a:srgbClr>
            </a:solidFill>
          </p:spPr>
          <p:txBody>
            <a:bodyPr/>
            <a:lstStyle/>
            <a:p/>
          </p:txBody>
        </p:sp>
        <p:sp>
          <p:nvSpPr>
            <p:cNvPr id="53" name="rc53"/>
            <p:cNvSpPr/>
            <p:nvPr/>
          </p:nvSpPr>
          <p:spPr>
            <a:xfrm>
              <a:off x="4922043" y="3797015"/>
              <a:ext cx="214223" cy="1193744"/>
            </a:xfrm>
            <a:prstGeom prst="rect">
              <a:avLst/>
            </a:prstGeom>
            <a:solidFill>
              <a:srgbClr val="0058AB">
                <a:alpha val="100000"/>
              </a:srgbClr>
            </a:solidFill>
          </p:spPr>
          <p:txBody>
            <a:bodyPr/>
            <a:lstStyle/>
            <a:p/>
          </p:txBody>
        </p:sp>
        <p:sp>
          <p:nvSpPr>
            <p:cNvPr id="54" name="rc54"/>
            <p:cNvSpPr/>
            <p:nvPr/>
          </p:nvSpPr>
          <p:spPr>
            <a:xfrm>
              <a:off x="5160069" y="3998491"/>
              <a:ext cx="214223" cy="992269"/>
            </a:xfrm>
            <a:prstGeom prst="rect">
              <a:avLst/>
            </a:prstGeom>
            <a:solidFill>
              <a:srgbClr val="0058AB">
                <a:alpha val="100000"/>
              </a:srgbClr>
            </a:solidFill>
          </p:spPr>
          <p:txBody>
            <a:bodyPr/>
            <a:lstStyle/>
            <a:p/>
          </p:txBody>
        </p:sp>
        <p:sp>
          <p:nvSpPr>
            <p:cNvPr id="55" name="rc55"/>
            <p:cNvSpPr/>
            <p:nvPr/>
          </p:nvSpPr>
          <p:spPr>
            <a:xfrm>
              <a:off x="5398095" y="4207970"/>
              <a:ext cx="214223" cy="782790"/>
            </a:xfrm>
            <a:prstGeom prst="rect">
              <a:avLst/>
            </a:prstGeom>
            <a:solidFill>
              <a:srgbClr val="0058AB">
                <a:alpha val="100000"/>
              </a:srgbClr>
            </a:solidFill>
          </p:spPr>
          <p:txBody>
            <a:bodyPr/>
            <a:lstStyle/>
            <a:p/>
          </p:txBody>
        </p:sp>
        <p:sp>
          <p:nvSpPr>
            <p:cNvPr id="56" name="rc56"/>
            <p:cNvSpPr/>
            <p:nvPr/>
          </p:nvSpPr>
          <p:spPr>
            <a:xfrm>
              <a:off x="5636121" y="4221685"/>
              <a:ext cx="214223" cy="769074"/>
            </a:xfrm>
            <a:prstGeom prst="rect">
              <a:avLst/>
            </a:prstGeom>
            <a:solidFill>
              <a:srgbClr val="0058AB">
                <a:alpha val="100000"/>
              </a:srgbClr>
            </a:solidFill>
          </p:spPr>
          <p:txBody>
            <a:bodyPr/>
            <a:lstStyle/>
            <a:p/>
          </p:txBody>
        </p:sp>
        <p:sp>
          <p:nvSpPr>
            <p:cNvPr id="57" name="rc57"/>
            <p:cNvSpPr/>
            <p:nvPr/>
          </p:nvSpPr>
          <p:spPr>
            <a:xfrm>
              <a:off x="5874148" y="4229323"/>
              <a:ext cx="214223" cy="761436"/>
            </a:xfrm>
            <a:prstGeom prst="rect">
              <a:avLst/>
            </a:prstGeom>
            <a:solidFill>
              <a:srgbClr val="0058AB">
                <a:alpha val="100000"/>
              </a:srgbClr>
            </a:solidFill>
          </p:spPr>
          <p:txBody>
            <a:bodyPr/>
            <a:lstStyle/>
            <a:p/>
          </p:txBody>
        </p:sp>
        <p:sp>
          <p:nvSpPr>
            <p:cNvPr id="58" name="rc58"/>
            <p:cNvSpPr/>
            <p:nvPr/>
          </p:nvSpPr>
          <p:spPr>
            <a:xfrm>
              <a:off x="6112174" y="2904305"/>
              <a:ext cx="214223" cy="2086454"/>
            </a:xfrm>
            <a:prstGeom prst="rect">
              <a:avLst/>
            </a:prstGeom>
            <a:solidFill>
              <a:srgbClr val="0058AB">
                <a:alpha val="100000"/>
              </a:srgbClr>
            </a:solidFill>
          </p:spPr>
          <p:txBody>
            <a:bodyPr/>
            <a:lstStyle/>
            <a:p/>
          </p:txBody>
        </p:sp>
        <p:sp>
          <p:nvSpPr>
            <p:cNvPr id="59" name="rc59"/>
            <p:cNvSpPr/>
            <p:nvPr/>
          </p:nvSpPr>
          <p:spPr>
            <a:xfrm>
              <a:off x="6350200" y="3483062"/>
              <a:ext cx="214223" cy="1507697"/>
            </a:xfrm>
            <a:prstGeom prst="rect">
              <a:avLst/>
            </a:prstGeom>
            <a:solidFill>
              <a:srgbClr val="0058AB">
                <a:alpha val="100000"/>
              </a:srgbClr>
            </a:solidFill>
          </p:spPr>
          <p:txBody>
            <a:bodyPr/>
            <a:lstStyle/>
            <a:p/>
          </p:txBody>
        </p:sp>
        <p:sp>
          <p:nvSpPr>
            <p:cNvPr id="60" name="rc60"/>
            <p:cNvSpPr/>
            <p:nvPr/>
          </p:nvSpPr>
          <p:spPr>
            <a:xfrm>
              <a:off x="6588226" y="4041429"/>
              <a:ext cx="214223" cy="949330"/>
            </a:xfrm>
            <a:prstGeom prst="rect">
              <a:avLst/>
            </a:prstGeom>
            <a:solidFill>
              <a:srgbClr val="0058AB">
                <a:alpha val="100000"/>
              </a:srgbClr>
            </a:solidFill>
          </p:spPr>
          <p:txBody>
            <a:bodyPr/>
            <a:lstStyle/>
            <a:p/>
          </p:txBody>
        </p:sp>
        <p:sp>
          <p:nvSpPr>
            <p:cNvPr id="61" name="rc61"/>
            <p:cNvSpPr/>
            <p:nvPr/>
          </p:nvSpPr>
          <p:spPr>
            <a:xfrm>
              <a:off x="6826253" y="4242838"/>
              <a:ext cx="214223" cy="747921"/>
            </a:xfrm>
            <a:prstGeom prst="rect">
              <a:avLst/>
            </a:prstGeom>
            <a:solidFill>
              <a:srgbClr val="0058AB">
                <a:alpha val="100000"/>
              </a:srgbClr>
            </a:solidFill>
          </p:spPr>
          <p:txBody>
            <a:bodyPr/>
            <a:lstStyle/>
            <a:p/>
          </p:txBody>
        </p:sp>
        <p:sp>
          <p:nvSpPr>
            <p:cNvPr id="62" name="rc62"/>
            <p:cNvSpPr/>
            <p:nvPr/>
          </p:nvSpPr>
          <p:spPr>
            <a:xfrm>
              <a:off x="7064279" y="4624271"/>
              <a:ext cx="214223" cy="366488"/>
            </a:xfrm>
            <a:prstGeom prst="rect">
              <a:avLst/>
            </a:prstGeom>
            <a:solidFill>
              <a:srgbClr val="0058AB">
                <a:alpha val="100000"/>
              </a:srgbClr>
            </a:solidFill>
          </p:spPr>
          <p:txBody>
            <a:bodyPr/>
            <a:lstStyle/>
            <a:p/>
          </p:txBody>
        </p:sp>
        <p:sp>
          <p:nvSpPr>
            <p:cNvPr id="63" name="rc63"/>
            <p:cNvSpPr/>
            <p:nvPr/>
          </p:nvSpPr>
          <p:spPr>
            <a:xfrm>
              <a:off x="8492436" y="4610058"/>
              <a:ext cx="214223" cy="380701"/>
            </a:xfrm>
            <a:prstGeom prst="rect">
              <a:avLst/>
            </a:prstGeom>
            <a:solidFill>
              <a:srgbClr val="69DBFF">
                <a:alpha val="100000"/>
              </a:srgbClr>
            </a:solidFill>
          </p:spPr>
          <p:txBody>
            <a:bodyPr/>
            <a:lstStyle/>
            <a:p/>
          </p:txBody>
        </p:sp>
        <p:sp>
          <p:nvSpPr>
            <p:cNvPr id="64" name="pl64"/>
            <p:cNvSpPr/>
            <p:nvPr/>
          </p:nvSpPr>
          <p:spPr>
            <a:xfrm>
              <a:off x="6219286" y="4229323"/>
              <a:ext cx="2380262" cy="380718"/>
            </a:xfrm>
            <a:custGeom>
              <a:avLst/>
              <a:pathLst>
                <a:path w="2380262" h="380718">
                  <a:moveTo>
                    <a:pt x="0" y="0"/>
                  </a:moveTo>
                  <a:lnTo>
                    <a:pt x="238026" y="38071"/>
                  </a:lnTo>
                  <a:lnTo>
                    <a:pt x="476052" y="76143"/>
                  </a:lnTo>
                  <a:lnTo>
                    <a:pt x="714078" y="114215"/>
                  </a:lnTo>
                  <a:lnTo>
                    <a:pt x="952104" y="152287"/>
                  </a:lnTo>
                  <a:lnTo>
                    <a:pt x="1190131" y="190359"/>
                  </a:lnTo>
                  <a:lnTo>
                    <a:pt x="1428157" y="228431"/>
                  </a:lnTo>
                  <a:lnTo>
                    <a:pt x="1666183" y="266502"/>
                  </a:lnTo>
                  <a:lnTo>
                    <a:pt x="1904209" y="304574"/>
                  </a:lnTo>
                  <a:lnTo>
                    <a:pt x="2142236" y="342646"/>
                  </a:lnTo>
                  <a:lnTo>
                    <a:pt x="2380262" y="380718"/>
                  </a:lnTo>
                </a:path>
              </a:pathLst>
            </a:custGeom>
            <a:ln w="13550" cap="flat">
              <a:solidFill>
                <a:srgbClr val="000000">
                  <a:alpha val="100000"/>
                </a:srgbClr>
              </a:solidFill>
              <a:prstDash val="solid"/>
              <a:round/>
            </a:ln>
          </p:spPr>
          <p:txBody>
            <a:bodyPr/>
            <a:lstStyle/>
            <a:p/>
          </p:txBody>
        </p:sp>
        <p:sp>
          <p:nvSpPr>
            <p:cNvPr id="65" name="pt65"/>
            <p:cNvSpPr/>
            <p:nvPr/>
          </p:nvSpPr>
          <p:spPr>
            <a:xfrm>
              <a:off x="6194460" y="4204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2425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2806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318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3567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394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4329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4710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5090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5471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5852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6049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78" name="tx78"/>
            <p:cNvSpPr/>
            <p:nvPr/>
          </p:nvSpPr>
          <p:spPr>
            <a:xfrm>
              <a:off x="571671" y="22766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79" name="tx79"/>
            <p:cNvSpPr/>
            <p:nvPr/>
          </p:nvSpPr>
          <p:spPr>
            <a:xfrm>
              <a:off x="508103" y="9483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107610" y="398022"/>
              <a:ext cx="58430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Nepal</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40%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035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3052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1069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9044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7061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643557"/>
              <a:ext cx="248247" cy="1459139"/>
            </a:xfrm>
            <a:prstGeom prst="rect">
              <a:avLst/>
            </a:prstGeom>
            <a:solidFill>
              <a:srgbClr val="80BD41">
                <a:alpha val="100000"/>
              </a:srgbClr>
            </a:solidFill>
          </p:spPr>
          <p:txBody>
            <a:bodyPr/>
            <a:lstStyle/>
            <a:p/>
          </p:txBody>
        </p:sp>
        <p:sp>
          <p:nvSpPr>
            <p:cNvPr id="22" name="rc22"/>
            <p:cNvSpPr/>
            <p:nvPr/>
          </p:nvSpPr>
          <p:spPr>
            <a:xfrm>
              <a:off x="1333322" y="2365625"/>
              <a:ext cx="248247" cy="277932"/>
            </a:xfrm>
            <a:prstGeom prst="rect">
              <a:avLst/>
            </a:prstGeom>
            <a:solidFill>
              <a:srgbClr val="1CABE2">
                <a:alpha val="100000"/>
              </a:srgbClr>
            </a:solidFill>
          </p:spPr>
          <p:txBody>
            <a:bodyPr/>
            <a:lstStyle/>
            <a:p/>
          </p:txBody>
        </p:sp>
        <p:sp>
          <p:nvSpPr>
            <p:cNvPr id="23" name="rc23"/>
            <p:cNvSpPr/>
            <p:nvPr/>
          </p:nvSpPr>
          <p:spPr>
            <a:xfrm>
              <a:off x="1609153" y="2673802"/>
              <a:ext cx="248247" cy="1428894"/>
            </a:xfrm>
            <a:prstGeom prst="rect">
              <a:avLst/>
            </a:prstGeom>
            <a:solidFill>
              <a:srgbClr val="80BD41">
                <a:alpha val="100000"/>
              </a:srgbClr>
            </a:solidFill>
          </p:spPr>
          <p:txBody>
            <a:bodyPr/>
            <a:lstStyle/>
            <a:p/>
          </p:txBody>
        </p:sp>
        <p:sp>
          <p:nvSpPr>
            <p:cNvPr id="24" name="rc24"/>
            <p:cNvSpPr/>
            <p:nvPr/>
          </p:nvSpPr>
          <p:spPr>
            <a:xfrm>
              <a:off x="1609153" y="2401621"/>
              <a:ext cx="248247" cy="272180"/>
            </a:xfrm>
            <a:prstGeom prst="rect">
              <a:avLst/>
            </a:prstGeom>
            <a:solidFill>
              <a:srgbClr val="1CABE2">
                <a:alpha val="100000"/>
              </a:srgbClr>
            </a:solidFill>
          </p:spPr>
          <p:txBody>
            <a:bodyPr/>
            <a:lstStyle/>
            <a:p/>
          </p:txBody>
        </p:sp>
        <p:sp>
          <p:nvSpPr>
            <p:cNvPr id="25" name="rc25"/>
            <p:cNvSpPr/>
            <p:nvPr/>
          </p:nvSpPr>
          <p:spPr>
            <a:xfrm>
              <a:off x="1884983" y="2704958"/>
              <a:ext cx="248247" cy="1397738"/>
            </a:xfrm>
            <a:prstGeom prst="rect">
              <a:avLst/>
            </a:prstGeom>
            <a:solidFill>
              <a:srgbClr val="80BD41">
                <a:alpha val="100000"/>
              </a:srgbClr>
            </a:solidFill>
          </p:spPr>
          <p:txBody>
            <a:bodyPr/>
            <a:lstStyle/>
            <a:p/>
          </p:txBody>
        </p:sp>
        <p:sp>
          <p:nvSpPr>
            <p:cNvPr id="26" name="rc26"/>
            <p:cNvSpPr/>
            <p:nvPr/>
          </p:nvSpPr>
          <p:spPr>
            <a:xfrm>
              <a:off x="1884983" y="2438721"/>
              <a:ext cx="248247" cy="266237"/>
            </a:xfrm>
            <a:prstGeom prst="rect">
              <a:avLst/>
            </a:prstGeom>
            <a:solidFill>
              <a:srgbClr val="1CABE2">
                <a:alpha val="100000"/>
              </a:srgbClr>
            </a:solidFill>
          </p:spPr>
          <p:txBody>
            <a:bodyPr/>
            <a:lstStyle/>
            <a:p/>
          </p:txBody>
        </p:sp>
        <p:sp>
          <p:nvSpPr>
            <p:cNvPr id="27" name="rc27"/>
            <p:cNvSpPr/>
            <p:nvPr/>
          </p:nvSpPr>
          <p:spPr>
            <a:xfrm>
              <a:off x="2160814" y="2760439"/>
              <a:ext cx="248247" cy="1342257"/>
            </a:xfrm>
            <a:prstGeom prst="rect">
              <a:avLst/>
            </a:prstGeom>
            <a:solidFill>
              <a:srgbClr val="80BD41">
                <a:alpha val="100000"/>
              </a:srgbClr>
            </a:solidFill>
          </p:spPr>
          <p:txBody>
            <a:bodyPr/>
            <a:lstStyle/>
            <a:p/>
          </p:txBody>
        </p:sp>
        <p:sp>
          <p:nvSpPr>
            <p:cNvPr id="28" name="rc28"/>
            <p:cNvSpPr/>
            <p:nvPr/>
          </p:nvSpPr>
          <p:spPr>
            <a:xfrm>
              <a:off x="2160814" y="2465802"/>
              <a:ext cx="248247" cy="294636"/>
            </a:xfrm>
            <a:prstGeom prst="rect">
              <a:avLst/>
            </a:prstGeom>
            <a:solidFill>
              <a:srgbClr val="1CABE2">
                <a:alpha val="100000"/>
              </a:srgbClr>
            </a:solidFill>
          </p:spPr>
          <p:txBody>
            <a:bodyPr/>
            <a:lstStyle/>
            <a:p/>
          </p:txBody>
        </p:sp>
        <p:sp>
          <p:nvSpPr>
            <p:cNvPr id="29" name="rc29"/>
            <p:cNvSpPr/>
            <p:nvPr/>
          </p:nvSpPr>
          <p:spPr>
            <a:xfrm>
              <a:off x="2436645" y="2688709"/>
              <a:ext cx="248247" cy="1413987"/>
            </a:xfrm>
            <a:prstGeom prst="rect">
              <a:avLst/>
            </a:prstGeom>
            <a:solidFill>
              <a:srgbClr val="80BD41">
                <a:alpha val="100000"/>
              </a:srgbClr>
            </a:solidFill>
          </p:spPr>
          <p:txBody>
            <a:bodyPr/>
            <a:lstStyle/>
            <a:p/>
          </p:txBody>
        </p:sp>
        <p:sp>
          <p:nvSpPr>
            <p:cNvPr id="30" name="rc30"/>
            <p:cNvSpPr/>
            <p:nvPr/>
          </p:nvSpPr>
          <p:spPr>
            <a:xfrm>
              <a:off x="2436645" y="2495879"/>
              <a:ext cx="248247" cy="192829"/>
            </a:xfrm>
            <a:prstGeom prst="rect">
              <a:avLst/>
            </a:prstGeom>
            <a:solidFill>
              <a:srgbClr val="1CABE2">
                <a:alpha val="100000"/>
              </a:srgbClr>
            </a:solidFill>
          </p:spPr>
          <p:txBody>
            <a:bodyPr/>
            <a:lstStyle/>
            <a:p/>
          </p:txBody>
        </p:sp>
        <p:sp>
          <p:nvSpPr>
            <p:cNvPr id="31" name="rc31"/>
            <p:cNvSpPr/>
            <p:nvPr/>
          </p:nvSpPr>
          <p:spPr>
            <a:xfrm>
              <a:off x="2712475" y="2833798"/>
              <a:ext cx="248247" cy="1268898"/>
            </a:xfrm>
            <a:prstGeom prst="rect">
              <a:avLst/>
            </a:prstGeom>
            <a:solidFill>
              <a:srgbClr val="80BD41">
                <a:alpha val="100000"/>
              </a:srgbClr>
            </a:solidFill>
          </p:spPr>
          <p:txBody>
            <a:bodyPr/>
            <a:lstStyle/>
            <a:p/>
          </p:txBody>
        </p:sp>
        <p:sp>
          <p:nvSpPr>
            <p:cNvPr id="32" name="rc32"/>
            <p:cNvSpPr/>
            <p:nvPr/>
          </p:nvSpPr>
          <p:spPr>
            <a:xfrm>
              <a:off x="2712475" y="2536166"/>
              <a:ext cx="248247" cy="297632"/>
            </a:xfrm>
            <a:prstGeom prst="rect">
              <a:avLst/>
            </a:prstGeom>
            <a:solidFill>
              <a:srgbClr val="1CABE2">
                <a:alpha val="100000"/>
              </a:srgbClr>
            </a:solidFill>
          </p:spPr>
          <p:txBody>
            <a:bodyPr/>
            <a:lstStyle/>
            <a:p/>
          </p:txBody>
        </p:sp>
        <p:sp>
          <p:nvSpPr>
            <p:cNvPr id="33" name="rc33"/>
            <p:cNvSpPr/>
            <p:nvPr/>
          </p:nvSpPr>
          <p:spPr>
            <a:xfrm>
              <a:off x="2988306" y="2681208"/>
              <a:ext cx="248247" cy="1421489"/>
            </a:xfrm>
            <a:prstGeom prst="rect">
              <a:avLst/>
            </a:prstGeom>
            <a:solidFill>
              <a:srgbClr val="80BD41">
                <a:alpha val="100000"/>
              </a:srgbClr>
            </a:solidFill>
          </p:spPr>
          <p:txBody>
            <a:bodyPr/>
            <a:lstStyle/>
            <a:p/>
          </p:txBody>
        </p:sp>
        <p:sp>
          <p:nvSpPr>
            <p:cNvPr id="34" name="rc34"/>
            <p:cNvSpPr/>
            <p:nvPr/>
          </p:nvSpPr>
          <p:spPr>
            <a:xfrm>
              <a:off x="2988306" y="2574224"/>
              <a:ext cx="248247" cy="106983"/>
            </a:xfrm>
            <a:prstGeom prst="rect">
              <a:avLst/>
            </a:prstGeom>
            <a:solidFill>
              <a:srgbClr val="1CABE2">
                <a:alpha val="100000"/>
              </a:srgbClr>
            </a:solidFill>
          </p:spPr>
          <p:txBody>
            <a:bodyPr/>
            <a:lstStyle/>
            <a:p/>
          </p:txBody>
        </p:sp>
        <p:sp>
          <p:nvSpPr>
            <p:cNvPr id="35" name="rc35"/>
            <p:cNvSpPr/>
            <p:nvPr/>
          </p:nvSpPr>
          <p:spPr>
            <a:xfrm>
              <a:off x="3264137" y="2821816"/>
              <a:ext cx="248247" cy="1280881"/>
            </a:xfrm>
            <a:prstGeom prst="rect">
              <a:avLst/>
            </a:prstGeom>
            <a:solidFill>
              <a:srgbClr val="80BD41">
                <a:alpha val="100000"/>
              </a:srgbClr>
            </a:solidFill>
          </p:spPr>
          <p:txBody>
            <a:bodyPr/>
            <a:lstStyle/>
            <a:p/>
          </p:txBody>
        </p:sp>
        <p:sp>
          <p:nvSpPr>
            <p:cNvPr id="36" name="rc36"/>
            <p:cNvSpPr/>
            <p:nvPr/>
          </p:nvSpPr>
          <p:spPr>
            <a:xfrm>
              <a:off x="3264137" y="2595769"/>
              <a:ext cx="248247" cy="226046"/>
            </a:xfrm>
            <a:prstGeom prst="rect">
              <a:avLst/>
            </a:prstGeom>
            <a:solidFill>
              <a:srgbClr val="1CABE2">
                <a:alpha val="100000"/>
              </a:srgbClr>
            </a:solidFill>
          </p:spPr>
          <p:txBody>
            <a:bodyPr/>
            <a:lstStyle/>
            <a:p/>
          </p:txBody>
        </p:sp>
        <p:sp>
          <p:nvSpPr>
            <p:cNvPr id="37" name="rc37"/>
            <p:cNvSpPr/>
            <p:nvPr/>
          </p:nvSpPr>
          <p:spPr>
            <a:xfrm>
              <a:off x="3539967" y="2858196"/>
              <a:ext cx="248247" cy="1244501"/>
            </a:xfrm>
            <a:prstGeom prst="rect">
              <a:avLst/>
            </a:prstGeom>
            <a:solidFill>
              <a:srgbClr val="80BD41">
                <a:alpha val="100000"/>
              </a:srgbClr>
            </a:solidFill>
          </p:spPr>
          <p:txBody>
            <a:bodyPr/>
            <a:lstStyle/>
            <a:p/>
          </p:txBody>
        </p:sp>
        <p:sp>
          <p:nvSpPr>
            <p:cNvPr id="38" name="rc38"/>
            <p:cNvSpPr/>
            <p:nvPr/>
          </p:nvSpPr>
          <p:spPr>
            <a:xfrm>
              <a:off x="3539967" y="2621149"/>
              <a:ext cx="248247" cy="237046"/>
            </a:xfrm>
            <a:prstGeom prst="rect">
              <a:avLst/>
            </a:prstGeom>
            <a:solidFill>
              <a:srgbClr val="1CABE2">
                <a:alpha val="100000"/>
              </a:srgbClr>
            </a:solidFill>
          </p:spPr>
          <p:txBody>
            <a:bodyPr/>
            <a:lstStyle/>
            <a:p/>
          </p:txBody>
        </p:sp>
        <p:sp>
          <p:nvSpPr>
            <p:cNvPr id="39" name="rc39"/>
            <p:cNvSpPr/>
            <p:nvPr/>
          </p:nvSpPr>
          <p:spPr>
            <a:xfrm>
              <a:off x="3815798" y="2713322"/>
              <a:ext cx="248247" cy="1389374"/>
            </a:xfrm>
            <a:prstGeom prst="rect">
              <a:avLst/>
            </a:prstGeom>
            <a:solidFill>
              <a:srgbClr val="80BD41">
                <a:alpha val="100000"/>
              </a:srgbClr>
            </a:solidFill>
          </p:spPr>
          <p:txBody>
            <a:bodyPr/>
            <a:lstStyle/>
            <a:p/>
          </p:txBody>
        </p:sp>
        <p:sp>
          <p:nvSpPr>
            <p:cNvPr id="40" name="rc40"/>
            <p:cNvSpPr/>
            <p:nvPr/>
          </p:nvSpPr>
          <p:spPr>
            <a:xfrm>
              <a:off x="3815798" y="2640202"/>
              <a:ext cx="248247" cy="73119"/>
            </a:xfrm>
            <a:prstGeom prst="rect">
              <a:avLst/>
            </a:prstGeom>
            <a:solidFill>
              <a:srgbClr val="1CABE2">
                <a:alpha val="100000"/>
              </a:srgbClr>
            </a:solidFill>
          </p:spPr>
          <p:txBody>
            <a:bodyPr/>
            <a:lstStyle/>
            <a:p/>
          </p:txBody>
        </p:sp>
        <p:sp>
          <p:nvSpPr>
            <p:cNvPr id="41" name="rc41"/>
            <p:cNvSpPr/>
            <p:nvPr/>
          </p:nvSpPr>
          <p:spPr>
            <a:xfrm>
              <a:off x="4091628" y="2755190"/>
              <a:ext cx="248247" cy="1347506"/>
            </a:xfrm>
            <a:prstGeom prst="rect">
              <a:avLst/>
            </a:prstGeom>
            <a:solidFill>
              <a:srgbClr val="80BD41">
                <a:alpha val="100000"/>
              </a:srgbClr>
            </a:solidFill>
          </p:spPr>
          <p:txBody>
            <a:bodyPr/>
            <a:lstStyle/>
            <a:p/>
          </p:txBody>
        </p:sp>
        <p:sp>
          <p:nvSpPr>
            <p:cNvPr id="42" name="rc42"/>
            <p:cNvSpPr/>
            <p:nvPr/>
          </p:nvSpPr>
          <p:spPr>
            <a:xfrm>
              <a:off x="4091628" y="2653767"/>
              <a:ext cx="248247" cy="101423"/>
            </a:xfrm>
            <a:prstGeom prst="rect">
              <a:avLst/>
            </a:prstGeom>
            <a:solidFill>
              <a:srgbClr val="1CABE2">
                <a:alpha val="100000"/>
              </a:srgbClr>
            </a:solidFill>
          </p:spPr>
          <p:txBody>
            <a:bodyPr/>
            <a:lstStyle/>
            <a:p/>
          </p:txBody>
        </p:sp>
        <p:sp>
          <p:nvSpPr>
            <p:cNvPr id="43" name="rc43"/>
            <p:cNvSpPr/>
            <p:nvPr/>
          </p:nvSpPr>
          <p:spPr>
            <a:xfrm>
              <a:off x="4367459" y="2715982"/>
              <a:ext cx="248247" cy="1386714"/>
            </a:xfrm>
            <a:prstGeom prst="rect">
              <a:avLst/>
            </a:prstGeom>
            <a:solidFill>
              <a:srgbClr val="80BD41">
                <a:alpha val="100000"/>
              </a:srgbClr>
            </a:solidFill>
          </p:spPr>
          <p:txBody>
            <a:bodyPr/>
            <a:lstStyle/>
            <a:p/>
          </p:txBody>
        </p:sp>
        <p:sp>
          <p:nvSpPr>
            <p:cNvPr id="44" name="rc44"/>
            <p:cNvSpPr/>
            <p:nvPr/>
          </p:nvSpPr>
          <p:spPr>
            <a:xfrm>
              <a:off x="4367459" y="2658200"/>
              <a:ext cx="248247" cy="57781"/>
            </a:xfrm>
            <a:prstGeom prst="rect">
              <a:avLst/>
            </a:prstGeom>
            <a:solidFill>
              <a:srgbClr val="1CABE2">
                <a:alpha val="100000"/>
              </a:srgbClr>
            </a:solidFill>
          </p:spPr>
          <p:txBody>
            <a:bodyPr/>
            <a:lstStyle/>
            <a:p/>
          </p:txBody>
        </p:sp>
        <p:sp>
          <p:nvSpPr>
            <p:cNvPr id="45" name="rc45"/>
            <p:cNvSpPr/>
            <p:nvPr/>
          </p:nvSpPr>
          <p:spPr>
            <a:xfrm>
              <a:off x="4643290" y="2798041"/>
              <a:ext cx="248247" cy="1304655"/>
            </a:xfrm>
            <a:prstGeom prst="rect">
              <a:avLst/>
            </a:prstGeom>
            <a:solidFill>
              <a:srgbClr val="80BD41">
                <a:alpha val="100000"/>
              </a:srgbClr>
            </a:solidFill>
          </p:spPr>
          <p:txBody>
            <a:bodyPr/>
            <a:lstStyle/>
            <a:p/>
          </p:txBody>
        </p:sp>
        <p:sp>
          <p:nvSpPr>
            <p:cNvPr id="46" name="rc46"/>
            <p:cNvSpPr/>
            <p:nvPr/>
          </p:nvSpPr>
          <p:spPr>
            <a:xfrm>
              <a:off x="4643290" y="2653072"/>
              <a:ext cx="248247" cy="144969"/>
            </a:xfrm>
            <a:prstGeom prst="rect">
              <a:avLst/>
            </a:prstGeom>
            <a:solidFill>
              <a:srgbClr val="1CABE2">
                <a:alpha val="100000"/>
              </a:srgbClr>
            </a:solidFill>
          </p:spPr>
          <p:txBody>
            <a:bodyPr/>
            <a:lstStyle/>
            <a:p/>
          </p:txBody>
        </p:sp>
        <p:sp>
          <p:nvSpPr>
            <p:cNvPr id="47" name="rc47"/>
            <p:cNvSpPr/>
            <p:nvPr/>
          </p:nvSpPr>
          <p:spPr>
            <a:xfrm>
              <a:off x="4919120" y="2747665"/>
              <a:ext cx="248247" cy="1355031"/>
            </a:xfrm>
            <a:prstGeom prst="rect">
              <a:avLst/>
            </a:prstGeom>
            <a:solidFill>
              <a:srgbClr val="80BD41">
                <a:alpha val="100000"/>
              </a:srgbClr>
            </a:solidFill>
          </p:spPr>
          <p:txBody>
            <a:bodyPr/>
            <a:lstStyle/>
            <a:p/>
          </p:txBody>
        </p:sp>
        <p:sp>
          <p:nvSpPr>
            <p:cNvPr id="48" name="rc48"/>
            <p:cNvSpPr/>
            <p:nvPr/>
          </p:nvSpPr>
          <p:spPr>
            <a:xfrm>
              <a:off x="4919120" y="2661172"/>
              <a:ext cx="248247" cy="86492"/>
            </a:xfrm>
            <a:prstGeom prst="rect">
              <a:avLst/>
            </a:prstGeom>
            <a:solidFill>
              <a:srgbClr val="1CABE2">
                <a:alpha val="100000"/>
              </a:srgbClr>
            </a:solidFill>
          </p:spPr>
          <p:txBody>
            <a:bodyPr/>
            <a:lstStyle/>
            <a:p/>
          </p:txBody>
        </p:sp>
        <p:sp>
          <p:nvSpPr>
            <p:cNvPr id="49" name="rc49"/>
            <p:cNvSpPr/>
            <p:nvPr/>
          </p:nvSpPr>
          <p:spPr>
            <a:xfrm>
              <a:off x="5194951" y="2746251"/>
              <a:ext cx="248247" cy="1356445"/>
            </a:xfrm>
            <a:prstGeom prst="rect">
              <a:avLst/>
            </a:prstGeom>
            <a:solidFill>
              <a:srgbClr val="80BD41">
                <a:alpha val="100000"/>
              </a:srgbClr>
            </a:solidFill>
          </p:spPr>
          <p:txBody>
            <a:bodyPr/>
            <a:lstStyle/>
            <a:p/>
          </p:txBody>
        </p:sp>
        <p:sp>
          <p:nvSpPr>
            <p:cNvPr id="50" name="rc50"/>
            <p:cNvSpPr/>
            <p:nvPr/>
          </p:nvSpPr>
          <p:spPr>
            <a:xfrm>
              <a:off x="5194951" y="2659662"/>
              <a:ext cx="248247" cy="86588"/>
            </a:xfrm>
            <a:prstGeom prst="rect">
              <a:avLst/>
            </a:prstGeom>
            <a:solidFill>
              <a:srgbClr val="1CABE2">
                <a:alpha val="100000"/>
              </a:srgbClr>
            </a:solidFill>
          </p:spPr>
          <p:txBody>
            <a:bodyPr/>
            <a:lstStyle/>
            <a:p/>
          </p:txBody>
        </p:sp>
        <p:sp>
          <p:nvSpPr>
            <p:cNvPr id="51" name="rc51"/>
            <p:cNvSpPr/>
            <p:nvPr/>
          </p:nvSpPr>
          <p:spPr>
            <a:xfrm>
              <a:off x="5470781" y="2753009"/>
              <a:ext cx="248247" cy="1349687"/>
            </a:xfrm>
            <a:prstGeom prst="rect">
              <a:avLst/>
            </a:prstGeom>
            <a:solidFill>
              <a:srgbClr val="80BD41">
                <a:alpha val="100000"/>
              </a:srgbClr>
            </a:solidFill>
          </p:spPr>
          <p:txBody>
            <a:bodyPr/>
            <a:lstStyle/>
            <a:p/>
          </p:txBody>
        </p:sp>
        <p:sp>
          <p:nvSpPr>
            <p:cNvPr id="52" name="rc52"/>
            <p:cNvSpPr/>
            <p:nvPr/>
          </p:nvSpPr>
          <p:spPr>
            <a:xfrm>
              <a:off x="5470781" y="2666852"/>
              <a:ext cx="248247" cy="86157"/>
            </a:xfrm>
            <a:prstGeom prst="rect">
              <a:avLst/>
            </a:prstGeom>
            <a:solidFill>
              <a:srgbClr val="1CABE2">
                <a:alpha val="100000"/>
              </a:srgbClr>
            </a:solidFill>
          </p:spPr>
          <p:txBody>
            <a:bodyPr/>
            <a:lstStyle/>
            <a:p/>
          </p:txBody>
        </p:sp>
        <p:sp>
          <p:nvSpPr>
            <p:cNvPr id="53" name="rc53"/>
            <p:cNvSpPr/>
            <p:nvPr/>
          </p:nvSpPr>
          <p:spPr>
            <a:xfrm>
              <a:off x="5746612" y="2742105"/>
              <a:ext cx="248247" cy="1360591"/>
            </a:xfrm>
            <a:prstGeom prst="rect">
              <a:avLst/>
            </a:prstGeom>
            <a:solidFill>
              <a:srgbClr val="80BD41">
                <a:alpha val="100000"/>
              </a:srgbClr>
            </a:solidFill>
          </p:spPr>
          <p:txBody>
            <a:bodyPr/>
            <a:lstStyle/>
            <a:p/>
          </p:txBody>
        </p:sp>
        <p:sp>
          <p:nvSpPr>
            <p:cNvPr id="54" name="rc54"/>
            <p:cNvSpPr/>
            <p:nvPr/>
          </p:nvSpPr>
          <p:spPr>
            <a:xfrm>
              <a:off x="5746612" y="2670495"/>
              <a:ext cx="248247" cy="71610"/>
            </a:xfrm>
            <a:prstGeom prst="rect">
              <a:avLst/>
            </a:prstGeom>
            <a:solidFill>
              <a:srgbClr val="1CABE2">
                <a:alpha val="100000"/>
              </a:srgbClr>
            </a:solidFill>
          </p:spPr>
          <p:txBody>
            <a:bodyPr/>
            <a:lstStyle/>
            <a:p/>
          </p:txBody>
        </p:sp>
        <p:sp>
          <p:nvSpPr>
            <p:cNvPr id="55" name="rc55"/>
            <p:cNvSpPr/>
            <p:nvPr/>
          </p:nvSpPr>
          <p:spPr>
            <a:xfrm>
              <a:off x="6022443" y="2746898"/>
              <a:ext cx="248247" cy="1355798"/>
            </a:xfrm>
            <a:prstGeom prst="rect">
              <a:avLst/>
            </a:prstGeom>
            <a:solidFill>
              <a:srgbClr val="80BD41">
                <a:alpha val="100000"/>
              </a:srgbClr>
            </a:solidFill>
          </p:spPr>
          <p:txBody>
            <a:bodyPr/>
            <a:lstStyle/>
            <a:p/>
          </p:txBody>
        </p:sp>
        <p:sp>
          <p:nvSpPr>
            <p:cNvPr id="56" name="rc56"/>
            <p:cNvSpPr/>
            <p:nvPr/>
          </p:nvSpPr>
          <p:spPr>
            <a:xfrm>
              <a:off x="6022443" y="2690411"/>
              <a:ext cx="248247" cy="56487"/>
            </a:xfrm>
            <a:prstGeom prst="rect">
              <a:avLst/>
            </a:prstGeom>
            <a:solidFill>
              <a:srgbClr val="1CABE2">
                <a:alpha val="100000"/>
              </a:srgbClr>
            </a:solidFill>
          </p:spPr>
          <p:txBody>
            <a:bodyPr/>
            <a:lstStyle/>
            <a:p/>
          </p:txBody>
        </p:sp>
        <p:sp>
          <p:nvSpPr>
            <p:cNvPr id="57" name="rc57"/>
            <p:cNvSpPr/>
            <p:nvPr/>
          </p:nvSpPr>
          <p:spPr>
            <a:xfrm>
              <a:off x="6298273" y="2770624"/>
              <a:ext cx="248247" cy="1332072"/>
            </a:xfrm>
            <a:prstGeom prst="rect">
              <a:avLst/>
            </a:prstGeom>
            <a:solidFill>
              <a:srgbClr val="80BD41">
                <a:alpha val="100000"/>
              </a:srgbClr>
            </a:solidFill>
          </p:spPr>
          <p:txBody>
            <a:bodyPr/>
            <a:lstStyle/>
            <a:p/>
          </p:txBody>
        </p:sp>
        <p:sp>
          <p:nvSpPr>
            <p:cNvPr id="58" name="rc58"/>
            <p:cNvSpPr/>
            <p:nvPr/>
          </p:nvSpPr>
          <p:spPr>
            <a:xfrm>
              <a:off x="6298273" y="2715119"/>
              <a:ext cx="248247" cy="55505"/>
            </a:xfrm>
            <a:prstGeom prst="rect">
              <a:avLst/>
            </a:prstGeom>
            <a:solidFill>
              <a:srgbClr val="1CABE2">
                <a:alpha val="100000"/>
              </a:srgbClr>
            </a:solidFill>
          </p:spPr>
          <p:txBody>
            <a:bodyPr/>
            <a:lstStyle/>
            <a:p/>
          </p:txBody>
        </p:sp>
        <p:sp>
          <p:nvSpPr>
            <p:cNvPr id="59" name="rc59"/>
            <p:cNvSpPr/>
            <p:nvPr/>
          </p:nvSpPr>
          <p:spPr>
            <a:xfrm>
              <a:off x="6574104" y="2783878"/>
              <a:ext cx="248247" cy="1318819"/>
            </a:xfrm>
            <a:prstGeom prst="rect">
              <a:avLst/>
            </a:prstGeom>
            <a:solidFill>
              <a:srgbClr val="80BD41">
                <a:alpha val="100000"/>
              </a:srgbClr>
            </a:solidFill>
          </p:spPr>
          <p:txBody>
            <a:bodyPr/>
            <a:lstStyle/>
            <a:p/>
          </p:txBody>
        </p:sp>
        <p:sp>
          <p:nvSpPr>
            <p:cNvPr id="60" name="rc60"/>
            <p:cNvSpPr/>
            <p:nvPr/>
          </p:nvSpPr>
          <p:spPr>
            <a:xfrm>
              <a:off x="6574104" y="2728924"/>
              <a:ext cx="248247" cy="54953"/>
            </a:xfrm>
            <a:prstGeom prst="rect">
              <a:avLst/>
            </a:prstGeom>
            <a:solidFill>
              <a:srgbClr val="1CABE2">
                <a:alpha val="100000"/>
              </a:srgbClr>
            </a:solidFill>
          </p:spPr>
          <p:txBody>
            <a:bodyPr/>
            <a:lstStyle/>
            <a:p/>
          </p:txBody>
        </p:sp>
        <p:sp>
          <p:nvSpPr>
            <p:cNvPr id="61" name="rc61"/>
            <p:cNvSpPr/>
            <p:nvPr/>
          </p:nvSpPr>
          <p:spPr>
            <a:xfrm>
              <a:off x="6849934" y="2884390"/>
              <a:ext cx="248247" cy="1218306"/>
            </a:xfrm>
            <a:prstGeom prst="rect">
              <a:avLst/>
            </a:prstGeom>
            <a:solidFill>
              <a:srgbClr val="80BD41">
                <a:alpha val="100000"/>
              </a:srgbClr>
            </a:solidFill>
          </p:spPr>
          <p:txBody>
            <a:bodyPr/>
            <a:lstStyle/>
            <a:p/>
          </p:txBody>
        </p:sp>
        <p:sp>
          <p:nvSpPr>
            <p:cNvPr id="62" name="rc62"/>
            <p:cNvSpPr/>
            <p:nvPr/>
          </p:nvSpPr>
          <p:spPr>
            <a:xfrm>
              <a:off x="6849934" y="2733813"/>
              <a:ext cx="248247" cy="150577"/>
            </a:xfrm>
            <a:prstGeom prst="rect">
              <a:avLst/>
            </a:prstGeom>
            <a:solidFill>
              <a:srgbClr val="1CABE2">
                <a:alpha val="100000"/>
              </a:srgbClr>
            </a:solidFill>
          </p:spPr>
          <p:txBody>
            <a:bodyPr/>
            <a:lstStyle/>
            <a:p/>
          </p:txBody>
        </p:sp>
        <p:sp>
          <p:nvSpPr>
            <p:cNvPr id="63" name="rc63"/>
            <p:cNvSpPr/>
            <p:nvPr/>
          </p:nvSpPr>
          <p:spPr>
            <a:xfrm>
              <a:off x="7125765" y="2851413"/>
              <a:ext cx="248247" cy="1251283"/>
            </a:xfrm>
            <a:prstGeom prst="rect">
              <a:avLst/>
            </a:prstGeom>
            <a:solidFill>
              <a:srgbClr val="80BD41">
                <a:alpha val="100000"/>
              </a:srgbClr>
            </a:solidFill>
          </p:spPr>
          <p:txBody>
            <a:bodyPr/>
            <a:lstStyle/>
            <a:p/>
          </p:txBody>
        </p:sp>
        <p:sp>
          <p:nvSpPr>
            <p:cNvPr id="64" name="rc64"/>
            <p:cNvSpPr/>
            <p:nvPr/>
          </p:nvSpPr>
          <p:spPr>
            <a:xfrm>
              <a:off x="7125765" y="2742608"/>
              <a:ext cx="248247" cy="108805"/>
            </a:xfrm>
            <a:prstGeom prst="rect">
              <a:avLst/>
            </a:prstGeom>
            <a:solidFill>
              <a:srgbClr val="1CABE2">
                <a:alpha val="100000"/>
              </a:srgbClr>
            </a:solidFill>
          </p:spPr>
          <p:txBody>
            <a:bodyPr/>
            <a:lstStyle/>
            <a:p/>
          </p:txBody>
        </p:sp>
        <p:sp>
          <p:nvSpPr>
            <p:cNvPr id="65" name="rc65"/>
            <p:cNvSpPr/>
            <p:nvPr/>
          </p:nvSpPr>
          <p:spPr>
            <a:xfrm>
              <a:off x="7401596" y="2800989"/>
              <a:ext cx="248247" cy="1301707"/>
            </a:xfrm>
            <a:prstGeom prst="rect">
              <a:avLst/>
            </a:prstGeom>
            <a:solidFill>
              <a:srgbClr val="80BD41">
                <a:alpha val="100000"/>
              </a:srgbClr>
            </a:solidFill>
          </p:spPr>
          <p:txBody>
            <a:bodyPr/>
            <a:lstStyle/>
            <a:p/>
          </p:txBody>
        </p:sp>
        <p:sp>
          <p:nvSpPr>
            <p:cNvPr id="66" name="rc66"/>
            <p:cNvSpPr/>
            <p:nvPr/>
          </p:nvSpPr>
          <p:spPr>
            <a:xfrm>
              <a:off x="7401596" y="2732471"/>
              <a:ext cx="248247" cy="68518"/>
            </a:xfrm>
            <a:prstGeom prst="rect">
              <a:avLst/>
            </a:prstGeom>
            <a:solidFill>
              <a:srgbClr val="1CABE2">
                <a:alpha val="100000"/>
              </a:srgbClr>
            </a:solidFill>
          </p:spPr>
          <p:txBody>
            <a:bodyPr/>
            <a:lstStyle/>
            <a:p/>
          </p:txBody>
        </p:sp>
        <p:sp>
          <p:nvSpPr>
            <p:cNvPr id="67" name="rc67"/>
            <p:cNvSpPr/>
            <p:nvPr/>
          </p:nvSpPr>
          <p:spPr>
            <a:xfrm>
              <a:off x="7677426" y="2807292"/>
              <a:ext cx="248247" cy="1295404"/>
            </a:xfrm>
            <a:prstGeom prst="rect">
              <a:avLst/>
            </a:prstGeom>
            <a:solidFill>
              <a:srgbClr val="80BD41">
                <a:alpha val="100000"/>
              </a:srgbClr>
            </a:solidFill>
          </p:spPr>
          <p:txBody>
            <a:bodyPr/>
            <a:lstStyle/>
            <a:p/>
          </p:txBody>
        </p:sp>
        <p:sp>
          <p:nvSpPr>
            <p:cNvPr id="68" name="rc68"/>
            <p:cNvSpPr/>
            <p:nvPr/>
          </p:nvSpPr>
          <p:spPr>
            <a:xfrm>
              <a:off x="7677426" y="2753321"/>
              <a:ext cx="248247" cy="53971"/>
            </a:xfrm>
            <a:prstGeom prst="rect">
              <a:avLst/>
            </a:prstGeom>
            <a:solidFill>
              <a:srgbClr val="1CABE2">
                <a:alpha val="100000"/>
              </a:srgbClr>
            </a:solidFill>
          </p:spPr>
          <p:txBody>
            <a:bodyPr/>
            <a:lstStyle/>
            <a:p/>
          </p:txBody>
        </p:sp>
        <p:sp>
          <p:nvSpPr>
            <p:cNvPr id="69" name="rc69"/>
            <p:cNvSpPr/>
            <p:nvPr/>
          </p:nvSpPr>
          <p:spPr>
            <a:xfrm>
              <a:off x="7953257" y="2806693"/>
              <a:ext cx="248247" cy="1296003"/>
            </a:xfrm>
            <a:prstGeom prst="rect">
              <a:avLst/>
            </a:prstGeom>
            <a:solidFill>
              <a:srgbClr val="80BD41">
                <a:alpha val="100000"/>
              </a:srgbClr>
            </a:solidFill>
          </p:spPr>
          <p:txBody>
            <a:bodyPr/>
            <a:lstStyle/>
            <a:p/>
          </p:txBody>
        </p:sp>
        <p:sp>
          <p:nvSpPr>
            <p:cNvPr id="70" name="rc70"/>
            <p:cNvSpPr/>
            <p:nvPr/>
          </p:nvSpPr>
          <p:spPr>
            <a:xfrm>
              <a:off x="7953257" y="2780235"/>
              <a:ext cx="248247" cy="26458"/>
            </a:xfrm>
            <a:prstGeom prst="rect">
              <a:avLst/>
            </a:prstGeom>
            <a:solidFill>
              <a:srgbClr val="1CABE2">
                <a:alpha val="100000"/>
              </a:srgbClr>
            </a:solidFill>
          </p:spPr>
          <p:txBody>
            <a:bodyPr/>
            <a:lstStyle/>
            <a:p/>
          </p:txBody>
        </p:sp>
        <p:sp>
          <p:nvSpPr>
            <p:cNvPr id="71" name="pl71"/>
            <p:cNvSpPr/>
            <p:nvPr/>
          </p:nvSpPr>
          <p:spPr>
            <a:xfrm>
              <a:off x="1457446" y="1265506"/>
              <a:ext cx="6619934" cy="492165"/>
            </a:xfrm>
            <a:custGeom>
              <a:avLst/>
              <a:pathLst>
                <a:path w="6619934" h="492165">
                  <a:moveTo>
                    <a:pt x="0" y="405312"/>
                  </a:moveTo>
                  <a:lnTo>
                    <a:pt x="275830" y="405312"/>
                  </a:lnTo>
                  <a:lnTo>
                    <a:pt x="551661" y="405312"/>
                  </a:lnTo>
                  <a:lnTo>
                    <a:pt x="827491" y="463214"/>
                  </a:lnTo>
                  <a:lnTo>
                    <a:pt x="1103322" y="289509"/>
                  </a:lnTo>
                  <a:lnTo>
                    <a:pt x="1379153" y="492165"/>
                  </a:lnTo>
                  <a:lnTo>
                    <a:pt x="1654983" y="144754"/>
                  </a:lnTo>
                  <a:lnTo>
                    <a:pt x="1930814" y="376361"/>
                  </a:lnTo>
                  <a:lnTo>
                    <a:pt x="2206644" y="405312"/>
                  </a:lnTo>
                  <a:lnTo>
                    <a:pt x="2482475" y="86852"/>
                  </a:lnTo>
                  <a:lnTo>
                    <a:pt x="2758306" y="144754"/>
                  </a:lnTo>
                  <a:lnTo>
                    <a:pt x="3034136" y="57901"/>
                  </a:lnTo>
                  <a:lnTo>
                    <a:pt x="3309967" y="231607"/>
                  </a:lnTo>
                  <a:lnTo>
                    <a:pt x="3585797" y="115803"/>
                  </a:lnTo>
                  <a:lnTo>
                    <a:pt x="3861628" y="115803"/>
                  </a:lnTo>
                  <a:lnTo>
                    <a:pt x="4137459" y="115803"/>
                  </a:lnTo>
                  <a:lnTo>
                    <a:pt x="4413289" y="86852"/>
                  </a:lnTo>
                  <a:lnTo>
                    <a:pt x="4689120" y="57901"/>
                  </a:lnTo>
                  <a:lnTo>
                    <a:pt x="4964950" y="57901"/>
                  </a:lnTo>
                  <a:lnTo>
                    <a:pt x="5240781" y="57901"/>
                  </a:lnTo>
                  <a:lnTo>
                    <a:pt x="5516612" y="260558"/>
                  </a:lnTo>
                  <a:lnTo>
                    <a:pt x="5792442" y="173705"/>
                  </a:lnTo>
                  <a:lnTo>
                    <a:pt x="6068273" y="86852"/>
                  </a:lnTo>
                  <a:lnTo>
                    <a:pt x="6344103" y="57901"/>
                  </a:lnTo>
                  <a:lnTo>
                    <a:pt x="6619934" y="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4" name="tx74"/>
            <p:cNvSpPr/>
            <p:nvPr/>
          </p:nvSpPr>
          <p:spPr>
            <a:xfrm>
              <a:off x="415546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1339893" y="22297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724.8</a:t>
              </a:r>
            </a:p>
          </p:txBody>
        </p:sp>
        <p:sp>
          <p:nvSpPr>
            <p:cNvPr id="83" name="tx83"/>
            <p:cNvSpPr/>
            <p:nvPr/>
          </p:nvSpPr>
          <p:spPr>
            <a:xfrm>
              <a:off x="2719046" y="24001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84" name="tx84"/>
            <p:cNvSpPr/>
            <p:nvPr/>
          </p:nvSpPr>
          <p:spPr>
            <a:xfrm>
              <a:off x="4098199" y="25178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604.6</a:t>
              </a:r>
            </a:p>
          </p:txBody>
        </p:sp>
        <p:sp>
          <p:nvSpPr>
            <p:cNvPr id="85" name="tx85"/>
            <p:cNvSpPr/>
            <p:nvPr/>
          </p:nvSpPr>
          <p:spPr>
            <a:xfrm>
              <a:off x="5477352" y="25309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599.1</a:t>
              </a:r>
            </a:p>
          </p:txBody>
        </p:sp>
        <p:sp>
          <p:nvSpPr>
            <p:cNvPr id="86" name="tx86"/>
            <p:cNvSpPr/>
            <p:nvPr/>
          </p:nvSpPr>
          <p:spPr>
            <a:xfrm>
              <a:off x="6580674" y="25929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573.2</a:t>
              </a:r>
            </a:p>
          </p:txBody>
        </p:sp>
        <p:sp>
          <p:nvSpPr>
            <p:cNvPr id="87" name="tx87"/>
            <p:cNvSpPr/>
            <p:nvPr/>
          </p:nvSpPr>
          <p:spPr>
            <a:xfrm>
              <a:off x="6856505" y="2597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571.2</a:t>
              </a:r>
            </a:p>
          </p:txBody>
        </p:sp>
        <p:sp>
          <p:nvSpPr>
            <p:cNvPr id="88" name="tx88"/>
            <p:cNvSpPr/>
            <p:nvPr/>
          </p:nvSpPr>
          <p:spPr>
            <a:xfrm>
              <a:off x="7132335" y="26066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567.5</a:t>
              </a:r>
            </a:p>
          </p:txBody>
        </p:sp>
        <p:sp>
          <p:nvSpPr>
            <p:cNvPr id="89" name="tx89"/>
            <p:cNvSpPr/>
            <p:nvPr/>
          </p:nvSpPr>
          <p:spPr>
            <a:xfrm>
              <a:off x="7408166" y="25965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571.7</a:t>
              </a:r>
            </a:p>
          </p:txBody>
        </p:sp>
        <p:sp>
          <p:nvSpPr>
            <p:cNvPr id="90" name="tx90"/>
            <p:cNvSpPr/>
            <p:nvPr/>
          </p:nvSpPr>
          <p:spPr>
            <a:xfrm>
              <a:off x="7723173" y="261734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1" name="tx91"/>
            <p:cNvSpPr/>
            <p:nvPr/>
          </p:nvSpPr>
          <p:spPr>
            <a:xfrm>
              <a:off x="7959827" y="2644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551.8</a:t>
              </a:r>
            </a:p>
          </p:txBody>
        </p:sp>
        <p:sp>
          <p:nvSpPr>
            <p:cNvPr id="92" name="pl92"/>
            <p:cNvSpPr/>
            <p:nvPr/>
          </p:nvSpPr>
          <p:spPr>
            <a:xfrm>
              <a:off x="1457446"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338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608.8</a:t>
              </a:r>
            </a:p>
          </p:txBody>
        </p:sp>
        <p:sp>
          <p:nvSpPr>
            <p:cNvPr id="103" name="tx103"/>
            <p:cNvSpPr/>
            <p:nvPr/>
          </p:nvSpPr>
          <p:spPr>
            <a:xfrm>
              <a:off x="1379069" y="24695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04" name="tx104"/>
            <p:cNvSpPr/>
            <p:nvPr/>
          </p:nvSpPr>
          <p:spPr>
            <a:xfrm>
              <a:off x="2719046" y="3433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529.5</a:t>
              </a:r>
            </a:p>
          </p:txBody>
        </p:sp>
        <p:sp>
          <p:nvSpPr>
            <p:cNvPr id="105" name="tx105"/>
            <p:cNvSpPr/>
            <p:nvPr/>
          </p:nvSpPr>
          <p:spPr>
            <a:xfrm>
              <a:off x="2719046" y="26510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06" name="tx106"/>
            <p:cNvSpPr/>
            <p:nvPr/>
          </p:nvSpPr>
          <p:spPr>
            <a:xfrm>
              <a:off x="4098199" y="33938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562.3</a:t>
              </a:r>
            </a:p>
          </p:txBody>
        </p:sp>
        <p:sp>
          <p:nvSpPr>
            <p:cNvPr id="107" name="tx107"/>
            <p:cNvSpPr/>
            <p:nvPr/>
          </p:nvSpPr>
          <p:spPr>
            <a:xfrm>
              <a:off x="4124324" y="26693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08" name="tx108"/>
            <p:cNvSpPr/>
            <p:nvPr/>
          </p:nvSpPr>
          <p:spPr>
            <a:xfrm>
              <a:off x="5477352" y="33927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563.2</a:t>
              </a:r>
            </a:p>
          </p:txBody>
        </p:sp>
        <p:sp>
          <p:nvSpPr>
            <p:cNvPr id="109" name="tx109"/>
            <p:cNvSpPr/>
            <p:nvPr/>
          </p:nvSpPr>
          <p:spPr>
            <a:xfrm>
              <a:off x="5542654" y="267483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0" name="tx110"/>
            <p:cNvSpPr/>
            <p:nvPr/>
          </p:nvSpPr>
          <p:spPr>
            <a:xfrm>
              <a:off x="6580674" y="3408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550.3</a:t>
              </a:r>
            </a:p>
          </p:txBody>
        </p:sp>
        <p:sp>
          <p:nvSpPr>
            <p:cNvPr id="111" name="tx111"/>
            <p:cNvSpPr/>
            <p:nvPr/>
          </p:nvSpPr>
          <p:spPr>
            <a:xfrm>
              <a:off x="6606800" y="2721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2" name="tx112"/>
            <p:cNvSpPr/>
            <p:nvPr/>
          </p:nvSpPr>
          <p:spPr>
            <a:xfrm>
              <a:off x="6856505" y="34584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508.4</a:t>
              </a:r>
            </a:p>
          </p:txBody>
        </p:sp>
        <p:sp>
          <p:nvSpPr>
            <p:cNvPr id="113" name="tx113"/>
            <p:cNvSpPr/>
            <p:nvPr/>
          </p:nvSpPr>
          <p:spPr>
            <a:xfrm>
              <a:off x="6882630" y="2774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14" name="tx114"/>
            <p:cNvSpPr/>
            <p:nvPr/>
          </p:nvSpPr>
          <p:spPr>
            <a:xfrm>
              <a:off x="7132335" y="34420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522.1</a:t>
              </a:r>
            </a:p>
          </p:txBody>
        </p:sp>
        <p:sp>
          <p:nvSpPr>
            <p:cNvPr id="115" name="tx115"/>
            <p:cNvSpPr/>
            <p:nvPr/>
          </p:nvSpPr>
          <p:spPr>
            <a:xfrm>
              <a:off x="7158461" y="276223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16" name="tx116"/>
            <p:cNvSpPr/>
            <p:nvPr/>
          </p:nvSpPr>
          <p:spPr>
            <a:xfrm>
              <a:off x="7408166" y="3416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543.1</a:t>
              </a:r>
            </a:p>
          </p:txBody>
        </p:sp>
        <p:sp>
          <p:nvSpPr>
            <p:cNvPr id="117" name="tx117"/>
            <p:cNvSpPr/>
            <p:nvPr/>
          </p:nvSpPr>
          <p:spPr>
            <a:xfrm>
              <a:off x="7434291" y="2731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18" name="tx118"/>
            <p:cNvSpPr/>
            <p:nvPr/>
          </p:nvSpPr>
          <p:spPr>
            <a:xfrm>
              <a:off x="7683997" y="3419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540.5</a:t>
              </a:r>
            </a:p>
          </p:txBody>
        </p:sp>
        <p:sp>
          <p:nvSpPr>
            <p:cNvPr id="119" name="tx119"/>
            <p:cNvSpPr/>
            <p:nvPr/>
          </p:nvSpPr>
          <p:spPr>
            <a:xfrm>
              <a:off x="7710122" y="2745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20" name="tx120"/>
            <p:cNvSpPr/>
            <p:nvPr/>
          </p:nvSpPr>
          <p:spPr>
            <a:xfrm>
              <a:off x="7959827" y="3419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540.8</a:t>
              </a:r>
            </a:p>
          </p:txBody>
        </p:sp>
        <p:sp>
          <p:nvSpPr>
            <p:cNvPr id="121" name="tx121"/>
            <p:cNvSpPr/>
            <p:nvPr/>
          </p:nvSpPr>
          <p:spPr>
            <a:xfrm>
              <a:off x="8025130" y="275956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8522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6359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76212" y="5010059"/>
              <a:ext cx="201456" cy="201456"/>
            </a:xfrm>
            <a:prstGeom prst="rect">
              <a:avLst/>
            </a:prstGeom>
            <a:solidFill>
              <a:srgbClr val="1CABE2">
                <a:alpha val="100000"/>
              </a:srgbClr>
            </a:solidFill>
          </p:spPr>
          <p:txBody>
            <a:bodyPr/>
            <a:lstStyle/>
            <a:p/>
          </p:txBody>
        </p:sp>
        <p:sp>
          <p:nvSpPr>
            <p:cNvPr id="145" name="rc145"/>
            <p:cNvSpPr/>
            <p:nvPr/>
          </p:nvSpPr>
          <p:spPr>
            <a:xfrm>
              <a:off x="6034370" y="5010059"/>
              <a:ext cx="201456" cy="201456"/>
            </a:xfrm>
            <a:prstGeom prst="rect">
              <a:avLst/>
            </a:prstGeom>
            <a:solidFill>
              <a:srgbClr val="80BD41">
                <a:alpha val="100000"/>
              </a:srgbClr>
            </a:solidFill>
          </p:spPr>
          <p:txBody>
            <a:bodyPr/>
            <a:lstStyle/>
            <a:p/>
          </p:txBody>
        </p:sp>
        <p:sp>
          <p:nvSpPr>
            <p:cNvPr id="146" name="tx146"/>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13" y="652182"/>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2000-2024</a:t>
              </a:r>
            </a:p>
          </p:txBody>
        </p:sp>
        <p:sp>
          <p:nvSpPr>
            <p:cNvPr id="150" name="pl150"/>
            <p:cNvSpPr/>
            <p:nvPr/>
          </p:nvSpPr>
          <p:spPr>
            <a:xfrm>
              <a:off x="24744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56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0389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4" name="pl154"/>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155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978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1800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33322" y="5889059"/>
              <a:ext cx="6279467" cy="167191"/>
            </a:xfrm>
            <a:prstGeom prst="rect">
              <a:avLst/>
            </a:prstGeom>
            <a:solidFill>
              <a:srgbClr val="80BD41">
                <a:alpha val="100000"/>
              </a:srgbClr>
            </a:solidFill>
          </p:spPr>
          <p:txBody>
            <a:bodyPr/>
            <a:lstStyle/>
            <a:p/>
          </p:txBody>
        </p:sp>
        <p:sp>
          <p:nvSpPr>
            <p:cNvPr id="161" name="rc161"/>
            <p:cNvSpPr/>
            <p:nvPr/>
          </p:nvSpPr>
          <p:spPr>
            <a:xfrm>
              <a:off x="7612789" y="5889059"/>
              <a:ext cx="261658" cy="167191"/>
            </a:xfrm>
            <a:prstGeom prst="rect">
              <a:avLst/>
            </a:prstGeom>
            <a:solidFill>
              <a:srgbClr val="1CABE2">
                <a:alpha val="100000"/>
              </a:srgbClr>
            </a:solidFill>
          </p:spPr>
          <p:txBody>
            <a:bodyPr/>
            <a:lstStyle/>
            <a:p/>
          </p:txBody>
        </p:sp>
        <p:sp>
          <p:nvSpPr>
            <p:cNvPr id="162" name="rc162"/>
            <p:cNvSpPr/>
            <p:nvPr/>
          </p:nvSpPr>
          <p:spPr>
            <a:xfrm>
              <a:off x="1333322" y="5680069"/>
              <a:ext cx="6167979" cy="167191"/>
            </a:xfrm>
            <a:prstGeom prst="rect">
              <a:avLst/>
            </a:prstGeom>
            <a:solidFill>
              <a:srgbClr val="80BD41">
                <a:alpha val="100000"/>
              </a:srgbClr>
            </a:solidFill>
          </p:spPr>
          <p:txBody>
            <a:bodyPr/>
            <a:lstStyle/>
            <a:p/>
          </p:txBody>
        </p:sp>
        <p:sp>
          <p:nvSpPr>
            <p:cNvPr id="163" name="rc163"/>
            <p:cNvSpPr/>
            <p:nvPr/>
          </p:nvSpPr>
          <p:spPr>
            <a:xfrm>
              <a:off x="7501302" y="5680069"/>
              <a:ext cx="256980" cy="167191"/>
            </a:xfrm>
            <a:prstGeom prst="rect">
              <a:avLst/>
            </a:prstGeom>
            <a:solidFill>
              <a:srgbClr val="1CABE2">
                <a:alpha val="100000"/>
              </a:srgbClr>
            </a:solidFill>
          </p:spPr>
          <p:txBody>
            <a:bodyPr/>
            <a:lstStyle/>
            <a:p/>
          </p:txBody>
        </p:sp>
        <p:sp>
          <p:nvSpPr>
            <p:cNvPr id="164" name="rc164"/>
            <p:cNvSpPr/>
            <p:nvPr/>
          </p:nvSpPr>
          <p:spPr>
            <a:xfrm>
              <a:off x="1333322" y="5471080"/>
              <a:ext cx="6170832" cy="167191"/>
            </a:xfrm>
            <a:prstGeom prst="rect">
              <a:avLst/>
            </a:prstGeom>
            <a:solidFill>
              <a:srgbClr val="80BD41">
                <a:alpha val="100000"/>
              </a:srgbClr>
            </a:solidFill>
          </p:spPr>
          <p:txBody>
            <a:bodyPr/>
            <a:lstStyle/>
            <a:p/>
          </p:txBody>
        </p:sp>
        <p:sp>
          <p:nvSpPr>
            <p:cNvPr id="165" name="rc165"/>
            <p:cNvSpPr/>
            <p:nvPr/>
          </p:nvSpPr>
          <p:spPr>
            <a:xfrm>
              <a:off x="7504155" y="5471080"/>
              <a:ext cx="125979" cy="167191"/>
            </a:xfrm>
            <a:prstGeom prst="rect">
              <a:avLst/>
            </a:prstGeom>
            <a:solidFill>
              <a:srgbClr val="1CABE2">
                <a:alpha val="100000"/>
              </a:srgbClr>
            </a:solidFill>
          </p:spPr>
          <p:txBody>
            <a:bodyPr/>
            <a:lstStyle/>
            <a:p/>
          </p:txBody>
        </p:sp>
        <p:sp>
          <p:nvSpPr>
            <p:cNvPr id="166" name="tx166"/>
            <p:cNvSpPr/>
            <p:nvPr/>
          </p:nvSpPr>
          <p:spPr>
            <a:xfrm>
              <a:off x="8056823"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573.2</a:t>
              </a:r>
            </a:p>
          </p:txBody>
        </p:sp>
        <p:sp>
          <p:nvSpPr>
            <p:cNvPr id="167" name="tx167"/>
            <p:cNvSpPr/>
            <p:nvPr/>
          </p:nvSpPr>
          <p:spPr>
            <a:xfrm>
              <a:off x="7983067"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a:t>
              </a:r>
            </a:p>
          </p:txBody>
        </p:sp>
        <p:sp>
          <p:nvSpPr>
            <p:cNvPr id="168" name="tx168"/>
            <p:cNvSpPr/>
            <p:nvPr/>
          </p:nvSpPr>
          <p:spPr>
            <a:xfrm>
              <a:off x="780029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551.8</a:t>
              </a:r>
            </a:p>
          </p:txBody>
        </p:sp>
        <p:sp>
          <p:nvSpPr>
            <p:cNvPr id="169" name="tx169"/>
            <p:cNvSpPr/>
            <p:nvPr/>
          </p:nvSpPr>
          <p:spPr>
            <a:xfrm>
              <a:off x="433741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550.3</a:t>
              </a:r>
            </a:p>
          </p:txBody>
        </p:sp>
        <p:sp>
          <p:nvSpPr>
            <p:cNvPr id="170" name="tx170"/>
            <p:cNvSpPr/>
            <p:nvPr/>
          </p:nvSpPr>
          <p:spPr>
            <a:xfrm>
              <a:off x="763812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71" name="tx171"/>
            <p:cNvSpPr/>
            <p:nvPr/>
          </p:nvSpPr>
          <p:spPr>
            <a:xfrm>
              <a:off x="428167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540.5</a:t>
              </a:r>
            </a:p>
          </p:txBody>
        </p:sp>
        <p:sp>
          <p:nvSpPr>
            <p:cNvPr id="172" name="tx172"/>
            <p:cNvSpPr/>
            <p:nvPr/>
          </p:nvSpPr>
          <p:spPr>
            <a:xfrm>
              <a:off x="752429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173" name="tx173"/>
            <p:cNvSpPr/>
            <p:nvPr/>
          </p:nvSpPr>
          <p:spPr>
            <a:xfrm>
              <a:off x="428310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540.8</a:t>
              </a:r>
            </a:p>
          </p:txBody>
        </p:sp>
        <p:sp>
          <p:nvSpPr>
            <p:cNvPr id="174" name="tx174"/>
            <p:cNvSpPr/>
            <p:nvPr/>
          </p:nvSpPr>
          <p:spPr>
            <a:xfrm>
              <a:off x="7506855"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5" name="tx17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990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57812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1" name="tx181"/>
            <p:cNvSpPr/>
            <p:nvPr/>
          </p:nvSpPr>
          <p:spPr>
            <a:xfrm>
              <a:off x="80634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2" name="tx182"/>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higher than in 2019 (96%).
The number of children vaccinated with DTP1 decreased 2%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Nepal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714256"/>
            </a:xfrm>
            <a:custGeom>
              <a:avLst/>
              <a:pathLst>
                <a:path w="3397293" h="714256">
                  <a:moveTo>
                    <a:pt x="0" y="657115"/>
                  </a:moveTo>
                  <a:lnTo>
                    <a:pt x="141553" y="714256"/>
                  </a:lnTo>
                  <a:lnTo>
                    <a:pt x="283107" y="714256"/>
                  </a:lnTo>
                  <a:lnTo>
                    <a:pt x="424661" y="542834"/>
                  </a:lnTo>
                  <a:lnTo>
                    <a:pt x="566215" y="485694"/>
                  </a:lnTo>
                  <a:lnTo>
                    <a:pt x="707769" y="628545"/>
                  </a:lnTo>
                  <a:lnTo>
                    <a:pt x="849323" y="228562"/>
                  </a:lnTo>
                  <a:lnTo>
                    <a:pt x="990877" y="428553"/>
                  </a:lnTo>
                  <a:lnTo>
                    <a:pt x="1132431" y="428553"/>
                  </a:lnTo>
                  <a:lnTo>
                    <a:pt x="1273984" y="57140"/>
                  </a:lnTo>
                  <a:lnTo>
                    <a:pt x="1415538" y="114281"/>
                  </a:lnTo>
                  <a:lnTo>
                    <a:pt x="1557092" y="142851"/>
                  </a:lnTo>
                  <a:lnTo>
                    <a:pt x="1698646" y="199991"/>
                  </a:lnTo>
                  <a:lnTo>
                    <a:pt x="1840200" y="142851"/>
                  </a:lnTo>
                  <a:lnTo>
                    <a:pt x="1981754" y="142851"/>
                  </a:lnTo>
                  <a:lnTo>
                    <a:pt x="2123308" y="171421"/>
                  </a:lnTo>
                  <a:lnTo>
                    <a:pt x="2264862" y="285702"/>
                  </a:lnTo>
                  <a:lnTo>
                    <a:pt x="2406416" y="199991"/>
                  </a:lnTo>
                  <a:lnTo>
                    <a:pt x="2547969" y="171421"/>
                  </a:lnTo>
                  <a:lnTo>
                    <a:pt x="2689523" y="114281"/>
                  </a:lnTo>
                  <a:lnTo>
                    <a:pt x="2831077" y="371413"/>
                  </a:lnTo>
                  <a:lnTo>
                    <a:pt x="2972631" y="171421"/>
                  </a:lnTo>
                  <a:lnTo>
                    <a:pt x="3114185" y="199991"/>
                  </a:lnTo>
                  <a:lnTo>
                    <a:pt x="3255739" y="8571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714256"/>
            </a:xfrm>
            <a:custGeom>
              <a:avLst/>
              <a:pathLst>
                <a:path w="3397293" h="714256">
                  <a:moveTo>
                    <a:pt x="0" y="657115"/>
                  </a:moveTo>
                  <a:lnTo>
                    <a:pt x="141553" y="714256"/>
                  </a:lnTo>
                  <a:lnTo>
                    <a:pt x="283107" y="714256"/>
                  </a:lnTo>
                  <a:lnTo>
                    <a:pt x="424661" y="542834"/>
                  </a:lnTo>
                  <a:lnTo>
                    <a:pt x="566215" y="485694"/>
                  </a:lnTo>
                  <a:lnTo>
                    <a:pt x="707769" y="628545"/>
                  </a:lnTo>
                  <a:lnTo>
                    <a:pt x="849323" y="228562"/>
                  </a:lnTo>
                  <a:lnTo>
                    <a:pt x="990877" y="428553"/>
                  </a:lnTo>
                  <a:lnTo>
                    <a:pt x="1132431" y="428553"/>
                  </a:lnTo>
                  <a:lnTo>
                    <a:pt x="1273984" y="57140"/>
                  </a:lnTo>
                  <a:lnTo>
                    <a:pt x="1415538" y="114281"/>
                  </a:lnTo>
                  <a:lnTo>
                    <a:pt x="1557092" y="142851"/>
                  </a:lnTo>
                  <a:lnTo>
                    <a:pt x="1698646" y="199991"/>
                  </a:lnTo>
                  <a:lnTo>
                    <a:pt x="1840200" y="142851"/>
                  </a:lnTo>
                  <a:lnTo>
                    <a:pt x="1981754" y="142851"/>
                  </a:lnTo>
                  <a:lnTo>
                    <a:pt x="2123308" y="171421"/>
                  </a:lnTo>
                  <a:lnTo>
                    <a:pt x="2264862" y="285702"/>
                  </a:lnTo>
                  <a:lnTo>
                    <a:pt x="2406416" y="199991"/>
                  </a:lnTo>
                  <a:lnTo>
                    <a:pt x="2547969" y="171421"/>
                  </a:lnTo>
                  <a:lnTo>
                    <a:pt x="2689523" y="114281"/>
                  </a:lnTo>
                  <a:lnTo>
                    <a:pt x="2831077" y="371413"/>
                  </a:lnTo>
                  <a:lnTo>
                    <a:pt x="2972631" y="171421"/>
                  </a:lnTo>
                  <a:lnTo>
                    <a:pt x="3114185" y="199991"/>
                  </a:lnTo>
                  <a:lnTo>
                    <a:pt x="3255739" y="8571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714256"/>
            </a:xfrm>
            <a:custGeom>
              <a:avLst/>
              <a:pathLst>
                <a:path w="3397293" h="714256">
                  <a:moveTo>
                    <a:pt x="0" y="657115"/>
                  </a:moveTo>
                  <a:lnTo>
                    <a:pt x="141553" y="714256"/>
                  </a:lnTo>
                  <a:lnTo>
                    <a:pt x="283107" y="714256"/>
                  </a:lnTo>
                  <a:lnTo>
                    <a:pt x="424661" y="542834"/>
                  </a:lnTo>
                  <a:lnTo>
                    <a:pt x="566215" y="485694"/>
                  </a:lnTo>
                  <a:lnTo>
                    <a:pt x="707769" y="628545"/>
                  </a:lnTo>
                  <a:lnTo>
                    <a:pt x="849323" y="228562"/>
                  </a:lnTo>
                  <a:lnTo>
                    <a:pt x="990877" y="428553"/>
                  </a:lnTo>
                  <a:lnTo>
                    <a:pt x="1132431" y="428553"/>
                  </a:lnTo>
                  <a:lnTo>
                    <a:pt x="1273984" y="57140"/>
                  </a:lnTo>
                  <a:lnTo>
                    <a:pt x="1415538" y="114281"/>
                  </a:lnTo>
                  <a:lnTo>
                    <a:pt x="1557092" y="142851"/>
                  </a:lnTo>
                  <a:lnTo>
                    <a:pt x="1698646" y="199991"/>
                  </a:lnTo>
                  <a:lnTo>
                    <a:pt x="1840200" y="142851"/>
                  </a:lnTo>
                  <a:lnTo>
                    <a:pt x="1981754" y="142851"/>
                  </a:lnTo>
                  <a:lnTo>
                    <a:pt x="2123308" y="171421"/>
                  </a:lnTo>
                  <a:lnTo>
                    <a:pt x="2264862" y="285702"/>
                  </a:lnTo>
                  <a:lnTo>
                    <a:pt x="2406416" y="199991"/>
                  </a:lnTo>
                  <a:lnTo>
                    <a:pt x="2547969" y="171421"/>
                  </a:lnTo>
                  <a:lnTo>
                    <a:pt x="2689523" y="114281"/>
                  </a:lnTo>
                  <a:lnTo>
                    <a:pt x="2831077" y="371413"/>
                  </a:lnTo>
                  <a:lnTo>
                    <a:pt x="2972631" y="171421"/>
                  </a:lnTo>
                  <a:lnTo>
                    <a:pt x="3114185" y="199991"/>
                  </a:lnTo>
                  <a:lnTo>
                    <a:pt x="3255739" y="8571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96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212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805653"/>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0" name="tx60"/>
            <p:cNvSpPr/>
            <p:nvPr/>
          </p:nvSpPr>
          <p:spPr>
            <a:xfrm>
              <a:off x="274677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922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42009" y="472419"/>
              <a:ext cx="23552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Nepal, 2000-2024</a:t>
              </a:r>
            </a:p>
          </p:txBody>
        </p:sp>
        <p:sp>
          <p:nvSpPr>
            <p:cNvPr id="63" name="pl63"/>
            <p:cNvSpPr/>
            <p:nvPr/>
          </p:nvSpPr>
          <p:spPr>
            <a:xfrm>
              <a:off x="5267799" y="3586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8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1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35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59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53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7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00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4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44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1744114"/>
            </a:xfrm>
            <a:custGeom>
              <a:avLst/>
              <a:pathLst>
                <a:path w="3397293" h="1744114">
                  <a:moveTo>
                    <a:pt x="0" y="1604585"/>
                  </a:moveTo>
                  <a:lnTo>
                    <a:pt x="141553" y="1744114"/>
                  </a:lnTo>
                  <a:lnTo>
                    <a:pt x="283107" y="1744114"/>
                  </a:lnTo>
                  <a:lnTo>
                    <a:pt x="424661" y="1325526"/>
                  </a:lnTo>
                  <a:lnTo>
                    <a:pt x="566215" y="1185997"/>
                  </a:lnTo>
                  <a:lnTo>
                    <a:pt x="707769" y="1534820"/>
                  </a:lnTo>
                  <a:lnTo>
                    <a:pt x="849323" y="558116"/>
                  </a:lnTo>
                  <a:lnTo>
                    <a:pt x="990877" y="1046468"/>
                  </a:lnTo>
                  <a:lnTo>
                    <a:pt x="1132431" y="1046468"/>
                  </a:lnTo>
                  <a:lnTo>
                    <a:pt x="1273984" y="139529"/>
                  </a:lnTo>
                  <a:lnTo>
                    <a:pt x="1415538" y="279058"/>
                  </a:lnTo>
                  <a:lnTo>
                    <a:pt x="1557092" y="348822"/>
                  </a:lnTo>
                  <a:lnTo>
                    <a:pt x="1698646" y="488351"/>
                  </a:lnTo>
                  <a:lnTo>
                    <a:pt x="1840200" y="348822"/>
                  </a:lnTo>
                  <a:lnTo>
                    <a:pt x="1981754" y="348822"/>
                  </a:lnTo>
                  <a:lnTo>
                    <a:pt x="2123308" y="418587"/>
                  </a:lnTo>
                  <a:lnTo>
                    <a:pt x="2264862" y="697645"/>
                  </a:lnTo>
                  <a:lnTo>
                    <a:pt x="2406416" y="488351"/>
                  </a:lnTo>
                  <a:lnTo>
                    <a:pt x="2547969" y="418587"/>
                  </a:lnTo>
                  <a:lnTo>
                    <a:pt x="2689523" y="279058"/>
                  </a:lnTo>
                  <a:lnTo>
                    <a:pt x="2831077" y="906939"/>
                  </a:lnTo>
                  <a:lnTo>
                    <a:pt x="2972631" y="418587"/>
                  </a:lnTo>
                  <a:lnTo>
                    <a:pt x="3114185" y="488351"/>
                  </a:lnTo>
                  <a:lnTo>
                    <a:pt x="3255739" y="209293"/>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1842388"/>
              <a:ext cx="3397293" cy="976703"/>
            </a:xfrm>
            <a:custGeom>
              <a:avLst/>
              <a:pathLst>
                <a:path w="3397293" h="976703">
                  <a:moveTo>
                    <a:pt x="0" y="976703"/>
                  </a:moveTo>
                  <a:lnTo>
                    <a:pt x="141553" y="976703"/>
                  </a:lnTo>
                  <a:lnTo>
                    <a:pt x="283107" y="976703"/>
                  </a:lnTo>
                  <a:lnTo>
                    <a:pt x="424661" y="837174"/>
                  </a:lnTo>
                  <a:lnTo>
                    <a:pt x="566215" y="697645"/>
                  </a:lnTo>
                  <a:lnTo>
                    <a:pt x="707769" y="627881"/>
                  </a:lnTo>
                  <a:lnTo>
                    <a:pt x="849323" y="558116"/>
                  </a:lnTo>
                  <a:lnTo>
                    <a:pt x="990877" y="558116"/>
                  </a:lnTo>
                  <a:lnTo>
                    <a:pt x="1132431" y="348822"/>
                  </a:lnTo>
                  <a:lnTo>
                    <a:pt x="1273984" y="209293"/>
                  </a:lnTo>
                  <a:lnTo>
                    <a:pt x="1415538" y="209293"/>
                  </a:lnTo>
                  <a:lnTo>
                    <a:pt x="1557092" y="139529"/>
                  </a:lnTo>
                  <a:lnTo>
                    <a:pt x="1698646" y="139529"/>
                  </a:lnTo>
                  <a:lnTo>
                    <a:pt x="1840200" y="209293"/>
                  </a:lnTo>
                  <a:lnTo>
                    <a:pt x="1981754" y="139529"/>
                  </a:lnTo>
                  <a:lnTo>
                    <a:pt x="2123308" y="69764"/>
                  </a:lnTo>
                  <a:lnTo>
                    <a:pt x="2264862" y="0"/>
                  </a:lnTo>
                  <a:lnTo>
                    <a:pt x="2406416" y="0"/>
                  </a:lnTo>
                  <a:lnTo>
                    <a:pt x="2547969" y="0"/>
                  </a:lnTo>
                  <a:lnTo>
                    <a:pt x="2689523" y="0"/>
                  </a:lnTo>
                  <a:lnTo>
                    <a:pt x="2831077" y="209293"/>
                  </a:lnTo>
                  <a:lnTo>
                    <a:pt x="2972631" y="279058"/>
                  </a:lnTo>
                  <a:lnTo>
                    <a:pt x="3114185" y="69764"/>
                  </a:lnTo>
                  <a:lnTo>
                    <a:pt x="3255739" y="139529"/>
                  </a:lnTo>
                  <a:lnTo>
                    <a:pt x="3397293" y="6976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633094"/>
              <a:ext cx="3397293" cy="2232466"/>
            </a:xfrm>
            <a:custGeom>
              <a:avLst/>
              <a:pathLst>
                <a:path w="3397293" h="2232466">
                  <a:moveTo>
                    <a:pt x="0" y="2232466"/>
                  </a:moveTo>
                  <a:lnTo>
                    <a:pt x="141553" y="2092936"/>
                  </a:lnTo>
                  <a:lnTo>
                    <a:pt x="283107" y="2092936"/>
                  </a:lnTo>
                  <a:lnTo>
                    <a:pt x="424661" y="1953407"/>
                  </a:lnTo>
                  <a:lnTo>
                    <a:pt x="566215" y="1744114"/>
                  </a:lnTo>
                  <a:lnTo>
                    <a:pt x="707769" y="1674349"/>
                  </a:lnTo>
                  <a:lnTo>
                    <a:pt x="849323" y="1744114"/>
                  </a:lnTo>
                  <a:lnTo>
                    <a:pt x="990877" y="1813878"/>
                  </a:lnTo>
                  <a:lnTo>
                    <a:pt x="1132431" y="1534820"/>
                  </a:lnTo>
                  <a:lnTo>
                    <a:pt x="1273984" y="1325526"/>
                  </a:lnTo>
                  <a:lnTo>
                    <a:pt x="1415538" y="1116233"/>
                  </a:lnTo>
                  <a:lnTo>
                    <a:pt x="1557092" y="837174"/>
                  </a:lnTo>
                  <a:lnTo>
                    <a:pt x="1698646" y="837174"/>
                  </a:lnTo>
                  <a:lnTo>
                    <a:pt x="1840200" y="767410"/>
                  </a:lnTo>
                  <a:lnTo>
                    <a:pt x="1981754" y="627881"/>
                  </a:lnTo>
                  <a:lnTo>
                    <a:pt x="2123308" y="488351"/>
                  </a:lnTo>
                  <a:lnTo>
                    <a:pt x="2264862" y="418587"/>
                  </a:lnTo>
                  <a:lnTo>
                    <a:pt x="2406416" y="348822"/>
                  </a:lnTo>
                  <a:lnTo>
                    <a:pt x="2547969" y="279058"/>
                  </a:lnTo>
                  <a:lnTo>
                    <a:pt x="2689523" y="209293"/>
                  </a:lnTo>
                  <a:lnTo>
                    <a:pt x="2831077" y="558116"/>
                  </a:lnTo>
                  <a:lnTo>
                    <a:pt x="2972631" y="488351"/>
                  </a:lnTo>
                  <a:lnTo>
                    <a:pt x="3114185" y="139529"/>
                  </a:lnTo>
                  <a:lnTo>
                    <a:pt x="3255739" y="139529"/>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84238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1744114"/>
            </a:xfrm>
            <a:custGeom>
              <a:avLst/>
              <a:pathLst>
                <a:path w="3397293" h="1744114">
                  <a:moveTo>
                    <a:pt x="0" y="1604585"/>
                  </a:moveTo>
                  <a:lnTo>
                    <a:pt x="141553" y="1744114"/>
                  </a:lnTo>
                  <a:lnTo>
                    <a:pt x="283107" y="1744114"/>
                  </a:lnTo>
                  <a:lnTo>
                    <a:pt x="424661" y="1325526"/>
                  </a:lnTo>
                  <a:lnTo>
                    <a:pt x="566215" y="1185997"/>
                  </a:lnTo>
                  <a:lnTo>
                    <a:pt x="707769" y="1534820"/>
                  </a:lnTo>
                  <a:lnTo>
                    <a:pt x="849323" y="558116"/>
                  </a:lnTo>
                  <a:lnTo>
                    <a:pt x="990877" y="1046468"/>
                  </a:lnTo>
                  <a:lnTo>
                    <a:pt x="1132431" y="1046468"/>
                  </a:lnTo>
                  <a:lnTo>
                    <a:pt x="1273984" y="139529"/>
                  </a:lnTo>
                  <a:lnTo>
                    <a:pt x="1415538" y="279058"/>
                  </a:lnTo>
                  <a:lnTo>
                    <a:pt x="1557092" y="348822"/>
                  </a:lnTo>
                  <a:lnTo>
                    <a:pt x="1698646" y="488351"/>
                  </a:lnTo>
                  <a:lnTo>
                    <a:pt x="1840200" y="348822"/>
                  </a:lnTo>
                  <a:lnTo>
                    <a:pt x="1981754" y="348822"/>
                  </a:lnTo>
                  <a:lnTo>
                    <a:pt x="2123308" y="418587"/>
                  </a:lnTo>
                  <a:lnTo>
                    <a:pt x="2264862" y="697645"/>
                  </a:lnTo>
                  <a:lnTo>
                    <a:pt x="2406416" y="488351"/>
                  </a:lnTo>
                  <a:lnTo>
                    <a:pt x="2547969" y="418587"/>
                  </a:lnTo>
                  <a:lnTo>
                    <a:pt x="2689523" y="279058"/>
                  </a:lnTo>
                  <a:lnTo>
                    <a:pt x="2831077" y="906939"/>
                  </a:lnTo>
                  <a:lnTo>
                    <a:pt x="2972631" y="418587"/>
                  </a:lnTo>
                  <a:lnTo>
                    <a:pt x="3114185" y="488351"/>
                  </a:lnTo>
                  <a:lnTo>
                    <a:pt x="3255739" y="209293"/>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381942"/>
              <a:ext cx="0" cy="1785972"/>
            </a:xfrm>
            <a:custGeom>
              <a:avLst/>
              <a:pathLst>
                <a:path w="0" h="1785972">
                  <a:moveTo>
                    <a:pt x="0" y="17859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381942"/>
              <a:ext cx="0" cy="1716208"/>
            </a:xfrm>
            <a:custGeom>
              <a:avLst/>
              <a:pathLst>
                <a:path w="0" h="1716208">
                  <a:moveTo>
                    <a:pt x="0" y="17162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381942"/>
              <a:ext cx="0" cy="460446"/>
            </a:xfrm>
            <a:custGeom>
              <a:avLst/>
              <a:pathLst>
                <a:path w="0" h="460446">
                  <a:moveTo>
                    <a:pt x="0" y="46044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381942"/>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381942"/>
              <a:ext cx="0" cy="460446"/>
            </a:xfrm>
            <a:custGeom>
              <a:avLst/>
              <a:pathLst>
                <a:path w="0" h="460446">
                  <a:moveTo>
                    <a:pt x="0" y="4604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381942"/>
              <a:ext cx="0" cy="390681"/>
            </a:xfrm>
            <a:custGeom>
              <a:avLst/>
              <a:pathLst>
                <a:path w="0" h="390681">
                  <a:moveTo>
                    <a:pt x="0" y="39068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381942"/>
              <a:ext cx="0" cy="181387"/>
            </a:xfrm>
            <a:custGeom>
              <a:avLst/>
              <a:pathLst>
                <a:path w="0" h="181387">
                  <a:moveTo>
                    <a:pt x="0" y="1813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1744114"/>
            </a:xfrm>
            <a:custGeom>
              <a:avLst/>
              <a:pathLst>
                <a:path w="3397293" h="1744114">
                  <a:moveTo>
                    <a:pt x="0" y="1604585"/>
                  </a:moveTo>
                  <a:lnTo>
                    <a:pt x="141553" y="1744114"/>
                  </a:lnTo>
                  <a:lnTo>
                    <a:pt x="283107" y="1744114"/>
                  </a:lnTo>
                  <a:lnTo>
                    <a:pt x="424661" y="1325526"/>
                  </a:lnTo>
                  <a:lnTo>
                    <a:pt x="566215" y="1185997"/>
                  </a:lnTo>
                  <a:lnTo>
                    <a:pt x="707769" y="1534820"/>
                  </a:lnTo>
                  <a:lnTo>
                    <a:pt x="849323" y="558116"/>
                  </a:lnTo>
                  <a:lnTo>
                    <a:pt x="990877" y="1046468"/>
                  </a:lnTo>
                  <a:lnTo>
                    <a:pt x="1132431" y="1046468"/>
                  </a:lnTo>
                  <a:lnTo>
                    <a:pt x="1273984" y="139529"/>
                  </a:lnTo>
                  <a:lnTo>
                    <a:pt x="1415538" y="279058"/>
                  </a:lnTo>
                  <a:lnTo>
                    <a:pt x="1557092" y="348822"/>
                  </a:lnTo>
                  <a:lnTo>
                    <a:pt x="1698646" y="488351"/>
                  </a:lnTo>
                  <a:lnTo>
                    <a:pt x="1840200" y="348822"/>
                  </a:lnTo>
                  <a:lnTo>
                    <a:pt x="1981754" y="348822"/>
                  </a:lnTo>
                  <a:lnTo>
                    <a:pt x="2123308" y="418587"/>
                  </a:lnTo>
                  <a:lnTo>
                    <a:pt x="2264862" y="697645"/>
                  </a:lnTo>
                  <a:lnTo>
                    <a:pt x="2406416" y="488351"/>
                  </a:lnTo>
                  <a:lnTo>
                    <a:pt x="2547969" y="418587"/>
                  </a:lnTo>
                  <a:lnTo>
                    <a:pt x="2689523" y="279058"/>
                  </a:lnTo>
                  <a:lnTo>
                    <a:pt x="2831077" y="906939"/>
                  </a:lnTo>
                  <a:lnTo>
                    <a:pt x="2972631" y="418587"/>
                  </a:lnTo>
                  <a:lnTo>
                    <a:pt x="3114185" y="488351"/>
                  </a:lnTo>
                  <a:lnTo>
                    <a:pt x="3255739" y="209293"/>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135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67093" y="13135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6823058" y="13135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12777" y="13149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097042" y="13135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149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13152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18730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5926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88314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855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879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902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926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963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588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39831" y="4805653"/>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20" name="tx120"/>
            <p:cNvSpPr/>
            <p:nvPr/>
          </p:nvSpPr>
          <p:spPr>
            <a:xfrm>
              <a:off x="70634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2592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295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542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789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035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418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665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912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159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6164347" cy="149993"/>
            </a:xfrm>
            <a:prstGeom prst="rect">
              <a:avLst/>
            </a:prstGeom>
            <a:solidFill>
              <a:srgbClr val="1CABE2">
                <a:alpha val="80000"/>
              </a:srgbClr>
            </a:solidFill>
          </p:spPr>
          <p:txBody>
            <a:bodyPr/>
            <a:lstStyle/>
            <a:p/>
          </p:txBody>
        </p:sp>
        <p:sp>
          <p:nvSpPr>
            <p:cNvPr id="137" name="rc137"/>
            <p:cNvSpPr/>
            <p:nvPr/>
          </p:nvSpPr>
          <p:spPr>
            <a:xfrm>
              <a:off x="1317178" y="5450161"/>
              <a:ext cx="3020590"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145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53927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636396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81886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Nepal (97%) was 12 percentage points higher than the global average (85%) and 5 percentage points higher than the average across all ROSA countries (92%).
National DTP3 coverage was 4 percentage points higher than in 2019 (93%).
This equates to 17,000 un- and undervaccinated children in 2024 compared to 40,000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0083CF">
                <a:alpha val="100000"/>
              </a:srgbClr>
            </a:solidFill>
          </p:spPr>
          <p:txBody>
            <a:bodyPr/>
            <a:lstStyle/>
            <a:p/>
          </p:txBody>
        </p:sp>
        <p:sp>
          <p:nvSpPr>
            <p:cNvPr id="22" name="rc22"/>
            <p:cNvSpPr/>
            <p:nvPr/>
          </p:nvSpPr>
          <p:spPr>
            <a:xfrm>
              <a:off x="1963717" y="1520009"/>
              <a:ext cx="907748" cy="3226025"/>
            </a:xfrm>
            <a:prstGeom prst="rect">
              <a:avLst/>
            </a:prstGeom>
            <a:solidFill>
              <a:srgbClr val="0083CF">
                <a:alpha val="100000"/>
              </a:srgbClr>
            </a:solidFill>
          </p:spPr>
          <p:txBody>
            <a:bodyPr/>
            <a:lstStyle/>
            <a:p/>
          </p:txBody>
        </p:sp>
        <p:sp>
          <p:nvSpPr>
            <p:cNvPr id="23" name="rc23"/>
            <p:cNvSpPr/>
            <p:nvPr/>
          </p:nvSpPr>
          <p:spPr>
            <a:xfrm>
              <a:off x="2972326" y="1260444"/>
              <a:ext cx="907748" cy="3485590"/>
            </a:xfrm>
            <a:prstGeom prst="rect">
              <a:avLst/>
            </a:prstGeom>
            <a:solidFill>
              <a:srgbClr val="0083CF">
                <a:alpha val="100000"/>
              </a:srgbClr>
            </a:solidFill>
          </p:spPr>
          <p:txBody>
            <a:bodyPr/>
            <a:lstStyle/>
            <a:p/>
          </p:txBody>
        </p:sp>
        <p:sp>
          <p:nvSpPr>
            <p:cNvPr id="24" name="rc24"/>
            <p:cNvSpPr/>
            <p:nvPr/>
          </p:nvSpPr>
          <p:spPr>
            <a:xfrm>
              <a:off x="3980935" y="1149201"/>
              <a:ext cx="907748" cy="3596833"/>
            </a:xfrm>
            <a:prstGeom prst="rect">
              <a:avLst/>
            </a:prstGeom>
            <a:solidFill>
              <a:srgbClr val="0083CF">
                <a:alpha val="100000"/>
              </a:srgbClr>
            </a:solidFill>
          </p:spPr>
          <p:txBody>
            <a:bodyPr/>
            <a:lstStyle/>
            <a:p/>
          </p:txBody>
        </p:sp>
        <p:sp>
          <p:nvSpPr>
            <p:cNvPr id="25" name="rc25"/>
            <p:cNvSpPr/>
            <p:nvPr/>
          </p:nvSpPr>
          <p:spPr>
            <a:xfrm>
              <a:off x="4989544" y="1149201"/>
              <a:ext cx="907748" cy="3596833"/>
            </a:xfrm>
            <a:prstGeom prst="rect">
              <a:avLst/>
            </a:prstGeom>
            <a:solidFill>
              <a:srgbClr val="F26A21">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Nepal ranked number 4 out of 8 countries for lowest DTP3 coverage (based on tied ranks).
Nepal was in the top 5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255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2633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1010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8444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68218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759940"/>
              <a:ext cx="248247" cy="1246745"/>
            </a:xfrm>
            <a:prstGeom prst="rect">
              <a:avLst/>
            </a:prstGeom>
            <a:solidFill>
              <a:srgbClr val="80BD41">
                <a:alpha val="100000"/>
              </a:srgbClr>
            </a:solidFill>
          </p:spPr>
          <p:txBody>
            <a:bodyPr/>
            <a:lstStyle/>
            <a:p/>
          </p:txBody>
        </p:sp>
        <p:sp>
          <p:nvSpPr>
            <p:cNvPr id="22" name="rc22"/>
            <p:cNvSpPr/>
            <p:nvPr/>
          </p:nvSpPr>
          <p:spPr>
            <a:xfrm>
              <a:off x="1333322" y="2321888"/>
              <a:ext cx="248247" cy="438051"/>
            </a:xfrm>
            <a:prstGeom prst="rect">
              <a:avLst/>
            </a:prstGeom>
            <a:solidFill>
              <a:srgbClr val="1CABE2">
                <a:alpha val="100000"/>
              </a:srgbClr>
            </a:solidFill>
          </p:spPr>
          <p:txBody>
            <a:bodyPr/>
            <a:lstStyle/>
            <a:p/>
          </p:txBody>
        </p:sp>
        <p:sp>
          <p:nvSpPr>
            <p:cNvPr id="23" name="rc23"/>
            <p:cNvSpPr/>
            <p:nvPr/>
          </p:nvSpPr>
          <p:spPr>
            <a:xfrm>
              <a:off x="1609153" y="2818750"/>
              <a:ext cx="248247" cy="1187935"/>
            </a:xfrm>
            <a:prstGeom prst="rect">
              <a:avLst/>
            </a:prstGeom>
            <a:solidFill>
              <a:srgbClr val="80BD41">
                <a:alpha val="100000"/>
              </a:srgbClr>
            </a:solidFill>
          </p:spPr>
          <p:txBody>
            <a:bodyPr/>
            <a:lstStyle/>
            <a:p/>
          </p:txBody>
        </p:sp>
        <p:sp>
          <p:nvSpPr>
            <p:cNvPr id="24" name="rc24"/>
            <p:cNvSpPr/>
            <p:nvPr/>
          </p:nvSpPr>
          <p:spPr>
            <a:xfrm>
              <a:off x="1609153" y="2356779"/>
              <a:ext cx="248247" cy="461970"/>
            </a:xfrm>
            <a:prstGeom prst="rect">
              <a:avLst/>
            </a:prstGeom>
            <a:solidFill>
              <a:srgbClr val="1CABE2">
                <a:alpha val="100000"/>
              </a:srgbClr>
            </a:solidFill>
          </p:spPr>
          <p:txBody>
            <a:bodyPr/>
            <a:lstStyle/>
            <a:p/>
          </p:txBody>
        </p:sp>
        <p:sp>
          <p:nvSpPr>
            <p:cNvPr id="25" name="rc25"/>
            <p:cNvSpPr/>
            <p:nvPr/>
          </p:nvSpPr>
          <p:spPr>
            <a:xfrm>
              <a:off x="1884983" y="2844668"/>
              <a:ext cx="248247" cy="1162017"/>
            </a:xfrm>
            <a:prstGeom prst="rect">
              <a:avLst/>
            </a:prstGeom>
            <a:solidFill>
              <a:srgbClr val="80BD41">
                <a:alpha val="100000"/>
              </a:srgbClr>
            </a:solidFill>
          </p:spPr>
          <p:txBody>
            <a:bodyPr/>
            <a:lstStyle/>
            <a:p/>
          </p:txBody>
        </p:sp>
        <p:sp>
          <p:nvSpPr>
            <p:cNvPr id="26" name="rc26"/>
            <p:cNvSpPr/>
            <p:nvPr/>
          </p:nvSpPr>
          <p:spPr>
            <a:xfrm>
              <a:off x="1884983" y="2392785"/>
              <a:ext cx="248247" cy="451882"/>
            </a:xfrm>
            <a:prstGeom prst="rect">
              <a:avLst/>
            </a:prstGeom>
            <a:solidFill>
              <a:srgbClr val="1CABE2">
                <a:alpha val="100000"/>
              </a:srgbClr>
            </a:solidFill>
          </p:spPr>
          <p:txBody>
            <a:bodyPr/>
            <a:lstStyle/>
            <a:p/>
          </p:txBody>
        </p:sp>
        <p:sp>
          <p:nvSpPr>
            <p:cNvPr id="27" name="rc27"/>
            <p:cNvSpPr/>
            <p:nvPr/>
          </p:nvSpPr>
          <p:spPr>
            <a:xfrm>
              <a:off x="2160814" y="2768308"/>
              <a:ext cx="248247" cy="1238376"/>
            </a:xfrm>
            <a:prstGeom prst="rect">
              <a:avLst/>
            </a:prstGeom>
            <a:solidFill>
              <a:srgbClr val="80BD41">
                <a:alpha val="100000"/>
              </a:srgbClr>
            </a:solidFill>
          </p:spPr>
          <p:txBody>
            <a:bodyPr/>
            <a:lstStyle/>
            <a:p/>
          </p:txBody>
        </p:sp>
        <p:sp>
          <p:nvSpPr>
            <p:cNvPr id="28" name="rc28"/>
            <p:cNvSpPr/>
            <p:nvPr/>
          </p:nvSpPr>
          <p:spPr>
            <a:xfrm>
              <a:off x="2160814" y="2419029"/>
              <a:ext cx="248247" cy="349279"/>
            </a:xfrm>
            <a:prstGeom prst="rect">
              <a:avLst/>
            </a:prstGeom>
            <a:solidFill>
              <a:srgbClr val="1CABE2">
                <a:alpha val="100000"/>
              </a:srgbClr>
            </a:solidFill>
          </p:spPr>
          <p:txBody>
            <a:bodyPr/>
            <a:lstStyle/>
            <a:p/>
          </p:txBody>
        </p:sp>
        <p:sp>
          <p:nvSpPr>
            <p:cNvPr id="29" name="rc29"/>
            <p:cNvSpPr/>
            <p:nvPr/>
          </p:nvSpPr>
          <p:spPr>
            <a:xfrm>
              <a:off x="2436645" y="2759916"/>
              <a:ext cx="248247" cy="1246768"/>
            </a:xfrm>
            <a:prstGeom prst="rect">
              <a:avLst/>
            </a:prstGeom>
            <a:solidFill>
              <a:srgbClr val="80BD41">
                <a:alpha val="100000"/>
              </a:srgbClr>
            </a:solidFill>
          </p:spPr>
          <p:txBody>
            <a:bodyPr/>
            <a:lstStyle/>
            <a:p/>
          </p:txBody>
        </p:sp>
        <p:sp>
          <p:nvSpPr>
            <p:cNvPr id="30" name="rc30"/>
            <p:cNvSpPr/>
            <p:nvPr/>
          </p:nvSpPr>
          <p:spPr>
            <a:xfrm>
              <a:off x="2436645" y="2448224"/>
              <a:ext cx="248247" cy="311692"/>
            </a:xfrm>
            <a:prstGeom prst="rect">
              <a:avLst/>
            </a:prstGeom>
            <a:solidFill>
              <a:srgbClr val="1CABE2">
                <a:alpha val="100000"/>
              </a:srgbClr>
            </a:solidFill>
          </p:spPr>
          <p:txBody>
            <a:bodyPr/>
            <a:lstStyle/>
            <a:p/>
          </p:txBody>
        </p:sp>
        <p:sp>
          <p:nvSpPr>
            <p:cNvPr id="31" name="rc31"/>
            <p:cNvSpPr/>
            <p:nvPr/>
          </p:nvSpPr>
          <p:spPr>
            <a:xfrm>
              <a:off x="2712475" y="2867122"/>
              <a:ext cx="248247" cy="1139562"/>
            </a:xfrm>
            <a:prstGeom prst="rect">
              <a:avLst/>
            </a:prstGeom>
            <a:solidFill>
              <a:srgbClr val="80BD41">
                <a:alpha val="100000"/>
              </a:srgbClr>
            </a:solidFill>
          </p:spPr>
          <p:txBody>
            <a:bodyPr/>
            <a:lstStyle/>
            <a:p/>
          </p:txBody>
        </p:sp>
        <p:sp>
          <p:nvSpPr>
            <p:cNvPr id="32" name="rc32"/>
            <p:cNvSpPr/>
            <p:nvPr/>
          </p:nvSpPr>
          <p:spPr>
            <a:xfrm>
              <a:off x="2712475" y="2487253"/>
              <a:ext cx="248247" cy="379869"/>
            </a:xfrm>
            <a:prstGeom prst="rect">
              <a:avLst/>
            </a:prstGeom>
            <a:solidFill>
              <a:srgbClr val="1CABE2">
                <a:alpha val="100000"/>
              </a:srgbClr>
            </a:solidFill>
          </p:spPr>
          <p:txBody>
            <a:bodyPr/>
            <a:lstStyle/>
            <a:p/>
          </p:txBody>
        </p:sp>
        <p:sp>
          <p:nvSpPr>
            <p:cNvPr id="33" name="rc33"/>
            <p:cNvSpPr/>
            <p:nvPr/>
          </p:nvSpPr>
          <p:spPr>
            <a:xfrm>
              <a:off x="2988306" y="2687253"/>
              <a:ext cx="248247" cy="1319432"/>
            </a:xfrm>
            <a:prstGeom prst="rect">
              <a:avLst/>
            </a:prstGeom>
            <a:solidFill>
              <a:srgbClr val="80BD41">
                <a:alpha val="100000"/>
              </a:srgbClr>
            </a:solidFill>
          </p:spPr>
          <p:txBody>
            <a:bodyPr/>
            <a:lstStyle/>
            <a:p/>
          </p:txBody>
        </p:sp>
        <p:sp>
          <p:nvSpPr>
            <p:cNvPr id="34" name="rc34"/>
            <p:cNvSpPr/>
            <p:nvPr/>
          </p:nvSpPr>
          <p:spPr>
            <a:xfrm>
              <a:off x="2988306" y="2524166"/>
              <a:ext cx="248247" cy="163086"/>
            </a:xfrm>
            <a:prstGeom prst="rect">
              <a:avLst/>
            </a:prstGeom>
            <a:solidFill>
              <a:srgbClr val="1CABE2">
                <a:alpha val="100000"/>
              </a:srgbClr>
            </a:solidFill>
          </p:spPr>
          <p:txBody>
            <a:bodyPr/>
            <a:lstStyle/>
            <a:p/>
          </p:txBody>
        </p:sp>
        <p:sp>
          <p:nvSpPr>
            <p:cNvPr id="35" name="rc35"/>
            <p:cNvSpPr/>
            <p:nvPr/>
          </p:nvSpPr>
          <p:spPr>
            <a:xfrm>
              <a:off x="3264137" y="2808196"/>
              <a:ext cx="248247" cy="1198488"/>
            </a:xfrm>
            <a:prstGeom prst="rect">
              <a:avLst/>
            </a:prstGeom>
            <a:solidFill>
              <a:srgbClr val="80BD41">
                <a:alpha val="100000"/>
              </a:srgbClr>
            </a:solidFill>
          </p:spPr>
          <p:txBody>
            <a:bodyPr/>
            <a:lstStyle/>
            <a:p/>
          </p:txBody>
        </p:sp>
        <p:sp>
          <p:nvSpPr>
            <p:cNvPr id="36" name="rc36"/>
            <p:cNvSpPr/>
            <p:nvPr/>
          </p:nvSpPr>
          <p:spPr>
            <a:xfrm>
              <a:off x="3264137" y="2545110"/>
              <a:ext cx="248247" cy="263086"/>
            </a:xfrm>
            <a:prstGeom prst="rect">
              <a:avLst/>
            </a:prstGeom>
            <a:solidFill>
              <a:srgbClr val="1CABE2">
                <a:alpha val="100000"/>
              </a:srgbClr>
            </a:solidFill>
          </p:spPr>
          <p:txBody>
            <a:bodyPr/>
            <a:lstStyle/>
            <a:p/>
          </p:txBody>
        </p:sp>
        <p:sp>
          <p:nvSpPr>
            <p:cNvPr id="37" name="rc37"/>
            <p:cNvSpPr/>
            <p:nvPr/>
          </p:nvSpPr>
          <p:spPr>
            <a:xfrm>
              <a:off x="3539967" y="2828350"/>
              <a:ext cx="248247" cy="1178335"/>
            </a:xfrm>
            <a:prstGeom prst="rect">
              <a:avLst/>
            </a:prstGeom>
            <a:solidFill>
              <a:srgbClr val="80BD41">
                <a:alpha val="100000"/>
              </a:srgbClr>
            </a:solidFill>
          </p:spPr>
          <p:txBody>
            <a:bodyPr/>
            <a:lstStyle/>
            <a:p/>
          </p:txBody>
        </p:sp>
        <p:sp>
          <p:nvSpPr>
            <p:cNvPr id="38" name="rc38"/>
            <p:cNvSpPr/>
            <p:nvPr/>
          </p:nvSpPr>
          <p:spPr>
            <a:xfrm>
              <a:off x="3539967" y="2569679"/>
              <a:ext cx="248247" cy="258670"/>
            </a:xfrm>
            <a:prstGeom prst="rect">
              <a:avLst/>
            </a:prstGeom>
            <a:solidFill>
              <a:srgbClr val="1CABE2">
                <a:alpha val="100000"/>
              </a:srgbClr>
            </a:solidFill>
          </p:spPr>
          <p:txBody>
            <a:bodyPr/>
            <a:lstStyle/>
            <a:p/>
          </p:txBody>
        </p:sp>
        <p:sp>
          <p:nvSpPr>
            <p:cNvPr id="39" name="rc39"/>
            <p:cNvSpPr/>
            <p:nvPr/>
          </p:nvSpPr>
          <p:spPr>
            <a:xfrm>
              <a:off x="3815798" y="2659103"/>
              <a:ext cx="248247" cy="1347581"/>
            </a:xfrm>
            <a:prstGeom prst="rect">
              <a:avLst/>
            </a:prstGeom>
            <a:solidFill>
              <a:srgbClr val="80BD41">
                <a:alpha val="100000"/>
              </a:srgbClr>
            </a:solidFill>
          </p:spPr>
          <p:txBody>
            <a:bodyPr/>
            <a:lstStyle/>
            <a:p/>
          </p:txBody>
        </p:sp>
        <p:sp>
          <p:nvSpPr>
            <p:cNvPr id="40" name="rc40"/>
            <p:cNvSpPr/>
            <p:nvPr/>
          </p:nvSpPr>
          <p:spPr>
            <a:xfrm>
              <a:off x="3815798" y="2588182"/>
              <a:ext cx="248247" cy="70920"/>
            </a:xfrm>
            <a:prstGeom prst="rect">
              <a:avLst/>
            </a:prstGeom>
            <a:solidFill>
              <a:srgbClr val="1CABE2">
                <a:alpha val="100000"/>
              </a:srgbClr>
            </a:solidFill>
          </p:spPr>
          <p:txBody>
            <a:bodyPr/>
            <a:lstStyle/>
            <a:p/>
          </p:txBody>
        </p:sp>
        <p:sp>
          <p:nvSpPr>
            <p:cNvPr id="41" name="rc41"/>
            <p:cNvSpPr/>
            <p:nvPr/>
          </p:nvSpPr>
          <p:spPr>
            <a:xfrm>
              <a:off x="4091628" y="2699712"/>
              <a:ext cx="248247" cy="1306972"/>
            </a:xfrm>
            <a:prstGeom prst="rect">
              <a:avLst/>
            </a:prstGeom>
            <a:solidFill>
              <a:srgbClr val="80BD41">
                <a:alpha val="100000"/>
              </a:srgbClr>
            </a:solidFill>
          </p:spPr>
          <p:txBody>
            <a:bodyPr/>
            <a:lstStyle/>
            <a:p/>
          </p:txBody>
        </p:sp>
        <p:sp>
          <p:nvSpPr>
            <p:cNvPr id="42" name="rc42"/>
            <p:cNvSpPr/>
            <p:nvPr/>
          </p:nvSpPr>
          <p:spPr>
            <a:xfrm>
              <a:off x="4091628" y="2601339"/>
              <a:ext cx="248247" cy="98372"/>
            </a:xfrm>
            <a:prstGeom prst="rect">
              <a:avLst/>
            </a:prstGeom>
            <a:solidFill>
              <a:srgbClr val="1CABE2">
                <a:alpha val="100000"/>
              </a:srgbClr>
            </a:solidFill>
          </p:spPr>
          <p:txBody>
            <a:bodyPr/>
            <a:lstStyle/>
            <a:p/>
          </p:txBody>
        </p:sp>
        <p:sp>
          <p:nvSpPr>
            <p:cNvPr id="43" name="rc43"/>
            <p:cNvSpPr/>
            <p:nvPr/>
          </p:nvSpPr>
          <p:spPr>
            <a:xfrm>
              <a:off x="4367459" y="2717727"/>
              <a:ext cx="248247" cy="1288957"/>
            </a:xfrm>
            <a:prstGeom prst="rect">
              <a:avLst/>
            </a:prstGeom>
            <a:solidFill>
              <a:srgbClr val="80BD41">
                <a:alpha val="100000"/>
              </a:srgbClr>
            </a:solidFill>
          </p:spPr>
          <p:txBody>
            <a:bodyPr/>
            <a:lstStyle/>
            <a:p/>
          </p:txBody>
        </p:sp>
        <p:sp>
          <p:nvSpPr>
            <p:cNvPr id="44" name="rc44"/>
            <p:cNvSpPr/>
            <p:nvPr/>
          </p:nvSpPr>
          <p:spPr>
            <a:xfrm>
              <a:off x="4367459" y="2605639"/>
              <a:ext cx="248247" cy="112087"/>
            </a:xfrm>
            <a:prstGeom prst="rect">
              <a:avLst/>
            </a:prstGeom>
            <a:solidFill>
              <a:srgbClr val="1CABE2">
                <a:alpha val="100000"/>
              </a:srgbClr>
            </a:solidFill>
          </p:spPr>
          <p:txBody>
            <a:bodyPr/>
            <a:lstStyle/>
            <a:p/>
          </p:txBody>
        </p:sp>
        <p:sp>
          <p:nvSpPr>
            <p:cNvPr id="45" name="rc45"/>
            <p:cNvSpPr/>
            <p:nvPr/>
          </p:nvSpPr>
          <p:spPr>
            <a:xfrm>
              <a:off x="4643290" y="2741274"/>
              <a:ext cx="248247" cy="1265410"/>
            </a:xfrm>
            <a:prstGeom prst="rect">
              <a:avLst/>
            </a:prstGeom>
            <a:solidFill>
              <a:srgbClr val="80BD41">
                <a:alpha val="100000"/>
              </a:srgbClr>
            </a:solidFill>
          </p:spPr>
          <p:txBody>
            <a:bodyPr/>
            <a:lstStyle/>
            <a:p/>
          </p:txBody>
        </p:sp>
        <p:sp>
          <p:nvSpPr>
            <p:cNvPr id="46" name="rc46"/>
            <p:cNvSpPr/>
            <p:nvPr/>
          </p:nvSpPr>
          <p:spPr>
            <a:xfrm>
              <a:off x="4643290" y="2600665"/>
              <a:ext cx="248247" cy="140608"/>
            </a:xfrm>
            <a:prstGeom prst="rect">
              <a:avLst/>
            </a:prstGeom>
            <a:solidFill>
              <a:srgbClr val="1CABE2">
                <a:alpha val="100000"/>
              </a:srgbClr>
            </a:solidFill>
          </p:spPr>
          <p:txBody>
            <a:bodyPr/>
            <a:lstStyle/>
            <a:p/>
          </p:txBody>
        </p:sp>
        <p:sp>
          <p:nvSpPr>
            <p:cNvPr id="47" name="rc47"/>
            <p:cNvSpPr/>
            <p:nvPr/>
          </p:nvSpPr>
          <p:spPr>
            <a:xfrm>
              <a:off x="4919120" y="2720377"/>
              <a:ext cx="248247" cy="1286308"/>
            </a:xfrm>
            <a:prstGeom prst="rect">
              <a:avLst/>
            </a:prstGeom>
            <a:solidFill>
              <a:srgbClr val="80BD41">
                <a:alpha val="100000"/>
              </a:srgbClr>
            </a:solidFill>
          </p:spPr>
          <p:txBody>
            <a:bodyPr/>
            <a:lstStyle/>
            <a:p/>
          </p:txBody>
        </p:sp>
        <p:sp>
          <p:nvSpPr>
            <p:cNvPr id="48" name="rc48"/>
            <p:cNvSpPr/>
            <p:nvPr/>
          </p:nvSpPr>
          <p:spPr>
            <a:xfrm>
              <a:off x="4919120" y="2608522"/>
              <a:ext cx="248247" cy="111854"/>
            </a:xfrm>
            <a:prstGeom prst="rect">
              <a:avLst/>
            </a:prstGeom>
            <a:solidFill>
              <a:srgbClr val="1CABE2">
                <a:alpha val="100000"/>
              </a:srgbClr>
            </a:solidFill>
          </p:spPr>
          <p:txBody>
            <a:bodyPr/>
            <a:lstStyle/>
            <a:p/>
          </p:txBody>
        </p:sp>
        <p:sp>
          <p:nvSpPr>
            <p:cNvPr id="49" name="rc49"/>
            <p:cNvSpPr/>
            <p:nvPr/>
          </p:nvSpPr>
          <p:spPr>
            <a:xfrm>
              <a:off x="5194951" y="2719029"/>
              <a:ext cx="248247" cy="1287656"/>
            </a:xfrm>
            <a:prstGeom prst="rect">
              <a:avLst/>
            </a:prstGeom>
            <a:solidFill>
              <a:srgbClr val="80BD41">
                <a:alpha val="100000"/>
              </a:srgbClr>
            </a:solidFill>
          </p:spPr>
          <p:txBody>
            <a:bodyPr/>
            <a:lstStyle/>
            <a:p/>
          </p:txBody>
        </p:sp>
        <p:sp>
          <p:nvSpPr>
            <p:cNvPr id="50" name="rc50"/>
            <p:cNvSpPr/>
            <p:nvPr/>
          </p:nvSpPr>
          <p:spPr>
            <a:xfrm>
              <a:off x="5194951" y="2607057"/>
              <a:ext cx="248247" cy="111971"/>
            </a:xfrm>
            <a:prstGeom prst="rect">
              <a:avLst/>
            </a:prstGeom>
            <a:solidFill>
              <a:srgbClr val="1CABE2">
                <a:alpha val="100000"/>
              </a:srgbClr>
            </a:solidFill>
          </p:spPr>
          <p:txBody>
            <a:bodyPr/>
            <a:lstStyle/>
            <a:p/>
          </p:txBody>
        </p:sp>
        <p:sp>
          <p:nvSpPr>
            <p:cNvPr id="51" name="rc51"/>
            <p:cNvSpPr/>
            <p:nvPr/>
          </p:nvSpPr>
          <p:spPr>
            <a:xfrm>
              <a:off x="5470781" y="2739368"/>
              <a:ext cx="248247" cy="1267316"/>
            </a:xfrm>
            <a:prstGeom prst="rect">
              <a:avLst/>
            </a:prstGeom>
            <a:solidFill>
              <a:srgbClr val="80BD41">
                <a:alpha val="100000"/>
              </a:srgbClr>
            </a:solidFill>
          </p:spPr>
          <p:txBody>
            <a:bodyPr/>
            <a:lstStyle/>
            <a:p/>
          </p:txBody>
        </p:sp>
        <p:sp>
          <p:nvSpPr>
            <p:cNvPr id="52" name="rc52"/>
            <p:cNvSpPr/>
            <p:nvPr/>
          </p:nvSpPr>
          <p:spPr>
            <a:xfrm>
              <a:off x="5470781" y="2614031"/>
              <a:ext cx="248247" cy="125336"/>
            </a:xfrm>
            <a:prstGeom prst="rect">
              <a:avLst/>
            </a:prstGeom>
            <a:solidFill>
              <a:srgbClr val="1CABE2">
                <a:alpha val="100000"/>
              </a:srgbClr>
            </a:solidFill>
          </p:spPr>
          <p:txBody>
            <a:bodyPr/>
            <a:lstStyle/>
            <a:p/>
          </p:txBody>
        </p:sp>
        <p:sp>
          <p:nvSpPr>
            <p:cNvPr id="53" name="rc53"/>
            <p:cNvSpPr/>
            <p:nvPr/>
          </p:nvSpPr>
          <p:spPr>
            <a:xfrm>
              <a:off x="5746612" y="2798131"/>
              <a:ext cx="248247" cy="1208553"/>
            </a:xfrm>
            <a:prstGeom prst="rect">
              <a:avLst/>
            </a:prstGeom>
            <a:solidFill>
              <a:srgbClr val="80BD41">
                <a:alpha val="100000"/>
              </a:srgbClr>
            </a:solidFill>
          </p:spPr>
          <p:txBody>
            <a:bodyPr/>
            <a:lstStyle/>
            <a:p/>
          </p:txBody>
        </p:sp>
        <p:sp>
          <p:nvSpPr>
            <p:cNvPr id="54" name="rc54"/>
            <p:cNvSpPr/>
            <p:nvPr/>
          </p:nvSpPr>
          <p:spPr>
            <a:xfrm>
              <a:off x="5746612" y="2617541"/>
              <a:ext cx="248247" cy="180590"/>
            </a:xfrm>
            <a:prstGeom prst="rect">
              <a:avLst/>
            </a:prstGeom>
            <a:solidFill>
              <a:srgbClr val="1CABE2">
                <a:alpha val="100000"/>
              </a:srgbClr>
            </a:solidFill>
          </p:spPr>
          <p:txBody>
            <a:bodyPr/>
            <a:lstStyle/>
            <a:p/>
          </p:txBody>
        </p:sp>
        <p:sp>
          <p:nvSpPr>
            <p:cNvPr id="55" name="rc55"/>
            <p:cNvSpPr/>
            <p:nvPr/>
          </p:nvSpPr>
          <p:spPr>
            <a:xfrm>
              <a:off x="6022443" y="2773840"/>
              <a:ext cx="248247" cy="1232844"/>
            </a:xfrm>
            <a:prstGeom prst="rect">
              <a:avLst/>
            </a:prstGeom>
            <a:solidFill>
              <a:srgbClr val="80BD41">
                <a:alpha val="100000"/>
              </a:srgbClr>
            </a:solidFill>
          </p:spPr>
          <p:txBody>
            <a:bodyPr/>
            <a:lstStyle/>
            <a:p/>
          </p:txBody>
        </p:sp>
        <p:sp>
          <p:nvSpPr>
            <p:cNvPr id="56" name="rc56"/>
            <p:cNvSpPr/>
            <p:nvPr/>
          </p:nvSpPr>
          <p:spPr>
            <a:xfrm>
              <a:off x="6022443" y="2636858"/>
              <a:ext cx="248247" cy="136982"/>
            </a:xfrm>
            <a:prstGeom prst="rect">
              <a:avLst/>
            </a:prstGeom>
            <a:solidFill>
              <a:srgbClr val="1CABE2">
                <a:alpha val="100000"/>
              </a:srgbClr>
            </a:solidFill>
          </p:spPr>
          <p:txBody>
            <a:bodyPr/>
            <a:lstStyle/>
            <a:p/>
          </p:txBody>
        </p:sp>
        <p:sp>
          <p:nvSpPr>
            <p:cNvPr id="57" name="rc57"/>
            <p:cNvSpPr/>
            <p:nvPr/>
          </p:nvSpPr>
          <p:spPr>
            <a:xfrm>
              <a:off x="6298273" y="2781976"/>
              <a:ext cx="248247" cy="1224708"/>
            </a:xfrm>
            <a:prstGeom prst="rect">
              <a:avLst/>
            </a:prstGeom>
            <a:solidFill>
              <a:srgbClr val="80BD41">
                <a:alpha val="100000"/>
              </a:srgbClr>
            </a:solidFill>
          </p:spPr>
          <p:txBody>
            <a:bodyPr/>
            <a:lstStyle/>
            <a:p/>
          </p:txBody>
        </p:sp>
        <p:sp>
          <p:nvSpPr>
            <p:cNvPr id="58" name="rc58"/>
            <p:cNvSpPr/>
            <p:nvPr/>
          </p:nvSpPr>
          <p:spPr>
            <a:xfrm>
              <a:off x="6298273" y="2660846"/>
              <a:ext cx="248247" cy="121129"/>
            </a:xfrm>
            <a:prstGeom prst="rect">
              <a:avLst/>
            </a:prstGeom>
            <a:solidFill>
              <a:srgbClr val="1CABE2">
                <a:alpha val="100000"/>
              </a:srgbClr>
            </a:solidFill>
          </p:spPr>
          <p:txBody>
            <a:bodyPr/>
            <a:lstStyle/>
            <a:p/>
          </p:txBody>
        </p:sp>
        <p:sp>
          <p:nvSpPr>
            <p:cNvPr id="59" name="rc59"/>
            <p:cNvSpPr/>
            <p:nvPr/>
          </p:nvSpPr>
          <p:spPr>
            <a:xfrm>
              <a:off x="6574104" y="2767518"/>
              <a:ext cx="248247" cy="1239167"/>
            </a:xfrm>
            <a:prstGeom prst="rect">
              <a:avLst/>
            </a:prstGeom>
            <a:solidFill>
              <a:srgbClr val="80BD41">
                <a:alpha val="100000"/>
              </a:srgbClr>
            </a:solidFill>
          </p:spPr>
          <p:txBody>
            <a:bodyPr/>
            <a:lstStyle/>
            <a:p/>
          </p:txBody>
        </p:sp>
        <p:sp>
          <p:nvSpPr>
            <p:cNvPr id="60" name="rc60"/>
            <p:cNvSpPr/>
            <p:nvPr/>
          </p:nvSpPr>
          <p:spPr>
            <a:xfrm>
              <a:off x="6574104" y="2674259"/>
              <a:ext cx="248247" cy="93258"/>
            </a:xfrm>
            <a:prstGeom prst="rect">
              <a:avLst/>
            </a:prstGeom>
            <a:solidFill>
              <a:srgbClr val="1CABE2">
                <a:alpha val="100000"/>
              </a:srgbClr>
            </a:solidFill>
          </p:spPr>
          <p:txBody>
            <a:bodyPr/>
            <a:lstStyle/>
            <a:p/>
          </p:txBody>
        </p:sp>
        <p:sp>
          <p:nvSpPr>
            <p:cNvPr id="61" name="rc61"/>
            <p:cNvSpPr/>
            <p:nvPr/>
          </p:nvSpPr>
          <p:spPr>
            <a:xfrm>
              <a:off x="6849934" y="2891413"/>
              <a:ext cx="248247" cy="1115271"/>
            </a:xfrm>
            <a:prstGeom prst="rect">
              <a:avLst/>
            </a:prstGeom>
            <a:solidFill>
              <a:srgbClr val="80BD41">
                <a:alpha val="100000"/>
              </a:srgbClr>
            </a:solidFill>
          </p:spPr>
          <p:txBody>
            <a:bodyPr/>
            <a:lstStyle/>
            <a:p/>
          </p:txBody>
        </p:sp>
        <p:sp>
          <p:nvSpPr>
            <p:cNvPr id="62" name="rc62"/>
            <p:cNvSpPr/>
            <p:nvPr/>
          </p:nvSpPr>
          <p:spPr>
            <a:xfrm>
              <a:off x="6849934" y="2678977"/>
              <a:ext cx="248247" cy="212435"/>
            </a:xfrm>
            <a:prstGeom prst="rect">
              <a:avLst/>
            </a:prstGeom>
            <a:solidFill>
              <a:srgbClr val="1CABE2">
                <a:alpha val="100000"/>
              </a:srgbClr>
            </a:solidFill>
          </p:spPr>
          <p:txBody>
            <a:bodyPr/>
            <a:lstStyle/>
            <a:p/>
          </p:txBody>
        </p:sp>
        <p:sp>
          <p:nvSpPr>
            <p:cNvPr id="63" name="rc63"/>
            <p:cNvSpPr/>
            <p:nvPr/>
          </p:nvSpPr>
          <p:spPr>
            <a:xfrm>
              <a:off x="7125765" y="2806244"/>
              <a:ext cx="248247" cy="1200441"/>
            </a:xfrm>
            <a:prstGeom prst="rect">
              <a:avLst/>
            </a:prstGeom>
            <a:solidFill>
              <a:srgbClr val="80BD41">
                <a:alpha val="100000"/>
              </a:srgbClr>
            </a:solidFill>
          </p:spPr>
          <p:txBody>
            <a:bodyPr/>
            <a:lstStyle/>
            <a:p/>
          </p:txBody>
        </p:sp>
        <p:sp>
          <p:nvSpPr>
            <p:cNvPr id="64" name="rc64"/>
            <p:cNvSpPr/>
            <p:nvPr/>
          </p:nvSpPr>
          <p:spPr>
            <a:xfrm>
              <a:off x="7125765" y="2687508"/>
              <a:ext cx="248247" cy="118735"/>
            </a:xfrm>
            <a:prstGeom prst="rect">
              <a:avLst/>
            </a:prstGeom>
            <a:solidFill>
              <a:srgbClr val="1CABE2">
                <a:alpha val="100000"/>
              </a:srgbClr>
            </a:solidFill>
          </p:spPr>
          <p:txBody>
            <a:bodyPr/>
            <a:lstStyle/>
            <a:p/>
          </p:txBody>
        </p:sp>
        <p:sp>
          <p:nvSpPr>
            <p:cNvPr id="65" name="rc65"/>
            <p:cNvSpPr/>
            <p:nvPr/>
          </p:nvSpPr>
          <p:spPr>
            <a:xfrm>
              <a:off x="7401596" y="2810591"/>
              <a:ext cx="248247" cy="1196094"/>
            </a:xfrm>
            <a:prstGeom prst="rect">
              <a:avLst/>
            </a:prstGeom>
            <a:solidFill>
              <a:srgbClr val="80BD41">
                <a:alpha val="100000"/>
              </a:srgbClr>
            </a:solidFill>
          </p:spPr>
          <p:txBody>
            <a:bodyPr/>
            <a:lstStyle/>
            <a:p/>
          </p:txBody>
        </p:sp>
        <p:sp>
          <p:nvSpPr>
            <p:cNvPr id="66" name="rc66"/>
            <p:cNvSpPr/>
            <p:nvPr/>
          </p:nvSpPr>
          <p:spPr>
            <a:xfrm>
              <a:off x="7401596" y="2677699"/>
              <a:ext cx="248247" cy="132891"/>
            </a:xfrm>
            <a:prstGeom prst="rect">
              <a:avLst/>
            </a:prstGeom>
            <a:solidFill>
              <a:srgbClr val="1CABE2">
                <a:alpha val="100000"/>
              </a:srgbClr>
            </a:solidFill>
          </p:spPr>
          <p:txBody>
            <a:bodyPr/>
            <a:lstStyle/>
            <a:p/>
          </p:txBody>
        </p:sp>
        <p:sp>
          <p:nvSpPr>
            <p:cNvPr id="67" name="rc67"/>
            <p:cNvSpPr/>
            <p:nvPr/>
          </p:nvSpPr>
          <p:spPr>
            <a:xfrm>
              <a:off x="7677426" y="2776420"/>
              <a:ext cx="248247" cy="1230264"/>
            </a:xfrm>
            <a:prstGeom prst="rect">
              <a:avLst/>
            </a:prstGeom>
            <a:solidFill>
              <a:srgbClr val="80BD41">
                <a:alpha val="100000"/>
              </a:srgbClr>
            </a:solidFill>
          </p:spPr>
          <p:txBody>
            <a:bodyPr/>
            <a:lstStyle/>
            <a:p/>
          </p:txBody>
        </p:sp>
        <p:sp>
          <p:nvSpPr>
            <p:cNvPr id="68" name="rc68"/>
            <p:cNvSpPr/>
            <p:nvPr/>
          </p:nvSpPr>
          <p:spPr>
            <a:xfrm>
              <a:off x="7677426" y="2697899"/>
              <a:ext cx="248247" cy="78521"/>
            </a:xfrm>
            <a:prstGeom prst="rect">
              <a:avLst/>
            </a:prstGeom>
            <a:solidFill>
              <a:srgbClr val="1CABE2">
                <a:alpha val="100000"/>
              </a:srgbClr>
            </a:solidFill>
          </p:spPr>
          <p:txBody>
            <a:bodyPr/>
            <a:lstStyle/>
            <a:p/>
          </p:txBody>
        </p:sp>
        <p:sp>
          <p:nvSpPr>
            <p:cNvPr id="69" name="rc69"/>
            <p:cNvSpPr/>
            <p:nvPr/>
          </p:nvSpPr>
          <p:spPr>
            <a:xfrm>
              <a:off x="7953257" y="2762497"/>
              <a:ext cx="248247" cy="1244188"/>
            </a:xfrm>
            <a:prstGeom prst="rect">
              <a:avLst/>
            </a:prstGeom>
            <a:solidFill>
              <a:srgbClr val="80BD41">
                <a:alpha val="100000"/>
              </a:srgbClr>
            </a:solidFill>
          </p:spPr>
          <p:txBody>
            <a:bodyPr/>
            <a:lstStyle/>
            <a:p/>
          </p:txBody>
        </p:sp>
        <p:sp>
          <p:nvSpPr>
            <p:cNvPr id="70" name="rc70"/>
            <p:cNvSpPr/>
            <p:nvPr/>
          </p:nvSpPr>
          <p:spPr>
            <a:xfrm>
              <a:off x="7953257" y="2724026"/>
              <a:ext cx="248247" cy="38470"/>
            </a:xfrm>
            <a:prstGeom prst="rect">
              <a:avLst/>
            </a:prstGeom>
            <a:solidFill>
              <a:srgbClr val="1CABE2">
                <a:alpha val="100000"/>
              </a:srgbClr>
            </a:solidFill>
          </p:spPr>
          <p:txBody>
            <a:bodyPr/>
            <a:lstStyle/>
            <a:p/>
          </p:txBody>
        </p:sp>
        <p:sp>
          <p:nvSpPr>
            <p:cNvPr id="71" name="pl71"/>
            <p:cNvSpPr/>
            <p:nvPr/>
          </p:nvSpPr>
          <p:spPr>
            <a:xfrm>
              <a:off x="1457446" y="1282919"/>
              <a:ext cx="6619934" cy="702001"/>
            </a:xfrm>
            <a:custGeom>
              <a:avLst/>
              <a:pathLst>
                <a:path w="6619934" h="702001">
                  <a:moveTo>
                    <a:pt x="0" y="645841"/>
                  </a:moveTo>
                  <a:lnTo>
                    <a:pt x="275830" y="702001"/>
                  </a:lnTo>
                  <a:lnTo>
                    <a:pt x="551661" y="702001"/>
                  </a:lnTo>
                  <a:lnTo>
                    <a:pt x="827491" y="533521"/>
                  </a:lnTo>
                  <a:lnTo>
                    <a:pt x="1103322" y="477361"/>
                  </a:lnTo>
                  <a:lnTo>
                    <a:pt x="1379153" y="617761"/>
                  </a:lnTo>
                  <a:lnTo>
                    <a:pt x="1654983" y="224640"/>
                  </a:lnTo>
                  <a:lnTo>
                    <a:pt x="1930814" y="421200"/>
                  </a:lnTo>
                  <a:lnTo>
                    <a:pt x="2206644" y="421200"/>
                  </a:lnTo>
                  <a:lnTo>
                    <a:pt x="2482475" y="56160"/>
                  </a:lnTo>
                  <a:lnTo>
                    <a:pt x="2758306" y="112320"/>
                  </a:lnTo>
                  <a:lnTo>
                    <a:pt x="3034136" y="140400"/>
                  </a:lnTo>
                  <a:lnTo>
                    <a:pt x="3309967" y="196560"/>
                  </a:lnTo>
                  <a:lnTo>
                    <a:pt x="3585797" y="140400"/>
                  </a:lnTo>
                  <a:lnTo>
                    <a:pt x="3861628" y="140400"/>
                  </a:lnTo>
                  <a:lnTo>
                    <a:pt x="4137459" y="168480"/>
                  </a:lnTo>
                  <a:lnTo>
                    <a:pt x="4413289" y="280800"/>
                  </a:lnTo>
                  <a:lnTo>
                    <a:pt x="4689120" y="196560"/>
                  </a:lnTo>
                  <a:lnTo>
                    <a:pt x="4964950" y="168480"/>
                  </a:lnTo>
                  <a:lnTo>
                    <a:pt x="5240781" y="112320"/>
                  </a:lnTo>
                  <a:lnTo>
                    <a:pt x="5516612" y="365040"/>
                  </a:lnTo>
                  <a:lnTo>
                    <a:pt x="5792442" y="168480"/>
                  </a:lnTo>
                  <a:lnTo>
                    <a:pt x="6068273" y="196560"/>
                  </a:lnTo>
                  <a:lnTo>
                    <a:pt x="6344103" y="84240"/>
                  </a:lnTo>
                  <a:lnTo>
                    <a:pt x="6619934" y="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3" name="tx73"/>
            <p:cNvSpPr/>
            <p:nvPr/>
          </p:nvSpPr>
          <p:spPr>
            <a:xfrm>
              <a:off x="277630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4" name="tx74"/>
            <p:cNvSpPr/>
            <p:nvPr/>
          </p:nvSpPr>
          <p:spPr>
            <a:xfrm>
              <a:off x="415546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63793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1339893" y="218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724.8</a:t>
              </a:r>
            </a:p>
          </p:txBody>
        </p:sp>
        <p:sp>
          <p:nvSpPr>
            <p:cNvPr id="83" name="tx83"/>
            <p:cNvSpPr/>
            <p:nvPr/>
          </p:nvSpPr>
          <p:spPr>
            <a:xfrm>
              <a:off x="2719046" y="23512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84" name="tx84"/>
            <p:cNvSpPr/>
            <p:nvPr/>
          </p:nvSpPr>
          <p:spPr>
            <a:xfrm>
              <a:off x="4098199" y="2465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604.6</a:t>
              </a:r>
            </a:p>
          </p:txBody>
        </p:sp>
        <p:sp>
          <p:nvSpPr>
            <p:cNvPr id="85" name="tx85"/>
            <p:cNvSpPr/>
            <p:nvPr/>
          </p:nvSpPr>
          <p:spPr>
            <a:xfrm>
              <a:off x="5477352" y="24781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599.1</a:t>
              </a:r>
            </a:p>
          </p:txBody>
        </p:sp>
        <p:sp>
          <p:nvSpPr>
            <p:cNvPr id="86" name="tx86"/>
            <p:cNvSpPr/>
            <p:nvPr/>
          </p:nvSpPr>
          <p:spPr>
            <a:xfrm>
              <a:off x="6580674" y="25382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573.2</a:t>
              </a:r>
            </a:p>
          </p:txBody>
        </p:sp>
        <p:sp>
          <p:nvSpPr>
            <p:cNvPr id="87" name="tx87"/>
            <p:cNvSpPr/>
            <p:nvPr/>
          </p:nvSpPr>
          <p:spPr>
            <a:xfrm>
              <a:off x="6856505" y="2543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571.2</a:t>
              </a:r>
            </a:p>
          </p:txBody>
        </p:sp>
        <p:sp>
          <p:nvSpPr>
            <p:cNvPr id="88" name="tx88"/>
            <p:cNvSpPr/>
            <p:nvPr/>
          </p:nvSpPr>
          <p:spPr>
            <a:xfrm>
              <a:off x="7132335" y="2551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567.5</a:t>
              </a:r>
            </a:p>
          </p:txBody>
        </p:sp>
        <p:sp>
          <p:nvSpPr>
            <p:cNvPr id="89" name="tx89"/>
            <p:cNvSpPr/>
            <p:nvPr/>
          </p:nvSpPr>
          <p:spPr>
            <a:xfrm>
              <a:off x="7408166" y="2541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571.7</a:t>
              </a:r>
            </a:p>
          </p:txBody>
        </p:sp>
        <p:sp>
          <p:nvSpPr>
            <p:cNvPr id="90" name="tx90"/>
            <p:cNvSpPr/>
            <p:nvPr/>
          </p:nvSpPr>
          <p:spPr>
            <a:xfrm>
              <a:off x="7723173" y="25619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1" name="tx91"/>
            <p:cNvSpPr/>
            <p:nvPr/>
          </p:nvSpPr>
          <p:spPr>
            <a:xfrm>
              <a:off x="7959827" y="2588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551.8</a:t>
              </a:r>
            </a:p>
          </p:txBody>
        </p:sp>
        <p:sp>
          <p:nvSpPr>
            <p:cNvPr id="92" name="pl92"/>
            <p:cNvSpPr/>
            <p:nvPr/>
          </p:nvSpPr>
          <p:spPr>
            <a:xfrm>
              <a:off x="1457446"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348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536.4</a:t>
              </a:r>
            </a:p>
          </p:txBody>
        </p:sp>
        <p:sp>
          <p:nvSpPr>
            <p:cNvPr id="103" name="tx103"/>
            <p:cNvSpPr/>
            <p:nvPr/>
          </p:nvSpPr>
          <p:spPr>
            <a:xfrm>
              <a:off x="1339893" y="25058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188.4</a:t>
              </a:r>
            </a:p>
          </p:txBody>
        </p:sp>
        <p:sp>
          <p:nvSpPr>
            <p:cNvPr id="104" name="tx104"/>
            <p:cNvSpPr/>
            <p:nvPr/>
          </p:nvSpPr>
          <p:spPr>
            <a:xfrm>
              <a:off x="2719046" y="3401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490.2</a:t>
              </a:r>
            </a:p>
          </p:txBody>
        </p:sp>
        <p:sp>
          <p:nvSpPr>
            <p:cNvPr id="105" name="tx105"/>
            <p:cNvSpPr/>
            <p:nvPr/>
          </p:nvSpPr>
          <p:spPr>
            <a:xfrm>
              <a:off x="2719046" y="2642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163.4</a:t>
              </a:r>
            </a:p>
          </p:txBody>
        </p:sp>
        <p:sp>
          <p:nvSpPr>
            <p:cNvPr id="106" name="tx106"/>
            <p:cNvSpPr/>
            <p:nvPr/>
          </p:nvSpPr>
          <p:spPr>
            <a:xfrm>
              <a:off x="4098199" y="33181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562.3</a:t>
              </a:r>
            </a:p>
          </p:txBody>
        </p:sp>
        <p:sp>
          <p:nvSpPr>
            <p:cNvPr id="107" name="tx107"/>
            <p:cNvSpPr/>
            <p:nvPr/>
          </p:nvSpPr>
          <p:spPr>
            <a:xfrm>
              <a:off x="4124324" y="26154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a:t>
              </a:r>
            </a:p>
          </p:txBody>
        </p:sp>
        <p:sp>
          <p:nvSpPr>
            <p:cNvPr id="108" name="tx108"/>
            <p:cNvSpPr/>
            <p:nvPr/>
          </p:nvSpPr>
          <p:spPr>
            <a:xfrm>
              <a:off x="5477352" y="33379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545.2</a:t>
              </a:r>
            </a:p>
          </p:txBody>
        </p:sp>
        <p:sp>
          <p:nvSpPr>
            <p:cNvPr id="109" name="tx109"/>
            <p:cNvSpPr/>
            <p:nvPr/>
          </p:nvSpPr>
          <p:spPr>
            <a:xfrm>
              <a:off x="5503477" y="2641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0" name="tx110"/>
            <p:cNvSpPr/>
            <p:nvPr/>
          </p:nvSpPr>
          <p:spPr>
            <a:xfrm>
              <a:off x="6580674" y="33520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533.1</a:t>
              </a:r>
            </a:p>
          </p:txBody>
        </p:sp>
        <p:sp>
          <p:nvSpPr>
            <p:cNvPr id="111" name="tx111"/>
            <p:cNvSpPr/>
            <p:nvPr/>
          </p:nvSpPr>
          <p:spPr>
            <a:xfrm>
              <a:off x="6606800" y="2685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2" name="tx112"/>
            <p:cNvSpPr/>
            <p:nvPr/>
          </p:nvSpPr>
          <p:spPr>
            <a:xfrm>
              <a:off x="6856505" y="34140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479.8</a:t>
              </a:r>
            </a:p>
          </p:txBody>
        </p:sp>
        <p:sp>
          <p:nvSpPr>
            <p:cNvPr id="113" name="tx113"/>
            <p:cNvSpPr/>
            <p:nvPr/>
          </p:nvSpPr>
          <p:spPr>
            <a:xfrm>
              <a:off x="6882630" y="2750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a:t>
              </a:r>
            </a:p>
          </p:txBody>
        </p:sp>
        <p:sp>
          <p:nvSpPr>
            <p:cNvPr id="114" name="tx114"/>
            <p:cNvSpPr/>
            <p:nvPr/>
          </p:nvSpPr>
          <p:spPr>
            <a:xfrm>
              <a:off x="7132335" y="3371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516.4</a:t>
              </a:r>
            </a:p>
          </p:txBody>
        </p:sp>
        <p:sp>
          <p:nvSpPr>
            <p:cNvPr id="115" name="tx115"/>
            <p:cNvSpPr/>
            <p:nvPr/>
          </p:nvSpPr>
          <p:spPr>
            <a:xfrm>
              <a:off x="7158461" y="2711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16" name="tx116"/>
            <p:cNvSpPr/>
            <p:nvPr/>
          </p:nvSpPr>
          <p:spPr>
            <a:xfrm>
              <a:off x="7408166" y="3373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514.6</a:t>
              </a:r>
            </a:p>
          </p:txBody>
        </p:sp>
        <p:sp>
          <p:nvSpPr>
            <p:cNvPr id="117" name="tx117"/>
            <p:cNvSpPr/>
            <p:nvPr/>
          </p:nvSpPr>
          <p:spPr>
            <a:xfrm>
              <a:off x="7434291" y="2709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18" name="tx118"/>
            <p:cNvSpPr/>
            <p:nvPr/>
          </p:nvSpPr>
          <p:spPr>
            <a:xfrm>
              <a:off x="7683997" y="33564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529.3</a:t>
              </a:r>
            </a:p>
          </p:txBody>
        </p:sp>
        <p:sp>
          <p:nvSpPr>
            <p:cNvPr id="119" name="tx119"/>
            <p:cNvSpPr/>
            <p:nvPr/>
          </p:nvSpPr>
          <p:spPr>
            <a:xfrm>
              <a:off x="7710122" y="27020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0" name="tx120"/>
            <p:cNvSpPr/>
            <p:nvPr/>
          </p:nvSpPr>
          <p:spPr>
            <a:xfrm>
              <a:off x="7959827" y="33494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535.2</a:t>
              </a:r>
            </a:p>
          </p:txBody>
        </p:sp>
        <p:sp>
          <p:nvSpPr>
            <p:cNvPr id="121" name="tx121"/>
            <p:cNvSpPr/>
            <p:nvPr/>
          </p:nvSpPr>
          <p:spPr>
            <a:xfrm>
              <a:off x="7985953" y="2708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2" name="tx122"/>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7923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61199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52747" y="4909475"/>
              <a:ext cx="201456" cy="201456"/>
            </a:xfrm>
            <a:prstGeom prst="rect">
              <a:avLst/>
            </a:prstGeom>
            <a:solidFill>
              <a:srgbClr val="1CABE2">
                <a:alpha val="100000"/>
              </a:srgbClr>
            </a:solidFill>
          </p:spPr>
          <p:txBody>
            <a:bodyPr/>
            <a:lstStyle/>
            <a:p/>
          </p:txBody>
        </p:sp>
        <p:sp>
          <p:nvSpPr>
            <p:cNvPr id="145" name="rc145"/>
            <p:cNvSpPr/>
            <p:nvPr/>
          </p:nvSpPr>
          <p:spPr>
            <a:xfrm>
              <a:off x="5657835" y="4909475"/>
              <a:ext cx="201456" cy="201456"/>
            </a:xfrm>
            <a:prstGeom prst="rect">
              <a:avLst/>
            </a:prstGeom>
            <a:solidFill>
              <a:srgbClr val="80BD41">
                <a:alpha val="100000"/>
              </a:srgbClr>
            </a:solidFill>
          </p:spPr>
          <p:txBody>
            <a:bodyPr/>
            <a:lstStyle/>
            <a:p/>
          </p:txBody>
        </p:sp>
        <p:sp>
          <p:nvSpPr>
            <p:cNvPr id="146" name="tx146"/>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13" y="652182"/>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2000-2024</a:t>
              </a:r>
            </a:p>
          </p:txBody>
        </p:sp>
        <p:sp>
          <p:nvSpPr>
            <p:cNvPr id="150" name="pl150"/>
            <p:cNvSpPr/>
            <p:nvPr/>
          </p:nvSpPr>
          <p:spPr>
            <a:xfrm>
              <a:off x="24744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566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0389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4" name="pl154"/>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155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978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1800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33322" y="5774644"/>
              <a:ext cx="6083194" cy="162162"/>
            </a:xfrm>
            <a:prstGeom prst="rect">
              <a:avLst/>
            </a:prstGeom>
            <a:solidFill>
              <a:srgbClr val="80BD41">
                <a:alpha val="100000"/>
              </a:srgbClr>
            </a:solidFill>
          </p:spPr>
          <p:txBody>
            <a:bodyPr/>
            <a:lstStyle/>
            <a:p/>
          </p:txBody>
        </p:sp>
        <p:sp>
          <p:nvSpPr>
            <p:cNvPr id="161" name="rc161"/>
            <p:cNvSpPr/>
            <p:nvPr/>
          </p:nvSpPr>
          <p:spPr>
            <a:xfrm>
              <a:off x="7416517" y="5774644"/>
              <a:ext cx="457817" cy="162162"/>
            </a:xfrm>
            <a:prstGeom prst="rect">
              <a:avLst/>
            </a:prstGeom>
            <a:solidFill>
              <a:srgbClr val="1CABE2">
                <a:alpha val="100000"/>
              </a:srgbClr>
            </a:solidFill>
          </p:spPr>
          <p:txBody>
            <a:bodyPr/>
            <a:lstStyle/>
            <a:p/>
          </p:txBody>
        </p:sp>
        <p:sp>
          <p:nvSpPr>
            <p:cNvPr id="162" name="rc162"/>
            <p:cNvSpPr/>
            <p:nvPr/>
          </p:nvSpPr>
          <p:spPr>
            <a:xfrm>
              <a:off x="1333322" y="5571941"/>
              <a:ext cx="6039489" cy="162162"/>
            </a:xfrm>
            <a:prstGeom prst="rect">
              <a:avLst/>
            </a:prstGeom>
            <a:solidFill>
              <a:srgbClr val="80BD41">
                <a:alpha val="100000"/>
              </a:srgbClr>
            </a:solidFill>
          </p:spPr>
          <p:txBody>
            <a:bodyPr/>
            <a:lstStyle/>
            <a:p/>
          </p:txBody>
        </p:sp>
        <p:sp>
          <p:nvSpPr>
            <p:cNvPr id="163" name="rc163"/>
            <p:cNvSpPr/>
            <p:nvPr/>
          </p:nvSpPr>
          <p:spPr>
            <a:xfrm>
              <a:off x="7372812" y="5571941"/>
              <a:ext cx="385470" cy="162162"/>
            </a:xfrm>
            <a:prstGeom prst="rect">
              <a:avLst/>
            </a:prstGeom>
            <a:solidFill>
              <a:srgbClr val="1CABE2">
                <a:alpha val="100000"/>
              </a:srgbClr>
            </a:solidFill>
          </p:spPr>
          <p:txBody>
            <a:bodyPr/>
            <a:lstStyle/>
            <a:p/>
          </p:txBody>
        </p:sp>
        <p:sp>
          <p:nvSpPr>
            <p:cNvPr id="164" name="rc164"/>
            <p:cNvSpPr/>
            <p:nvPr/>
          </p:nvSpPr>
          <p:spPr>
            <a:xfrm>
              <a:off x="1333322" y="5369238"/>
              <a:ext cx="6107842" cy="162162"/>
            </a:xfrm>
            <a:prstGeom prst="rect">
              <a:avLst/>
            </a:prstGeom>
            <a:solidFill>
              <a:srgbClr val="80BD41">
                <a:alpha val="100000"/>
              </a:srgbClr>
            </a:solidFill>
          </p:spPr>
          <p:txBody>
            <a:bodyPr/>
            <a:lstStyle/>
            <a:p/>
          </p:txBody>
        </p:sp>
        <p:sp>
          <p:nvSpPr>
            <p:cNvPr id="165" name="rc165"/>
            <p:cNvSpPr/>
            <p:nvPr/>
          </p:nvSpPr>
          <p:spPr>
            <a:xfrm>
              <a:off x="7441165" y="5369238"/>
              <a:ext cx="188855" cy="162162"/>
            </a:xfrm>
            <a:prstGeom prst="rect">
              <a:avLst/>
            </a:prstGeom>
            <a:solidFill>
              <a:srgbClr val="1CABE2">
                <a:alpha val="100000"/>
              </a:srgbClr>
            </a:solidFill>
          </p:spPr>
          <p:txBody>
            <a:bodyPr/>
            <a:lstStyle/>
            <a:p/>
          </p:txBody>
        </p:sp>
        <p:sp>
          <p:nvSpPr>
            <p:cNvPr id="166" name="tx166"/>
            <p:cNvSpPr/>
            <p:nvPr/>
          </p:nvSpPr>
          <p:spPr>
            <a:xfrm>
              <a:off x="8056823"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573.2</a:t>
              </a:r>
            </a:p>
          </p:txBody>
        </p:sp>
        <p:sp>
          <p:nvSpPr>
            <p:cNvPr id="167" name="tx167"/>
            <p:cNvSpPr/>
            <p:nvPr/>
          </p:nvSpPr>
          <p:spPr>
            <a:xfrm>
              <a:off x="7983067"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a:t>
              </a:r>
            </a:p>
          </p:txBody>
        </p:sp>
        <p:sp>
          <p:nvSpPr>
            <p:cNvPr id="168" name="tx168"/>
            <p:cNvSpPr/>
            <p:nvPr/>
          </p:nvSpPr>
          <p:spPr>
            <a:xfrm>
              <a:off x="780029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551.8</a:t>
              </a:r>
            </a:p>
          </p:txBody>
        </p:sp>
        <p:sp>
          <p:nvSpPr>
            <p:cNvPr id="169" name="tx169"/>
            <p:cNvSpPr/>
            <p:nvPr/>
          </p:nvSpPr>
          <p:spPr>
            <a:xfrm>
              <a:off x="4239281"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533.1</a:t>
              </a:r>
            </a:p>
          </p:txBody>
        </p:sp>
        <p:sp>
          <p:nvSpPr>
            <p:cNvPr id="170" name="tx170"/>
            <p:cNvSpPr/>
            <p:nvPr/>
          </p:nvSpPr>
          <p:spPr>
            <a:xfrm>
              <a:off x="753993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40.1</a:t>
              </a:r>
            </a:p>
          </p:txBody>
        </p:sp>
        <p:sp>
          <p:nvSpPr>
            <p:cNvPr id="171" name="tx171"/>
            <p:cNvSpPr/>
            <p:nvPr/>
          </p:nvSpPr>
          <p:spPr>
            <a:xfrm>
              <a:off x="421742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529.3</a:t>
              </a:r>
            </a:p>
          </p:txBody>
        </p:sp>
        <p:sp>
          <p:nvSpPr>
            <p:cNvPr id="172" name="tx172"/>
            <p:cNvSpPr/>
            <p:nvPr/>
          </p:nvSpPr>
          <p:spPr>
            <a:xfrm>
              <a:off x="7460053"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73" name="tx173"/>
            <p:cNvSpPr/>
            <p:nvPr/>
          </p:nvSpPr>
          <p:spPr>
            <a:xfrm>
              <a:off x="4251605"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535.2</a:t>
              </a:r>
            </a:p>
          </p:txBody>
        </p:sp>
        <p:sp>
          <p:nvSpPr>
            <p:cNvPr id="174" name="tx174"/>
            <p:cNvSpPr/>
            <p:nvPr/>
          </p:nvSpPr>
          <p:spPr>
            <a:xfrm>
              <a:off x="743009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75" name="tx175"/>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9902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578125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1" name="tx181"/>
            <p:cNvSpPr/>
            <p:nvPr/>
          </p:nvSpPr>
          <p:spPr>
            <a:xfrm>
              <a:off x="80634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2" name="tx182"/>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higher than in 2019 (93%).
The number of children vaccinated with DTP3 remained constant 0% compared to in 2019.
The number of surviving infants decreased approximately 4% compared to in 2019.
In 2024, approximately the same number of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245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602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959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316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4240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781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1383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495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203450"/>
              <a:ext cx="249014" cy="803234"/>
            </a:xfrm>
            <a:prstGeom prst="rect">
              <a:avLst/>
            </a:prstGeom>
            <a:solidFill>
              <a:srgbClr val="E2231A">
                <a:alpha val="100000"/>
              </a:srgbClr>
            </a:solidFill>
          </p:spPr>
          <p:txBody>
            <a:bodyPr/>
            <a:lstStyle/>
            <a:p/>
          </p:txBody>
        </p:sp>
        <p:sp>
          <p:nvSpPr>
            <p:cNvPr id="25" name="rc25"/>
            <p:cNvSpPr/>
            <p:nvPr/>
          </p:nvSpPr>
          <p:spPr>
            <a:xfrm>
              <a:off x="1587736" y="3220089"/>
              <a:ext cx="249014" cy="786595"/>
            </a:xfrm>
            <a:prstGeom prst="rect">
              <a:avLst/>
            </a:prstGeom>
            <a:solidFill>
              <a:srgbClr val="E2231A">
                <a:alpha val="100000"/>
              </a:srgbClr>
            </a:solidFill>
          </p:spPr>
          <p:txBody>
            <a:bodyPr/>
            <a:lstStyle/>
            <a:p/>
          </p:txBody>
        </p:sp>
        <p:sp>
          <p:nvSpPr>
            <p:cNvPr id="26" name="rc26"/>
            <p:cNvSpPr/>
            <p:nvPr/>
          </p:nvSpPr>
          <p:spPr>
            <a:xfrm>
              <a:off x="1864419" y="3237251"/>
              <a:ext cx="249014" cy="769433"/>
            </a:xfrm>
            <a:prstGeom prst="rect">
              <a:avLst/>
            </a:prstGeom>
            <a:solidFill>
              <a:srgbClr val="E2231A">
                <a:alpha val="100000"/>
              </a:srgbClr>
            </a:solidFill>
          </p:spPr>
          <p:txBody>
            <a:bodyPr/>
            <a:lstStyle/>
            <a:p/>
          </p:txBody>
        </p:sp>
        <p:sp>
          <p:nvSpPr>
            <p:cNvPr id="27" name="rc27"/>
            <p:cNvSpPr/>
            <p:nvPr/>
          </p:nvSpPr>
          <p:spPr>
            <a:xfrm>
              <a:off x="2141101" y="3354171"/>
              <a:ext cx="249014" cy="652513"/>
            </a:xfrm>
            <a:prstGeom prst="rect">
              <a:avLst/>
            </a:prstGeom>
            <a:solidFill>
              <a:srgbClr val="E2231A">
                <a:alpha val="100000"/>
              </a:srgbClr>
            </a:solidFill>
          </p:spPr>
          <p:txBody>
            <a:bodyPr/>
            <a:lstStyle/>
            <a:p/>
          </p:txBody>
        </p:sp>
        <p:sp>
          <p:nvSpPr>
            <p:cNvPr id="28" name="rc28"/>
            <p:cNvSpPr/>
            <p:nvPr/>
          </p:nvSpPr>
          <p:spPr>
            <a:xfrm>
              <a:off x="2417783" y="3314921"/>
              <a:ext cx="249014" cy="691763"/>
            </a:xfrm>
            <a:prstGeom prst="rect">
              <a:avLst/>
            </a:prstGeom>
            <a:solidFill>
              <a:srgbClr val="E2231A">
                <a:alpha val="100000"/>
              </a:srgbClr>
            </a:solidFill>
          </p:spPr>
          <p:txBody>
            <a:bodyPr/>
            <a:lstStyle/>
            <a:p/>
          </p:txBody>
        </p:sp>
        <p:sp>
          <p:nvSpPr>
            <p:cNvPr id="29" name="rc29"/>
            <p:cNvSpPr/>
            <p:nvPr/>
          </p:nvSpPr>
          <p:spPr>
            <a:xfrm>
              <a:off x="2694466" y="3357232"/>
              <a:ext cx="249014" cy="649453"/>
            </a:xfrm>
            <a:prstGeom prst="rect">
              <a:avLst/>
            </a:prstGeom>
            <a:solidFill>
              <a:srgbClr val="E2231A">
                <a:alpha val="100000"/>
              </a:srgbClr>
            </a:solidFill>
          </p:spPr>
          <p:txBody>
            <a:bodyPr/>
            <a:lstStyle/>
            <a:p/>
          </p:txBody>
        </p:sp>
        <p:sp>
          <p:nvSpPr>
            <p:cNvPr id="30" name="rc30"/>
            <p:cNvSpPr/>
            <p:nvPr/>
          </p:nvSpPr>
          <p:spPr>
            <a:xfrm>
              <a:off x="2971148" y="3641109"/>
              <a:ext cx="249014" cy="365575"/>
            </a:xfrm>
            <a:prstGeom prst="rect">
              <a:avLst/>
            </a:prstGeom>
            <a:solidFill>
              <a:srgbClr val="E2231A">
                <a:alpha val="100000"/>
              </a:srgbClr>
            </a:solidFill>
          </p:spPr>
          <p:txBody>
            <a:bodyPr/>
            <a:lstStyle/>
            <a:p/>
          </p:txBody>
        </p:sp>
        <p:sp>
          <p:nvSpPr>
            <p:cNvPr id="31" name="rc31"/>
            <p:cNvSpPr/>
            <p:nvPr/>
          </p:nvSpPr>
          <p:spPr>
            <a:xfrm>
              <a:off x="3247830" y="3550156"/>
              <a:ext cx="249014" cy="456528"/>
            </a:xfrm>
            <a:prstGeom prst="rect">
              <a:avLst/>
            </a:prstGeom>
            <a:solidFill>
              <a:srgbClr val="E2231A">
                <a:alpha val="100000"/>
              </a:srgbClr>
            </a:solidFill>
          </p:spPr>
          <p:txBody>
            <a:bodyPr/>
            <a:lstStyle/>
            <a:p/>
          </p:txBody>
        </p:sp>
        <p:sp>
          <p:nvSpPr>
            <p:cNvPr id="32" name="rc32"/>
            <p:cNvSpPr/>
            <p:nvPr/>
          </p:nvSpPr>
          <p:spPr>
            <a:xfrm>
              <a:off x="3524513" y="3510585"/>
              <a:ext cx="249014" cy="496099"/>
            </a:xfrm>
            <a:prstGeom prst="rect">
              <a:avLst/>
            </a:prstGeom>
            <a:solidFill>
              <a:srgbClr val="E2231A">
                <a:alpha val="100000"/>
              </a:srgbClr>
            </a:solidFill>
          </p:spPr>
          <p:txBody>
            <a:bodyPr/>
            <a:lstStyle/>
            <a:p/>
          </p:txBody>
        </p:sp>
        <p:sp>
          <p:nvSpPr>
            <p:cNvPr id="33" name="rc33"/>
            <p:cNvSpPr/>
            <p:nvPr/>
          </p:nvSpPr>
          <p:spPr>
            <a:xfrm>
              <a:off x="3801195" y="3773487"/>
              <a:ext cx="249014" cy="233197"/>
            </a:xfrm>
            <a:prstGeom prst="rect">
              <a:avLst/>
            </a:prstGeom>
            <a:solidFill>
              <a:srgbClr val="E2231A">
                <a:alpha val="100000"/>
              </a:srgbClr>
            </a:solidFill>
          </p:spPr>
          <p:txBody>
            <a:bodyPr/>
            <a:lstStyle/>
            <a:p/>
          </p:txBody>
        </p:sp>
        <p:sp>
          <p:nvSpPr>
            <p:cNvPr id="34" name="rc34"/>
            <p:cNvSpPr/>
            <p:nvPr/>
          </p:nvSpPr>
          <p:spPr>
            <a:xfrm>
              <a:off x="4077877" y="3683237"/>
              <a:ext cx="249014" cy="323448"/>
            </a:xfrm>
            <a:prstGeom prst="rect">
              <a:avLst/>
            </a:prstGeom>
            <a:solidFill>
              <a:srgbClr val="E2231A">
                <a:alpha val="100000"/>
              </a:srgbClr>
            </a:solidFill>
          </p:spPr>
          <p:txBody>
            <a:bodyPr/>
            <a:lstStyle/>
            <a:p/>
          </p:txBody>
        </p:sp>
        <p:sp>
          <p:nvSpPr>
            <p:cNvPr id="35" name="rc35"/>
            <p:cNvSpPr/>
            <p:nvPr/>
          </p:nvSpPr>
          <p:spPr>
            <a:xfrm>
              <a:off x="4354560" y="3730290"/>
              <a:ext cx="249014" cy="276395"/>
            </a:xfrm>
            <a:prstGeom prst="rect">
              <a:avLst/>
            </a:prstGeom>
            <a:solidFill>
              <a:srgbClr val="E2231A">
                <a:alpha val="100000"/>
              </a:srgbClr>
            </a:solidFill>
          </p:spPr>
          <p:txBody>
            <a:bodyPr/>
            <a:lstStyle/>
            <a:p/>
          </p:txBody>
        </p:sp>
        <p:sp>
          <p:nvSpPr>
            <p:cNvPr id="36" name="rc36"/>
            <p:cNvSpPr/>
            <p:nvPr/>
          </p:nvSpPr>
          <p:spPr>
            <a:xfrm>
              <a:off x="4631242" y="3683080"/>
              <a:ext cx="249014" cy="323604"/>
            </a:xfrm>
            <a:prstGeom prst="rect">
              <a:avLst/>
            </a:prstGeom>
            <a:solidFill>
              <a:srgbClr val="E2231A">
                <a:alpha val="100000"/>
              </a:srgbClr>
            </a:solidFill>
          </p:spPr>
          <p:txBody>
            <a:bodyPr/>
            <a:lstStyle/>
            <a:p/>
          </p:txBody>
        </p:sp>
        <p:sp>
          <p:nvSpPr>
            <p:cNvPr id="37" name="rc37"/>
            <p:cNvSpPr/>
            <p:nvPr/>
          </p:nvSpPr>
          <p:spPr>
            <a:xfrm>
              <a:off x="4907924" y="3730859"/>
              <a:ext cx="249014" cy="275825"/>
            </a:xfrm>
            <a:prstGeom prst="rect">
              <a:avLst/>
            </a:prstGeom>
            <a:solidFill>
              <a:srgbClr val="E2231A">
                <a:alpha val="100000"/>
              </a:srgbClr>
            </a:solidFill>
          </p:spPr>
          <p:txBody>
            <a:bodyPr/>
            <a:lstStyle/>
            <a:p/>
          </p:txBody>
        </p:sp>
        <p:sp>
          <p:nvSpPr>
            <p:cNvPr id="38" name="rc38"/>
            <p:cNvSpPr/>
            <p:nvPr/>
          </p:nvSpPr>
          <p:spPr>
            <a:xfrm>
              <a:off x="5184607" y="3730569"/>
              <a:ext cx="249014" cy="276116"/>
            </a:xfrm>
            <a:prstGeom prst="rect">
              <a:avLst/>
            </a:prstGeom>
            <a:solidFill>
              <a:srgbClr val="E2231A">
                <a:alpha val="100000"/>
              </a:srgbClr>
            </a:solidFill>
          </p:spPr>
          <p:txBody>
            <a:bodyPr/>
            <a:lstStyle/>
            <a:p/>
          </p:txBody>
        </p:sp>
        <p:sp>
          <p:nvSpPr>
            <p:cNvPr id="39" name="rc39"/>
            <p:cNvSpPr/>
            <p:nvPr/>
          </p:nvSpPr>
          <p:spPr>
            <a:xfrm>
              <a:off x="5461289" y="3663262"/>
              <a:ext cx="249014" cy="343422"/>
            </a:xfrm>
            <a:prstGeom prst="rect">
              <a:avLst/>
            </a:prstGeom>
            <a:solidFill>
              <a:srgbClr val="E2231A">
                <a:alpha val="100000"/>
              </a:srgbClr>
            </a:solidFill>
          </p:spPr>
          <p:txBody>
            <a:bodyPr/>
            <a:lstStyle/>
            <a:p/>
          </p:txBody>
        </p:sp>
        <p:sp>
          <p:nvSpPr>
            <p:cNvPr id="40" name="rc40"/>
            <p:cNvSpPr/>
            <p:nvPr/>
          </p:nvSpPr>
          <p:spPr>
            <a:xfrm>
              <a:off x="5737971" y="3618456"/>
              <a:ext cx="249014" cy="388228"/>
            </a:xfrm>
            <a:prstGeom prst="rect">
              <a:avLst/>
            </a:prstGeom>
            <a:solidFill>
              <a:srgbClr val="E2231A">
                <a:alpha val="100000"/>
              </a:srgbClr>
            </a:solidFill>
          </p:spPr>
          <p:txBody>
            <a:bodyPr/>
            <a:lstStyle/>
            <a:p/>
          </p:txBody>
        </p:sp>
        <p:sp>
          <p:nvSpPr>
            <p:cNvPr id="41" name="rc41"/>
            <p:cNvSpPr/>
            <p:nvPr/>
          </p:nvSpPr>
          <p:spPr>
            <a:xfrm>
              <a:off x="6014654" y="3781489"/>
              <a:ext cx="249014" cy="225195"/>
            </a:xfrm>
            <a:prstGeom prst="rect">
              <a:avLst/>
            </a:prstGeom>
            <a:solidFill>
              <a:srgbClr val="E2231A">
                <a:alpha val="100000"/>
              </a:srgbClr>
            </a:solidFill>
          </p:spPr>
          <p:txBody>
            <a:bodyPr/>
            <a:lstStyle/>
            <a:p/>
          </p:txBody>
        </p:sp>
        <p:sp>
          <p:nvSpPr>
            <p:cNvPr id="42" name="rc42"/>
            <p:cNvSpPr/>
            <p:nvPr/>
          </p:nvSpPr>
          <p:spPr>
            <a:xfrm>
              <a:off x="6291336" y="3807559"/>
              <a:ext cx="249014" cy="199126"/>
            </a:xfrm>
            <a:prstGeom prst="rect">
              <a:avLst/>
            </a:prstGeom>
            <a:solidFill>
              <a:srgbClr val="E2231A">
                <a:alpha val="100000"/>
              </a:srgbClr>
            </a:solidFill>
          </p:spPr>
          <p:txBody>
            <a:bodyPr/>
            <a:lstStyle/>
            <a:p/>
          </p:txBody>
        </p:sp>
        <p:sp>
          <p:nvSpPr>
            <p:cNvPr id="43" name="rc43"/>
            <p:cNvSpPr/>
            <p:nvPr/>
          </p:nvSpPr>
          <p:spPr>
            <a:xfrm>
              <a:off x="6568018" y="3831446"/>
              <a:ext cx="249014" cy="175238"/>
            </a:xfrm>
            <a:prstGeom prst="rect">
              <a:avLst/>
            </a:prstGeom>
            <a:solidFill>
              <a:srgbClr val="E2231A">
                <a:alpha val="100000"/>
              </a:srgbClr>
            </a:solidFill>
          </p:spPr>
          <p:txBody>
            <a:bodyPr/>
            <a:lstStyle/>
            <a:p/>
          </p:txBody>
        </p:sp>
        <p:sp>
          <p:nvSpPr>
            <p:cNvPr id="44" name="rc44"/>
            <p:cNvSpPr/>
            <p:nvPr/>
          </p:nvSpPr>
          <p:spPr>
            <a:xfrm>
              <a:off x="6844701" y="3722933"/>
              <a:ext cx="249014" cy="283751"/>
            </a:xfrm>
            <a:prstGeom prst="rect">
              <a:avLst/>
            </a:prstGeom>
            <a:solidFill>
              <a:srgbClr val="E2231A">
                <a:alpha val="100000"/>
              </a:srgbClr>
            </a:solidFill>
          </p:spPr>
          <p:txBody>
            <a:bodyPr/>
            <a:lstStyle/>
            <a:p/>
          </p:txBody>
        </p:sp>
        <p:sp>
          <p:nvSpPr>
            <p:cNvPr id="45" name="rc45"/>
            <p:cNvSpPr/>
            <p:nvPr/>
          </p:nvSpPr>
          <p:spPr>
            <a:xfrm>
              <a:off x="7121383" y="3789816"/>
              <a:ext cx="249014" cy="216869"/>
            </a:xfrm>
            <a:prstGeom prst="rect">
              <a:avLst/>
            </a:prstGeom>
            <a:solidFill>
              <a:srgbClr val="E2231A">
                <a:alpha val="100000"/>
              </a:srgbClr>
            </a:solidFill>
          </p:spPr>
          <p:txBody>
            <a:bodyPr/>
            <a:lstStyle/>
            <a:p/>
          </p:txBody>
        </p:sp>
        <p:sp>
          <p:nvSpPr>
            <p:cNvPr id="46" name="rc46"/>
            <p:cNvSpPr/>
            <p:nvPr/>
          </p:nvSpPr>
          <p:spPr>
            <a:xfrm>
              <a:off x="7398065" y="3788203"/>
              <a:ext cx="249014" cy="218481"/>
            </a:xfrm>
            <a:prstGeom prst="rect">
              <a:avLst/>
            </a:prstGeom>
            <a:solidFill>
              <a:srgbClr val="E2231A">
                <a:alpha val="100000"/>
              </a:srgbClr>
            </a:solidFill>
          </p:spPr>
          <p:txBody>
            <a:bodyPr/>
            <a:lstStyle/>
            <a:p/>
          </p:txBody>
        </p:sp>
        <p:sp>
          <p:nvSpPr>
            <p:cNvPr id="47" name="rc47"/>
            <p:cNvSpPr/>
            <p:nvPr/>
          </p:nvSpPr>
          <p:spPr>
            <a:xfrm>
              <a:off x="7674748" y="3856071"/>
              <a:ext cx="249014" cy="150613"/>
            </a:xfrm>
            <a:prstGeom prst="rect">
              <a:avLst/>
            </a:prstGeom>
            <a:solidFill>
              <a:srgbClr val="E2231A">
                <a:alpha val="100000"/>
              </a:srgbClr>
            </a:solidFill>
          </p:spPr>
          <p:txBody>
            <a:bodyPr/>
            <a:lstStyle/>
            <a:p/>
          </p:txBody>
        </p:sp>
        <p:sp>
          <p:nvSpPr>
            <p:cNvPr id="48" name="rc48"/>
            <p:cNvSpPr/>
            <p:nvPr/>
          </p:nvSpPr>
          <p:spPr>
            <a:xfrm>
              <a:off x="7951430" y="3943425"/>
              <a:ext cx="249014" cy="63259"/>
            </a:xfrm>
            <a:prstGeom prst="rect">
              <a:avLst/>
            </a:prstGeom>
            <a:solidFill>
              <a:srgbClr val="E2231A">
                <a:alpha val="100000"/>
              </a:srgbClr>
            </a:solidFill>
          </p:spPr>
          <p:txBody>
            <a:bodyPr/>
            <a:lstStyle/>
            <a:p/>
          </p:txBody>
        </p:sp>
        <p:sp>
          <p:nvSpPr>
            <p:cNvPr id="49" name="rc49"/>
            <p:cNvSpPr/>
            <p:nvPr/>
          </p:nvSpPr>
          <p:spPr>
            <a:xfrm>
              <a:off x="5737971" y="2321881"/>
              <a:ext cx="249014" cy="1296575"/>
            </a:xfrm>
            <a:prstGeom prst="rect">
              <a:avLst/>
            </a:prstGeom>
            <a:solidFill>
              <a:srgbClr val="B3B3B3">
                <a:alpha val="100000"/>
              </a:srgbClr>
            </a:solidFill>
          </p:spPr>
          <p:txBody>
            <a:bodyPr/>
            <a:lstStyle/>
            <a:p/>
          </p:txBody>
        </p:sp>
        <p:sp>
          <p:nvSpPr>
            <p:cNvPr id="50" name="rc50"/>
            <p:cNvSpPr/>
            <p:nvPr/>
          </p:nvSpPr>
          <p:spPr>
            <a:xfrm>
              <a:off x="6014654" y="3086611"/>
              <a:ext cx="249014" cy="694878"/>
            </a:xfrm>
            <a:prstGeom prst="rect">
              <a:avLst/>
            </a:prstGeom>
            <a:solidFill>
              <a:srgbClr val="B3B3B3">
                <a:alpha val="100000"/>
              </a:srgbClr>
            </a:solidFill>
          </p:spPr>
          <p:txBody>
            <a:bodyPr/>
            <a:lstStyle/>
            <a:p/>
          </p:txBody>
        </p:sp>
        <p:sp>
          <p:nvSpPr>
            <p:cNvPr id="51" name="rc51"/>
            <p:cNvSpPr/>
            <p:nvPr/>
          </p:nvSpPr>
          <p:spPr>
            <a:xfrm>
              <a:off x="6291336" y="3314008"/>
              <a:ext cx="249014" cy="493550"/>
            </a:xfrm>
            <a:prstGeom prst="rect">
              <a:avLst/>
            </a:prstGeom>
            <a:solidFill>
              <a:srgbClr val="B3B3B3">
                <a:alpha val="100000"/>
              </a:srgbClr>
            </a:solidFill>
          </p:spPr>
          <p:txBody>
            <a:bodyPr/>
            <a:lstStyle/>
            <a:p/>
          </p:txBody>
        </p:sp>
        <p:sp>
          <p:nvSpPr>
            <p:cNvPr id="52" name="rc52"/>
            <p:cNvSpPr/>
            <p:nvPr/>
          </p:nvSpPr>
          <p:spPr>
            <a:xfrm>
              <a:off x="6568018" y="3476655"/>
              <a:ext cx="249014" cy="354791"/>
            </a:xfrm>
            <a:prstGeom prst="rect">
              <a:avLst/>
            </a:prstGeom>
            <a:solidFill>
              <a:srgbClr val="B3B3B3">
                <a:alpha val="100000"/>
              </a:srgbClr>
            </a:solidFill>
          </p:spPr>
          <p:txBody>
            <a:bodyPr/>
            <a:lstStyle/>
            <a:p/>
          </p:txBody>
        </p:sp>
        <p:sp>
          <p:nvSpPr>
            <p:cNvPr id="53" name="rc53"/>
            <p:cNvSpPr/>
            <p:nvPr/>
          </p:nvSpPr>
          <p:spPr>
            <a:xfrm>
              <a:off x="6844701" y="3445277"/>
              <a:ext cx="249014" cy="277656"/>
            </a:xfrm>
            <a:prstGeom prst="rect">
              <a:avLst/>
            </a:prstGeom>
            <a:solidFill>
              <a:srgbClr val="B3B3B3">
                <a:alpha val="100000"/>
              </a:srgbClr>
            </a:solidFill>
          </p:spPr>
          <p:txBody>
            <a:bodyPr/>
            <a:lstStyle/>
            <a:p/>
          </p:txBody>
        </p:sp>
        <p:sp>
          <p:nvSpPr>
            <p:cNvPr id="54" name="rc54"/>
            <p:cNvSpPr/>
            <p:nvPr/>
          </p:nvSpPr>
          <p:spPr>
            <a:xfrm>
              <a:off x="7121383" y="3729743"/>
              <a:ext cx="249014" cy="60072"/>
            </a:xfrm>
            <a:prstGeom prst="rect">
              <a:avLst/>
            </a:prstGeom>
            <a:solidFill>
              <a:srgbClr val="B3B3B3">
                <a:alpha val="100000"/>
              </a:srgbClr>
            </a:solidFill>
          </p:spPr>
          <p:txBody>
            <a:bodyPr/>
            <a:lstStyle/>
            <a:p/>
          </p:txBody>
        </p:sp>
        <p:sp>
          <p:nvSpPr>
            <p:cNvPr id="55" name="rc55"/>
            <p:cNvSpPr/>
            <p:nvPr/>
          </p:nvSpPr>
          <p:spPr>
            <a:xfrm>
              <a:off x="7398065" y="3729392"/>
              <a:ext cx="249014" cy="58811"/>
            </a:xfrm>
            <a:prstGeom prst="rect">
              <a:avLst/>
            </a:prstGeom>
            <a:solidFill>
              <a:srgbClr val="B3B3B3">
                <a:alpha val="100000"/>
              </a:srgbClr>
            </a:solidFill>
          </p:spPr>
          <p:txBody>
            <a:bodyPr/>
            <a:lstStyle/>
            <a:p/>
          </p:txBody>
        </p:sp>
        <p:sp>
          <p:nvSpPr>
            <p:cNvPr id="56" name="rc56"/>
            <p:cNvSpPr/>
            <p:nvPr/>
          </p:nvSpPr>
          <p:spPr>
            <a:xfrm>
              <a:off x="7674748" y="3771607"/>
              <a:ext cx="249014" cy="84464"/>
            </a:xfrm>
            <a:prstGeom prst="rect">
              <a:avLst/>
            </a:prstGeom>
            <a:solidFill>
              <a:srgbClr val="B3B3B3">
                <a:alpha val="100000"/>
              </a:srgbClr>
            </a:solidFill>
          </p:spPr>
          <p:txBody>
            <a:bodyPr/>
            <a:lstStyle/>
            <a:p/>
          </p:txBody>
        </p:sp>
        <p:sp>
          <p:nvSpPr>
            <p:cNvPr id="57" name="rc57"/>
            <p:cNvSpPr/>
            <p:nvPr/>
          </p:nvSpPr>
          <p:spPr>
            <a:xfrm>
              <a:off x="7951430" y="3857990"/>
              <a:ext cx="249014" cy="85435"/>
            </a:xfrm>
            <a:prstGeom prst="rect">
              <a:avLst/>
            </a:prstGeom>
            <a:solidFill>
              <a:srgbClr val="B3B3B3">
                <a:alpha val="100000"/>
              </a:srgbClr>
            </a:solidFill>
          </p:spPr>
          <p:txBody>
            <a:bodyPr/>
            <a:lstStyle/>
            <a:p/>
          </p:txBody>
        </p:sp>
        <p:sp>
          <p:nvSpPr>
            <p:cNvPr id="58" name="pl58"/>
            <p:cNvSpPr/>
            <p:nvPr/>
          </p:nvSpPr>
          <p:spPr>
            <a:xfrm>
              <a:off x="1435561" y="1282919"/>
              <a:ext cx="6640376" cy="730081"/>
            </a:xfrm>
            <a:custGeom>
              <a:avLst/>
              <a:pathLst>
                <a:path w="6640376" h="730081">
                  <a:moveTo>
                    <a:pt x="0" y="730081"/>
                  </a:moveTo>
                  <a:lnTo>
                    <a:pt x="276682" y="730081"/>
                  </a:lnTo>
                  <a:lnTo>
                    <a:pt x="553364" y="730081"/>
                  </a:lnTo>
                  <a:lnTo>
                    <a:pt x="830047" y="617761"/>
                  </a:lnTo>
                  <a:lnTo>
                    <a:pt x="1106729" y="673921"/>
                  </a:lnTo>
                  <a:lnTo>
                    <a:pt x="1383411" y="645841"/>
                  </a:lnTo>
                  <a:lnTo>
                    <a:pt x="1660094" y="336960"/>
                  </a:lnTo>
                  <a:lnTo>
                    <a:pt x="1936776" y="449281"/>
                  </a:lnTo>
                  <a:lnTo>
                    <a:pt x="2213458" y="505441"/>
                  </a:lnTo>
                  <a:lnTo>
                    <a:pt x="2490141" y="196560"/>
                  </a:lnTo>
                  <a:lnTo>
                    <a:pt x="2766823" y="308880"/>
                  </a:lnTo>
                  <a:lnTo>
                    <a:pt x="3043505" y="252720"/>
                  </a:lnTo>
                  <a:lnTo>
                    <a:pt x="3320188" y="308880"/>
                  </a:lnTo>
                  <a:lnTo>
                    <a:pt x="3596870" y="252720"/>
                  </a:lnTo>
                  <a:lnTo>
                    <a:pt x="3873552" y="252720"/>
                  </a:lnTo>
                  <a:lnTo>
                    <a:pt x="4150235" y="336960"/>
                  </a:lnTo>
                  <a:lnTo>
                    <a:pt x="4426917" y="393120"/>
                  </a:lnTo>
                  <a:lnTo>
                    <a:pt x="4703599" y="196560"/>
                  </a:lnTo>
                  <a:lnTo>
                    <a:pt x="4980282" y="168480"/>
                  </a:lnTo>
                  <a:lnTo>
                    <a:pt x="5256964" y="140400"/>
                  </a:lnTo>
                  <a:lnTo>
                    <a:pt x="5533646" y="280800"/>
                  </a:lnTo>
                  <a:lnTo>
                    <a:pt x="5810329" y="196560"/>
                  </a:lnTo>
                  <a:lnTo>
                    <a:pt x="6087011" y="196560"/>
                  </a:lnTo>
                  <a:lnTo>
                    <a:pt x="6363693" y="112320"/>
                  </a:lnTo>
                  <a:lnTo>
                    <a:pt x="6640376" y="0"/>
                  </a:lnTo>
                </a:path>
              </a:pathLst>
            </a:custGeom>
            <a:ln w="27101" cap="flat">
              <a:solidFill>
                <a:srgbClr val="0058AB">
                  <a:alpha val="100000"/>
                </a:srgbClr>
              </a:solidFill>
              <a:prstDash val="solid"/>
              <a:round/>
            </a:ln>
          </p:spPr>
          <p:txBody>
            <a:bodyPr/>
            <a:lstStyle/>
            <a:p/>
          </p:txBody>
        </p:sp>
        <p:sp>
          <p:nvSpPr>
            <p:cNvPr id="59" name="pl59"/>
            <p:cNvSpPr/>
            <p:nvPr/>
          </p:nvSpPr>
          <p:spPr>
            <a:xfrm>
              <a:off x="5862478" y="1395239"/>
              <a:ext cx="2213458" cy="1909444"/>
            </a:xfrm>
            <a:custGeom>
              <a:avLst/>
              <a:pathLst>
                <a:path w="2213458" h="1909444">
                  <a:moveTo>
                    <a:pt x="0" y="1909444"/>
                  </a:moveTo>
                  <a:lnTo>
                    <a:pt x="276682" y="954722"/>
                  </a:lnTo>
                  <a:lnTo>
                    <a:pt x="553364" y="673921"/>
                  </a:lnTo>
                  <a:lnTo>
                    <a:pt x="830047" y="477361"/>
                  </a:lnTo>
                  <a:lnTo>
                    <a:pt x="1106729" y="533521"/>
                  </a:lnTo>
                  <a:lnTo>
                    <a:pt x="1383411" y="168480"/>
                  </a:lnTo>
                  <a:lnTo>
                    <a:pt x="1660094" y="168480"/>
                  </a:lnTo>
                  <a:lnTo>
                    <a:pt x="1936776" y="112320"/>
                  </a:lnTo>
                  <a:lnTo>
                    <a:pt x="2213458" y="0"/>
                  </a:lnTo>
                </a:path>
              </a:pathLst>
            </a:custGeom>
            <a:ln w="27101" cap="flat">
              <a:solidFill>
                <a:srgbClr val="333333">
                  <a:alpha val="100000"/>
                </a:srgbClr>
              </a:solidFill>
              <a:prstDash val="solid"/>
              <a:round/>
            </a:ln>
          </p:spPr>
          <p:txBody>
            <a:bodyPr/>
            <a:lstStyle/>
            <a:p/>
          </p:txBody>
        </p:sp>
        <p:sp>
          <p:nvSpPr>
            <p:cNvPr id="60" name="tx60"/>
            <p:cNvSpPr/>
            <p:nvPr/>
          </p:nvSpPr>
          <p:spPr>
            <a:xfrm>
              <a:off x="662218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1" name="tx61"/>
            <p:cNvSpPr/>
            <p:nvPr/>
          </p:nvSpPr>
          <p:spPr>
            <a:xfrm>
              <a:off x="6898870"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2" name="tx62"/>
            <p:cNvSpPr/>
            <p:nvPr/>
          </p:nvSpPr>
          <p:spPr>
            <a:xfrm>
              <a:off x="7175552"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3" name="tx63"/>
            <p:cNvSpPr/>
            <p:nvPr/>
          </p:nvSpPr>
          <p:spPr>
            <a:xfrm>
              <a:off x="7452234"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4" name="tx64"/>
            <p:cNvSpPr/>
            <p:nvPr/>
          </p:nvSpPr>
          <p:spPr>
            <a:xfrm>
              <a:off x="7728917"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5" name="tx65"/>
            <p:cNvSpPr/>
            <p:nvPr/>
          </p:nvSpPr>
          <p:spPr>
            <a:xfrm>
              <a:off x="8005599"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6622187"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67" name="tx67"/>
            <p:cNvSpPr/>
            <p:nvPr/>
          </p:nvSpPr>
          <p:spPr>
            <a:xfrm>
              <a:off x="6898870"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68" name="tx68"/>
            <p:cNvSpPr/>
            <p:nvPr/>
          </p:nvSpPr>
          <p:spPr>
            <a:xfrm>
              <a:off x="7175552"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69" name="tx69"/>
            <p:cNvSpPr/>
            <p:nvPr/>
          </p:nvSpPr>
          <p:spPr>
            <a:xfrm>
              <a:off x="7452234"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0" name="tx70"/>
            <p:cNvSpPr/>
            <p:nvPr/>
          </p:nvSpPr>
          <p:spPr>
            <a:xfrm>
              <a:off x="7728917"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1" name="tx71"/>
            <p:cNvSpPr/>
            <p:nvPr/>
          </p:nvSpPr>
          <p:spPr>
            <a:xfrm>
              <a:off x="8005599"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2" name="tx72"/>
            <p:cNvSpPr/>
            <p:nvPr/>
          </p:nvSpPr>
          <p:spPr>
            <a:xfrm>
              <a:off x="1345126" y="35646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73" name="tx73"/>
            <p:cNvSpPr/>
            <p:nvPr/>
          </p:nvSpPr>
          <p:spPr>
            <a:xfrm>
              <a:off x="2728538" y="36415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74" name="tx74"/>
            <p:cNvSpPr/>
            <p:nvPr/>
          </p:nvSpPr>
          <p:spPr>
            <a:xfrm>
              <a:off x="4142095" y="3804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75" name="tx75"/>
            <p:cNvSpPr/>
            <p:nvPr/>
          </p:nvSpPr>
          <p:spPr>
            <a:xfrm>
              <a:off x="5525506" y="37945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76" name="tx76"/>
            <p:cNvSpPr/>
            <p:nvPr/>
          </p:nvSpPr>
          <p:spPr>
            <a:xfrm>
              <a:off x="6632236" y="3878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77" name="tx77"/>
            <p:cNvSpPr/>
            <p:nvPr/>
          </p:nvSpPr>
          <p:spPr>
            <a:xfrm>
              <a:off x="6908918" y="38260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78" name="tx78"/>
            <p:cNvSpPr/>
            <p:nvPr/>
          </p:nvSpPr>
          <p:spPr>
            <a:xfrm>
              <a:off x="7185600" y="38591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9" name="tx79"/>
            <p:cNvSpPr/>
            <p:nvPr/>
          </p:nvSpPr>
          <p:spPr>
            <a:xfrm>
              <a:off x="7462283" y="38583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0" name="tx80"/>
            <p:cNvSpPr/>
            <p:nvPr/>
          </p:nvSpPr>
          <p:spPr>
            <a:xfrm>
              <a:off x="7738965" y="38908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1" name="tx81"/>
            <p:cNvSpPr/>
            <p:nvPr/>
          </p:nvSpPr>
          <p:spPr>
            <a:xfrm>
              <a:off x="8015647" y="39359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2" name="tx82"/>
            <p:cNvSpPr/>
            <p:nvPr/>
          </p:nvSpPr>
          <p:spPr>
            <a:xfrm>
              <a:off x="6632236" y="361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83" name="tx83"/>
            <p:cNvSpPr/>
            <p:nvPr/>
          </p:nvSpPr>
          <p:spPr>
            <a:xfrm>
              <a:off x="6908918" y="3543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84" name="tx84"/>
            <p:cNvSpPr/>
            <p:nvPr/>
          </p:nvSpPr>
          <p:spPr>
            <a:xfrm>
              <a:off x="7185600" y="37193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5" name="tx85"/>
            <p:cNvSpPr/>
            <p:nvPr/>
          </p:nvSpPr>
          <p:spPr>
            <a:xfrm>
              <a:off x="7462283" y="371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6" name="tx86"/>
            <p:cNvSpPr/>
            <p:nvPr/>
          </p:nvSpPr>
          <p:spPr>
            <a:xfrm>
              <a:off x="7738965" y="37747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7" name="tx87"/>
            <p:cNvSpPr/>
            <p:nvPr/>
          </p:nvSpPr>
          <p:spPr>
            <a:xfrm>
              <a:off x="8015647" y="38615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8" name="tx88"/>
            <p:cNvSpPr/>
            <p:nvPr/>
          </p:nvSpPr>
          <p:spPr>
            <a:xfrm>
              <a:off x="6611134" y="337037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89" name="tx89"/>
            <p:cNvSpPr/>
            <p:nvPr/>
          </p:nvSpPr>
          <p:spPr>
            <a:xfrm>
              <a:off x="6887816" y="334023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147</a:t>
              </a:r>
            </a:p>
          </p:txBody>
        </p:sp>
        <p:sp>
          <p:nvSpPr>
            <p:cNvPr id="90" name="tx90"/>
            <p:cNvSpPr/>
            <p:nvPr/>
          </p:nvSpPr>
          <p:spPr>
            <a:xfrm>
              <a:off x="7191629" y="362469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91" name="tx91"/>
            <p:cNvSpPr/>
            <p:nvPr/>
          </p:nvSpPr>
          <p:spPr>
            <a:xfrm>
              <a:off x="7468312" y="362310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2" name="tx92"/>
            <p:cNvSpPr/>
            <p:nvPr/>
          </p:nvSpPr>
          <p:spPr>
            <a:xfrm>
              <a:off x="7744994" y="36653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3" name="tx93"/>
            <p:cNvSpPr/>
            <p:nvPr/>
          </p:nvSpPr>
          <p:spPr>
            <a:xfrm>
              <a:off x="8021676" y="375170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94" name="tx9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577692" y="319028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577692" y="24260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7" name="tx97"/>
            <p:cNvSpPr/>
            <p:nvPr/>
          </p:nvSpPr>
          <p:spPr>
            <a:xfrm>
              <a:off x="577692" y="16617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98" name="tx98"/>
            <p:cNvSpPr/>
            <p:nvPr/>
          </p:nvSpPr>
          <p:spPr>
            <a:xfrm>
              <a:off x="577692" y="8974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99" name="tx9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5" name="tx11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6" name="pl116"/>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8" name="tx118"/>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686533" y="4909475"/>
              <a:ext cx="201456" cy="201456"/>
            </a:xfrm>
            <a:prstGeom prst="rect">
              <a:avLst/>
            </a:prstGeom>
            <a:solidFill>
              <a:srgbClr val="E2231A">
                <a:alpha val="100000"/>
              </a:srgbClr>
            </a:solidFill>
          </p:spPr>
          <p:txBody>
            <a:bodyPr/>
            <a:lstStyle/>
            <a:p/>
          </p:txBody>
        </p:sp>
        <p:sp>
          <p:nvSpPr>
            <p:cNvPr id="121" name="rc121"/>
            <p:cNvSpPr/>
            <p:nvPr/>
          </p:nvSpPr>
          <p:spPr>
            <a:xfrm>
              <a:off x="5650692" y="4909475"/>
              <a:ext cx="201456" cy="201456"/>
            </a:xfrm>
            <a:prstGeom prst="rect">
              <a:avLst/>
            </a:prstGeom>
            <a:solidFill>
              <a:srgbClr val="B3B3B3">
                <a:alpha val="100000"/>
              </a:srgbClr>
            </a:solidFill>
          </p:spPr>
          <p:txBody>
            <a:bodyPr/>
            <a:lstStyle/>
            <a:p/>
          </p:txBody>
        </p:sp>
        <p:sp>
          <p:nvSpPr>
            <p:cNvPr id="122" name="tx122"/>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5" name="tx125"/>
            <p:cNvSpPr/>
            <p:nvPr/>
          </p:nvSpPr>
          <p:spPr>
            <a:xfrm>
              <a:off x="966584" y="652182"/>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2000-2024</a:t>
              </a:r>
            </a:p>
          </p:txBody>
        </p:sp>
        <p:sp>
          <p:nvSpPr>
            <p:cNvPr id="126" name="pl126"/>
            <p:cNvSpPr/>
            <p:nvPr/>
          </p:nvSpPr>
          <p:spPr>
            <a:xfrm>
              <a:off x="25528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363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199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946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781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1054" y="5774644"/>
              <a:ext cx="2277770" cy="162162"/>
            </a:xfrm>
            <a:prstGeom prst="rect">
              <a:avLst/>
            </a:prstGeom>
            <a:solidFill>
              <a:srgbClr val="E2231A">
                <a:alpha val="100000"/>
              </a:srgbClr>
            </a:solidFill>
          </p:spPr>
          <p:txBody>
            <a:bodyPr/>
            <a:lstStyle/>
            <a:p/>
          </p:txBody>
        </p:sp>
        <p:sp>
          <p:nvSpPr>
            <p:cNvPr id="136" name="rc136"/>
            <p:cNvSpPr/>
            <p:nvPr/>
          </p:nvSpPr>
          <p:spPr>
            <a:xfrm>
              <a:off x="1311054" y="5571941"/>
              <a:ext cx="1957689" cy="162162"/>
            </a:xfrm>
            <a:prstGeom prst="rect">
              <a:avLst/>
            </a:prstGeom>
            <a:solidFill>
              <a:srgbClr val="E2231A">
                <a:alpha val="100000"/>
              </a:srgbClr>
            </a:solidFill>
          </p:spPr>
          <p:txBody>
            <a:bodyPr/>
            <a:lstStyle/>
            <a:p/>
          </p:txBody>
        </p:sp>
        <p:sp>
          <p:nvSpPr>
            <p:cNvPr id="137" name="rc137"/>
            <p:cNvSpPr/>
            <p:nvPr/>
          </p:nvSpPr>
          <p:spPr>
            <a:xfrm>
              <a:off x="1311054" y="5369238"/>
              <a:ext cx="822256" cy="162162"/>
            </a:xfrm>
            <a:prstGeom prst="rect">
              <a:avLst/>
            </a:prstGeom>
            <a:solidFill>
              <a:srgbClr val="E2231A">
                <a:alpha val="100000"/>
              </a:srgbClr>
            </a:solidFill>
          </p:spPr>
          <p:txBody>
            <a:bodyPr/>
            <a:lstStyle/>
            <a:p/>
          </p:txBody>
        </p:sp>
        <p:sp>
          <p:nvSpPr>
            <p:cNvPr id="138" name="rc138"/>
            <p:cNvSpPr/>
            <p:nvPr/>
          </p:nvSpPr>
          <p:spPr>
            <a:xfrm>
              <a:off x="3588824" y="5774644"/>
              <a:ext cx="4611619" cy="162162"/>
            </a:xfrm>
            <a:prstGeom prst="rect">
              <a:avLst/>
            </a:prstGeom>
            <a:solidFill>
              <a:srgbClr val="B3B3B3">
                <a:alpha val="100000"/>
              </a:srgbClr>
            </a:solidFill>
          </p:spPr>
          <p:txBody>
            <a:bodyPr/>
            <a:lstStyle/>
            <a:p/>
          </p:txBody>
        </p:sp>
        <p:sp>
          <p:nvSpPr>
            <p:cNvPr id="139" name="rc139"/>
            <p:cNvSpPr/>
            <p:nvPr/>
          </p:nvSpPr>
          <p:spPr>
            <a:xfrm>
              <a:off x="3268743" y="5571941"/>
              <a:ext cx="1097881" cy="162162"/>
            </a:xfrm>
            <a:prstGeom prst="rect">
              <a:avLst/>
            </a:prstGeom>
            <a:solidFill>
              <a:srgbClr val="B3B3B3">
                <a:alpha val="100000"/>
              </a:srgbClr>
            </a:solidFill>
          </p:spPr>
          <p:txBody>
            <a:bodyPr/>
            <a:lstStyle/>
            <a:p/>
          </p:txBody>
        </p:sp>
        <p:sp>
          <p:nvSpPr>
            <p:cNvPr id="140" name="rc140"/>
            <p:cNvSpPr/>
            <p:nvPr/>
          </p:nvSpPr>
          <p:spPr>
            <a:xfrm>
              <a:off x="2133310" y="5369238"/>
              <a:ext cx="1110498" cy="162162"/>
            </a:xfrm>
            <a:prstGeom prst="rect">
              <a:avLst/>
            </a:prstGeom>
            <a:solidFill>
              <a:srgbClr val="B3B3B3">
                <a:alpha val="100000"/>
              </a:srgbClr>
            </a:solidFill>
          </p:spPr>
          <p:txBody>
            <a:bodyPr/>
            <a:lstStyle/>
            <a:p/>
          </p:txBody>
        </p:sp>
        <p:sp>
          <p:nvSpPr>
            <p:cNvPr id="141" name="tx141"/>
            <p:cNvSpPr/>
            <p:nvPr/>
          </p:nvSpPr>
          <p:spPr>
            <a:xfrm>
              <a:off x="834512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138.7</a:t>
              </a:r>
            </a:p>
          </p:txBody>
        </p:sp>
        <p:sp>
          <p:nvSpPr>
            <p:cNvPr id="142" name="tx142"/>
            <p:cNvSpPr/>
            <p:nvPr/>
          </p:nvSpPr>
          <p:spPr>
            <a:xfrm>
              <a:off x="447915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61.5</a:t>
              </a:r>
            </a:p>
          </p:txBody>
        </p:sp>
        <p:sp>
          <p:nvSpPr>
            <p:cNvPr id="143" name="tx143"/>
            <p:cNvSpPr/>
            <p:nvPr/>
          </p:nvSpPr>
          <p:spPr>
            <a:xfrm>
              <a:off x="3356335"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44" name="tx144"/>
            <p:cNvSpPr/>
            <p:nvPr/>
          </p:nvSpPr>
          <p:spPr>
            <a:xfrm>
              <a:off x="233741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45.9</a:t>
              </a:r>
            </a:p>
          </p:txBody>
        </p:sp>
        <p:sp>
          <p:nvSpPr>
            <p:cNvPr id="145" name="tx145"/>
            <p:cNvSpPr/>
            <p:nvPr/>
          </p:nvSpPr>
          <p:spPr>
            <a:xfrm>
              <a:off x="2177372"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39.4</a:t>
              </a:r>
            </a:p>
          </p:txBody>
        </p:sp>
        <p:sp>
          <p:nvSpPr>
            <p:cNvPr id="146" name="tx146"/>
            <p:cNvSpPr/>
            <p:nvPr/>
          </p:nvSpPr>
          <p:spPr>
            <a:xfrm>
              <a:off x="160965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16.6</a:t>
              </a:r>
            </a:p>
          </p:txBody>
        </p:sp>
        <p:sp>
          <p:nvSpPr>
            <p:cNvPr id="147" name="tx147"/>
            <p:cNvSpPr/>
            <p:nvPr/>
          </p:nvSpPr>
          <p:spPr>
            <a:xfrm>
              <a:off x="578210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92.8</a:t>
              </a:r>
            </a:p>
          </p:txBody>
        </p:sp>
        <p:sp>
          <p:nvSpPr>
            <p:cNvPr id="148" name="tx148"/>
            <p:cNvSpPr/>
            <p:nvPr/>
          </p:nvSpPr>
          <p:spPr>
            <a:xfrm>
              <a:off x="3705158"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22.1</a:t>
              </a:r>
            </a:p>
          </p:txBody>
        </p:sp>
        <p:sp>
          <p:nvSpPr>
            <p:cNvPr id="149" name="tx149"/>
            <p:cNvSpPr/>
            <p:nvPr/>
          </p:nvSpPr>
          <p:spPr>
            <a:xfrm>
              <a:off x="2576033"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22.4</a:t>
              </a:r>
            </a:p>
          </p:txBody>
        </p:sp>
        <p:sp>
          <p:nvSpPr>
            <p:cNvPr id="150" name="tx15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367032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5" name="tx155"/>
            <p:cNvSpPr/>
            <p:nvPr/>
          </p:nvSpPr>
          <p:spPr>
            <a:xfrm>
              <a:off x="611503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6" name="tx15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97%. This is greater than in 2019, where coverage was 92%.
17,000 children missed their routine first dose of measles vaccine.
MCV2 is typically administered to children between 18 months and five years old. MCV2 coverage increased to 93%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742826"/>
            </a:xfrm>
            <a:custGeom>
              <a:avLst/>
              <a:pathLst>
                <a:path w="3397293" h="742826">
                  <a:moveTo>
                    <a:pt x="0" y="742826"/>
                  </a:moveTo>
                  <a:lnTo>
                    <a:pt x="141553" y="742826"/>
                  </a:lnTo>
                  <a:lnTo>
                    <a:pt x="283107" y="742826"/>
                  </a:lnTo>
                  <a:lnTo>
                    <a:pt x="424661" y="628545"/>
                  </a:lnTo>
                  <a:lnTo>
                    <a:pt x="566215" y="685686"/>
                  </a:lnTo>
                  <a:lnTo>
                    <a:pt x="707769" y="657115"/>
                  </a:lnTo>
                  <a:lnTo>
                    <a:pt x="849323" y="342843"/>
                  </a:lnTo>
                  <a:lnTo>
                    <a:pt x="990877" y="457124"/>
                  </a:lnTo>
                  <a:lnTo>
                    <a:pt x="1132431" y="514264"/>
                  </a:lnTo>
                  <a:lnTo>
                    <a:pt x="1273984" y="199991"/>
                  </a:lnTo>
                  <a:lnTo>
                    <a:pt x="1415538" y="314272"/>
                  </a:lnTo>
                  <a:lnTo>
                    <a:pt x="1557092" y="257132"/>
                  </a:lnTo>
                  <a:lnTo>
                    <a:pt x="1698646" y="314272"/>
                  </a:lnTo>
                  <a:lnTo>
                    <a:pt x="1840200" y="257132"/>
                  </a:lnTo>
                  <a:lnTo>
                    <a:pt x="1981754" y="257132"/>
                  </a:lnTo>
                  <a:lnTo>
                    <a:pt x="2123308" y="342843"/>
                  </a:lnTo>
                  <a:lnTo>
                    <a:pt x="2264862" y="399983"/>
                  </a:lnTo>
                  <a:lnTo>
                    <a:pt x="2406416" y="199991"/>
                  </a:lnTo>
                  <a:lnTo>
                    <a:pt x="2547969" y="171421"/>
                  </a:lnTo>
                  <a:lnTo>
                    <a:pt x="2689523" y="142851"/>
                  </a:lnTo>
                  <a:lnTo>
                    <a:pt x="2831077" y="285702"/>
                  </a:lnTo>
                  <a:lnTo>
                    <a:pt x="2972631" y="199991"/>
                  </a:lnTo>
                  <a:lnTo>
                    <a:pt x="3114185" y="199991"/>
                  </a:lnTo>
                  <a:lnTo>
                    <a:pt x="3255739" y="11428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742826"/>
            </a:xfrm>
            <a:custGeom>
              <a:avLst/>
              <a:pathLst>
                <a:path w="3397293" h="742826">
                  <a:moveTo>
                    <a:pt x="0" y="742826"/>
                  </a:moveTo>
                  <a:lnTo>
                    <a:pt x="141553" y="742826"/>
                  </a:lnTo>
                  <a:lnTo>
                    <a:pt x="283107" y="742826"/>
                  </a:lnTo>
                  <a:lnTo>
                    <a:pt x="424661" y="628545"/>
                  </a:lnTo>
                  <a:lnTo>
                    <a:pt x="566215" y="685686"/>
                  </a:lnTo>
                  <a:lnTo>
                    <a:pt x="707769" y="657115"/>
                  </a:lnTo>
                  <a:lnTo>
                    <a:pt x="849323" y="342843"/>
                  </a:lnTo>
                  <a:lnTo>
                    <a:pt x="990877" y="457124"/>
                  </a:lnTo>
                  <a:lnTo>
                    <a:pt x="1132431" y="514264"/>
                  </a:lnTo>
                  <a:lnTo>
                    <a:pt x="1273984" y="199991"/>
                  </a:lnTo>
                  <a:lnTo>
                    <a:pt x="1415538" y="314272"/>
                  </a:lnTo>
                  <a:lnTo>
                    <a:pt x="1557092" y="257132"/>
                  </a:lnTo>
                  <a:lnTo>
                    <a:pt x="1698646" y="314272"/>
                  </a:lnTo>
                  <a:lnTo>
                    <a:pt x="1840200" y="257132"/>
                  </a:lnTo>
                  <a:lnTo>
                    <a:pt x="1981754" y="257132"/>
                  </a:lnTo>
                  <a:lnTo>
                    <a:pt x="2123308" y="342843"/>
                  </a:lnTo>
                  <a:lnTo>
                    <a:pt x="2264862" y="399983"/>
                  </a:lnTo>
                  <a:lnTo>
                    <a:pt x="2406416" y="199991"/>
                  </a:lnTo>
                  <a:lnTo>
                    <a:pt x="2547969" y="171421"/>
                  </a:lnTo>
                  <a:lnTo>
                    <a:pt x="2689523" y="142851"/>
                  </a:lnTo>
                  <a:lnTo>
                    <a:pt x="2831077" y="285702"/>
                  </a:lnTo>
                  <a:lnTo>
                    <a:pt x="2972631" y="199991"/>
                  </a:lnTo>
                  <a:lnTo>
                    <a:pt x="3114185" y="199991"/>
                  </a:lnTo>
                  <a:lnTo>
                    <a:pt x="3255739" y="11428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742826"/>
            </a:xfrm>
            <a:custGeom>
              <a:avLst/>
              <a:pathLst>
                <a:path w="3397293" h="742826">
                  <a:moveTo>
                    <a:pt x="0" y="742826"/>
                  </a:moveTo>
                  <a:lnTo>
                    <a:pt x="141553" y="742826"/>
                  </a:lnTo>
                  <a:lnTo>
                    <a:pt x="283107" y="742826"/>
                  </a:lnTo>
                  <a:lnTo>
                    <a:pt x="424661" y="628545"/>
                  </a:lnTo>
                  <a:lnTo>
                    <a:pt x="566215" y="685686"/>
                  </a:lnTo>
                  <a:lnTo>
                    <a:pt x="707769" y="657115"/>
                  </a:lnTo>
                  <a:lnTo>
                    <a:pt x="849323" y="342843"/>
                  </a:lnTo>
                  <a:lnTo>
                    <a:pt x="990877" y="457124"/>
                  </a:lnTo>
                  <a:lnTo>
                    <a:pt x="1132431" y="514264"/>
                  </a:lnTo>
                  <a:lnTo>
                    <a:pt x="1273984" y="199991"/>
                  </a:lnTo>
                  <a:lnTo>
                    <a:pt x="1415538" y="314272"/>
                  </a:lnTo>
                  <a:lnTo>
                    <a:pt x="1557092" y="257132"/>
                  </a:lnTo>
                  <a:lnTo>
                    <a:pt x="1698646" y="314272"/>
                  </a:lnTo>
                  <a:lnTo>
                    <a:pt x="1840200" y="257132"/>
                  </a:lnTo>
                  <a:lnTo>
                    <a:pt x="1981754" y="257132"/>
                  </a:lnTo>
                  <a:lnTo>
                    <a:pt x="2123308" y="342843"/>
                  </a:lnTo>
                  <a:lnTo>
                    <a:pt x="2264862" y="399983"/>
                  </a:lnTo>
                  <a:lnTo>
                    <a:pt x="2406416" y="199991"/>
                  </a:lnTo>
                  <a:lnTo>
                    <a:pt x="2547969" y="171421"/>
                  </a:lnTo>
                  <a:lnTo>
                    <a:pt x="2689523" y="142851"/>
                  </a:lnTo>
                  <a:lnTo>
                    <a:pt x="2831077" y="285702"/>
                  </a:lnTo>
                  <a:lnTo>
                    <a:pt x="2972631" y="199991"/>
                  </a:lnTo>
                  <a:lnTo>
                    <a:pt x="3114185" y="199991"/>
                  </a:lnTo>
                  <a:lnTo>
                    <a:pt x="3255739" y="11428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6844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967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212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805653"/>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0" name="tx60"/>
            <p:cNvSpPr/>
            <p:nvPr/>
          </p:nvSpPr>
          <p:spPr>
            <a:xfrm>
              <a:off x="274677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922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25080" y="471005"/>
              <a:ext cx="23890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Nepal, 2000-2024</a:t>
              </a:r>
            </a:p>
          </p:txBody>
        </p:sp>
        <p:sp>
          <p:nvSpPr>
            <p:cNvPr id="63" name="pl63"/>
            <p:cNvSpPr/>
            <p:nvPr/>
          </p:nvSpPr>
          <p:spPr>
            <a:xfrm>
              <a:off x="5267799" y="39905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55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15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906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78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530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81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031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781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90658"/>
              <a:ext cx="3397293" cy="1624933"/>
            </a:xfrm>
            <a:custGeom>
              <a:avLst/>
              <a:pathLst>
                <a:path w="3397293" h="1624933">
                  <a:moveTo>
                    <a:pt x="0" y="1624933"/>
                  </a:moveTo>
                  <a:lnTo>
                    <a:pt x="141553" y="1624933"/>
                  </a:lnTo>
                  <a:lnTo>
                    <a:pt x="283107" y="1624933"/>
                  </a:lnTo>
                  <a:lnTo>
                    <a:pt x="424661" y="1374943"/>
                  </a:lnTo>
                  <a:lnTo>
                    <a:pt x="566215" y="1499938"/>
                  </a:lnTo>
                  <a:lnTo>
                    <a:pt x="707769" y="1437440"/>
                  </a:lnTo>
                  <a:lnTo>
                    <a:pt x="849323" y="749969"/>
                  </a:lnTo>
                  <a:lnTo>
                    <a:pt x="990877" y="999958"/>
                  </a:lnTo>
                  <a:lnTo>
                    <a:pt x="1132431" y="1124953"/>
                  </a:lnTo>
                  <a:lnTo>
                    <a:pt x="1273984" y="437481"/>
                  </a:lnTo>
                  <a:lnTo>
                    <a:pt x="1415538" y="687471"/>
                  </a:lnTo>
                  <a:lnTo>
                    <a:pt x="1557092" y="562476"/>
                  </a:lnTo>
                  <a:lnTo>
                    <a:pt x="1698646" y="687471"/>
                  </a:lnTo>
                  <a:lnTo>
                    <a:pt x="1840200" y="562476"/>
                  </a:lnTo>
                  <a:lnTo>
                    <a:pt x="1981754" y="562476"/>
                  </a:lnTo>
                  <a:lnTo>
                    <a:pt x="2123308" y="749969"/>
                  </a:lnTo>
                  <a:lnTo>
                    <a:pt x="2264862" y="874963"/>
                  </a:lnTo>
                  <a:lnTo>
                    <a:pt x="2406416" y="437481"/>
                  </a:lnTo>
                  <a:lnTo>
                    <a:pt x="2547969" y="374984"/>
                  </a:lnTo>
                  <a:lnTo>
                    <a:pt x="2689523" y="312487"/>
                  </a:lnTo>
                  <a:lnTo>
                    <a:pt x="2831077" y="624974"/>
                  </a:lnTo>
                  <a:lnTo>
                    <a:pt x="2972631" y="437481"/>
                  </a:lnTo>
                  <a:lnTo>
                    <a:pt x="3114185" y="437481"/>
                  </a:lnTo>
                  <a:lnTo>
                    <a:pt x="3255739" y="249989"/>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803145"/>
              <a:ext cx="3397293" cy="937461"/>
            </a:xfrm>
            <a:custGeom>
              <a:avLst/>
              <a:pathLst>
                <a:path w="3397293" h="937461">
                  <a:moveTo>
                    <a:pt x="0" y="937461"/>
                  </a:moveTo>
                  <a:lnTo>
                    <a:pt x="141553" y="874963"/>
                  </a:lnTo>
                  <a:lnTo>
                    <a:pt x="283107" y="874963"/>
                  </a:lnTo>
                  <a:lnTo>
                    <a:pt x="424661" y="812466"/>
                  </a:lnTo>
                  <a:lnTo>
                    <a:pt x="566215" y="687471"/>
                  </a:lnTo>
                  <a:lnTo>
                    <a:pt x="707769" y="562476"/>
                  </a:lnTo>
                  <a:lnTo>
                    <a:pt x="849323" y="437481"/>
                  </a:lnTo>
                  <a:lnTo>
                    <a:pt x="990877" y="437481"/>
                  </a:lnTo>
                  <a:lnTo>
                    <a:pt x="1132431" y="312487"/>
                  </a:lnTo>
                  <a:lnTo>
                    <a:pt x="1273984" y="187492"/>
                  </a:lnTo>
                  <a:lnTo>
                    <a:pt x="1415538" y="124994"/>
                  </a:lnTo>
                  <a:lnTo>
                    <a:pt x="1557092" y="124994"/>
                  </a:lnTo>
                  <a:lnTo>
                    <a:pt x="1698646" y="124994"/>
                  </a:lnTo>
                  <a:lnTo>
                    <a:pt x="1840200" y="124994"/>
                  </a:lnTo>
                  <a:lnTo>
                    <a:pt x="1981754" y="124994"/>
                  </a:lnTo>
                  <a:lnTo>
                    <a:pt x="2123308" y="124994"/>
                  </a:lnTo>
                  <a:lnTo>
                    <a:pt x="2264862" y="62497"/>
                  </a:lnTo>
                  <a:lnTo>
                    <a:pt x="2406416" y="62497"/>
                  </a:lnTo>
                  <a:lnTo>
                    <a:pt x="2547969" y="0"/>
                  </a:lnTo>
                  <a:lnTo>
                    <a:pt x="2689523" y="0"/>
                  </a:lnTo>
                  <a:lnTo>
                    <a:pt x="2831077" y="187492"/>
                  </a:lnTo>
                  <a:lnTo>
                    <a:pt x="2972631" y="312487"/>
                  </a:lnTo>
                  <a:lnTo>
                    <a:pt x="3114185" y="187492"/>
                  </a:lnTo>
                  <a:lnTo>
                    <a:pt x="3255739" y="187492"/>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678150"/>
              <a:ext cx="3397293" cy="2187409"/>
            </a:xfrm>
            <a:custGeom>
              <a:avLst/>
              <a:pathLst>
                <a:path w="3397293" h="2187409">
                  <a:moveTo>
                    <a:pt x="0" y="2187409"/>
                  </a:moveTo>
                  <a:lnTo>
                    <a:pt x="141553" y="2124912"/>
                  </a:lnTo>
                  <a:lnTo>
                    <a:pt x="283107" y="2124912"/>
                  </a:lnTo>
                  <a:lnTo>
                    <a:pt x="424661" y="1937420"/>
                  </a:lnTo>
                  <a:lnTo>
                    <a:pt x="566215" y="1687430"/>
                  </a:lnTo>
                  <a:lnTo>
                    <a:pt x="707769" y="1499938"/>
                  </a:lnTo>
                  <a:lnTo>
                    <a:pt x="849323" y="1499938"/>
                  </a:lnTo>
                  <a:lnTo>
                    <a:pt x="990877" y="1437440"/>
                  </a:lnTo>
                  <a:lnTo>
                    <a:pt x="1132431" y="1374943"/>
                  </a:lnTo>
                  <a:lnTo>
                    <a:pt x="1273984" y="1062456"/>
                  </a:lnTo>
                  <a:lnTo>
                    <a:pt x="1415538" y="937461"/>
                  </a:lnTo>
                  <a:lnTo>
                    <a:pt x="1557092" y="812466"/>
                  </a:lnTo>
                  <a:lnTo>
                    <a:pt x="1698646" y="874963"/>
                  </a:lnTo>
                  <a:lnTo>
                    <a:pt x="1840200" y="812466"/>
                  </a:lnTo>
                  <a:lnTo>
                    <a:pt x="1981754" y="624974"/>
                  </a:lnTo>
                  <a:lnTo>
                    <a:pt x="2123308" y="499979"/>
                  </a:lnTo>
                  <a:lnTo>
                    <a:pt x="2264862" y="437481"/>
                  </a:lnTo>
                  <a:lnTo>
                    <a:pt x="2406416" y="374984"/>
                  </a:lnTo>
                  <a:lnTo>
                    <a:pt x="2547969" y="187492"/>
                  </a:lnTo>
                  <a:lnTo>
                    <a:pt x="2689523" y="124994"/>
                  </a:lnTo>
                  <a:lnTo>
                    <a:pt x="2831077" y="374984"/>
                  </a:lnTo>
                  <a:lnTo>
                    <a:pt x="2972631" y="374984"/>
                  </a:lnTo>
                  <a:lnTo>
                    <a:pt x="3114185" y="124994"/>
                  </a:lnTo>
                  <a:lnTo>
                    <a:pt x="3255739" y="187492"/>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80314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90658"/>
              <a:ext cx="3397293" cy="1624933"/>
            </a:xfrm>
            <a:custGeom>
              <a:avLst/>
              <a:pathLst>
                <a:path w="3397293" h="1624933">
                  <a:moveTo>
                    <a:pt x="0" y="1624933"/>
                  </a:moveTo>
                  <a:lnTo>
                    <a:pt x="141553" y="1624933"/>
                  </a:lnTo>
                  <a:lnTo>
                    <a:pt x="283107" y="1624933"/>
                  </a:lnTo>
                  <a:lnTo>
                    <a:pt x="424661" y="1374943"/>
                  </a:lnTo>
                  <a:lnTo>
                    <a:pt x="566215" y="1499938"/>
                  </a:lnTo>
                  <a:lnTo>
                    <a:pt x="707769" y="1437440"/>
                  </a:lnTo>
                  <a:lnTo>
                    <a:pt x="849323" y="749969"/>
                  </a:lnTo>
                  <a:lnTo>
                    <a:pt x="990877" y="999958"/>
                  </a:lnTo>
                  <a:lnTo>
                    <a:pt x="1132431" y="1124953"/>
                  </a:lnTo>
                  <a:lnTo>
                    <a:pt x="1273984" y="437481"/>
                  </a:lnTo>
                  <a:lnTo>
                    <a:pt x="1415538" y="687471"/>
                  </a:lnTo>
                  <a:lnTo>
                    <a:pt x="1557092" y="562476"/>
                  </a:lnTo>
                  <a:lnTo>
                    <a:pt x="1698646" y="687471"/>
                  </a:lnTo>
                  <a:lnTo>
                    <a:pt x="1840200" y="562476"/>
                  </a:lnTo>
                  <a:lnTo>
                    <a:pt x="1981754" y="562476"/>
                  </a:lnTo>
                  <a:lnTo>
                    <a:pt x="2123308" y="749969"/>
                  </a:lnTo>
                  <a:lnTo>
                    <a:pt x="2264862" y="874963"/>
                  </a:lnTo>
                  <a:lnTo>
                    <a:pt x="2406416" y="437481"/>
                  </a:lnTo>
                  <a:lnTo>
                    <a:pt x="2547969" y="374984"/>
                  </a:lnTo>
                  <a:lnTo>
                    <a:pt x="2689523" y="312487"/>
                  </a:lnTo>
                  <a:lnTo>
                    <a:pt x="2831077" y="624974"/>
                  </a:lnTo>
                  <a:lnTo>
                    <a:pt x="2972631" y="437481"/>
                  </a:lnTo>
                  <a:lnTo>
                    <a:pt x="3114185" y="437481"/>
                  </a:lnTo>
                  <a:lnTo>
                    <a:pt x="3255739" y="249989"/>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90662"/>
              <a:ext cx="0" cy="1724928"/>
            </a:xfrm>
            <a:custGeom>
              <a:avLst/>
              <a:pathLst>
                <a:path w="0" h="1724928">
                  <a:moveTo>
                    <a:pt x="0" y="17249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90662"/>
              <a:ext cx="0" cy="1537436"/>
            </a:xfrm>
            <a:custGeom>
              <a:avLst/>
              <a:pathLst>
                <a:path w="0" h="1537436">
                  <a:moveTo>
                    <a:pt x="0" y="15374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90662"/>
              <a:ext cx="0" cy="787467"/>
            </a:xfrm>
            <a:custGeom>
              <a:avLst/>
              <a:pathLst>
                <a:path w="0" h="787467">
                  <a:moveTo>
                    <a:pt x="0" y="7874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90662"/>
              <a:ext cx="0" cy="849964"/>
            </a:xfrm>
            <a:custGeom>
              <a:avLst/>
              <a:pathLst>
                <a:path w="0" h="849964">
                  <a:moveTo>
                    <a:pt x="0" y="8499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90662"/>
              <a:ext cx="0" cy="412482"/>
            </a:xfrm>
            <a:custGeom>
              <a:avLst/>
              <a:pathLst>
                <a:path w="0" h="412482">
                  <a:moveTo>
                    <a:pt x="0" y="41248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90662"/>
              <a:ext cx="0" cy="349985"/>
            </a:xfrm>
            <a:custGeom>
              <a:avLst/>
              <a:pathLst>
                <a:path w="0" h="349985">
                  <a:moveTo>
                    <a:pt x="0" y="34998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90662"/>
              <a:ext cx="0" cy="99995"/>
            </a:xfrm>
            <a:custGeom>
              <a:avLst/>
              <a:pathLst>
                <a:path w="0" h="99995">
                  <a:moveTo>
                    <a:pt x="0" y="9999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90658"/>
              <a:ext cx="3397293" cy="1624933"/>
            </a:xfrm>
            <a:custGeom>
              <a:avLst/>
              <a:pathLst>
                <a:path w="3397293" h="1624933">
                  <a:moveTo>
                    <a:pt x="0" y="1624933"/>
                  </a:moveTo>
                  <a:lnTo>
                    <a:pt x="141553" y="1624933"/>
                  </a:lnTo>
                  <a:lnTo>
                    <a:pt x="283107" y="1624933"/>
                  </a:lnTo>
                  <a:lnTo>
                    <a:pt x="424661" y="1374943"/>
                  </a:lnTo>
                  <a:lnTo>
                    <a:pt x="566215" y="1499938"/>
                  </a:lnTo>
                  <a:lnTo>
                    <a:pt x="707769" y="1437440"/>
                  </a:lnTo>
                  <a:lnTo>
                    <a:pt x="849323" y="749969"/>
                  </a:lnTo>
                  <a:lnTo>
                    <a:pt x="990877" y="999958"/>
                  </a:lnTo>
                  <a:lnTo>
                    <a:pt x="1132431" y="1124953"/>
                  </a:lnTo>
                  <a:lnTo>
                    <a:pt x="1273984" y="437481"/>
                  </a:lnTo>
                  <a:lnTo>
                    <a:pt x="1415538" y="687471"/>
                  </a:lnTo>
                  <a:lnTo>
                    <a:pt x="1557092" y="562476"/>
                  </a:lnTo>
                  <a:lnTo>
                    <a:pt x="1698646" y="687471"/>
                  </a:lnTo>
                  <a:lnTo>
                    <a:pt x="1840200" y="562476"/>
                  </a:lnTo>
                  <a:lnTo>
                    <a:pt x="1981754" y="562476"/>
                  </a:lnTo>
                  <a:lnTo>
                    <a:pt x="2123308" y="749969"/>
                  </a:lnTo>
                  <a:lnTo>
                    <a:pt x="2264862" y="874963"/>
                  </a:lnTo>
                  <a:lnTo>
                    <a:pt x="2406416" y="437481"/>
                  </a:lnTo>
                  <a:lnTo>
                    <a:pt x="2547969" y="374984"/>
                  </a:lnTo>
                  <a:lnTo>
                    <a:pt x="2689523" y="312487"/>
                  </a:lnTo>
                  <a:lnTo>
                    <a:pt x="2831077" y="624974"/>
                  </a:lnTo>
                  <a:lnTo>
                    <a:pt x="2972631" y="437481"/>
                  </a:lnTo>
                  <a:lnTo>
                    <a:pt x="3114185" y="437481"/>
                  </a:lnTo>
                  <a:lnTo>
                    <a:pt x="3255739" y="249989"/>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265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067093" y="132522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805008" y="13252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512777" y="132787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097042"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3265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3265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18890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16390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62588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009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3760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751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1260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963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588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39831" y="4805653"/>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21" name="tx121"/>
            <p:cNvSpPr/>
            <p:nvPr/>
          </p:nvSpPr>
          <p:spPr>
            <a:xfrm>
              <a:off x="70634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2592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115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7120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086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053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019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9137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5103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1070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036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E2231A">
                <a:alpha val="80000"/>
              </a:srgbClr>
            </a:solidFill>
          </p:spPr>
          <p:txBody>
            <a:bodyPr/>
            <a:lstStyle/>
            <a:p/>
          </p:txBody>
        </p:sp>
        <p:sp>
          <p:nvSpPr>
            <p:cNvPr id="138" name="rc138"/>
            <p:cNvSpPr/>
            <p:nvPr/>
          </p:nvSpPr>
          <p:spPr>
            <a:xfrm>
              <a:off x="1317178" y="5637654"/>
              <a:ext cx="6292710" cy="149993"/>
            </a:xfrm>
            <a:prstGeom prst="rect">
              <a:avLst/>
            </a:prstGeom>
            <a:solidFill>
              <a:srgbClr val="E2231A">
                <a:alpha val="80000"/>
              </a:srgbClr>
            </a:solidFill>
          </p:spPr>
          <p:txBody>
            <a:bodyPr/>
            <a:lstStyle/>
            <a:p/>
          </p:txBody>
        </p:sp>
        <p:sp>
          <p:nvSpPr>
            <p:cNvPr id="139" name="rc139"/>
            <p:cNvSpPr/>
            <p:nvPr/>
          </p:nvSpPr>
          <p:spPr>
            <a:xfrm>
              <a:off x="1317178" y="5450161"/>
              <a:ext cx="2643024"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48650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408310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6" name="tx146"/>
            <p:cNvSpPr/>
            <p:nvPr/>
          </p:nvSpPr>
          <p:spPr>
            <a:xfrm>
              <a:off x="56797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7" name="tx147"/>
            <p:cNvSpPr/>
            <p:nvPr/>
          </p:nvSpPr>
          <p:spPr>
            <a:xfrm>
              <a:off x="727632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Nepal (97%) was 13 percentage points higher than the global average (84%) and 4 percentage points higher than the average across all ROSA countries (93%).
National MCV1 coverage was 5 percentage points higher than in 2019 (92%).
This equates to 17,000 unvaccinated children in 2024 compared to 46,000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0083CF">
                <a:alpha val="100000"/>
              </a:srgbClr>
            </a:solidFill>
          </p:spPr>
          <p:txBody>
            <a:bodyPr/>
            <a:lstStyle/>
            <a:p/>
          </p:txBody>
        </p:sp>
        <p:sp>
          <p:nvSpPr>
            <p:cNvPr id="22" name="rc22"/>
            <p:cNvSpPr/>
            <p:nvPr/>
          </p:nvSpPr>
          <p:spPr>
            <a:xfrm>
              <a:off x="1963717" y="1557090"/>
              <a:ext cx="907748" cy="3188944"/>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49201"/>
              <a:ext cx="907748" cy="3596833"/>
            </a:xfrm>
            <a:prstGeom prst="rect">
              <a:avLst/>
            </a:prstGeom>
            <a:solidFill>
              <a:srgbClr val="0083CF">
                <a:alpha val="100000"/>
              </a:srgbClr>
            </a:solidFill>
          </p:spPr>
          <p:txBody>
            <a:bodyPr/>
            <a:lstStyle/>
            <a:p/>
          </p:txBody>
        </p:sp>
        <p:sp>
          <p:nvSpPr>
            <p:cNvPr id="25" name="rc25"/>
            <p:cNvSpPr/>
            <p:nvPr/>
          </p:nvSpPr>
          <p:spPr>
            <a:xfrm>
              <a:off x="5998153" y="1149201"/>
              <a:ext cx="907748" cy="3596833"/>
            </a:xfrm>
            <a:prstGeom prst="rect">
              <a:avLst/>
            </a:prstGeom>
            <a:solidFill>
              <a:srgbClr val="F26A21">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Nepal ranked number 4 out of 8 countries for lowest MCV1 coverage (based on tied ranks).
Nepal was in the top 5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035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3052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1069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9044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7061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869388"/>
              <a:ext cx="248247" cy="1233308"/>
            </a:xfrm>
            <a:prstGeom prst="rect">
              <a:avLst/>
            </a:prstGeom>
            <a:solidFill>
              <a:srgbClr val="80BD41">
                <a:alpha val="100000"/>
              </a:srgbClr>
            </a:solidFill>
          </p:spPr>
          <p:txBody>
            <a:bodyPr/>
            <a:lstStyle/>
            <a:p/>
          </p:txBody>
        </p:sp>
        <p:sp>
          <p:nvSpPr>
            <p:cNvPr id="22" name="rc22"/>
            <p:cNvSpPr/>
            <p:nvPr/>
          </p:nvSpPr>
          <p:spPr>
            <a:xfrm>
              <a:off x="1333322" y="2365649"/>
              <a:ext cx="248247" cy="503739"/>
            </a:xfrm>
            <a:prstGeom prst="rect">
              <a:avLst/>
            </a:prstGeom>
            <a:solidFill>
              <a:srgbClr val="E2231A">
                <a:alpha val="100000"/>
              </a:srgbClr>
            </a:solidFill>
          </p:spPr>
          <p:txBody>
            <a:bodyPr/>
            <a:lstStyle/>
            <a:p/>
          </p:txBody>
        </p:sp>
        <p:sp>
          <p:nvSpPr>
            <p:cNvPr id="23" name="rc23"/>
            <p:cNvSpPr/>
            <p:nvPr/>
          </p:nvSpPr>
          <p:spPr>
            <a:xfrm>
              <a:off x="1609153" y="2894935"/>
              <a:ext cx="248247" cy="1207761"/>
            </a:xfrm>
            <a:prstGeom prst="rect">
              <a:avLst/>
            </a:prstGeom>
            <a:solidFill>
              <a:srgbClr val="80BD41">
                <a:alpha val="100000"/>
              </a:srgbClr>
            </a:solidFill>
          </p:spPr>
          <p:txBody>
            <a:bodyPr/>
            <a:lstStyle/>
            <a:p/>
          </p:txBody>
        </p:sp>
        <p:sp>
          <p:nvSpPr>
            <p:cNvPr id="24" name="rc24"/>
            <p:cNvSpPr/>
            <p:nvPr/>
          </p:nvSpPr>
          <p:spPr>
            <a:xfrm>
              <a:off x="1609153" y="2401621"/>
              <a:ext cx="248247" cy="493314"/>
            </a:xfrm>
            <a:prstGeom prst="rect">
              <a:avLst/>
            </a:prstGeom>
            <a:solidFill>
              <a:srgbClr val="E2231A">
                <a:alpha val="100000"/>
              </a:srgbClr>
            </a:solidFill>
          </p:spPr>
          <p:txBody>
            <a:bodyPr/>
            <a:lstStyle/>
            <a:p/>
          </p:txBody>
        </p:sp>
        <p:sp>
          <p:nvSpPr>
            <p:cNvPr id="25" name="rc25"/>
            <p:cNvSpPr/>
            <p:nvPr/>
          </p:nvSpPr>
          <p:spPr>
            <a:xfrm>
              <a:off x="1884983" y="2921274"/>
              <a:ext cx="248247" cy="1181422"/>
            </a:xfrm>
            <a:prstGeom prst="rect">
              <a:avLst/>
            </a:prstGeom>
            <a:solidFill>
              <a:srgbClr val="80BD41">
                <a:alpha val="100000"/>
              </a:srgbClr>
            </a:solidFill>
          </p:spPr>
          <p:txBody>
            <a:bodyPr/>
            <a:lstStyle/>
            <a:p/>
          </p:txBody>
        </p:sp>
        <p:sp>
          <p:nvSpPr>
            <p:cNvPr id="26" name="rc26"/>
            <p:cNvSpPr/>
            <p:nvPr/>
          </p:nvSpPr>
          <p:spPr>
            <a:xfrm>
              <a:off x="1884983" y="2438721"/>
              <a:ext cx="248247" cy="482553"/>
            </a:xfrm>
            <a:prstGeom prst="rect">
              <a:avLst/>
            </a:prstGeom>
            <a:solidFill>
              <a:srgbClr val="E2231A">
                <a:alpha val="100000"/>
              </a:srgbClr>
            </a:solidFill>
          </p:spPr>
          <p:txBody>
            <a:bodyPr/>
            <a:lstStyle/>
            <a:p/>
          </p:txBody>
        </p:sp>
        <p:sp>
          <p:nvSpPr>
            <p:cNvPr id="27" name="rc27"/>
            <p:cNvSpPr/>
            <p:nvPr/>
          </p:nvSpPr>
          <p:spPr>
            <a:xfrm>
              <a:off x="2160814" y="2875020"/>
              <a:ext cx="248247" cy="1227676"/>
            </a:xfrm>
            <a:prstGeom prst="rect">
              <a:avLst/>
            </a:prstGeom>
            <a:solidFill>
              <a:srgbClr val="80BD41">
                <a:alpha val="100000"/>
              </a:srgbClr>
            </a:solidFill>
          </p:spPr>
          <p:txBody>
            <a:bodyPr/>
            <a:lstStyle/>
            <a:p/>
          </p:txBody>
        </p:sp>
        <p:sp>
          <p:nvSpPr>
            <p:cNvPr id="28" name="rc28"/>
            <p:cNvSpPr/>
            <p:nvPr/>
          </p:nvSpPr>
          <p:spPr>
            <a:xfrm>
              <a:off x="2160814" y="2465802"/>
              <a:ext cx="248247" cy="409217"/>
            </a:xfrm>
            <a:prstGeom prst="rect">
              <a:avLst/>
            </a:prstGeom>
            <a:solidFill>
              <a:srgbClr val="E2231A">
                <a:alpha val="100000"/>
              </a:srgbClr>
            </a:solidFill>
          </p:spPr>
          <p:txBody>
            <a:bodyPr/>
            <a:lstStyle/>
            <a:p/>
          </p:txBody>
        </p:sp>
        <p:sp>
          <p:nvSpPr>
            <p:cNvPr id="29" name="rc29"/>
            <p:cNvSpPr/>
            <p:nvPr/>
          </p:nvSpPr>
          <p:spPr>
            <a:xfrm>
              <a:off x="2436645" y="2929734"/>
              <a:ext cx="248247" cy="1172962"/>
            </a:xfrm>
            <a:prstGeom prst="rect">
              <a:avLst/>
            </a:prstGeom>
            <a:solidFill>
              <a:srgbClr val="80BD41">
                <a:alpha val="100000"/>
              </a:srgbClr>
            </a:solidFill>
          </p:spPr>
          <p:txBody>
            <a:bodyPr/>
            <a:lstStyle/>
            <a:p/>
          </p:txBody>
        </p:sp>
        <p:sp>
          <p:nvSpPr>
            <p:cNvPr id="30" name="rc30"/>
            <p:cNvSpPr/>
            <p:nvPr/>
          </p:nvSpPr>
          <p:spPr>
            <a:xfrm>
              <a:off x="2436645" y="2495903"/>
              <a:ext cx="248247" cy="433830"/>
            </a:xfrm>
            <a:prstGeom prst="rect">
              <a:avLst/>
            </a:prstGeom>
            <a:solidFill>
              <a:srgbClr val="E2231A">
                <a:alpha val="100000"/>
              </a:srgbClr>
            </a:solidFill>
          </p:spPr>
          <p:txBody>
            <a:bodyPr/>
            <a:lstStyle/>
            <a:p/>
          </p:txBody>
        </p:sp>
        <p:sp>
          <p:nvSpPr>
            <p:cNvPr id="31" name="rc31"/>
            <p:cNvSpPr/>
            <p:nvPr/>
          </p:nvSpPr>
          <p:spPr>
            <a:xfrm>
              <a:off x="2712475" y="2943442"/>
              <a:ext cx="248247" cy="1159254"/>
            </a:xfrm>
            <a:prstGeom prst="rect">
              <a:avLst/>
            </a:prstGeom>
            <a:solidFill>
              <a:srgbClr val="80BD41">
                <a:alpha val="100000"/>
              </a:srgbClr>
            </a:solidFill>
          </p:spPr>
          <p:txBody>
            <a:bodyPr/>
            <a:lstStyle/>
            <a:p/>
          </p:txBody>
        </p:sp>
        <p:sp>
          <p:nvSpPr>
            <p:cNvPr id="32" name="rc32"/>
            <p:cNvSpPr/>
            <p:nvPr/>
          </p:nvSpPr>
          <p:spPr>
            <a:xfrm>
              <a:off x="2712475" y="2536142"/>
              <a:ext cx="248247" cy="407300"/>
            </a:xfrm>
            <a:prstGeom prst="rect">
              <a:avLst/>
            </a:prstGeom>
            <a:solidFill>
              <a:srgbClr val="E2231A">
                <a:alpha val="100000"/>
              </a:srgbClr>
            </a:solidFill>
          </p:spPr>
          <p:txBody>
            <a:bodyPr/>
            <a:lstStyle/>
            <a:p/>
          </p:txBody>
        </p:sp>
        <p:sp>
          <p:nvSpPr>
            <p:cNvPr id="33" name="rc33"/>
            <p:cNvSpPr/>
            <p:nvPr/>
          </p:nvSpPr>
          <p:spPr>
            <a:xfrm>
              <a:off x="2988306" y="2803506"/>
              <a:ext cx="248247" cy="1299191"/>
            </a:xfrm>
            <a:prstGeom prst="rect">
              <a:avLst/>
            </a:prstGeom>
            <a:solidFill>
              <a:srgbClr val="80BD41">
                <a:alpha val="100000"/>
              </a:srgbClr>
            </a:solidFill>
          </p:spPr>
          <p:txBody>
            <a:bodyPr/>
            <a:lstStyle/>
            <a:p/>
          </p:txBody>
        </p:sp>
        <p:sp>
          <p:nvSpPr>
            <p:cNvPr id="34" name="rc34"/>
            <p:cNvSpPr/>
            <p:nvPr/>
          </p:nvSpPr>
          <p:spPr>
            <a:xfrm>
              <a:off x="2988306" y="2574224"/>
              <a:ext cx="248247" cy="229281"/>
            </a:xfrm>
            <a:prstGeom prst="rect">
              <a:avLst/>
            </a:prstGeom>
            <a:solidFill>
              <a:srgbClr val="E2231A">
                <a:alpha val="100000"/>
              </a:srgbClr>
            </a:solidFill>
          </p:spPr>
          <p:txBody>
            <a:bodyPr/>
            <a:lstStyle/>
            <a:p/>
          </p:txBody>
        </p:sp>
        <p:sp>
          <p:nvSpPr>
            <p:cNvPr id="35" name="rc35"/>
            <p:cNvSpPr/>
            <p:nvPr/>
          </p:nvSpPr>
          <p:spPr>
            <a:xfrm>
              <a:off x="3264137" y="2882114"/>
              <a:ext cx="248247" cy="1220583"/>
            </a:xfrm>
            <a:prstGeom prst="rect">
              <a:avLst/>
            </a:prstGeom>
            <a:solidFill>
              <a:srgbClr val="80BD41">
                <a:alpha val="100000"/>
              </a:srgbClr>
            </a:solidFill>
          </p:spPr>
          <p:txBody>
            <a:bodyPr/>
            <a:lstStyle/>
            <a:p/>
          </p:txBody>
        </p:sp>
        <p:sp>
          <p:nvSpPr>
            <p:cNvPr id="36" name="rc36"/>
            <p:cNvSpPr/>
            <p:nvPr/>
          </p:nvSpPr>
          <p:spPr>
            <a:xfrm>
              <a:off x="3264137" y="2595793"/>
              <a:ext cx="248247" cy="286320"/>
            </a:xfrm>
            <a:prstGeom prst="rect">
              <a:avLst/>
            </a:prstGeom>
            <a:solidFill>
              <a:srgbClr val="E2231A">
                <a:alpha val="100000"/>
              </a:srgbClr>
            </a:solidFill>
          </p:spPr>
          <p:txBody>
            <a:bodyPr/>
            <a:lstStyle/>
            <a:p/>
          </p:txBody>
        </p:sp>
        <p:sp>
          <p:nvSpPr>
            <p:cNvPr id="37" name="rc37"/>
            <p:cNvSpPr/>
            <p:nvPr/>
          </p:nvSpPr>
          <p:spPr>
            <a:xfrm>
              <a:off x="3539967" y="2932274"/>
              <a:ext cx="248247" cy="1170422"/>
            </a:xfrm>
            <a:prstGeom prst="rect">
              <a:avLst/>
            </a:prstGeom>
            <a:solidFill>
              <a:srgbClr val="80BD41">
                <a:alpha val="100000"/>
              </a:srgbClr>
            </a:solidFill>
          </p:spPr>
          <p:txBody>
            <a:bodyPr/>
            <a:lstStyle/>
            <a:p/>
          </p:txBody>
        </p:sp>
        <p:sp>
          <p:nvSpPr>
            <p:cNvPr id="38" name="rc38"/>
            <p:cNvSpPr/>
            <p:nvPr/>
          </p:nvSpPr>
          <p:spPr>
            <a:xfrm>
              <a:off x="3539967" y="2621149"/>
              <a:ext cx="248247" cy="311125"/>
            </a:xfrm>
            <a:prstGeom prst="rect">
              <a:avLst/>
            </a:prstGeom>
            <a:solidFill>
              <a:srgbClr val="E2231A">
                <a:alpha val="100000"/>
              </a:srgbClr>
            </a:solidFill>
          </p:spPr>
          <p:txBody>
            <a:bodyPr/>
            <a:lstStyle/>
            <a:p/>
          </p:txBody>
        </p:sp>
        <p:sp>
          <p:nvSpPr>
            <p:cNvPr id="39" name="rc39"/>
            <p:cNvSpPr/>
            <p:nvPr/>
          </p:nvSpPr>
          <p:spPr>
            <a:xfrm>
              <a:off x="3815798" y="2786442"/>
              <a:ext cx="248247" cy="1316254"/>
            </a:xfrm>
            <a:prstGeom prst="rect">
              <a:avLst/>
            </a:prstGeom>
            <a:solidFill>
              <a:srgbClr val="80BD41">
                <a:alpha val="100000"/>
              </a:srgbClr>
            </a:solidFill>
          </p:spPr>
          <p:txBody>
            <a:bodyPr/>
            <a:lstStyle/>
            <a:p/>
          </p:txBody>
        </p:sp>
        <p:sp>
          <p:nvSpPr>
            <p:cNvPr id="40" name="rc40"/>
            <p:cNvSpPr/>
            <p:nvPr/>
          </p:nvSpPr>
          <p:spPr>
            <a:xfrm>
              <a:off x="3815798" y="2640202"/>
              <a:ext cx="248247" cy="146239"/>
            </a:xfrm>
            <a:prstGeom prst="rect">
              <a:avLst/>
            </a:prstGeom>
            <a:solidFill>
              <a:srgbClr val="E2231A">
                <a:alpha val="100000"/>
              </a:srgbClr>
            </a:solidFill>
          </p:spPr>
          <p:txBody>
            <a:bodyPr/>
            <a:lstStyle/>
            <a:p/>
          </p:txBody>
        </p:sp>
        <p:sp>
          <p:nvSpPr>
            <p:cNvPr id="41" name="rc41"/>
            <p:cNvSpPr/>
            <p:nvPr/>
          </p:nvSpPr>
          <p:spPr>
            <a:xfrm>
              <a:off x="4091628" y="2856614"/>
              <a:ext cx="248247" cy="1246082"/>
            </a:xfrm>
            <a:prstGeom prst="rect">
              <a:avLst/>
            </a:prstGeom>
            <a:solidFill>
              <a:srgbClr val="80BD41">
                <a:alpha val="100000"/>
              </a:srgbClr>
            </a:solidFill>
          </p:spPr>
          <p:txBody>
            <a:bodyPr/>
            <a:lstStyle/>
            <a:p/>
          </p:txBody>
        </p:sp>
        <p:sp>
          <p:nvSpPr>
            <p:cNvPr id="42" name="rc42"/>
            <p:cNvSpPr/>
            <p:nvPr/>
          </p:nvSpPr>
          <p:spPr>
            <a:xfrm>
              <a:off x="4091628" y="2653767"/>
              <a:ext cx="248247" cy="202847"/>
            </a:xfrm>
            <a:prstGeom prst="rect">
              <a:avLst/>
            </a:prstGeom>
            <a:solidFill>
              <a:srgbClr val="E2231A">
                <a:alpha val="100000"/>
              </a:srgbClr>
            </a:solidFill>
          </p:spPr>
          <p:txBody>
            <a:bodyPr/>
            <a:lstStyle/>
            <a:p/>
          </p:txBody>
        </p:sp>
        <p:sp>
          <p:nvSpPr>
            <p:cNvPr id="43" name="rc43"/>
            <p:cNvSpPr/>
            <p:nvPr/>
          </p:nvSpPr>
          <p:spPr>
            <a:xfrm>
              <a:off x="4367459" y="2831546"/>
              <a:ext cx="248247" cy="1271151"/>
            </a:xfrm>
            <a:prstGeom prst="rect">
              <a:avLst/>
            </a:prstGeom>
            <a:solidFill>
              <a:srgbClr val="80BD41">
                <a:alpha val="100000"/>
              </a:srgbClr>
            </a:solidFill>
          </p:spPr>
          <p:txBody>
            <a:bodyPr/>
            <a:lstStyle/>
            <a:p/>
          </p:txBody>
        </p:sp>
        <p:sp>
          <p:nvSpPr>
            <p:cNvPr id="44" name="rc44"/>
            <p:cNvSpPr/>
            <p:nvPr/>
          </p:nvSpPr>
          <p:spPr>
            <a:xfrm>
              <a:off x="4367459" y="2658200"/>
              <a:ext cx="248247" cy="173345"/>
            </a:xfrm>
            <a:prstGeom prst="rect">
              <a:avLst/>
            </a:prstGeom>
            <a:solidFill>
              <a:srgbClr val="E2231A">
                <a:alpha val="100000"/>
              </a:srgbClr>
            </a:solidFill>
          </p:spPr>
          <p:txBody>
            <a:bodyPr/>
            <a:lstStyle/>
            <a:p/>
          </p:txBody>
        </p:sp>
        <p:sp>
          <p:nvSpPr>
            <p:cNvPr id="45" name="rc45"/>
            <p:cNvSpPr/>
            <p:nvPr/>
          </p:nvSpPr>
          <p:spPr>
            <a:xfrm>
              <a:off x="4643290" y="2856015"/>
              <a:ext cx="248247" cy="1246681"/>
            </a:xfrm>
            <a:prstGeom prst="rect">
              <a:avLst/>
            </a:prstGeom>
            <a:solidFill>
              <a:srgbClr val="80BD41">
                <a:alpha val="100000"/>
              </a:srgbClr>
            </a:solidFill>
          </p:spPr>
          <p:txBody>
            <a:bodyPr/>
            <a:lstStyle/>
            <a:p/>
          </p:txBody>
        </p:sp>
        <p:sp>
          <p:nvSpPr>
            <p:cNvPr id="46" name="rc46"/>
            <p:cNvSpPr/>
            <p:nvPr/>
          </p:nvSpPr>
          <p:spPr>
            <a:xfrm>
              <a:off x="4643290" y="2653072"/>
              <a:ext cx="248247" cy="202943"/>
            </a:xfrm>
            <a:prstGeom prst="rect">
              <a:avLst/>
            </a:prstGeom>
            <a:solidFill>
              <a:srgbClr val="E2231A">
                <a:alpha val="100000"/>
              </a:srgbClr>
            </a:solidFill>
          </p:spPr>
          <p:txBody>
            <a:bodyPr/>
            <a:lstStyle/>
            <a:p/>
          </p:txBody>
        </p:sp>
        <p:sp>
          <p:nvSpPr>
            <p:cNvPr id="47" name="rc47"/>
            <p:cNvSpPr/>
            <p:nvPr/>
          </p:nvSpPr>
          <p:spPr>
            <a:xfrm>
              <a:off x="4919120" y="2834158"/>
              <a:ext cx="248247" cy="1268538"/>
            </a:xfrm>
            <a:prstGeom prst="rect">
              <a:avLst/>
            </a:prstGeom>
            <a:solidFill>
              <a:srgbClr val="80BD41">
                <a:alpha val="100000"/>
              </a:srgbClr>
            </a:solidFill>
          </p:spPr>
          <p:txBody>
            <a:bodyPr/>
            <a:lstStyle/>
            <a:p/>
          </p:txBody>
        </p:sp>
        <p:sp>
          <p:nvSpPr>
            <p:cNvPr id="48" name="rc48"/>
            <p:cNvSpPr/>
            <p:nvPr/>
          </p:nvSpPr>
          <p:spPr>
            <a:xfrm>
              <a:off x="4919120" y="2661172"/>
              <a:ext cx="248247" cy="172985"/>
            </a:xfrm>
            <a:prstGeom prst="rect">
              <a:avLst/>
            </a:prstGeom>
            <a:solidFill>
              <a:srgbClr val="E2231A">
                <a:alpha val="100000"/>
              </a:srgbClr>
            </a:solidFill>
          </p:spPr>
          <p:txBody>
            <a:bodyPr/>
            <a:lstStyle/>
            <a:p/>
          </p:txBody>
        </p:sp>
        <p:sp>
          <p:nvSpPr>
            <p:cNvPr id="49" name="rc49"/>
            <p:cNvSpPr/>
            <p:nvPr/>
          </p:nvSpPr>
          <p:spPr>
            <a:xfrm>
              <a:off x="5194951" y="2832816"/>
              <a:ext cx="248247" cy="1269880"/>
            </a:xfrm>
            <a:prstGeom prst="rect">
              <a:avLst/>
            </a:prstGeom>
            <a:solidFill>
              <a:srgbClr val="80BD41">
                <a:alpha val="100000"/>
              </a:srgbClr>
            </a:solidFill>
          </p:spPr>
          <p:txBody>
            <a:bodyPr/>
            <a:lstStyle/>
            <a:p/>
          </p:txBody>
        </p:sp>
        <p:sp>
          <p:nvSpPr>
            <p:cNvPr id="50" name="rc50"/>
            <p:cNvSpPr/>
            <p:nvPr/>
          </p:nvSpPr>
          <p:spPr>
            <a:xfrm>
              <a:off x="5194951" y="2659662"/>
              <a:ext cx="248247" cy="173153"/>
            </a:xfrm>
            <a:prstGeom prst="rect">
              <a:avLst/>
            </a:prstGeom>
            <a:solidFill>
              <a:srgbClr val="E2231A">
                <a:alpha val="100000"/>
              </a:srgbClr>
            </a:solidFill>
          </p:spPr>
          <p:txBody>
            <a:bodyPr/>
            <a:lstStyle/>
            <a:p/>
          </p:txBody>
        </p:sp>
        <p:sp>
          <p:nvSpPr>
            <p:cNvPr id="51" name="rc51"/>
            <p:cNvSpPr/>
            <p:nvPr/>
          </p:nvSpPr>
          <p:spPr>
            <a:xfrm>
              <a:off x="5470781" y="2882234"/>
              <a:ext cx="248247" cy="1220463"/>
            </a:xfrm>
            <a:prstGeom prst="rect">
              <a:avLst/>
            </a:prstGeom>
            <a:solidFill>
              <a:srgbClr val="80BD41">
                <a:alpha val="100000"/>
              </a:srgbClr>
            </a:solidFill>
          </p:spPr>
          <p:txBody>
            <a:bodyPr/>
            <a:lstStyle/>
            <a:p/>
          </p:txBody>
        </p:sp>
        <p:sp>
          <p:nvSpPr>
            <p:cNvPr id="52" name="rc52"/>
            <p:cNvSpPr/>
            <p:nvPr/>
          </p:nvSpPr>
          <p:spPr>
            <a:xfrm>
              <a:off x="5470781" y="2666852"/>
              <a:ext cx="248247" cy="215381"/>
            </a:xfrm>
            <a:prstGeom prst="rect">
              <a:avLst/>
            </a:prstGeom>
            <a:solidFill>
              <a:srgbClr val="E2231A">
                <a:alpha val="100000"/>
              </a:srgbClr>
            </a:solidFill>
          </p:spPr>
          <p:txBody>
            <a:bodyPr/>
            <a:lstStyle/>
            <a:p/>
          </p:txBody>
        </p:sp>
        <p:sp>
          <p:nvSpPr>
            <p:cNvPr id="53" name="rc53"/>
            <p:cNvSpPr/>
            <p:nvPr/>
          </p:nvSpPr>
          <p:spPr>
            <a:xfrm>
              <a:off x="5746612" y="2913964"/>
              <a:ext cx="248247" cy="1188732"/>
            </a:xfrm>
            <a:prstGeom prst="rect">
              <a:avLst/>
            </a:prstGeom>
            <a:solidFill>
              <a:srgbClr val="80BD41">
                <a:alpha val="100000"/>
              </a:srgbClr>
            </a:solidFill>
          </p:spPr>
          <p:txBody>
            <a:bodyPr/>
            <a:lstStyle/>
            <a:p/>
          </p:txBody>
        </p:sp>
        <p:sp>
          <p:nvSpPr>
            <p:cNvPr id="54" name="rc54"/>
            <p:cNvSpPr/>
            <p:nvPr/>
          </p:nvSpPr>
          <p:spPr>
            <a:xfrm>
              <a:off x="5746612" y="2670495"/>
              <a:ext cx="248247" cy="243469"/>
            </a:xfrm>
            <a:prstGeom prst="rect">
              <a:avLst/>
            </a:prstGeom>
            <a:solidFill>
              <a:srgbClr val="E2231A">
                <a:alpha val="100000"/>
              </a:srgbClr>
            </a:solidFill>
          </p:spPr>
          <p:txBody>
            <a:bodyPr/>
            <a:lstStyle/>
            <a:p/>
          </p:txBody>
        </p:sp>
        <p:sp>
          <p:nvSpPr>
            <p:cNvPr id="55" name="rc55"/>
            <p:cNvSpPr/>
            <p:nvPr/>
          </p:nvSpPr>
          <p:spPr>
            <a:xfrm>
              <a:off x="6022443" y="2831618"/>
              <a:ext cx="248247" cy="1271079"/>
            </a:xfrm>
            <a:prstGeom prst="rect">
              <a:avLst/>
            </a:prstGeom>
            <a:solidFill>
              <a:srgbClr val="80BD41">
                <a:alpha val="100000"/>
              </a:srgbClr>
            </a:solidFill>
          </p:spPr>
          <p:txBody>
            <a:bodyPr/>
            <a:lstStyle/>
            <a:p/>
          </p:txBody>
        </p:sp>
        <p:sp>
          <p:nvSpPr>
            <p:cNvPr id="56" name="rc56"/>
            <p:cNvSpPr/>
            <p:nvPr/>
          </p:nvSpPr>
          <p:spPr>
            <a:xfrm>
              <a:off x="6022443" y="2690387"/>
              <a:ext cx="248247" cy="141231"/>
            </a:xfrm>
            <a:prstGeom prst="rect">
              <a:avLst/>
            </a:prstGeom>
            <a:solidFill>
              <a:srgbClr val="E2231A">
                <a:alpha val="100000"/>
              </a:srgbClr>
            </a:solidFill>
          </p:spPr>
          <p:txBody>
            <a:bodyPr/>
            <a:lstStyle/>
            <a:p/>
          </p:txBody>
        </p:sp>
        <p:sp>
          <p:nvSpPr>
            <p:cNvPr id="57" name="rc57"/>
            <p:cNvSpPr/>
            <p:nvPr/>
          </p:nvSpPr>
          <p:spPr>
            <a:xfrm>
              <a:off x="6298273" y="2840006"/>
              <a:ext cx="248247" cy="1262691"/>
            </a:xfrm>
            <a:prstGeom prst="rect">
              <a:avLst/>
            </a:prstGeom>
            <a:solidFill>
              <a:srgbClr val="80BD41">
                <a:alpha val="100000"/>
              </a:srgbClr>
            </a:solidFill>
          </p:spPr>
          <p:txBody>
            <a:bodyPr/>
            <a:lstStyle/>
            <a:p/>
          </p:txBody>
        </p:sp>
        <p:sp>
          <p:nvSpPr>
            <p:cNvPr id="58" name="rc58"/>
            <p:cNvSpPr/>
            <p:nvPr/>
          </p:nvSpPr>
          <p:spPr>
            <a:xfrm>
              <a:off x="6298273" y="2715119"/>
              <a:ext cx="248247" cy="124886"/>
            </a:xfrm>
            <a:prstGeom prst="rect">
              <a:avLst/>
            </a:prstGeom>
            <a:solidFill>
              <a:srgbClr val="E2231A">
                <a:alpha val="100000"/>
              </a:srgbClr>
            </a:solidFill>
          </p:spPr>
          <p:txBody>
            <a:bodyPr/>
            <a:lstStyle/>
            <a:p/>
          </p:txBody>
        </p:sp>
        <p:sp>
          <p:nvSpPr>
            <p:cNvPr id="59" name="rc59"/>
            <p:cNvSpPr/>
            <p:nvPr/>
          </p:nvSpPr>
          <p:spPr>
            <a:xfrm>
              <a:off x="6574104" y="2838831"/>
              <a:ext cx="248247" cy="1263865"/>
            </a:xfrm>
            <a:prstGeom prst="rect">
              <a:avLst/>
            </a:prstGeom>
            <a:solidFill>
              <a:srgbClr val="80BD41">
                <a:alpha val="100000"/>
              </a:srgbClr>
            </a:solidFill>
          </p:spPr>
          <p:txBody>
            <a:bodyPr/>
            <a:lstStyle/>
            <a:p/>
          </p:txBody>
        </p:sp>
        <p:sp>
          <p:nvSpPr>
            <p:cNvPr id="60" name="rc60"/>
            <p:cNvSpPr/>
            <p:nvPr/>
          </p:nvSpPr>
          <p:spPr>
            <a:xfrm>
              <a:off x="6574104" y="2728924"/>
              <a:ext cx="248247" cy="109907"/>
            </a:xfrm>
            <a:prstGeom prst="rect">
              <a:avLst/>
            </a:prstGeom>
            <a:solidFill>
              <a:srgbClr val="E2231A">
                <a:alpha val="100000"/>
              </a:srgbClr>
            </a:solidFill>
          </p:spPr>
          <p:txBody>
            <a:bodyPr/>
            <a:lstStyle/>
            <a:p/>
          </p:txBody>
        </p:sp>
        <p:sp>
          <p:nvSpPr>
            <p:cNvPr id="61" name="rc61"/>
            <p:cNvSpPr/>
            <p:nvPr/>
          </p:nvSpPr>
          <p:spPr>
            <a:xfrm>
              <a:off x="6849934" y="2911784"/>
              <a:ext cx="248247" cy="1190913"/>
            </a:xfrm>
            <a:prstGeom prst="rect">
              <a:avLst/>
            </a:prstGeom>
            <a:solidFill>
              <a:srgbClr val="80BD41">
                <a:alpha val="100000"/>
              </a:srgbClr>
            </a:solidFill>
          </p:spPr>
          <p:txBody>
            <a:bodyPr/>
            <a:lstStyle/>
            <a:p/>
          </p:txBody>
        </p:sp>
        <p:sp>
          <p:nvSpPr>
            <p:cNvPr id="62" name="rc62"/>
            <p:cNvSpPr/>
            <p:nvPr/>
          </p:nvSpPr>
          <p:spPr>
            <a:xfrm>
              <a:off x="6849934" y="2733837"/>
              <a:ext cx="248247" cy="177946"/>
            </a:xfrm>
            <a:prstGeom prst="rect">
              <a:avLst/>
            </a:prstGeom>
            <a:solidFill>
              <a:srgbClr val="E2231A">
                <a:alpha val="100000"/>
              </a:srgbClr>
            </a:solidFill>
          </p:spPr>
          <p:txBody>
            <a:bodyPr/>
            <a:lstStyle/>
            <a:p/>
          </p:txBody>
        </p:sp>
        <p:sp>
          <p:nvSpPr>
            <p:cNvPr id="63" name="rc63"/>
            <p:cNvSpPr/>
            <p:nvPr/>
          </p:nvSpPr>
          <p:spPr>
            <a:xfrm>
              <a:off x="7125765" y="2878615"/>
              <a:ext cx="248247" cy="1224082"/>
            </a:xfrm>
            <a:prstGeom prst="rect">
              <a:avLst/>
            </a:prstGeom>
            <a:solidFill>
              <a:srgbClr val="80BD41">
                <a:alpha val="100000"/>
              </a:srgbClr>
            </a:solidFill>
          </p:spPr>
          <p:txBody>
            <a:bodyPr/>
            <a:lstStyle/>
            <a:p/>
          </p:txBody>
        </p:sp>
        <p:sp>
          <p:nvSpPr>
            <p:cNvPr id="64" name="rc64"/>
            <p:cNvSpPr/>
            <p:nvPr/>
          </p:nvSpPr>
          <p:spPr>
            <a:xfrm>
              <a:off x="7125765" y="2742608"/>
              <a:ext cx="248247" cy="136006"/>
            </a:xfrm>
            <a:prstGeom prst="rect">
              <a:avLst/>
            </a:prstGeom>
            <a:solidFill>
              <a:srgbClr val="E2231A">
                <a:alpha val="100000"/>
              </a:srgbClr>
            </a:solidFill>
          </p:spPr>
          <p:txBody>
            <a:bodyPr/>
            <a:lstStyle/>
            <a:p/>
          </p:txBody>
        </p:sp>
        <p:sp>
          <p:nvSpPr>
            <p:cNvPr id="65" name="rc65"/>
            <p:cNvSpPr/>
            <p:nvPr/>
          </p:nvSpPr>
          <p:spPr>
            <a:xfrm>
              <a:off x="7401596" y="2869508"/>
              <a:ext cx="248247" cy="1233189"/>
            </a:xfrm>
            <a:prstGeom prst="rect">
              <a:avLst/>
            </a:prstGeom>
            <a:solidFill>
              <a:srgbClr val="80BD41">
                <a:alpha val="100000"/>
              </a:srgbClr>
            </a:solidFill>
          </p:spPr>
          <p:txBody>
            <a:bodyPr/>
            <a:lstStyle/>
            <a:p/>
          </p:txBody>
        </p:sp>
        <p:sp>
          <p:nvSpPr>
            <p:cNvPr id="66" name="rc66"/>
            <p:cNvSpPr/>
            <p:nvPr/>
          </p:nvSpPr>
          <p:spPr>
            <a:xfrm>
              <a:off x="7401596" y="2732495"/>
              <a:ext cx="248247" cy="137013"/>
            </a:xfrm>
            <a:prstGeom prst="rect">
              <a:avLst/>
            </a:prstGeom>
            <a:solidFill>
              <a:srgbClr val="E2231A">
                <a:alpha val="100000"/>
              </a:srgbClr>
            </a:solidFill>
          </p:spPr>
          <p:txBody>
            <a:bodyPr/>
            <a:lstStyle/>
            <a:p/>
          </p:txBody>
        </p:sp>
        <p:sp>
          <p:nvSpPr>
            <p:cNvPr id="67" name="rc67"/>
            <p:cNvSpPr/>
            <p:nvPr/>
          </p:nvSpPr>
          <p:spPr>
            <a:xfrm>
              <a:off x="7677426" y="2847771"/>
              <a:ext cx="248247" cy="1254926"/>
            </a:xfrm>
            <a:prstGeom prst="rect">
              <a:avLst/>
            </a:prstGeom>
            <a:solidFill>
              <a:srgbClr val="80BD41">
                <a:alpha val="100000"/>
              </a:srgbClr>
            </a:solidFill>
          </p:spPr>
          <p:txBody>
            <a:bodyPr/>
            <a:lstStyle/>
            <a:p/>
          </p:txBody>
        </p:sp>
        <p:sp>
          <p:nvSpPr>
            <p:cNvPr id="68" name="rc68"/>
            <p:cNvSpPr/>
            <p:nvPr/>
          </p:nvSpPr>
          <p:spPr>
            <a:xfrm>
              <a:off x="7677426" y="2753321"/>
              <a:ext cx="248247" cy="94449"/>
            </a:xfrm>
            <a:prstGeom prst="rect">
              <a:avLst/>
            </a:prstGeom>
            <a:solidFill>
              <a:srgbClr val="E2231A">
                <a:alpha val="100000"/>
              </a:srgbClr>
            </a:solidFill>
          </p:spPr>
          <p:txBody>
            <a:bodyPr/>
            <a:lstStyle/>
            <a:p/>
          </p:txBody>
        </p:sp>
        <p:sp>
          <p:nvSpPr>
            <p:cNvPr id="69" name="rc69"/>
            <p:cNvSpPr/>
            <p:nvPr/>
          </p:nvSpPr>
          <p:spPr>
            <a:xfrm>
              <a:off x="7953257" y="2819922"/>
              <a:ext cx="248247" cy="1282774"/>
            </a:xfrm>
            <a:prstGeom prst="rect">
              <a:avLst/>
            </a:prstGeom>
            <a:solidFill>
              <a:srgbClr val="80BD41">
                <a:alpha val="100000"/>
              </a:srgbClr>
            </a:solidFill>
          </p:spPr>
          <p:txBody>
            <a:bodyPr/>
            <a:lstStyle/>
            <a:p/>
          </p:txBody>
        </p:sp>
        <p:sp>
          <p:nvSpPr>
            <p:cNvPr id="70" name="rc70"/>
            <p:cNvSpPr/>
            <p:nvPr/>
          </p:nvSpPr>
          <p:spPr>
            <a:xfrm>
              <a:off x="7953257" y="2780259"/>
              <a:ext cx="248247" cy="39663"/>
            </a:xfrm>
            <a:prstGeom prst="rect">
              <a:avLst/>
            </a:prstGeom>
            <a:solidFill>
              <a:srgbClr val="E2231A">
                <a:alpha val="100000"/>
              </a:srgbClr>
            </a:solidFill>
          </p:spPr>
          <p:txBody>
            <a:bodyPr/>
            <a:lstStyle/>
            <a:p/>
          </p:txBody>
        </p:sp>
        <p:sp>
          <p:nvSpPr>
            <p:cNvPr id="71" name="pl71"/>
            <p:cNvSpPr/>
            <p:nvPr/>
          </p:nvSpPr>
          <p:spPr>
            <a:xfrm>
              <a:off x="1457446" y="1294457"/>
              <a:ext cx="6619934" cy="752723"/>
            </a:xfrm>
            <a:custGeom>
              <a:avLst/>
              <a:pathLst>
                <a:path w="6619934" h="752723">
                  <a:moveTo>
                    <a:pt x="0" y="752723"/>
                  </a:moveTo>
                  <a:lnTo>
                    <a:pt x="275830" y="752723"/>
                  </a:lnTo>
                  <a:lnTo>
                    <a:pt x="551661" y="752723"/>
                  </a:lnTo>
                  <a:lnTo>
                    <a:pt x="827491" y="636920"/>
                  </a:lnTo>
                  <a:lnTo>
                    <a:pt x="1103322" y="694822"/>
                  </a:lnTo>
                  <a:lnTo>
                    <a:pt x="1379153" y="665871"/>
                  </a:lnTo>
                  <a:lnTo>
                    <a:pt x="1654983" y="347411"/>
                  </a:lnTo>
                  <a:lnTo>
                    <a:pt x="1930814" y="463214"/>
                  </a:lnTo>
                  <a:lnTo>
                    <a:pt x="2206644" y="521116"/>
                  </a:lnTo>
                  <a:lnTo>
                    <a:pt x="2482475" y="202656"/>
                  </a:lnTo>
                  <a:lnTo>
                    <a:pt x="2758306" y="318460"/>
                  </a:lnTo>
                  <a:lnTo>
                    <a:pt x="3034136" y="260558"/>
                  </a:lnTo>
                  <a:lnTo>
                    <a:pt x="3309967" y="318460"/>
                  </a:lnTo>
                  <a:lnTo>
                    <a:pt x="3585797" y="260558"/>
                  </a:lnTo>
                  <a:lnTo>
                    <a:pt x="3861628" y="260558"/>
                  </a:lnTo>
                  <a:lnTo>
                    <a:pt x="4137459" y="347411"/>
                  </a:lnTo>
                  <a:lnTo>
                    <a:pt x="4413289" y="405312"/>
                  </a:lnTo>
                  <a:lnTo>
                    <a:pt x="4689120" y="202656"/>
                  </a:lnTo>
                  <a:lnTo>
                    <a:pt x="4964950" y="173705"/>
                  </a:lnTo>
                  <a:lnTo>
                    <a:pt x="5240781" y="144754"/>
                  </a:lnTo>
                  <a:lnTo>
                    <a:pt x="5516612" y="289509"/>
                  </a:lnTo>
                  <a:lnTo>
                    <a:pt x="5792442" y="202656"/>
                  </a:lnTo>
                  <a:lnTo>
                    <a:pt x="6068273" y="202656"/>
                  </a:lnTo>
                  <a:lnTo>
                    <a:pt x="6344103" y="115803"/>
                  </a:lnTo>
                  <a:lnTo>
                    <a:pt x="6619934" y="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3" name="tx73"/>
            <p:cNvSpPr/>
            <p:nvPr/>
          </p:nvSpPr>
          <p:spPr>
            <a:xfrm>
              <a:off x="277630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1339893" y="22297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724.8</a:t>
              </a:r>
            </a:p>
          </p:txBody>
        </p:sp>
        <p:sp>
          <p:nvSpPr>
            <p:cNvPr id="83" name="tx83"/>
            <p:cNvSpPr/>
            <p:nvPr/>
          </p:nvSpPr>
          <p:spPr>
            <a:xfrm>
              <a:off x="2719046" y="24001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84" name="tx84"/>
            <p:cNvSpPr/>
            <p:nvPr/>
          </p:nvSpPr>
          <p:spPr>
            <a:xfrm>
              <a:off x="4098199" y="25178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604.6</a:t>
              </a:r>
            </a:p>
          </p:txBody>
        </p:sp>
        <p:sp>
          <p:nvSpPr>
            <p:cNvPr id="85" name="tx85"/>
            <p:cNvSpPr/>
            <p:nvPr/>
          </p:nvSpPr>
          <p:spPr>
            <a:xfrm>
              <a:off x="5477352" y="25309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599.1</a:t>
              </a:r>
            </a:p>
          </p:txBody>
        </p:sp>
        <p:sp>
          <p:nvSpPr>
            <p:cNvPr id="86" name="tx86"/>
            <p:cNvSpPr/>
            <p:nvPr/>
          </p:nvSpPr>
          <p:spPr>
            <a:xfrm>
              <a:off x="6580674" y="25929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573.2</a:t>
              </a:r>
            </a:p>
          </p:txBody>
        </p:sp>
        <p:sp>
          <p:nvSpPr>
            <p:cNvPr id="87" name="tx87"/>
            <p:cNvSpPr/>
            <p:nvPr/>
          </p:nvSpPr>
          <p:spPr>
            <a:xfrm>
              <a:off x="6856505" y="2597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571.2</a:t>
              </a:r>
            </a:p>
          </p:txBody>
        </p:sp>
        <p:sp>
          <p:nvSpPr>
            <p:cNvPr id="88" name="tx88"/>
            <p:cNvSpPr/>
            <p:nvPr/>
          </p:nvSpPr>
          <p:spPr>
            <a:xfrm>
              <a:off x="7132335" y="26066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567.5</a:t>
              </a:r>
            </a:p>
          </p:txBody>
        </p:sp>
        <p:sp>
          <p:nvSpPr>
            <p:cNvPr id="89" name="tx89"/>
            <p:cNvSpPr/>
            <p:nvPr/>
          </p:nvSpPr>
          <p:spPr>
            <a:xfrm>
              <a:off x="7408166" y="25965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571.7</a:t>
              </a:r>
            </a:p>
          </p:txBody>
        </p:sp>
        <p:sp>
          <p:nvSpPr>
            <p:cNvPr id="90" name="tx90"/>
            <p:cNvSpPr/>
            <p:nvPr/>
          </p:nvSpPr>
          <p:spPr>
            <a:xfrm>
              <a:off x="7723173" y="261734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91" name="tx91"/>
            <p:cNvSpPr/>
            <p:nvPr/>
          </p:nvSpPr>
          <p:spPr>
            <a:xfrm>
              <a:off x="7959827" y="2644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551.8</a:t>
              </a:r>
            </a:p>
          </p:txBody>
        </p:sp>
        <p:sp>
          <p:nvSpPr>
            <p:cNvPr id="92" name="pl92"/>
            <p:cNvSpPr/>
            <p:nvPr/>
          </p:nvSpPr>
          <p:spPr>
            <a:xfrm>
              <a:off x="1457446"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450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514.6</a:t>
              </a:r>
            </a:p>
          </p:txBody>
        </p:sp>
        <p:sp>
          <p:nvSpPr>
            <p:cNvPr id="103" name="tx103"/>
            <p:cNvSpPr/>
            <p:nvPr/>
          </p:nvSpPr>
          <p:spPr>
            <a:xfrm>
              <a:off x="1339893" y="25824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210.2</a:t>
              </a:r>
            </a:p>
          </p:txBody>
        </p:sp>
        <p:sp>
          <p:nvSpPr>
            <p:cNvPr id="104" name="tx104"/>
            <p:cNvSpPr/>
            <p:nvPr/>
          </p:nvSpPr>
          <p:spPr>
            <a:xfrm>
              <a:off x="2719046" y="34879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483.7</a:t>
              </a:r>
            </a:p>
          </p:txBody>
        </p:sp>
        <p:sp>
          <p:nvSpPr>
            <p:cNvPr id="105" name="tx105"/>
            <p:cNvSpPr/>
            <p:nvPr/>
          </p:nvSpPr>
          <p:spPr>
            <a:xfrm>
              <a:off x="2719046" y="27047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169.9</a:t>
              </a:r>
            </a:p>
          </p:txBody>
        </p:sp>
        <p:sp>
          <p:nvSpPr>
            <p:cNvPr id="106" name="tx106"/>
            <p:cNvSpPr/>
            <p:nvPr/>
          </p:nvSpPr>
          <p:spPr>
            <a:xfrm>
              <a:off x="4098199" y="3444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519.9</a:t>
              </a:r>
            </a:p>
          </p:txBody>
        </p:sp>
        <p:sp>
          <p:nvSpPr>
            <p:cNvPr id="107" name="tx107"/>
            <p:cNvSpPr/>
            <p:nvPr/>
          </p:nvSpPr>
          <p:spPr>
            <a:xfrm>
              <a:off x="4124324" y="2720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08" name="tx108"/>
            <p:cNvSpPr/>
            <p:nvPr/>
          </p:nvSpPr>
          <p:spPr>
            <a:xfrm>
              <a:off x="5477352" y="34574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509.2</a:t>
              </a:r>
            </a:p>
          </p:txBody>
        </p:sp>
        <p:sp>
          <p:nvSpPr>
            <p:cNvPr id="109" name="tx109"/>
            <p:cNvSpPr/>
            <p:nvPr/>
          </p:nvSpPr>
          <p:spPr>
            <a:xfrm>
              <a:off x="5503477" y="2739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89.9</a:t>
              </a:r>
            </a:p>
          </p:txBody>
        </p:sp>
        <p:sp>
          <p:nvSpPr>
            <p:cNvPr id="110" name="tx110"/>
            <p:cNvSpPr/>
            <p:nvPr/>
          </p:nvSpPr>
          <p:spPr>
            <a:xfrm>
              <a:off x="6580674" y="3435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527.4</a:t>
              </a:r>
            </a:p>
          </p:txBody>
        </p:sp>
        <p:sp>
          <p:nvSpPr>
            <p:cNvPr id="111" name="tx111"/>
            <p:cNvSpPr/>
            <p:nvPr/>
          </p:nvSpPr>
          <p:spPr>
            <a:xfrm>
              <a:off x="6606800" y="27488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2" name="tx112"/>
            <p:cNvSpPr/>
            <p:nvPr/>
          </p:nvSpPr>
          <p:spPr>
            <a:xfrm>
              <a:off x="6856505" y="34721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496.9</a:t>
              </a:r>
            </a:p>
          </p:txBody>
        </p:sp>
        <p:sp>
          <p:nvSpPr>
            <p:cNvPr id="113" name="tx113"/>
            <p:cNvSpPr/>
            <p:nvPr/>
          </p:nvSpPr>
          <p:spPr>
            <a:xfrm>
              <a:off x="6882630" y="27889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74.2</a:t>
              </a:r>
            </a:p>
          </p:txBody>
        </p:sp>
        <p:sp>
          <p:nvSpPr>
            <p:cNvPr id="114" name="tx114"/>
            <p:cNvSpPr/>
            <p:nvPr/>
          </p:nvSpPr>
          <p:spPr>
            <a:xfrm>
              <a:off x="7132335" y="34556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510.8</a:t>
              </a:r>
            </a:p>
          </p:txBody>
        </p:sp>
        <p:sp>
          <p:nvSpPr>
            <p:cNvPr id="115" name="tx115"/>
            <p:cNvSpPr/>
            <p:nvPr/>
          </p:nvSpPr>
          <p:spPr>
            <a:xfrm>
              <a:off x="7158461" y="2775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16" name="tx116"/>
            <p:cNvSpPr/>
            <p:nvPr/>
          </p:nvSpPr>
          <p:spPr>
            <a:xfrm>
              <a:off x="7408166" y="34510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514.6</a:t>
              </a:r>
            </a:p>
          </p:txBody>
        </p:sp>
        <p:sp>
          <p:nvSpPr>
            <p:cNvPr id="117" name="tx117"/>
            <p:cNvSpPr/>
            <p:nvPr/>
          </p:nvSpPr>
          <p:spPr>
            <a:xfrm>
              <a:off x="7434291" y="27659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18" name="tx118"/>
            <p:cNvSpPr/>
            <p:nvPr/>
          </p:nvSpPr>
          <p:spPr>
            <a:xfrm>
              <a:off x="7683997" y="34401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523.6</a:t>
              </a:r>
            </a:p>
          </p:txBody>
        </p:sp>
        <p:sp>
          <p:nvSpPr>
            <p:cNvPr id="119" name="tx119"/>
            <p:cNvSpPr/>
            <p:nvPr/>
          </p:nvSpPr>
          <p:spPr>
            <a:xfrm>
              <a:off x="7710122" y="27654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a:t>
              </a:r>
            </a:p>
          </p:txBody>
        </p:sp>
        <p:sp>
          <p:nvSpPr>
            <p:cNvPr id="120" name="tx120"/>
            <p:cNvSpPr/>
            <p:nvPr/>
          </p:nvSpPr>
          <p:spPr>
            <a:xfrm>
              <a:off x="7959827" y="34262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535.2</a:t>
              </a:r>
            </a:p>
          </p:txBody>
        </p:sp>
        <p:sp>
          <p:nvSpPr>
            <p:cNvPr id="121" name="tx121"/>
            <p:cNvSpPr/>
            <p:nvPr/>
          </p:nvSpPr>
          <p:spPr>
            <a:xfrm>
              <a:off x="7985953" y="2765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8522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6359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68266" y="5010059"/>
              <a:ext cx="201456" cy="201456"/>
            </a:xfrm>
            <a:prstGeom prst="rect">
              <a:avLst/>
            </a:prstGeom>
            <a:solidFill>
              <a:srgbClr val="E2231A">
                <a:alpha val="100000"/>
              </a:srgbClr>
            </a:solidFill>
          </p:spPr>
          <p:txBody>
            <a:bodyPr/>
            <a:lstStyle/>
            <a:p/>
          </p:txBody>
        </p:sp>
        <p:sp>
          <p:nvSpPr>
            <p:cNvPr id="145" name="rc145"/>
            <p:cNvSpPr/>
            <p:nvPr/>
          </p:nvSpPr>
          <p:spPr>
            <a:xfrm>
              <a:off x="5673354" y="5010059"/>
              <a:ext cx="201456" cy="201456"/>
            </a:xfrm>
            <a:prstGeom prst="rect">
              <a:avLst/>
            </a:prstGeom>
            <a:solidFill>
              <a:srgbClr val="80BD41">
                <a:alpha val="100000"/>
              </a:srgbClr>
            </a:solidFill>
          </p:spPr>
          <p:txBody>
            <a:bodyPr/>
            <a:lstStyle/>
            <a:p/>
          </p:txBody>
        </p:sp>
        <p:sp>
          <p:nvSpPr>
            <p:cNvPr id="146" name="tx146"/>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13" y="652182"/>
              <a:ext cx="133285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Nepal, 2000-2024</a:t>
              </a:r>
            </a:p>
          </p:txBody>
        </p:sp>
        <p:sp>
          <p:nvSpPr>
            <p:cNvPr id="150" name="pl150"/>
            <p:cNvSpPr/>
            <p:nvPr/>
          </p:nvSpPr>
          <p:spPr>
            <a:xfrm>
              <a:off x="24744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56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0389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4" name="pl154"/>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155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978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1800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33322" y="5889059"/>
              <a:ext cx="6017808" cy="167191"/>
            </a:xfrm>
            <a:prstGeom prst="rect">
              <a:avLst/>
            </a:prstGeom>
            <a:solidFill>
              <a:srgbClr val="80BD41">
                <a:alpha val="100000"/>
              </a:srgbClr>
            </a:solidFill>
          </p:spPr>
          <p:txBody>
            <a:bodyPr/>
            <a:lstStyle/>
            <a:p/>
          </p:txBody>
        </p:sp>
        <p:sp>
          <p:nvSpPr>
            <p:cNvPr id="161" name="rc161"/>
            <p:cNvSpPr/>
            <p:nvPr/>
          </p:nvSpPr>
          <p:spPr>
            <a:xfrm>
              <a:off x="7351131" y="5889059"/>
              <a:ext cx="523317" cy="167191"/>
            </a:xfrm>
            <a:prstGeom prst="rect">
              <a:avLst/>
            </a:prstGeom>
            <a:solidFill>
              <a:srgbClr val="E2231A">
                <a:alpha val="100000"/>
              </a:srgbClr>
            </a:solidFill>
          </p:spPr>
          <p:txBody>
            <a:bodyPr/>
            <a:lstStyle/>
            <a:p/>
          </p:txBody>
        </p:sp>
        <p:sp>
          <p:nvSpPr>
            <p:cNvPr id="162" name="rc162"/>
            <p:cNvSpPr/>
            <p:nvPr/>
          </p:nvSpPr>
          <p:spPr>
            <a:xfrm>
              <a:off x="1333322" y="5680069"/>
              <a:ext cx="5975244" cy="167191"/>
            </a:xfrm>
            <a:prstGeom prst="rect">
              <a:avLst/>
            </a:prstGeom>
            <a:solidFill>
              <a:srgbClr val="80BD41">
                <a:alpha val="100000"/>
              </a:srgbClr>
            </a:solidFill>
          </p:spPr>
          <p:txBody>
            <a:bodyPr/>
            <a:lstStyle/>
            <a:p/>
          </p:txBody>
        </p:sp>
        <p:sp>
          <p:nvSpPr>
            <p:cNvPr id="163" name="rc163"/>
            <p:cNvSpPr/>
            <p:nvPr/>
          </p:nvSpPr>
          <p:spPr>
            <a:xfrm>
              <a:off x="7308567" y="5680069"/>
              <a:ext cx="449715" cy="167191"/>
            </a:xfrm>
            <a:prstGeom prst="rect">
              <a:avLst/>
            </a:prstGeom>
            <a:solidFill>
              <a:srgbClr val="E2231A">
                <a:alpha val="100000"/>
              </a:srgbClr>
            </a:solidFill>
          </p:spPr>
          <p:txBody>
            <a:bodyPr/>
            <a:lstStyle/>
            <a:p/>
          </p:txBody>
        </p:sp>
        <p:sp>
          <p:nvSpPr>
            <p:cNvPr id="164" name="rc164"/>
            <p:cNvSpPr/>
            <p:nvPr/>
          </p:nvSpPr>
          <p:spPr>
            <a:xfrm>
              <a:off x="1333322" y="5471080"/>
              <a:ext cx="6107842" cy="167191"/>
            </a:xfrm>
            <a:prstGeom prst="rect">
              <a:avLst/>
            </a:prstGeom>
            <a:solidFill>
              <a:srgbClr val="80BD41">
                <a:alpha val="100000"/>
              </a:srgbClr>
            </a:solidFill>
          </p:spPr>
          <p:txBody>
            <a:bodyPr/>
            <a:lstStyle/>
            <a:p/>
          </p:txBody>
        </p:sp>
        <p:sp>
          <p:nvSpPr>
            <p:cNvPr id="165" name="rc165"/>
            <p:cNvSpPr/>
            <p:nvPr/>
          </p:nvSpPr>
          <p:spPr>
            <a:xfrm>
              <a:off x="7441165" y="5471080"/>
              <a:ext cx="188855" cy="167191"/>
            </a:xfrm>
            <a:prstGeom prst="rect">
              <a:avLst/>
            </a:prstGeom>
            <a:solidFill>
              <a:srgbClr val="E2231A">
                <a:alpha val="100000"/>
              </a:srgbClr>
            </a:solidFill>
          </p:spPr>
          <p:txBody>
            <a:bodyPr/>
            <a:lstStyle/>
            <a:p/>
          </p:txBody>
        </p:sp>
        <p:sp>
          <p:nvSpPr>
            <p:cNvPr id="166" name="tx166"/>
            <p:cNvSpPr/>
            <p:nvPr/>
          </p:nvSpPr>
          <p:spPr>
            <a:xfrm>
              <a:off x="8056823"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573.2</a:t>
              </a:r>
            </a:p>
          </p:txBody>
        </p:sp>
        <p:sp>
          <p:nvSpPr>
            <p:cNvPr id="167" name="tx167"/>
            <p:cNvSpPr/>
            <p:nvPr/>
          </p:nvSpPr>
          <p:spPr>
            <a:xfrm>
              <a:off x="7983067"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a:t>
              </a:r>
            </a:p>
          </p:txBody>
        </p:sp>
        <p:sp>
          <p:nvSpPr>
            <p:cNvPr id="168" name="tx168"/>
            <p:cNvSpPr/>
            <p:nvPr/>
          </p:nvSpPr>
          <p:spPr>
            <a:xfrm>
              <a:off x="780029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551.8</a:t>
              </a:r>
            </a:p>
          </p:txBody>
        </p:sp>
        <p:sp>
          <p:nvSpPr>
            <p:cNvPr id="169" name="tx169"/>
            <p:cNvSpPr/>
            <p:nvPr/>
          </p:nvSpPr>
          <p:spPr>
            <a:xfrm>
              <a:off x="420658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527.4</a:t>
              </a:r>
            </a:p>
          </p:txBody>
        </p:sp>
        <p:sp>
          <p:nvSpPr>
            <p:cNvPr id="170" name="tx170"/>
            <p:cNvSpPr/>
            <p:nvPr/>
          </p:nvSpPr>
          <p:spPr>
            <a:xfrm>
              <a:off x="750729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a:t>
              </a:r>
            </a:p>
          </p:txBody>
        </p:sp>
        <p:sp>
          <p:nvSpPr>
            <p:cNvPr id="171" name="tx171"/>
            <p:cNvSpPr/>
            <p:nvPr/>
          </p:nvSpPr>
          <p:spPr>
            <a:xfrm>
              <a:off x="418530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523.6</a:t>
              </a:r>
            </a:p>
          </p:txBody>
        </p:sp>
        <p:sp>
          <p:nvSpPr>
            <p:cNvPr id="172" name="tx172"/>
            <p:cNvSpPr/>
            <p:nvPr/>
          </p:nvSpPr>
          <p:spPr>
            <a:xfrm>
              <a:off x="742793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39.4</a:t>
              </a:r>
            </a:p>
          </p:txBody>
        </p:sp>
        <p:sp>
          <p:nvSpPr>
            <p:cNvPr id="173" name="tx173"/>
            <p:cNvSpPr/>
            <p:nvPr/>
          </p:nvSpPr>
          <p:spPr>
            <a:xfrm>
              <a:off x="425160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535.2</a:t>
              </a:r>
            </a:p>
          </p:txBody>
        </p:sp>
        <p:sp>
          <p:nvSpPr>
            <p:cNvPr id="174" name="tx174"/>
            <p:cNvSpPr/>
            <p:nvPr/>
          </p:nvSpPr>
          <p:spPr>
            <a:xfrm>
              <a:off x="743009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75" name="tx17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990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57812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1" name="tx181"/>
            <p:cNvSpPr/>
            <p:nvPr/>
          </p:nvSpPr>
          <p:spPr>
            <a:xfrm>
              <a:off x="80634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2" name="tx182"/>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higher than in 2019 (92%).
The number of children vaccinated with MCV1 increased 1% compared to in 2019.
The number of surviving infants decreased approximately 4%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886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2988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97115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40092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6505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29179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4456262"/>
              <a:ext cx="487582" cy="911703"/>
            </a:xfrm>
            <a:prstGeom prst="rect">
              <a:avLst/>
            </a:prstGeom>
            <a:solidFill>
              <a:srgbClr val="1CABE2">
                <a:alpha val="100000"/>
              </a:srgbClr>
            </a:solidFill>
          </p:spPr>
          <p:txBody>
            <a:bodyPr/>
            <a:lstStyle/>
            <a:p/>
          </p:txBody>
        </p:sp>
        <p:sp>
          <p:nvSpPr>
            <p:cNvPr id="25" name="rc25"/>
            <p:cNvSpPr/>
            <p:nvPr/>
          </p:nvSpPr>
          <p:spPr>
            <a:xfrm>
              <a:off x="1511566" y="5266061"/>
              <a:ext cx="487582" cy="101904"/>
            </a:xfrm>
            <a:prstGeom prst="rect">
              <a:avLst/>
            </a:prstGeom>
            <a:solidFill>
              <a:srgbClr val="1CABE2">
                <a:alpha val="100000"/>
              </a:srgbClr>
            </a:solidFill>
          </p:spPr>
          <p:txBody>
            <a:bodyPr/>
            <a:lstStyle/>
            <a:p/>
          </p:txBody>
        </p:sp>
        <p:sp>
          <p:nvSpPr>
            <p:cNvPr id="26" name="rc26"/>
            <p:cNvSpPr/>
            <p:nvPr/>
          </p:nvSpPr>
          <p:spPr>
            <a:xfrm>
              <a:off x="2053324" y="5276931"/>
              <a:ext cx="487582" cy="91034"/>
            </a:xfrm>
            <a:prstGeom prst="rect">
              <a:avLst/>
            </a:prstGeom>
            <a:solidFill>
              <a:srgbClr val="1CABE2">
                <a:alpha val="100000"/>
              </a:srgbClr>
            </a:solidFill>
          </p:spPr>
          <p:txBody>
            <a:bodyPr/>
            <a:lstStyle/>
            <a:p/>
          </p:txBody>
        </p:sp>
        <p:sp>
          <p:nvSpPr>
            <p:cNvPr id="27" name="rc27"/>
            <p:cNvSpPr/>
            <p:nvPr/>
          </p:nvSpPr>
          <p:spPr>
            <a:xfrm>
              <a:off x="2595083" y="4997034"/>
              <a:ext cx="487582" cy="370931"/>
            </a:xfrm>
            <a:prstGeom prst="rect">
              <a:avLst/>
            </a:prstGeom>
            <a:solidFill>
              <a:srgbClr val="1CABE2">
                <a:alpha val="100000"/>
              </a:srgbClr>
            </a:solidFill>
          </p:spPr>
          <p:txBody>
            <a:bodyPr/>
            <a:lstStyle/>
            <a:p/>
          </p:txBody>
        </p:sp>
        <p:sp>
          <p:nvSpPr>
            <p:cNvPr id="28" name="rc28"/>
            <p:cNvSpPr/>
            <p:nvPr/>
          </p:nvSpPr>
          <p:spPr>
            <a:xfrm>
              <a:off x="3136842" y="4982088"/>
              <a:ext cx="487582" cy="385877"/>
            </a:xfrm>
            <a:prstGeom prst="rect">
              <a:avLst/>
            </a:prstGeom>
            <a:solidFill>
              <a:srgbClr val="1CABE2">
                <a:alpha val="100000"/>
              </a:srgbClr>
            </a:solidFill>
          </p:spPr>
          <p:txBody>
            <a:bodyPr/>
            <a:lstStyle/>
            <a:p/>
          </p:txBody>
        </p:sp>
        <p:sp>
          <p:nvSpPr>
            <p:cNvPr id="29" name="rc29"/>
            <p:cNvSpPr/>
            <p:nvPr/>
          </p:nvSpPr>
          <p:spPr>
            <a:xfrm>
              <a:off x="3678600" y="5233452"/>
              <a:ext cx="487582" cy="134513"/>
            </a:xfrm>
            <a:prstGeom prst="rect">
              <a:avLst/>
            </a:prstGeom>
            <a:solidFill>
              <a:srgbClr val="1CABE2">
                <a:alpha val="100000"/>
              </a:srgbClr>
            </a:solidFill>
          </p:spPr>
          <p:txBody>
            <a:bodyPr/>
            <a:lstStyle/>
            <a:p/>
          </p:txBody>
        </p:sp>
        <p:sp>
          <p:nvSpPr>
            <p:cNvPr id="30" name="rc30"/>
            <p:cNvSpPr/>
            <p:nvPr/>
          </p:nvSpPr>
          <p:spPr>
            <a:xfrm>
              <a:off x="4220359" y="5014697"/>
              <a:ext cx="487582" cy="353268"/>
            </a:xfrm>
            <a:prstGeom prst="rect">
              <a:avLst/>
            </a:prstGeom>
            <a:solidFill>
              <a:srgbClr val="1CABE2">
                <a:alpha val="100000"/>
              </a:srgbClr>
            </a:solidFill>
          </p:spPr>
          <p:txBody>
            <a:bodyPr/>
            <a:lstStyle/>
            <a:p/>
          </p:txBody>
        </p:sp>
        <p:sp>
          <p:nvSpPr>
            <p:cNvPr id="31" name="rc31"/>
            <p:cNvSpPr/>
            <p:nvPr/>
          </p:nvSpPr>
          <p:spPr>
            <a:xfrm>
              <a:off x="4762118" y="4782355"/>
              <a:ext cx="487582" cy="585609"/>
            </a:xfrm>
            <a:prstGeom prst="rect">
              <a:avLst/>
            </a:prstGeom>
            <a:solidFill>
              <a:srgbClr val="1CABE2">
                <a:alpha val="100000"/>
              </a:srgbClr>
            </a:solidFill>
          </p:spPr>
          <p:txBody>
            <a:bodyPr/>
            <a:lstStyle/>
            <a:p/>
          </p:txBody>
        </p:sp>
        <p:sp>
          <p:nvSpPr>
            <p:cNvPr id="32" name="rc32"/>
            <p:cNvSpPr/>
            <p:nvPr/>
          </p:nvSpPr>
          <p:spPr>
            <a:xfrm>
              <a:off x="5303876" y="4840780"/>
              <a:ext cx="487582" cy="527184"/>
            </a:xfrm>
            <a:prstGeom prst="rect">
              <a:avLst/>
            </a:prstGeom>
            <a:solidFill>
              <a:srgbClr val="1CABE2">
                <a:alpha val="100000"/>
              </a:srgbClr>
            </a:solidFill>
          </p:spPr>
          <p:txBody>
            <a:bodyPr/>
            <a:lstStyle/>
            <a:p/>
          </p:txBody>
        </p:sp>
        <p:sp>
          <p:nvSpPr>
            <p:cNvPr id="33" name="rc33"/>
            <p:cNvSpPr/>
            <p:nvPr/>
          </p:nvSpPr>
          <p:spPr>
            <a:xfrm>
              <a:off x="5845635" y="5173668"/>
              <a:ext cx="487582" cy="194297"/>
            </a:xfrm>
            <a:prstGeom prst="rect">
              <a:avLst/>
            </a:prstGeom>
            <a:solidFill>
              <a:srgbClr val="1CABE2">
                <a:alpha val="100000"/>
              </a:srgbClr>
            </a:solidFill>
          </p:spPr>
          <p:txBody>
            <a:bodyPr/>
            <a:lstStyle/>
            <a:p/>
          </p:txBody>
        </p:sp>
        <p:sp>
          <p:nvSpPr>
            <p:cNvPr id="34" name="rc34"/>
            <p:cNvSpPr/>
            <p:nvPr/>
          </p:nvSpPr>
          <p:spPr>
            <a:xfrm>
              <a:off x="6387393" y="5188614"/>
              <a:ext cx="487582" cy="179351"/>
            </a:xfrm>
            <a:prstGeom prst="rect">
              <a:avLst/>
            </a:prstGeom>
            <a:solidFill>
              <a:srgbClr val="1CABE2">
                <a:alpha val="100000"/>
              </a:srgbClr>
            </a:solidFill>
          </p:spPr>
          <p:txBody>
            <a:bodyPr/>
            <a:lstStyle/>
            <a:p/>
          </p:txBody>
        </p:sp>
        <p:sp>
          <p:nvSpPr>
            <p:cNvPr id="35" name="rc35"/>
            <p:cNvSpPr/>
            <p:nvPr/>
          </p:nvSpPr>
          <p:spPr>
            <a:xfrm>
              <a:off x="6929152" y="4058156"/>
              <a:ext cx="487582" cy="1309809"/>
            </a:xfrm>
            <a:prstGeom prst="rect">
              <a:avLst/>
            </a:prstGeom>
            <a:solidFill>
              <a:srgbClr val="1CABE2">
                <a:alpha val="100000"/>
              </a:srgbClr>
            </a:solidFill>
          </p:spPr>
          <p:txBody>
            <a:bodyPr/>
            <a:lstStyle/>
            <a:p/>
          </p:txBody>
        </p:sp>
        <p:sp>
          <p:nvSpPr>
            <p:cNvPr id="36" name="rc36"/>
            <p:cNvSpPr/>
            <p:nvPr/>
          </p:nvSpPr>
          <p:spPr>
            <a:xfrm>
              <a:off x="7470911" y="5210353"/>
              <a:ext cx="487582" cy="157611"/>
            </a:xfrm>
            <a:prstGeom prst="rect">
              <a:avLst/>
            </a:prstGeom>
            <a:solidFill>
              <a:srgbClr val="1CABE2">
                <a:alpha val="100000"/>
              </a:srgbClr>
            </a:solidFill>
          </p:spPr>
          <p:txBody>
            <a:bodyPr/>
            <a:lstStyle/>
            <a:p/>
          </p:txBody>
        </p:sp>
        <p:sp>
          <p:nvSpPr>
            <p:cNvPr id="37" name="pl37"/>
            <p:cNvSpPr/>
            <p:nvPr/>
          </p:nvSpPr>
          <p:spPr>
            <a:xfrm>
              <a:off x="1213598" y="1132914"/>
              <a:ext cx="6501103" cy="611244"/>
            </a:xfrm>
            <a:custGeom>
              <a:avLst/>
              <a:pathLst>
                <a:path w="6501103" h="611244">
                  <a:moveTo>
                    <a:pt x="0" y="480263"/>
                  </a:moveTo>
                  <a:lnTo>
                    <a:pt x="541758" y="392942"/>
                  </a:lnTo>
                  <a:lnTo>
                    <a:pt x="1083517" y="392942"/>
                  </a:lnTo>
                  <a:lnTo>
                    <a:pt x="1625275" y="523923"/>
                  </a:lnTo>
                  <a:lnTo>
                    <a:pt x="2167034" y="611244"/>
                  </a:lnTo>
                  <a:lnTo>
                    <a:pt x="2708793" y="305622"/>
                  </a:lnTo>
                  <a:lnTo>
                    <a:pt x="3250551" y="261961"/>
                  </a:lnTo>
                  <a:lnTo>
                    <a:pt x="3792310" y="218301"/>
                  </a:lnTo>
                  <a:lnTo>
                    <a:pt x="4334069" y="436603"/>
                  </a:lnTo>
                  <a:lnTo>
                    <a:pt x="4875827" y="305622"/>
                  </a:lnTo>
                  <a:lnTo>
                    <a:pt x="5417586" y="305622"/>
                  </a:lnTo>
                  <a:lnTo>
                    <a:pt x="5959345" y="174641"/>
                  </a:lnTo>
                  <a:lnTo>
                    <a:pt x="6501103" y="0"/>
                  </a:lnTo>
                </a:path>
              </a:pathLst>
            </a:custGeom>
            <a:ln w="27101" cap="flat">
              <a:solidFill>
                <a:srgbClr val="00833D">
                  <a:alpha val="100000"/>
                </a:srgbClr>
              </a:solidFill>
              <a:prstDash val="solid"/>
              <a:round/>
            </a:ln>
          </p:spPr>
          <p:txBody>
            <a:bodyPr/>
            <a:lstStyle/>
            <a:p/>
          </p:txBody>
        </p:sp>
        <p:sp>
          <p:nvSpPr>
            <p:cNvPr id="38" name="pl38"/>
            <p:cNvSpPr/>
            <p:nvPr/>
          </p:nvSpPr>
          <p:spPr>
            <a:xfrm>
              <a:off x="3380633" y="1307555"/>
              <a:ext cx="4334069" cy="2968902"/>
            </a:xfrm>
            <a:custGeom>
              <a:avLst/>
              <a:pathLst>
                <a:path w="4334069" h="2968902">
                  <a:moveTo>
                    <a:pt x="0" y="2968902"/>
                  </a:moveTo>
                  <a:lnTo>
                    <a:pt x="541758" y="1484451"/>
                  </a:lnTo>
                  <a:lnTo>
                    <a:pt x="1083517" y="1047847"/>
                  </a:lnTo>
                  <a:lnTo>
                    <a:pt x="1625275" y="742225"/>
                  </a:lnTo>
                  <a:lnTo>
                    <a:pt x="2167034" y="829546"/>
                  </a:lnTo>
                  <a:lnTo>
                    <a:pt x="2708793" y="261961"/>
                  </a:lnTo>
                  <a:lnTo>
                    <a:pt x="3250551" y="261961"/>
                  </a:lnTo>
                  <a:lnTo>
                    <a:pt x="3792310" y="174641"/>
                  </a:lnTo>
                  <a:lnTo>
                    <a:pt x="4334069" y="0"/>
                  </a:lnTo>
                </a:path>
              </a:pathLst>
            </a:custGeom>
            <a:ln w="27101" cap="flat">
              <a:solidFill>
                <a:srgbClr val="002759">
                  <a:alpha val="100000"/>
                </a:srgbClr>
              </a:solidFill>
              <a:prstDash val="solid"/>
              <a:round/>
            </a:ln>
          </p:spPr>
          <p:txBody>
            <a:bodyPr/>
            <a:lstStyle/>
            <a:p/>
          </p:txBody>
        </p:sp>
        <p:sp>
          <p:nvSpPr>
            <p:cNvPr id="39" name="pt39"/>
            <p:cNvSpPr/>
            <p:nvPr/>
          </p:nvSpPr>
          <p:spPr>
            <a:xfrm>
              <a:off x="1181997"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349032" y="42448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890790"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32549"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974308"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16066"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057825"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599584"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141342"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683101"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14120" y="43264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671</a:t>
              </a:r>
            </a:p>
          </p:txBody>
        </p:sp>
        <p:sp>
          <p:nvSpPr>
            <p:cNvPr id="62" name="tx62"/>
            <p:cNvSpPr/>
            <p:nvPr/>
          </p:nvSpPr>
          <p:spPr>
            <a:xfrm>
              <a:off x="1689038" y="513767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a:t>
              </a:r>
            </a:p>
          </p:txBody>
        </p:sp>
        <p:sp>
          <p:nvSpPr>
            <p:cNvPr id="63" name="tx63"/>
            <p:cNvSpPr/>
            <p:nvPr/>
          </p:nvSpPr>
          <p:spPr>
            <a:xfrm>
              <a:off x="2230797" y="514708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64" name="tx64"/>
            <p:cNvSpPr/>
            <p:nvPr/>
          </p:nvSpPr>
          <p:spPr>
            <a:xfrm>
              <a:off x="2739396" y="486713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273</a:t>
              </a:r>
            </a:p>
          </p:txBody>
        </p:sp>
        <p:sp>
          <p:nvSpPr>
            <p:cNvPr id="65" name="tx65"/>
            <p:cNvSpPr/>
            <p:nvPr/>
          </p:nvSpPr>
          <p:spPr>
            <a:xfrm>
              <a:off x="3281155" y="485224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66" name="tx66"/>
            <p:cNvSpPr/>
            <p:nvPr/>
          </p:nvSpPr>
          <p:spPr>
            <a:xfrm>
              <a:off x="3856073" y="510360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a:t>
              </a:r>
            </a:p>
          </p:txBody>
        </p:sp>
        <p:sp>
          <p:nvSpPr>
            <p:cNvPr id="67" name="tx67"/>
            <p:cNvSpPr/>
            <p:nvPr/>
          </p:nvSpPr>
          <p:spPr>
            <a:xfrm>
              <a:off x="4364672" y="488485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260</a:t>
              </a:r>
            </a:p>
          </p:txBody>
        </p:sp>
        <p:sp>
          <p:nvSpPr>
            <p:cNvPr id="68" name="tx68"/>
            <p:cNvSpPr/>
            <p:nvPr/>
          </p:nvSpPr>
          <p:spPr>
            <a:xfrm>
              <a:off x="4906431" y="465245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431</a:t>
              </a:r>
            </a:p>
          </p:txBody>
        </p:sp>
        <p:sp>
          <p:nvSpPr>
            <p:cNvPr id="69" name="tx69"/>
            <p:cNvSpPr/>
            <p:nvPr/>
          </p:nvSpPr>
          <p:spPr>
            <a:xfrm>
              <a:off x="5448190" y="471088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388</a:t>
              </a:r>
            </a:p>
          </p:txBody>
        </p:sp>
        <p:sp>
          <p:nvSpPr>
            <p:cNvPr id="70" name="tx70"/>
            <p:cNvSpPr/>
            <p:nvPr/>
          </p:nvSpPr>
          <p:spPr>
            <a:xfrm>
              <a:off x="5989948" y="504376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143</a:t>
              </a:r>
            </a:p>
          </p:txBody>
        </p:sp>
        <p:sp>
          <p:nvSpPr>
            <p:cNvPr id="71" name="tx71"/>
            <p:cNvSpPr/>
            <p:nvPr/>
          </p:nvSpPr>
          <p:spPr>
            <a:xfrm>
              <a:off x="6531707" y="505871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132</a:t>
              </a:r>
            </a:p>
          </p:txBody>
        </p:sp>
        <p:sp>
          <p:nvSpPr>
            <p:cNvPr id="72" name="tx72"/>
            <p:cNvSpPr/>
            <p:nvPr/>
          </p:nvSpPr>
          <p:spPr>
            <a:xfrm>
              <a:off x="7073466"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964</a:t>
              </a:r>
            </a:p>
          </p:txBody>
        </p:sp>
        <p:sp>
          <p:nvSpPr>
            <p:cNvPr id="73" name="tx73"/>
            <p:cNvSpPr/>
            <p:nvPr/>
          </p:nvSpPr>
          <p:spPr>
            <a:xfrm>
              <a:off x="7615224" y="50805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a:t>
              </a:r>
            </a:p>
          </p:txBody>
        </p:sp>
        <p:sp>
          <p:nvSpPr>
            <p:cNvPr id="74" name="pl74"/>
            <p:cNvSpPr/>
            <p:nvPr/>
          </p:nvSpPr>
          <p:spPr>
            <a:xfrm>
              <a:off x="7731125" y="1089979"/>
              <a:ext cx="131178" cy="38157"/>
            </a:xfrm>
            <a:custGeom>
              <a:avLst/>
              <a:pathLst>
                <a:path w="131178" h="38157">
                  <a:moveTo>
                    <a:pt x="131178" y="0"/>
                  </a:moveTo>
                  <a:lnTo>
                    <a:pt x="0" y="38157"/>
                  </a:lnTo>
                </a:path>
              </a:pathLst>
            </a:custGeom>
          </p:spPr>
          <p:txBody>
            <a:bodyPr/>
            <a:lstStyle/>
            <a:p/>
          </p:txBody>
        </p:sp>
        <p:sp>
          <p:nvSpPr>
            <p:cNvPr id="75" name="pl75"/>
            <p:cNvSpPr/>
            <p:nvPr/>
          </p:nvSpPr>
          <p:spPr>
            <a:xfrm>
              <a:off x="7731230" y="1312183"/>
              <a:ext cx="131074" cy="36703"/>
            </a:xfrm>
            <a:custGeom>
              <a:avLst/>
              <a:pathLst>
                <a:path w="131074" h="36703">
                  <a:moveTo>
                    <a:pt x="131074" y="36703"/>
                  </a:moveTo>
                  <a:lnTo>
                    <a:pt x="0" y="0"/>
                  </a:lnTo>
                </a:path>
              </a:pathLst>
            </a:custGeom>
          </p:spPr>
          <p:txBody>
            <a:bodyPr/>
            <a:lstStyle/>
            <a:p/>
          </p:txBody>
        </p:sp>
        <p:sp>
          <p:nvSpPr>
            <p:cNvPr id="76" name="pg76"/>
            <p:cNvSpPr/>
            <p:nvPr/>
          </p:nvSpPr>
          <p:spPr>
            <a:xfrm>
              <a:off x="7793724" y="99628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103740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78" name="pg78"/>
            <p:cNvSpPr/>
            <p:nvPr/>
          </p:nvSpPr>
          <p:spPr>
            <a:xfrm>
              <a:off x="7793724" y="126514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13062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0" name="rc80"/>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9454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3" name="tx83"/>
            <p:cNvSpPr/>
            <p:nvPr/>
          </p:nvSpPr>
          <p:spPr>
            <a:xfrm>
              <a:off x="508103" y="258670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122798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5" name="tx85"/>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tx111"/>
            <p:cNvSpPr/>
            <p:nvPr/>
          </p:nvSpPr>
          <p:spPr>
            <a:xfrm>
              <a:off x="2106354" y="401416"/>
              <a:ext cx="53115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Nepal, 2012-2024</a:t>
              </a:r>
            </a:p>
          </p:txBody>
        </p:sp>
        <p:sp>
          <p:nvSpPr>
            <p:cNvPr id="112" name="tx11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4" name="tx11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5" name="tx11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116 confirmed measles cases in Nepal. In the same year, MCV1 coverage was 97% and MCV2 coverage was 93%.
The number of cases in 2024 was 88% lower than in 2023 (n=964).
The highest number of measles cases was reported in 2023 (n=964). In this year, MCV1 coverage was 93%.
There were measles-containing vaccine supplementary immunization activities/campaigns in 2020, 2023, and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187659"/>
              <a:ext cx="3520101" cy="1912425"/>
            </a:xfrm>
            <a:custGeom>
              <a:avLst/>
              <a:pathLst>
                <a:path w="3520101" h="1912425">
                  <a:moveTo>
                    <a:pt x="0" y="273203"/>
                  </a:moveTo>
                  <a:lnTo>
                    <a:pt x="146670" y="0"/>
                  </a:lnTo>
                  <a:lnTo>
                    <a:pt x="293341" y="0"/>
                  </a:lnTo>
                  <a:lnTo>
                    <a:pt x="440012" y="1229416"/>
                  </a:lnTo>
                  <a:lnTo>
                    <a:pt x="586683" y="683009"/>
                  </a:lnTo>
                  <a:lnTo>
                    <a:pt x="733354" y="956212"/>
                  </a:lnTo>
                  <a:lnTo>
                    <a:pt x="880025" y="1366018"/>
                  </a:lnTo>
                  <a:lnTo>
                    <a:pt x="1026696" y="1366018"/>
                  </a:lnTo>
                  <a:lnTo>
                    <a:pt x="1173367" y="1639221"/>
                  </a:lnTo>
                  <a:lnTo>
                    <a:pt x="1320038" y="1912425"/>
                  </a:lnTo>
                  <a:lnTo>
                    <a:pt x="1466709" y="1912425"/>
                  </a:lnTo>
                  <a:lnTo>
                    <a:pt x="1613379" y="1366018"/>
                  </a:lnTo>
                  <a:lnTo>
                    <a:pt x="1760050" y="1912425"/>
                  </a:lnTo>
                  <a:lnTo>
                    <a:pt x="1906721" y="1639221"/>
                  </a:lnTo>
                  <a:lnTo>
                    <a:pt x="2053392" y="1639221"/>
                  </a:lnTo>
                  <a:lnTo>
                    <a:pt x="2200063" y="1502620"/>
                  </a:lnTo>
                  <a:lnTo>
                    <a:pt x="2346734" y="819610"/>
                  </a:lnTo>
                  <a:lnTo>
                    <a:pt x="2493405" y="1092814"/>
                  </a:lnTo>
                  <a:lnTo>
                    <a:pt x="2640076" y="1229416"/>
                  </a:lnTo>
                  <a:lnTo>
                    <a:pt x="2786747" y="1502620"/>
                  </a:lnTo>
                  <a:lnTo>
                    <a:pt x="2933418" y="1092814"/>
                  </a:lnTo>
                  <a:lnTo>
                    <a:pt x="3080089" y="1775823"/>
                  </a:lnTo>
                  <a:lnTo>
                    <a:pt x="3226759" y="1229416"/>
                  </a:lnTo>
                  <a:lnTo>
                    <a:pt x="3373430" y="1639221"/>
                  </a:lnTo>
                  <a:lnTo>
                    <a:pt x="3520101" y="1775823"/>
                  </a:lnTo>
                </a:path>
              </a:pathLst>
            </a:custGeom>
            <a:ln w="27101" cap="flat">
              <a:solidFill>
                <a:srgbClr val="0058AB">
                  <a:alpha val="80000"/>
                </a:srgbClr>
              </a:solidFill>
              <a:prstDash val="solid"/>
              <a:round/>
            </a:ln>
          </p:spPr>
          <p:txBody>
            <a:bodyPr/>
            <a:lstStyle/>
            <a:p/>
          </p:txBody>
        </p:sp>
        <p:sp>
          <p:nvSpPr>
            <p:cNvPr id="20" name="pl20"/>
            <p:cNvSpPr/>
            <p:nvPr/>
          </p:nvSpPr>
          <p:spPr>
            <a:xfrm>
              <a:off x="943464" y="3324261"/>
              <a:ext cx="3520101" cy="1092814"/>
            </a:xfrm>
            <a:custGeom>
              <a:avLst/>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p:txBody>
        </p:sp>
        <p:sp>
          <p:nvSpPr>
            <p:cNvPr id="21" name="pl21"/>
            <p:cNvSpPr/>
            <p:nvPr/>
          </p:nvSpPr>
          <p:spPr>
            <a:xfrm>
              <a:off x="943464" y="2504650"/>
              <a:ext cx="3520101" cy="2185629"/>
            </a:xfrm>
            <a:custGeom>
              <a:avLst/>
              <a:pathLst>
                <a:path w="3520101" h="2185629">
                  <a:moveTo>
                    <a:pt x="0" y="0"/>
                  </a:moveTo>
                  <a:lnTo>
                    <a:pt x="146670" y="0"/>
                  </a:lnTo>
                  <a:lnTo>
                    <a:pt x="293341" y="0"/>
                  </a:lnTo>
                  <a:lnTo>
                    <a:pt x="440012" y="273203"/>
                  </a:lnTo>
                  <a:lnTo>
                    <a:pt x="586683" y="546407"/>
                  </a:lnTo>
                  <a:lnTo>
                    <a:pt x="733354" y="136601"/>
                  </a:lnTo>
                  <a:lnTo>
                    <a:pt x="880025" y="273203"/>
                  </a:lnTo>
                  <a:lnTo>
                    <a:pt x="1026696" y="0"/>
                  </a:lnTo>
                  <a:lnTo>
                    <a:pt x="1173367" y="819610"/>
                  </a:lnTo>
                  <a:lnTo>
                    <a:pt x="1320038" y="956212"/>
                  </a:lnTo>
                  <a:lnTo>
                    <a:pt x="1466709" y="1366018"/>
                  </a:lnTo>
                  <a:lnTo>
                    <a:pt x="1613379" y="1366018"/>
                  </a:lnTo>
                  <a:lnTo>
                    <a:pt x="1760050" y="1366018"/>
                  </a:lnTo>
                  <a:lnTo>
                    <a:pt x="1906721" y="1366018"/>
                  </a:lnTo>
                  <a:lnTo>
                    <a:pt x="2053392" y="1639221"/>
                  </a:lnTo>
                  <a:lnTo>
                    <a:pt x="2200063" y="1912425"/>
                  </a:lnTo>
                  <a:lnTo>
                    <a:pt x="2346734" y="2049027"/>
                  </a:lnTo>
                  <a:lnTo>
                    <a:pt x="2493405" y="2049027"/>
                  </a:lnTo>
                  <a:lnTo>
                    <a:pt x="2640076" y="2049027"/>
                  </a:lnTo>
                  <a:lnTo>
                    <a:pt x="2786747" y="2049027"/>
                  </a:lnTo>
                  <a:lnTo>
                    <a:pt x="2933418" y="2049027"/>
                  </a:lnTo>
                  <a:lnTo>
                    <a:pt x="3080089" y="2049027"/>
                  </a:lnTo>
                  <a:lnTo>
                    <a:pt x="3226759" y="2049027"/>
                  </a:lnTo>
                  <a:lnTo>
                    <a:pt x="3373430" y="2049027"/>
                  </a:lnTo>
                  <a:lnTo>
                    <a:pt x="3520101" y="2185629"/>
                  </a:lnTo>
                </a:path>
              </a:pathLst>
            </a:custGeom>
            <a:ln w="27101" cap="flat">
              <a:solidFill>
                <a:srgbClr val="00833D">
                  <a:alpha val="80000"/>
                </a:srgbClr>
              </a:solidFill>
              <a:prstDash val="solid"/>
              <a:round/>
            </a:ln>
          </p:spPr>
          <p:txBody>
            <a:bodyPr/>
            <a:lstStyle/>
            <a:p/>
          </p:txBody>
        </p:sp>
        <p:sp>
          <p:nvSpPr>
            <p:cNvPr id="22" name="pl22"/>
            <p:cNvSpPr/>
            <p:nvPr/>
          </p:nvSpPr>
          <p:spPr>
            <a:xfrm>
              <a:off x="943464" y="3187659"/>
              <a:ext cx="3520101" cy="1912425"/>
            </a:xfrm>
            <a:custGeom>
              <a:avLst/>
              <a:pathLst>
                <a:path w="3520101" h="1912425">
                  <a:moveTo>
                    <a:pt x="0" y="273203"/>
                  </a:moveTo>
                  <a:lnTo>
                    <a:pt x="146670" y="0"/>
                  </a:lnTo>
                  <a:lnTo>
                    <a:pt x="293341" y="0"/>
                  </a:lnTo>
                  <a:lnTo>
                    <a:pt x="440012" y="1229416"/>
                  </a:lnTo>
                  <a:lnTo>
                    <a:pt x="586683" y="683009"/>
                  </a:lnTo>
                  <a:lnTo>
                    <a:pt x="733354" y="956212"/>
                  </a:lnTo>
                  <a:lnTo>
                    <a:pt x="880025" y="1366018"/>
                  </a:lnTo>
                  <a:lnTo>
                    <a:pt x="1026696" y="1366018"/>
                  </a:lnTo>
                  <a:lnTo>
                    <a:pt x="1173367" y="1639221"/>
                  </a:lnTo>
                  <a:lnTo>
                    <a:pt x="1320038" y="1912425"/>
                  </a:lnTo>
                  <a:lnTo>
                    <a:pt x="1466709" y="1912425"/>
                  </a:lnTo>
                  <a:lnTo>
                    <a:pt x="1613379" y="1366018"/>
                  </a:lnTo>
                  <a:lnTo>
                    <a:pt x="1760050" y="1912425"/>
                  </a:lnTo>
                  <a:lnTo>
                    <a:pt x="1906721" y="1639221"/>
                  </a:lnTo>
                  <a:lnTo>
                    <a:pt x="2053392" y="1639221"/>
                  </a:lnTo>
                  <a:lnTo>
                    <a:pt x="2200063" y="1502620"/>
                  </a:lnTo>
                  <a:lnTo>
                    <a:pt x="2346734" y="819610"/>
                  </a:lnTo>
                  <a:lnTo>
                    <a:pt x="2493405" y="1092814"/>
                  </a:lnTo>
                  <a:lnTo>
                    <a:pt x="2640076" y="1229416"/>
                  </a:lnTo>
                  <a:lnTo>
                    <a:pt x="2786747" y="1502620"/>
                  </a:lnTo>
                  <a:lnTo>
                    <a:pt x="2933418" y="1092814"/>
                  </a:lnTo>
                  <a:lnTo>
                    <a:pt x="3080089" y="1775823"/>
                  </a:lnTo>
                  <a:lnTo>
                    <a:pt x="3226759" y="1229416"/>
                  </a:lnTo>
                  <a:lnTo>
                    <a:pt x="3373430" y="1639221"/>
                  </a:lnTo>
                  <a:lnTo>
                    <a:pt x="3520101" y="1775823"/>
                  </a:lnTo>
                </a:path>
              </a:pathLst>
            </a:custGeom>
            <a:ln w="43362" cap="flat">
              <a:solidFill>
                <a:srgbClr val="000000">
                  <a:alpha val="100000"/>
                </a:srgbClr>
              </a:solidFill>
              <a:prstDash val="solid"/>
              <a:round/>
            </a:ln>
          </p:spPr>
          <p:txBody>
            <a:bodyPr/>
            <a:lstStyle/>
            <a:p/>
          </p:txBody>
        </p:sp>
        <p:sp>
          <p:nvSpPr>
            <p:cNvPr id="23" name="pl23"/>
            <p:cNvSpPr/>
            <p:nvPr/>
          </p:nvSpPr>
          <p:spPr>
            <a:xfrm>
              <a:off x="943464" y="3187659"/>
              <a:ext cx="3520101" cy="1912425"/>
            </a:xfrm>
            <a:custGeom>
              <a:avLst/>
              <a:pathLst>
                <a:path w="3520101" h="1912425">
                  <a:moveTo>
                    <a:pt x="0" y="273203"/>
                  </a:moveTo>
                  <a:lnTo>
                    <a:pt x="146670" y="0"/>
                  </a:lnTo>
                  <a:lnTo>
                    <a:pt x="293341" y="0"/>
                  </a:lnTo>
                  <a:lnTo>
                    <a:pt x="440012" y="1229416"/>
                  </a:lnTo>
                  <a:lnTo>
                    <a:pt x="586683" y="683009"/>
                  </a:lnTo>
                  <a:lnTo>
                    <a:pt x="733354" y="956212"/>
                  </a:lnTo>
                  <a:lnTo>
                    <a:pt x="880025" y="1366018"/>
                  </a:lnTo>
                  <a:lnTo>
                    <a:pt x="1026696" y="1366018"/>
                  </a:lnTo>
                  <a:lnTo>
                    <a:pt x="1173367" y="1639221"/>
                  </a:lnTo>
                  <a:lnTo>
                    <a:pt x="1320038" y="1912425"/>
                  </a:lnTo>
                  <a:lnTo>
                    <a:pt x="1466709" y="1912425"/>
                  </a:lnTo>
                  <a:lnTo>
                    <a:pt x="1613379" y="1366018"/>
                  </a:lnTo>
                  <a:lnTo>
                    <a:pt x="1760050" y="1912425"/>
                  </a:lnTo>
                  <a:lnTo>
                    <a:pt x="1906721" y="1639221"/>
                  </a:lnTo>
                  <a:lnTo>
                    <a:pt x="2053392" y="1639221"/>
                  </a:lnTo>
                  <a:lnTo>
                    <a:pt x="2200063" y="1502620"/>
                  </a:lnTo>
                  <a:lnTo>
                    <a:pt x="2346734" y="819610"/>
                  </a:lnTo>
                  <a:lnTo>
                    <a:pt x="2493405" y="1092814"/>
                  </a:lnTo>
                  <a:lnTo>
                    <a:pt x="2640076" y="1229416"/>
                  </a:lnTo>
                  <a:lnTo>
                    <a:pt x="2786747" y="1502620"/>
                  </a:lnTo>
                  <a:lnTo>
                    <a:pt x="2933418" y="1092814"/>
                  </a:lnTo>
                  <a:lnTo>
                    <a:pt x="3080089" y="1775823"/>
                  </a:lnTo>
                  <a:lnTo>
                    <a:pt x="3226759" y="1229416"/>
                  </a:lnTo>
                  <a:lnTo>
                    <a:pt x="3373430" y="1639221"/>
                  </a:lnTo>
                  <a:lnTo>
                    <a:pt x="3520101" y="1775823"/>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05105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734066"/>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69027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41707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9844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01454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4" name="pg34"/>
            <p:cNvSpPr/>
            <p:nvPr/>
          </p:nvSpPr>
          <p:spPr>
            <a:xfrm>
              <a:off x="1618330" y="36675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369879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2351684" y="46237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6525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85039"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671722"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58406" y="43505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38056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51716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tx46"/>
            <p:cNvSpPr/>
            <p:nvPr/>
          </p:nvSpPr>
          <p:spPr>
            <a:xfrm>
              <a:off x="4523855" y="43780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497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3993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3993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6357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2603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07035" y="6076492"/>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65" name="tx65"/>
            <p:cNvSpPr/>
            <p:nvPr/>
          </p:nvSpPr>
          <p:spPr>
            <a:xfrm>
              <a:off x="263067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93131"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777853"/>
              <a:ext cx="3520101" cy="2185629"/>
            </a:xfrm>
            <a:custGeom>
              <a:avLst/>
              <a:pathLst>
                <a:path w="3520101" h="2185629">
                  <a:moveTo>
                    <a:pt x="0" y="273203"/>
                  </a:moveTo>
                  <a:lnTo>
                    <a:pt x="146670" y="273203"/>
                  </a:lnTo>
                  <a:lnTo>
                    <a:pt x="293341" y="273203"/>
                  </a:lnTo>
                  <a:lnTo>
                    <a:pt x="440012" y="1092814"/>
                  </a:lnTo>
                  <a:lnTo>
                    <a:pt x="586683" y="0"/>
                  </a:lnTo>
                  <a:lnTo>
                    <a:pt x="733354" y="1092814"/>
                  </a:lnTo>
                  <a:lnTo>
                    <a:pt x="880025" y="1092814"/>
                  </a:lnTo>
                  <a:lnTo>
                    <a:pt x="1026696" y="1639221"/>
                  </a:lnTo>
                  <a:lnTo>
                    <a:pt x="1173367" y="1502620"/>
                  </a:lnTo>
                  <a:lnTo>
                    <a:pt x="1320038" y="1639221"/>
                  </a:lnTo>
                  <a:lnTo>
                    <a:pt x="1466709" y="1229416"/>
                  </a:lnTo>
                  <a:lnTo>
                    <a:pt x="1613379" y="1229416"/>
                  </a:lnTo>
                  <a:lnTo>
                    <a:pt x="1760050" y="1775823"/>
                  </a:lnTo>
                  <a:lnTo>
                    <a:pt x="1906721" y="1502620"/>
                  </a:lnTo>
                  <a:lnTo>
                    <a:pt x="2053392" y="1502620"/>
                  </a:lnTo>
                  <a:lnTo>
                    <a:pt x="2200063" y="956212"/>
                  </a:lnTo>
                  <a:lnTo>
                    <a:pt x="2346734" y="546407"/>
                  </a:lnTo>
                  <a:lnTo>
                    <a:pt x="2493405" y="1502620"/>
                  </a:lnTo>
                  <a:lnTo>
                    <a:pt x="2640076" y="1639221"/>
                  </a:lnTo>
                  <a:lnTo>
                    <a:pt x="2786747" y="1775823"/>
                  </a:lnTo>
                  <a:lnTo>
                    <a:pt x="2933418" y="2049027"/>
                  </a:lnTo>
                  <a:lnTo>
                    <a:pt x="3080089" y="2049027"/>
                  </a:lnTo>
                  <a:lnTo>
                    <a:pt x="3226759" y="1639221"/>
                  </a:lnTo>
                  <a:lnTo>
                    <a:pt x="3373430" y="1912425"/>
                  </a:lnTo>
                  <a:lnTo>
                    <a:pt x="3520101" y="2185629"/>
                  </a:lnTo>
                </a:path>
              </a:pathLst>
            </a:custGeom>
            <a:ln w="27101" cap="flat">
              <a:solidFill>
                <a:srgbClr val="0058AB">
                  <a:alpha val="80000"/>
                </a:srgbClr>
              </a:solidFill>
              <a:prstDash val="solid"/>
              <a:round/>
            </a:ln>
          </p:spPr>
          <p:txBody>
            <a:bodyPr/>
            <a:lstStyle/>
            <a:p/>
          </p:txBody>
        </p:sp>
        <p:sp>
          <p:nvSpPr>
            <p:cNvPr id="83" name="pl83"/>
            <p:cNvSpPr/>
            <p:nvPr/>
          </p:nvSpPr>
          <p:spPr>
            <a:xfrm>
              <a:off x="5308715" y="3187659"/>
              <a:ext cx="3520101" cy="1229416"/>
            </a:xfrm>
            <a:custGeom>
              <a:avLst/>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p:txBody>
        </p:sp>
        <p:sp>
          <p:nvSpPr>
            <p:cNvPr id="84" name="pl84"/>
            <p:cNvSpPr/>
            <p:nvPr/>
          </p:nvSpPr>
          <p:spPr>
            <a:xfrm>
              <a:off x="5308715" y="1821641"/>
              <a:ext cx="3520101" cy="3278443"/>
            </a:xfrm>
            <a:custGeom>
              <a:avLst/>
              <a:pathLst>
                <a:path w="3520101" h="3278443">
                  <a:moveTo>
                    <a:pt x="0" y="136601"/>
                  </a:moveTo>
                  <a:lnTo>
                    <a:pt x="146670" y="273203"/>
                  </a:lnTo>
                  <a:lnTo>
                    <a:pt x="293341" y="0"/>
                  </a:lnTo>
                  <a:lnTo>
                    <a:pt x="440012" y="546407"/>
                  </a:lnTo>
                  <a:lnTo>
                    <a:pt x="586683" y="956212"/>
                  </a:lnTo>
                  <a:lnTo>
                    <a:pt x="733354" y="1092814"/>
                  </a:lnTo>
                  <a:lnTo>
                    <a:pt x="880025" y="1229416"/>
                  </a:lnTo>
                  <a:lnTo>
                    <a:pt x="1026696" y="1366018"/>
                  </a:lnTo>
                  <a:lnTo>
                    <a:pt x="1173367" y="1639221"/>
                  </a:lnTo>
                  <a:lnTo>
                    <a:pt x="1320038" y="2185629"/>
                  </a:lnTo>
                  <a:lnTo>
                    <a:pt x="1466709" y="2322230"/>
                  </a:lnTo>
                  <a:lnTo>
                    <a:pt x="1613379" y="2049027"/>
                  </a:lnTo>
                  <a:lnTo>
                    <a:pt x="1760050" y="2049027"/>
                  </a:lnTo>
                  <a:lnTo>
                    <a:pt x="1906721" y="2049027"/>
                  </a:lnTo>
                  <a:lnTo>
                    <a:pt x="2053392" y="2322230"/>
                  </a:lnTo>
                  <a:lnTo>
                    <a:pt x="2200063" y="2732036"/>
                  </a:lnTo>
                  <a:lnTo>
                    <a:pt x="2346734" y="2732036"/>
                  </a:lnTo>
                  <a:lnTo>
                    <a:pt x="2493405" y="2732036"/>
                  </a:lnTo>
                  <a:lnTo>
                    <a:pt x="2640076" y="3005240"/>
                  </a:lnTo>
                  <a:lnTo>
                    <a:pt x="2786747" y="3005240"/>
                  </a:lnTo>
                  <a:lnTo>
                    <a:pt x="2933418" y="3278443"/>
                  </a:lnTo>
                  <a:lnTo>
                    <a:pt x="3080089" y="3005240"/>
                  </a:lnTo>
                  <a:lnTo>
                    <a:pt x="3226759" y="2868638"/>
                  </a:lnTo>
                  <a:lnTo>
                    <a:pt x="3373430" y="2868638"/>
                  </a:lnTo>
                  <a:lnTo>
                    <a:pt x="3520101" y="3005240"/>
                  </a:lnTo>
                </a:path>
              </a:pathLst>
            </a:custGeom>
            <a:ln w="27101" cap="flat">
              <a:solidFill>
                <a:srgbClr val="00833D">
                  <a:alpha val="80000"/>
                </a:srgbClr>
              </a:solidFill>
              <a:prstDash val="solid"/>
              <a:round/>
            </a:ln>
          </p:spPr>
          <p:txBody>
            <a:bodyPr/>
            <a:lstStyle/>
            <a:p/>
          </p:txBody>
        </p:sp>
        <p:sp>
          <p:nvSpPr>
            <p:cNvPr id="85" name="pl85"/>
            <p:cNvSpPr/>
            <p:nvPr/>
          </p:nvSpPr>
          <p:spPr>
            <a:xfrm>
              <a:off x="5308715" y="2777853"/>
              <a:ext cx="3520101" cy="2185629"/>
            </a:xfrm>
            <a:custGeom>
              <a:avLst/>
              <a:pathLst>
                <a:path w="3520101" h="2185629">
                  <a:moveTo>
                    <a:pt x="0" y="273203"/>
                  </a:moveTo>
                  <a:lnTo>
                    <a:pt x="146670" y="273203"/>
                  </a:lnTo>
                  <a:lnTo>
                    <a:pt x="293341" y="273203"/>
                  </a:lnTo>
                  <a:lnTo>
                    <a:pt x="440012" y="1092814"/>
                  </a:lnTo>
                  <a:lnTo>
                    <a:pt x="586683" y="0"/>
                  </a:lnTo>
                  <a:lnTo>
                    <a:pt x="733354" y="1092814"/>
                  </a:lnTo>
                  <a:lnTo>
                    <a:pt x="880025" y="1092814"/>
                  </a:lnTo>
                  <a:lnTo>
                    <a:pt x="1026696" y="1639221"/>
                  </a:lnTo>
                  <a:lnTo>
                    <a:pt x="1173367" y="1502620"/>
                  </a:lnTo>
                  <a:lnTo>
                    <a:pt x="1320038" y="1639221"/>
                  </a:lnTo>
                  <a:lnTo>
                    <a:pt x="1466709" y="1229416"/>
                  </a:lnTo>
                  <a:lnTo>
                    <a:pt x="1613379" y="1229416"/>
                  </a:lnTo>
                  <a:lnTo>
                    <a:pt x="1760050" y="1775823"/>
                  </a:lnTo>
                  <a:lnTo>
                    <a:pt x="1906721" y="1502620"/>
                  </a:lnTo>
                  <a:lnTo>
                    <a:pt x="2053392" y="1502620"/>
                  </a:lnTo>
                  <a:lnTo>
                    <a:pt x="2200063" y="956212"/>
                  </a:lnTo>
                  <a:lnTo>
                    <a:pt x="2346734" y="546407"/>
                  </a:lnTo>
                  <a:lnTo>
                    <a:pt x="2493405" y="1502620"/>
                  </a:lnTo>
                  <a:lnTo>
                    <a:pt x="2640076" y="1639221"/>
                  </a:lnTo>
                  <a:lnTo>
                    <a:pt x="2786747" y="1775823"/>
                  </a:lnTo>
                  <a:lnTo>
                    <a:pt x="2933418" y="2049027"/>
                  </a:lnTo>
                  <a:lnTo>
                    <a:pt x="3080089" y="2049027"/>
                  </a:lnTo>
                  <a:lnTo>
                    <a:pt x="3226759" y="1639221"/>
                  </a:lnTo>
                  <a:lnTo>
                    <a:pt x="3373430" y="1912425"/>
                  </a:lnTo>
                  <a:lnTo>
                    <a:pt x="3520101" y="2185629"/>
                  </a:lnTo>
                </a:path>
              </a:pathLst>
            </a:custGeom>
            <a:ln w="43362" cap="flat">
              <a:solidFill>
                <a:srgbClr val="000000">
                  <a:alpha val="100000"/>
                </a:srgbClr>
              </a:solidFill>
              <a:prstDash val="solid"/>
              <a:round/>
            </a:ln>
          </p:spPr>
          <p:txBody>
            <a:bodyPr/>
            <a:lstStyle/>
            <a:p/>
          </p:txBody>
        </p:sp>
        <p:sp>
          <p:nvSpPr>
            <p:cNvPr id="86" name="pl86"/>
            <p:cNvSpPr/>
            <p:nvPr/>
          </p:nvSpPr>
          <p:spPr>
            <a:xfrm>
              <a:off x="5308715" y="2777853"/>
              <a:ext cx="3520101" cy="2185629"/>
            </a:xfrm>
            <a:custGeom>
              <a:avLst/>
              <a:pathLst>
                <a:path w="3520101" h="2185629">
                  <a:moveTo>
                    <a:pt x="0" y="273203"/>
                  </a:moveTo>
                  <a:lnTo>
                    <a:pt x="146670" y="273203"/>
                  </a:lnTo>
                  <a:lnTo>
                    <a:pt x="293341" y="273203"/>
                  </a:lnTo>
                  <a:lnTo>
                    <a:pt x="440012" y="1092814"/>
                  </a:lnTo>
                  <a:lnTo>
                    <a:pt x="586683" y="0"/>
                  </a:lnTo>
                  <a:lnTo>
                    <a:pt x="733354" y="1092814"/>
                  </a:lnTo>
                  <a:lnTo>
                    <a:pt x="880025" y="1092814"/>
                  </a:lnTo>
                  <a:lnTo>
                    <a:pt x="1026696" y="1639221"/>
                  </a:lnTo>
                  <a:lnTo>
                    <a:pt x="1173367" y="1502620"/>
                  </a:lnTo>
                  <a:lnTo>
                    <a:pt x="1320038" y="1639221"/>
                  </a:lnTo>
                  <a:lnTo>
                    <a:pt x="1466709" y="1229416"/>
                  </a:lnTo>
                  <a:lnTo>
                    <a:pt x="1613379" y="1229416"/>
                  </a:lnTo>
                  <a:lnTo>
                    <a:pt x="1760050" y="1775823"/>
                  </a:lnTo>
                  <a:lnTo>
                    <a:pt x="1906721" y="1502620"/>
                  </a:lnTo>
                  <a:lnTo>
                    <a:pt x="2053392" y="1502620"/>
                  </a:lnTo>
                  <a:lnTo>
                    <a:pt x="2200063" y="956212"/>
                  </a:lnTo>
                  <a:lnTo>
                    <a:pt x="2346734" y="546407"/>
                  </a:lnTo>
                  <a:lnTo>
                    <a:pt x="2493405" y="1502620"/>
                  </a:lnTo>
                  <a:lnTo>
                    <a:pt x="2640076" y="1639221"/>
                  </a:lnTo>
                  <a:lnTo>
                    <a:pt x="2786747" y="1775823"/>
                  </a:lnTo>
                  <a:lnTo>
                    <a:pt x="2933418" y="2049027"/>
                  </a:lnTo>
                  <a:lnTo>
                    <a:pt x="3080089" y="2049027"/>
                  </a:lnTo>
                  <a:lnTo>
                    <a:pt x="3226759" y="1639221"/>
                  </a:lnTo>
                  <a:lnTo>
                    <a:pt x="3373430" y="1912425"/>
                  </a:lnTo>
                  <a:lnTo>
                    <a:pt x="3520101" y="2185629"/>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64125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14387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574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6035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7" name="pg97"/>
            <p:cNvSpPr/>
            <p:nvPr/>
          </p:nvSpPr>
          <p:spPr>
            <a:xfrm>
              <a:off x="5983581"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34231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6716935" y="35308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3559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7422154" y="32576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2865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3" name="pg103"/>
            <p:cNvSpPr/>
            <p:nvPr/>
          </p:nvSpPr>
          <p:spPr>
            <a:xfrm>
              <a:off x="8036973" y="4077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10765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5" name="pg105"/>
            <p:cNvSpPr/>
            <p:nvPr/>
          </p:nvSpPr>
          <p:spPr>
            <a:xfrm>
              <a:off x="8623657"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770328"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51716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2400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7877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0518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0518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2882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9128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72286" y="6076492"/>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Nepal</a:t>
              </a:r>
            </a:p>
          </p:txBody>
        </p:sp>
        <p:sp>
          <p:nvSpPr>
            <p:cNvPr id="128" name="tx128"/>
            <p:cNvSpPr/>
            <p:nvPr/>
          </p:nvSpPr>
          <p:spPr>
            <a:xfrm>
              <a:off x="699592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58382"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Nepal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85628"/>
            </a:xfrm>
            <a:custGeom>
              <a:avLst/>
              <a:pathLst>
                <a:path w="2123063" h="185628">
                  <a:moveTo>
                    <a:pt x="0" y="173253"/>
                  </a:moveTo>
                  <a:lnTo>
                    <a:pt x="88460" y="185628"/>
                  </a:lnTo>
                  <a:lnTo>
                    <a:pt x="176921" y="173253"/>
                  </a:lnTo>
                  <a:lnTo>
                    <a:pt x="265382" y="99001"/>
                  </a:lnTo>
                  <a:lnTo>
                    <a:pt x="353843" y="173253"/>
                  </a:lnTo>
                  <a:lnTo>
                    <a:pt x="442304" y="148502"/>
                  </a:lnTo>
                  <a:lnTo>
                    <a:pt x="530765" y="74251"/>
                  </a:lnTo>
                  <a:lnTo>
                    <a:pt x="619226" y="123752"/>
                  </a:lnTo>
                  <a:lnTo>
                    <a:pt x="707687" y="148502"/>
                  </a:lnTo>
                  <a:lnTo>
                    <a:pt x="796148" y="61876"/>
                  </a:lnTo>
                  <a:lnTo>
                    <a:pt x="884609" y="61876"/>
                  </a:lnTo>
                  <a:lnTo>
                    <a:pt x="973070" y="24750"/>
                  </a:lnTo>
                  <a:lnTo>
                    <a:pt x="1061531" y="37125"/>
                  </a:lnTo>
                  <a:lnTo>
                    <a:pt x="1149992" y="24750"/>
                  </a:lnTo>
                  <a:lnTo>
                    <a:pt x="1238453" y="0"/>
                  </a:lnTo>
                  <a:lnTo>
                    <a:pt x="1326914" y="61876"/>
                  </a:lnTo>
                  <a:lnTo>
                    <a:pt x="1415375" y="74251"/>
                  </a:lnTo>
                  <a:lnTo>
                    <a:pt x="1503836" y="49500"/>
                  </a:lnTo>
                  <a:lnTo>
                    <a:pt x="1592297" y="37125"/>
                  </a:lnTo>
                  <a:lnTo>
                    <a:pt x="1680758" y="37125"/>
                  </a:lnTo>
                  <a:lnTo>
                    <a:pt x="1769219" y="86626"/>
                  </a:lnTo>
                  <a:lnTo>
                    <a:pt x="1857680" y="49500"/>
                  </a:lnTo>
                  <a:lnTo>
                    <a:pt x="1946141" y="37125"/>
                  </a:lnTo>
                  <a:lnTo>
                    <a:pt x="2034602" y="2475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98250"/>
              <a:ext cx="796148" cy="990018"/>
            </a:xfrm>
            <a:custGeom>
              <a:avLst/>
              <a:pathLst>
                <a:path w="796148" h="990018">
                  <a:moveTo>
                    <a:pt x="0" y="457883"/>
                  </a:moveTo>
                  <a:lnTo>
                    <a:pt x="88460" y="235129"/>
                  </a:lnTo>
                  <a:lnTo>
                    <a:pt x="176921" y="990018"/>
                  </a:lnTo>
                  <a:lnTo>
                    <a:pt x="265382" y="990018"/>
                  </a:lnTo>
                  <a:lnTo>
                    <a:pt x="353843" y="198003"/>
                  </a:lnTo>
                  <a:lnTo>
                    <a:pt x="442304" y="284630"/>
                  </a:lnTo>
                  <a:lnTo>
                    <a:pt x="530765" y="123752"/>
                  </a:lnTo>
                  <a:lnTo>
                    <a:pt x="619226" y="148502"/>
                  </a:lnTo>
                  <a:lnTo>
                    <a:pt x="707687" y="99001"/>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1" name="tx51"/>
            <p:cNvSpPr/>
            <p:nvPr/>
          </p:nvSpPr>
          <p:spPr>
            <a:xfrm>
              <a:off x="3042547"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680104"/>
              <a:ext cx="796148" cy="1126145"/>
            </a:xfrm>
            <a:custGeom>
              <a:avLst/>
              <a:pathLst>
                <a:path w="796148" h="1126145">
                  <a:moveTo>
                    <a:pt x="0" y="1126145"/>
                  </a:moveTo>
                  <a:lnTo>
                    <a:pt x="88460" y="618761"/>
                  </a:lnTo>
                  <a:lnTo>
                    <a:pt x="176921" y="198003"/>
                  </a:lnTo>
                  <a:lnTo>
                    <a:pt x="265382" y="173253"/>
                  </a:lnTo>
                  <a:lnTo>
                    <a:pt x="353843" y="160877"/>
                  </a:lnTo>
                  <a:lnTo>
                    <a:pt x="442304" y="198003"/>
                  </a:lnTo>
                  <a:lnTo>
                    <a:pt x="530765" y="148502"/>
                  </a:lnTo>
                  <a:lnTo>
                    <a:pt x="619226" y="160877"/>
                  </a:lnTo>
                  <a:lnTo>
                    <a:pt x="707687" y="99001"/>
                  </a:lnTo>
                  <a:lnTo>
                    <a:pt x="796148" y="0"/>
                  </a:lnTo>
                </a:path>
              </a:pathLst>
            </a:custGeom>
            <a:ln w="27101" cap="flat">
              <a:solidFill>
                <a:srgbClr val="1CABE2">
                  <a:alpha val="100000"/>
                </a:srgbClr>
              </a:solidFill>
              <a:prstDash val="solid"/>
              <a:round/>
            </a:ln>
          </p:spPr>
          <p:txBody>
            <a:bodyPr/>
            <a:lstStyle/>
            <a:p/>
          </p:txBody>
        </p:sp>
        <p:sp>
          <p:nvSpPr>
            <p:cNvPr id="72" name="tx72"/>
            <p:cNvSpPr/>
            <p:nvPr/>
          </p:nvSpPr>
          <p:spPr>
            <a:xfrm>
              <a:off x="2313155"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5" name="tx75"/>
            <p:cNvSpPr/>
            <p:nvPr/>
          </p:nvSpPr>
          <p:spPr>
            <a:xfrm>
              <a:off x="304254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210378"/>
            </a:xfrm>
            <a:custGeom>
              <a:avLst/>
              <a:pathLst>
                <a:path w="2123063" h="210378">
                  <a:moveTo>
                    <a:pt x="0" y="173253"/>
                  </a:moveTo>
                  <a:lnTo>
                    <a:pt x="88460" y="173253"/>
                  </a:lnTo>
                  <a:lnTo>
                    <a:pt x="176921" y="173253"/>
                  </a:lnTo>
                  <a:lnTo>
                    <a:pt x="265382" y="198003"/>
                  </a:lnTo>
                  <a:lnTo>
                    <a:pt x="353843" y="123752"/>
                  </a:lnTo>
                  <a:lnTo>
                    <a:pt x="442304" y="210378"/>
                  </a:lnTo>
                  <a:lnTo>
                    <a:pt x="530765" y="61876"/>
                  </a:lnTo>
                  <a:lnTo>
                    <a:pt x="619226" y="160877"/>
                  </a:lnTo>
                  <a:lnTo>
                    <a:pt x="707687" y="173253"/>
                  </a:lnTo>
                  <a:lnTo>
                    <a:pt x="796148" y="37125"/>
                  </a:lnTo>
                  <a:lnTo>
                    <a:pt x="884609" y="61876"/>
                  </a:lnTo>
                  <a:lnTo>
                    <a:pt x="973070" y="24750"/>
                  </a:lnTo>
                  <a:lnTo>
                    <a:pt x="1061531" y="99001"/>
                  </a:lnTo>
                  <a:lnTo>
                    <a:pt x="1149992" y="49500"/>
                  </a:lnTo>
                  <a:lnTo>
                    <a:pt x="1238453" y="49500"/>
                  </a:lnTo>
                  <a:lnTo>
                    <a:pt x="1326914" y="49500"/>
                  </a:lnTo>
                  <a:lnTo>
                    <a:pt x="1415375" y="37125"/>
                  </a:lnTo>
                  <a:lnTo>
                    <a:pt x="1503836" y="24750"/>
                  </a:lnTo>
                  <a:lnTo>
                    <a:pt x="1592297" y="24750"/>
                  </a:lnTo>
                  <a:lnTo>
                    <a:pt x="1680758" y="24750"/>
                  </a:lnTo>
                  <a:lnTo>
                    <a:pt x="1769219" y="111377"/>
                  </a:lnTo>
                  <a:lnTo>
                    <a:pt x="1857680" y="74251"/>
                  </a:lnTo>
                  <a:lnTo>
                    <a:pt x="1946141" y="37125"/>
                  </a:lnTo>
                  <a:lnTo>
                    <a:pt x="2034602" y="2475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321755"/>
            </a:xfrm>
            <a:custGeom>
              <a:avLst/>
              <a:pathLst>
                <a:path w="2123063" h="321755">
                  <a:moveTo>
                    <a:pt x="0" y="321755"/>
                  </a:moveTo>
                  <a:lnTo>
                    <a:pt x="88460" y="321755"/>
                  </a:lnTo>
                  <a:lnTo>
                    <a:pt x="176921" y="321755"/>
                  </a:lnTo>
                  <a:lnTo>
                    <a:pt x="265382" y="272254"/>
                  </a:lnTo>
                  <a:lnTo>
                    <a:pt x="353843" y="297005"/>
                  </a:lnTo>
                  <a:lnTo>
                    <a:pt x="442304" y="284630"/>
                  </a:lnTo>
                  <a:lnTo>
                    <a:pt x="530765" y="148502"/>
                  </a:lnTo>
                  <a:lnTo>
                    <a:pt x="619226" y="198003"/>
                  </a:lnTo>
                  <a:lnTo>
                    <a:pt x="707687" y="222754"/>
                  </a:lnTo>
                  <a:lnTo>
                    <a:pt x="796148" y="86626"/>
                  </a:lnTo>
                  <a:lnTo>
                    <a:pt x="884609" y="136127"/>
                  </a:lnTo>
                  <a:lnTo>
                    <a:pt x="973070" y="111377"/>
                  </a:lnTo>
                  <a:lnTo>
                    <a:pt x="1061531" y="136127"/>
                  </a:lnTo>
                  <a:lnTo>
                    <a:pt x="1149992" y="111377"/>
                  </a:lnTo>
                  <a:lnTo>
                    <a:pt x="1238453" y="111377"/>
                  </a:lnTo>
                  <a:lnTo>
                    <a:pt x="1326914" y="148502"/>
                  </a:lnTo>
                  <a:lnTo>
                    <a:pt x="1415375" y="173253"/>
                  </a:lnTo>
                  <a:lnTo>
                    <a:pt x="1503836" y="86626"/>
                  </a:lnTo>
                  <a:lnTo>
                    <a:pt x="1592297" y="74251"/>
                  </a:lnTo>
                  <a:lnTo>
                    <a:pt x="1680758" y="61876"/>
                  </a:lnTo>
                  <a:lnTo>
                    <a:pt x="1769219" y="123752"/>
                  </a:lnTo>
                  <a:lnTo>
                    <a:pt x="1857680" y="86626"/>
                  </a:lnTo>
                  <a:lnTo>
                    <a:pt x="1946141" y="86626"/>
                  </a:lnTo>
                  <a:lnTo>
                    <a:pt x="2034602" y="4950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321755"/>
            </a:xfrm>
            <a:custGeom>
              <a:avLst/>
              <a:pathLst>
                <a:path w="2123063" h="321755">
                  <a:moveTo>
                    <a:pt x="0" y="297005"/>
                  </a:moveTo>
                  <a:lnTo>
                    <a:pt x="88460" y="309380"/>
                  </a:lnTo>
                  <a:lnTo>
                    <a:pt x="176921" y="321755"/>
                  </a:lnTo>
                  <a:lnTo>
                    <a:pt x="265382" y="272254"/>
                  </a:lnTo>
                  <a:lnTo>
                    <a:pt x="353843" y="222754"/>
                  </a:lnTo>
                  <a:lnTo>
                    <a:pt x="442304" y="247504"/>
                  </a:lnTo>
                  <a:lnTo>
                    <a:pt x="530765" y="86626"/>
                  </a:lnTo>
                  <a:lnTo>
                    <a:pt x="619226" y="198003"/>
                  </a:lnTo>
                  <a:lnTo>
                    <a:pt x="707687" y="198003"/>
                  </a:lnTo>
                  <a:lnTo>
                    <a:pt x="796148" y="0"/>
                  </a:lnTo>
                  <a:lnTo>
                    <a:pt x="884609" y="49500"/>
                  </a:lnTo>
                  <a:lnTo>
                    <a:pt x="973070" y="74251"/>
                  </a:lnTo>
                  <a:lnTo>
                    <a:pt x="1061531" y="99001"/>
                  </a:lnTo>
                  <a:lnTo>
                    <a:pt x="1149992" y="74251"/>
                  </a:lnTo>
                  <a:lnTo>
                    <a:pt x="1238453" y="74251"/>
                  </a:lnTo>
                  <a:lnTo>
                    <a:pt x="1326914" y="99001"/>
                  </a:lnTo>
                  <a:lnTo>
                    <a:pt x="1415375" y="160877"/>
                  </a:lnTo>
                  <a:lnTo>
                    <a:pt x="1503836" y="99001"/>
                  </a:lnTo>
                  <a:lnTo>
                    <a:pt x="1592297" y="86626"/>
                  </a:lnTo>
                  <a:lnTo>
                    <a:pt x="1680758" y="74251"/>
                  </a:lnTo>
                  <a:lnTo>
                    <a:pt x="1769219" y="173253"/>
                  </a:lnTo>
                  <a:lnTo>
                    <a:pt x="1857680" y="86626"/>
                  </a:lnTo>
                  <a:lnTo>
                    <a:pt x="1946141" y="136127"/>
                  </a:lnTo>
                  <a:lnTo>
                    <a:pt x="2034602" y="61876"/>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5836734"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04021"/>
              <a:ext cx="2123063" cy="309380"/>
            </a:xfrm>
            <a:custGeom>
              <a:avLst/>
              <a:pathLst>
                <a:path w="2123063" h="309380">
                  <a:moveTo>
                    <a:pt x="0" y="284630"/>
                  </a:moveTo>
                  <a:lnTo>
                    <a:pt x="88460" y="309380"/>
                  </a:lnTo>
                  <a:lnTo>
                    <a:pt x="176921" y="309380"/>
                  </a:lnTo>
                  <a:lnTo>
                    <a:pt x="265382" y="235129"/>
                  </a:lnTo>
                  <a:lnTo>
                    <a:pt x="353843" y="210378"/>
                  </a:lnTo>
                  <a:lnTo>
                    <a:pt x="442304" y="272254"/>
                  </a:lnTo>
                  <a:lnTo>
                    <a:pt x="530765" y="99001"/>
                  </a:lnTo>
                  <a:lnTo>
                    <a:pt x="619226" y="185628"/>
                  </a:lnTo>
                  <a:lnTo>
                    <a:pt x="707687" y="185628"/>
                  </a:lnTo>
                  <a:lnTo>
                    <a:pt x="796148" y="24750"/>
                  </a:lnTo>
                  <a:lnTo>
                    <a:pt x="884609" y="49500"/>
                  </a:lnTo>
                  <a:lnTo>
                    <a:pt x="973070" y="61876"/>
                  </a:lnTo>
                  <a:lnTo>
                    <a:pt x="1061531" y="86626"/>
                  </a:lnTo>
                  <a:lnTo>
                    <a:pt x="1149992" y="61876"/>
                  </a:lnTo>
                  <a:lnTo>
                    <a:pt x="1238453" y="61876"/>
                  </a:lnTo>
                  <a:lnTo>
                    <a:pt x="1326914" y="74251"/>
                  </a:lnTo>
                  <a:lnTo>
                    <a:pt x="1415375" y="123752"/>
                  </a:lnTo>
                  <a:lnTo>
                    <a:pt x="1503836" y="86626"/>
                  </a:lnTo>
                  <a:lnTo>
                    <a:pt x="1592297" y="74251"/>
                  </a:lnTo>
                  <a:lnTo>
                    <a:pt x="1680758" y="49500"/>
                  </a:lnTo>
                  <a:lnTo>
                    <a:pt x="1769219" y="160877"/>
                  </a:lnTo>
                  <a:lnTo>
                    <a:pt x="1857680" y="74251"/>
                  </a:lnTo>
                  <a:lnTo>
                    <a:pt x="1946141" y="86626"/>
                  </a:lnTo>
                  <a:lnTo>
                    <a:pt x="2034602" y="37125"/>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8630921"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65955" y="2935376"/>
              <a:ext cx="707687" cy="841515"/>
            </a:xfrm>
            <a:custGeom>
              <a:avLst/>
              <a:pathLst>
                <a:path w="707687" h="841515">
                  <a:moveTo>
                    <a:pt x="0" y="841515"/>
                  </a:moveTo>
                  <a:lnTo>
                    <a:pt x="88460" y="420757"/>
                  </a:lnTo>
                  <a:lnTo>
                    <a:pt x="176921" y="297005"/>
                  </a:lnTo>
                  <a:lnTo>
                    <a:pt x="265382" y="210378"/>
                  </a:lnTo>
                  <a:lnTo>
                    <a:pt x="353843" y="235129"/>
                  </a:lnTo>
                  <a:lnTo>
                    <a:pt x="442304" y="74251"/>
                  </a:lnTo>
                  <a:lnTo>
                    <a:pt x="530765" y="74251"/>
                  </a:lnTo>
                  <a:lnTo>
                    <a:pt x="619226" y="49500"/>
                  </a:lnTo>
                  <a:lnTo>
                    <a:pt x="707687" y="0"/>
                  </a:lnTo>
                </a:path>
              </a:pathLst>
            </a:custGeom>
            <a:ln w="27101" cap="flat">
              <a:solidFill>
                <a:srgbClr val="1CABE2">
                  <a:alpha val="100000"/>
                </a:srgbClr>
              </a:solidFill>
              <a:prstDash val="solid"/>
              <a:round/>
            </a:ln>
          </p:spPr>
          <p:txBody>
            <a:bodyPr/>
            <a:lstStyle/>
            <a:p/>
          </p:txBody>
        </p:sp>
        <p:sp>
          <p:nvSpPr>
            <p:cNvPr id="192" name="tx192"/>
            <p:cNvSpPr/>
            <p:nvPr/>
          </p:nvSpPr>
          <p:spPr>
            <a:xfrm>
              <a:off x="7914025" y="36846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5" name="tx195"/>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508260" y="4680104"/>
              <a:ext cx="265382" cy="247504"/>
            </a:xfrm>
            <a:custGeom>
              <a:avLst/>
              <a:pathLst>
                <a:path w="265382" h="247504">
                  <a:moveTo>
                    <a:pt x="0" y="247504"/>
                  </a:moveTo>
                  <a:lnTo>
                    <a:pt x="88460" y="136127"/>
                  </a:lnTo>
                  <a:lnTo>
                    <a:pt x="176921" y="49500"/>
                  </a:lnTo>
                  <a:lnTo>
                    <a:pt x="265382" y="0"/>
                  </a:lnTo>
                </a:path>
              </a:pathLst>
            </a:custGeom>
            <a:ln w="27101" cap="flat">
              <a:solidFill>
                <a:srgbClr val="1CABE2">
                  <a:alpha val="100000"/>
                </a:srgbClr>
              </a:solidFill>
              <a:prstDash val="solid"/>
              <a:round/>
            </a:ln>
          </p:spPr>
          <p:txBody>
            <a:bodyPr/>
            <a:lstStyle/>
            <a:p/>
          </p:txBody>
        </p:sp>
        <p:sp>
          <p:nvSpPr>
            <p:cNvPr id="216" name="tx216"/>
            <p:cNvSpPr/>
            <p:nvPr/>
          </p:nvSpPr>
          <p:spPr>
            <a:xfrm>
              <a:off x="8356330"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7" name="tx217"/>
            <p:cNvSpPr/>
            <p:nvPr/>
          </p:nvSpPr>
          <p:spPr>
            <a:xfrm>
              <a:off x="8806200"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8" name="tx218"/>
            <p:cNvSpPr/>
            <p:nvPr/>
          </p:nvSpPr>
          <p:spPr>
            <a:xfrm>
              <a:off x="8630921"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457676" y="398022"/>
              <a:ext cx="4920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Nepal,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(93%), followed by IPV1, PCV3, and ROTAC (96%).
Compared to 2019, coverage of 8 vaccines increased (BCG, DTP1, DTP3, IPV1, MCV1, MCV2, PCV3 and POL3).
Compared to 2023, coverage of 9 vaccines increased (BCG, DTP1, DTP3, IPV1, MCV1, MCV2,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1186240"/>
            </a:xfrm>
            <a:custGeom>
              <a:avLst/>
              <a:pathLst>
                <a:path w="6480943" h="1186240">
                  <a:moveTo>
                    <a:pt x="0" y="1091341"/>
                  </a:moveTo>
                  <a:lnTo>
                    <a:pt x="270039" y="1186240"/>
                  </a:lnTo>
                  <a:lnTo>
                    <a:pt x="540078" y="1186240"/>
                  </a:lnTo>
                  <a:lnTo>
                    <a:pt x="810117" y="901542"/>
                  </a:lnTo>
                  <a:lnTo>
                    <a:pt x="1080157" y="806643"/>
                  </a:lnTo>
                  <a:lnTo>
                    <a:pt x="1350196" y="1043891"/>
                  </a:lnTo>
                  <a:lnTo>
                    <a:pt x="1620235" y="379596"/>
                  </a:lnTo>
                  <a:lnTo>
                    <a:pt x="1890275" y="711744"/>
                  </a:lnTo>
                  <a:lnTo>
                    <a:pt x="2160314" y="711744"/>
                  </a:lnTo>
                  <a:lnTo>
                    <a:pt x="2430353" y="94899"/>
                  </a:lnTo>
                  <a:lnTo>
                    <a:pt x="2700393" y="189798"/>
                  </a:lnTo>
                  <a:lnTo>
                    <a:pt x="2970432" y="237248"/>
                  </a:lnTo>
                  <a:lnTo>
                    <a:pt x="3240471" y="332147"/>
                  </a:lnTo>
                  <a:lnTo>
                    <a:pt x="3510510" y="237248"/>
                  </a:lnTo>
                  <a:lnTo>
                    <a:pt x="3780550" y="237248"/>
                  </a:lnTo>
                  <a:lnTo>
                    <a:pt x="4050589" y="284697"/>
                  </a:lnTo>
                  <a:lnTo>
                    <a:pt x="4320628" y="474496"/>
                  </a:lnTo>
                  <a:lnTo>
                    <a:pt x="4590668" y="332147"/>
                  </a:lnTo>
                  <a:lnTo>
                    <a:pt x="4860707" y="284697"/>
                  </a:lnTo>
                  <a:lnTo>
                    <a:pt x="5130746" y="189798"/>
                  </a:lnTo>
                  <a:lnTo>
                    <a:pt x="5400786" y="616844"/>
                  </a:lnTo>
                  <a:lnTo>
                    <a:pt x="5670825" y="284697"/>
                  </a:lnTo>
                  <a:lnTo>
                    <a:pt x="5940864" y="332147"/>
                  </a:lnTo>
                  <a:lnTo>
                    <a:pt x="6210904" y="142348"/>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945373" y="1025698"/>
              <a:ext cx="5670825" cy="4507713"/>
            </a:xfrm>
            <a:custGeom>
              <a:avLst/>
              <a:pathLst>
                <a:path w="5670825" h="4507713">
                  <a:moveTo>
                    <a:pt x="0" y="4507713"/>
                  </a:moveTo>
                  <a:lnTo>
                    <a:pt x="270039" y="3321472"/>
                  </a:lnTo>
                  <a:lnTo>
                    <a:pt x="540078" y="2657178"/>
                  </a:lnTo>
                  <a:lnTo>
                    <a:pt x="810117" y="1328589"/>
                  </a:lnTo>
                  <a:lnTo>
                    <a:pt x="1080157" y="711744"/>
                  </a:lnTo>
                  <a:lnTo>
                    <a:pt x="1350196" y="711744"/>
                  </a:lnTo>
                  <a:lnTo>
                    <a:pt x="1620235" y="379596"/>
                  </a:lnTo>
                  <a:lnTo>
                    <a:pt x="1890275" y="711744"/>
                  </a:lnTo>
                  <a:lnTo>
                    <a:pt x="2160314" y="237248"/>
                  </a:lnTo>
                  <a:lnTo>
                    <a:pt x="2430353" y="332147"/>
                  </a:lnTo>
                  <a:lnTo>
                    <a:pt x="2700393" y="237248"/>
                  </a:lnTo>
                  <a:lnTo>
                    <a:pt x="2970432" y="237248"/>
                  </a:lnTo>
                  <a:lnTo>
                    <a:pt x="3240471" y="284697"/>
                  </a:lnTo>
                  <a:lnTo>
                    <a:pt x="3510510" y="474496"/>
                  </a:lnTo>
                  <a:lnTo>
                    <a:pt x="3780550" y="332147"/>
                  </a:lnTo>
                  <a:lnTo>
                    <a:pt x="4050589" y="284697"/>
                  </a:lnTo>
                  <a:lnTo>
                    <a:pt x="4320628" y="189798"/>
                  </a:lnTo>
                  <a:lnTo>
                    <a:pt x="4590668" y="616844"/>
                  </a:lnTo>
                  <a:lnTo>
                    <a:pt x="4860707" y="284697"/>
                  </a:lnTo>
                  <a:lnTo>
                    <a:pt x="5130746" y="332147"/>
                  </a:lnTo>
                  <a:lnTo>
                    <a:pt x="5400786" y="142348"/>
                  </a:lnTo>
                  <a:lnTo>
                    <a:pt x="5670825" y="0"/>
                  </a:lnTo>
                </a:path>
              </a:pathLst>
            </a:custGeom>
            <a:ln w="27101" cap="flat">
              <a:solidFill>
                <a:srgbClr val="80BD41">
                  <a:alpha val="100000"/>
                </a:srgbClr>
              </a:solidFill>
              <a:prstDash val="solid"/>
              <a:round/>
            </a:ln>
          </p:spPr>
          <p:txBody>
            <a:bodyPr/>
            <a:lstStyle/>
            <a:p/>
          </p:txBody>
        </p:sp>
        <p:sp>
          <p:nvSpPr>
            <p:cNvPr id="39" name="pl39"/>
            <p:cNvSpPr/>
            <p:nvPr/>
          </p:nvSpPr>
          <p:spPr>
            <a:xfrm>
              <a:off x="4105687" y="1025698"/>
              <a:ext cx="3510510" cy="616844"/>
            </a:xfrm>
            <a:custGeom>
              <a:avLst/>
              <a:pathLst>
                <a:path w="3510510" h="616844">
                  <a:moveTo>
                    <a:pt x="0" y="237248"/>
                  </a:moveTo>
                  <a:lnTo>
                    <a:pt x="270039" y="332147"/>
                  </a:lnTo>
                  <a:lnTo>
                    <a:pt x="540078" y="237248"/>
                  </a:lnTo>
                  <a:lnTo>
                    <a:pt x="810117" y="237248"/>
                  </a:lnTo>
                  <a:lnTo>
                    <a:pt x="1080157" y="284697"/>
                  </a:lnTo>
                  <a:lnTo>
                    <a:pt x="1350196" y="474496"/>
                  </a:lnTo>
                  <a:lnTo>
                    <a:pt x="1620235" y="332147"/>
                  </a:lnTo>
                  <a:lnTo>
                    <a:pt x="1890275" y="284697"/>
                  </a:lnTo>
                  <a:lnTo>
                    <a:pt x="2160314" y="189798"/>
                  </a:lnTo>
                  <a:lnTo>
                    <a:pt x="2430353" y="616844"/>
                  </a:lnTo>
                  <a:lnTo>
                    <a:pt x="2700393" y="284697"/>
                  </a:lnTo>
                  <a:lnTo>
                    <a:pt x="2970432" y="332147"/>
                  </a:lnTo>
                  <a:lnTo>
                    <a:pt x="3240471" y="142348"/>
                  </a:lnTo>
                  <a:lnTo>
                    <a:pt x="3510510"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1073148"/>
              <a:ext cx="2430353" cy="3795968"/>
            </a:xfrm>
            <a:custGeom>
              <a:avLst/>
              <a:pathLst>
                <a:path w="2430353" h="3795968">
                  <a:moveTo>
                    <a:pt x="0" y="1755635"/>
                  </a:moveTo>
                  <a:lnTo>
                    <a:pt x="270039" y="901542"/>
                  </a:lnTo>
                  <a:lnTo>
                    <a:pt x="540078" y="3795968"/>
                  </a:lnTo>
                  <a:lnTo>
                    <a:pt x="810117" y="3795968"/>
                  </a:lnTo>
                  <a:lnTo>
                    <a:pt x="1080157" y="759193"/>
                  </a:lnTo>
                  <a:lnTo>
                    <a:pt x="1350196" y="1091341"/>
                  </a:lnTo>
                  <a:lnTo>
                    <a:pt x="1620235" y="474496"/>
                  </a:lnTo>
                  <a:lnTo>
                    <a:pt x="1890275" y="569395"/>
                  </a:lnTo>
                  <a:lnTo>
                    <a:pt x="2160314" y="379596"/>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1025698"/>
              <a:ext cx="6480943" cy="1233689"/>
            </a:xfrm>
            <a:custGeom>
              <a:avLst/>
              <a:pathLst>
                <a:path w="6480943" h="1233689">
                  <a:moveTo>
                    <a:pt x="0" y="1233689"/>
                  </a:moveTo>
                  <a:lnTo>
                    <a:pt x="270039" y="1233689"/>
                  </a:lnTo>
                  <a:lnTo>
                    <a:pt x="540078" y="1233689"/>
                  </a:lnTo>
                  <a:lnTo>
                    <a:pt x="810117" y="1043891"/>
                  </a:lnTo>
                  <a:lnTo>
                    <a:pt x="1080157" y="1138790"/>
                  </a:lnTo>
                  <a:lnTo>
                    <a:pt x="1350196" y="1091341"/>
                  </a:lnTo>
                  <a:lnTo>
                    <a:pt x="1620235" y="569395"/>
                  </a:lnTo>
                  <a:lnTo>
                    <a:pt x="1890275" y="759193"/>
                  </a:lnTo>
                  <a:lnTo>
                    <a:pt x="2160314" y="854093"/>
                  </a:lnTo>
                  <a:lnTo>
                    <a:pt x="2430353" y="332147"/>
                  </a:lnTo>
                  <a:lnTo>
                    <a:pt x="2700393" y="521945"/>
                  </a:lnTo>
                  <a:lnTo>
                    <a:pt x="2970432" y="427046"/>
                  </a:lnTo>
                  <a:lnTo>
                    <a:pt x="3240471" y="521945"/>
                  </a:lnTo>
                  <a:lnTo>
                    <a:pt x="3510510" y="427046"/>
                  </a:lnTo>
                  <a:lnTo>
                    <a:pt x="3780550" y="427046"/>
                  </a:lnTo>
                  <a:lnTo>
                    <a:pt x="4050589" y="569395"/>
                  </a:lnTo>
                  <a:lnTo>
                    <a:pt x="4320628" y="664294"/>
                  </a:lnTo>
                  <a:lnTo>
                    <a:pt x="4590668" y="332147"/>
                  </a:lnTo>
                  <a:lnTo>
                    <a:pt x="4860707" y="284697"/>
                  </a:lnTo>
                  <a:lnTo>
                    <a:pt x="5130746" y="237248"/>
                  </a:lnTo>
                  <a:lnTo>
                    <a:pt x="5400786" y="474496"/>
                  </a:lnTo>
                  <a:lnTo>
                    <a:pt x="5670825" y="332147"/>
                  </a:lnTo>
                  <a:lnTo>
                    <a:pt x="5940864" y="332147"/>
                  </a:lnTo>
                  <a:lnTo>
                    <a:pt x="6210904" y="189798"/>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5455884" y="1215496"/>
              <a:ext cx="2160314" cy="3226573"/>
            </a:xfrm>
            <a:custGeom>
              <a:avLst/>
              <a:pathLst>
                <a:path w="2160314" h="3226573">
                  <a:moveTo>
                    <a:pt x="0" y="3226573"/>
                  </a:moveTo>
                  <a:lnTo>
                    <a:pt x="270039" y="1613286"/>
                  </a:lnTo>
                  <a:lnTo>
                    <a:pt x="540078" y="1138790"/>
                  </a:lnTo>
                  <a:lnTo>
                    <a:pt x="810117" y="806643"/>
                  </a:lnTo>
                  <a:lnTo>
                    <a:pt x="1080157" y="901542"/>
                  </a:lnTo>
                  <a:lnTo>
                    <a:pt x="1350196" y="284697"/>
                  </a:lnTo>
                  <a:lnTo>
                    <a:pt x="1620235" y="284697"/>
                  </a:lnTo>
                  <a:lnTo>
                    <a:pt x="1890275" y="189798"/>
                  </a:lnTo>
                  <a:lnTo>
                    <a:pt x="2160314" y="0"/>
                  </a:lnTo>
                </a:path>
              </a:pathLst>
            </a:custGeom>
            <a:ln w="27101" cap="flat">
              <a:solidFill>
                <a:srgbClr val="FF7F00">
                  <a:alpha val="100000"/>
                </a:srgbClr>
              </a:solidFill>
              <a:prstDash val="solid"/>
              <a:round/>
            </a:ln>
          </p:spPr>
          <p:txBody>
            <a:bodyPr/>
            <a:lstStyle/>
            <a:p/>
          </p:txBody>
        </p:sp>
        <p:sp>
          <p:nvSpPr>
            <p:cNvPr id="43" name="pl43"/>
            <p:cNvSpPr/>
            <p:nvPr/>
          </p:nvSpPr>
          <p:spPr>
            <a:xfrm>
              <a:off x="5185844" y="1073148"/>
              <a:ext cx="2430353" cy="4317914"/>
            </a:xfrm>
            <a:custGeom>
              <a:avLst/>
              <a:pathLst>
                <a:path w="2430353" h="4317914">
                  <a:moveTo>
                    <a:pt x="0" y="4317914"/>
                  </a:moveTo>
                  <a:lnTo>
                    <a:pt x="270039" y="2372480"/>
                  </a:lnTo>
                  <a:lnTo>
                    <a:pt x="540078" y="759193"/>
                  </a:lnTo>
                  <a:lnTo>
                    <a:pt x="810117" y="664294"/>
                  </a:lnTo>
                  <a:lnTo>
                    <a:pt x="1080157" y="616844"/>
                  </a:lnTo>
                  <a:lnTo>
                    <a:pt x="1350196" y="759193"/>
                  </a:lnTo>
                  <a:lnTo>
                    <a:pt x="1620235" y="569395"/>
                  </a:lnTo>
                  <a:lnTo>
                    <a:pt x="1890275" y="616844"/>
                  </a:lnTo>
                  <a:lnTo>
                    <a:pt x="2160314" y="379596"/>
                  </a:lnTo>
                  <a:lnTo>
                    <a:pt x="243035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480943" cy="1233689"/>
            </a:xfrm>
            <a:custGeom>
              <a:avLst/>
              <a:pathLst>
                <a:path w="6480943" h="1233689">
                  <a:moveTo>
                    <a:pt x="0" y="1138790"/>
                  </a:moveTo>
                  <a:lnTo>
                    <a:pt x="270039" y="1186240"/>
                  </a:lnTo>
                  <a:lnTo>
                    <a:pt x="540078" y="1233689"/>
                  </a:lnTo>
                  <a:lnTo>
                    <a:pt x="810117" y="1043891"/>
                  </a:lnTo>
                  <a:lnTo>
                    <a:pt x="1080157" y="854093"/>
                  </a:lnTo>
                  <a:lnTo>
                    <a:pt x="1350196" y="948992"/>
                  </a:lnTo>
                  <a:lnTo>
                    <a:pt x="1620235" y="332147"/>
                  </a:lnTo>
                  <a:lnTo>
                    <a:pt x="1890275" y="759193"/>
                  </a:lnTo>
                  <a:lnTo>
                    <a:pt x="2160314" y="759193"/>
                  </a:lnTo>
                  <a:lnTo>
                    <a:pt x="2430353" y="0"/>
                  </a:lnTo>
                  <a:lnTo>
                    <a:pt x="2700393" y="189798"/>
                  </a:lnTo>
                  <a:lnTo>
                    <a:pt x="2970432" y="284697"/>
                  </a:lnTo>
                  <a:lnTo>
                    <a:pt x="3240471" y="379596"/>
                  </a:lnTo>
                  <a:lnTo>
                    <a:pt x="3510510" y="284697"/>
                  </a:lnTo>
                  <a:lnTo>
                    <a:pt x="3780550" y="284697"/>
                  </a:lnTo>
                  <a:lnTo>
                    <a:pt x="4050589" y="379596"/>
                  </a:lnTo>
                  <a:lnTo>
                    <a:pt x="4320628" y="616844"/>
                  </a:lnTo>
                  <a:lnTo>
                    <a:pt x="4590668" y="379596"/>
                  </a:lnTo>
                  <a:lnTo>
                    <a:pt x="4860707" y="332147"/>
                  </a:lnTo>
                  <a:lnTo>
                    <a:pt x="5130746" y="284697"/>
                  </a:lnTo>
                  <a:lnTo>
                    <a:pt x="5400786" y="664294"/>
                  </a:lnTo>
                  <a:lnTo>
                    <a:pt x="5670825" y="332147"/>
                  </a:lnTo>
                  <a:lnTo>
                    <a:pt x="5940864" y="521945"/>
                  </a:lnTo>
                  <a:lnTo>
                    <a:pt x="6210904" y="237248"/>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6806080" y="1073148"/>
              <a:ext cx="810117" cy="948992"/>
            </a:xfrm>
            <a:custGeom>
              <a:avLst/>
              <a:pathLst>
                <a:path w="810117" h="948992">
                  <a:moveTo>
                    <a:pt x="0" y="948992"/>
                  </a:moveTo>
                  <a:lnTo>
                    <a:pt x="270039" y="521945"/>
                  </a:lnTo>
                  <a:lnTo>
                    <a:pt x="540078" y="189798"/>
                  </a:lnTo>
                  <a:lnTo>
                    <a:pt x="810117" y="0"/>
                  </a:lnTo>
                </a:path>
              </a:pathLst>
            </a:custGeom>
            <a:ln w="27101" cap="flat">
              <a:solidFill>
                <a:srgbClr val="9A32CD">
                  <a:alpha val="100000"/>
                </a:srgbClr>
              </a:solidFill>
              <a:prstDash val="solid"/>
              <a:round/>
            </a:ln>
          </p:spPr>
          <p:txBody>
            <a:bodyPr/>
            <a:lstStyle/>
            <a:p/>
          </p:txBody>
        </p:sp>
        <p:sp>
          <p:nvSpPr>
            <p:cNvPr id="46" name="pl46"/>
            <p:cNvSpPr/>
            <p:nvPr/>
          </p:nvSpPr>
          <p:spPr>
            <a:xfrm>
              <a:off x="4645766" y="1025698"/>
              <a:ext cx="2970432" cy="664294"/>
            </a:xfrm>
            <a:custGeom>
              <a:avLst/>
              <a:pathLst>
                <a:path w="2970432" h="664294">
                  <a:moveTo>
                    <a:pt x="0" y="427046"/>
                  </a:moveTo>
                  <a:lnTo>
                    <a:pt x="270039" y="427046"/>
                  </a:lnTo>
                  <a:lnTo>
                    <a:pt x="540078" y="569395"/>
                  </a:lnTo>
                  <a:lnTo>
                    <a:pt x="810117" y="664294"/>
                  </a:lnTo>
                  <a:lnTo>
                    <a:pt x="1080157" y="332147"/>
                  </a:lnTo>
                  <a:lnTo>
                    <a:pt x="1350196" y="284697"/>
                  </a:lnTo>
                  <a:lnTo>
                    <a:pt x="1620235" y="237248"/>
                  </a:lnTo>
                  <a:lnTo>
                    <a:pt x="1890275" y="474496"/>
                  </a:lnTo>
                  <a:lnTo>
                    <a:pt x="2160314" y="332147"/>
                  </a:lnTo>
                  <a:lnTo>
                    <a:pt x="2430353" y="332147"/>
                  </a:lnTo>
                  <a:lnTo>
                    <a:pt x="2700393" y="189798"/>
                  </a:lnTo>
                  <a:lnTo>
                    <a:pt x="2970432" y="0"/>
                  </a:lnTo>
                </a:path>
              </a:pathLst>
            </a:custGeom>
            <a:ln w="27101" cap="flat">
              <a:solidFill>
                <a:srgbClr val="836FFF">
                  <a:alpha val="100000"/>
                </a:srgbClr>
              </a:solidFill>
              <a:prstDash val="solid"/>
              <a:round/>
            </a:ln>
          </p:spPr>
          <p:txBody>
            <a:bodyPr/>
            <a:lstStyle/>
            <a:p/>
          </p:txBody>
        </p:sp>
        <p:sp>
          <p:nvSpPr>
            <p:cNvPr id="47" name="pl47"/>
            <p:cNvSpPr/>
            <p:nvPr/>
          </p:nvSpPr>
          <p:spPr>
            <a:xfrm>
              <a:off x="7634335" y="1025932"/>
              <a:ext cx="748610" cy="9662"/>
            </a:xfrm>
            <a:custGeom>
              <a:avLst/>
              <a:pathLst>
                <a:path w="748610" h="9662">
                  <a:moveTo>
                    <a:pt x="748610" y="9662"/>
                  </a:moveTo>
                  <a:lnTo>
                    <a:pt x="0" y="0"/>
                  </a:lnTo>
                </a:path>
              </a:pathLst>
            </a:custGeom>
          </p:spPr>
          <p:txBody>
            <a:bodyPr/>
            <a:lstStyle/>
            <a:p/>
          </p:txBody>
        </p:sp>
        <p:sp>
          <p:nvSpPr>
            <p:cNvPr id="48" name="pl48"/>
            <p:cNvSpPr/>
            <p:nvPr/>
          </p:nvSpPr>
          <p:spPr>
            <a:xfrm>
              <a:off x="7623285" y="1036177"/>
              <a:ext cx="705298" cy="1042947"/>
            </a:xfrm>
            <a:custGeom>
              <a:avLst/>
              <a:pathLst>
                <a:path w="705298" h="1042947">
                  <a:moveTo>
                    <a:pt x="705298" y="1042947"/>
                  </a:moveTo>
                  <a:lnTo>
                    <a:pt x="0" y="0"/>
                  </a:lnTo>
                </a:path>
              </a:pathLst>
            </a:custGeom>
          </p:spPr>
          <p:txBody>
            <a:bodyPr/>
            <a:lstStyle/>
            <a:p/>
          </p:txBody>
        </p:sp>
        <p:sp>
          <p:nvSpPr>
            <p:cNvPr id="49" name="pl49"/>
            <p:cNvSpPr/>
            <p:nvPr/>
          </p:nvSpPr>
          <p:spPr>
            <a:xfrm>
              <a:off x="7632584" y="780984"/>
              <a:ext cx="804510" cy="239828"/>
            </a:xfrm>
            <a:custGeom>
              <a:avLst/>
              <a:pathLst>
                <a:path w="804510" h="239828">
                  <a:moveTo>
                    <a:pt x="804510" y="0"/>
                  </a:moveTo>
                  <a:lnTo>
                    <a:pt x="0" y="239828"/>
                  </a:lnTo>
                </a:path>
              </a:pathLst>
            </a:custGeom>
          </p:spPr>
          <p:txBody>
            <a:bodyPr/>
            <a:lstStyle/>
            <a:p/>
          </p:txBody>
        </p:sp>
        <p:sp>
          <p:nvSpPr>
            <p:cNvPr id="50" name="pl50"/>
            <p:cNvSpPr/>
            <p:nvPr/>
          </p:nvSpPr>
          <p:spPr>
            <a:xfrm>
              <a:off x="7628221" y="1034222"/>
              <a:ext cx="730639" cy="518032"/>
            </a:xfrm>
            <a:custGeom>
              <a:avLst/>
              <a:pathLst>
                <a:path w="730639" h="518032">
                  <a:moveTo>
                    <a:pt x="730639" y="518032"/>
                  </a:moveTo>
                  <a:lnTo>
                    <a:pt x="0" y="0"/>
                  </a:lnTo>
                </a:path>
              </a:pathLst>
            </a:custGeom>
          </p:spPr>
          <p:txBody>
            <a:bodyPr/>
            <a:lstStyle/>
            <a:p/>
          </p:txBody>
        </p:sp>
        <p:sp>
          <p:nvSpPr>
            <p:cNvPr id="51" name="pl51"/>
            <p:cNvSpPr/>
            <p:nvPr/>
          </p:nvSpPr>
          <p:spPr>
            <a:xfrm>
              <a:off x="7625420" y="1035501"/>
              <a:ext cx="733281" cy="779471"/>
            </a:xfrm>
            <a:custGeom>
              <a:avLst/>
              <a:pathLst>
                <a:path w="733281" h="779471">
                  <a:moveTo>
                    <a:pt x="733281" y="779471"/>
                  </a:moveTo>
                  <a:lnTo>
                    <a:pt x="0" y="0"/>
                  </a:lnTo>
                </a:path>
              </a:pathLst>
            </a:custGeom>
          </p:spPr>
          <p:txBody>
            <a:bodyPr/>
            <a:lstStyle/>
            <a:p/>
          </p:txBody>
        </p:sp>
        <p:sp>
          <p:nvSpPr>
            <p:cNvPr id="52" name="pl52"/>
            <p:cNvSpPr/>
            <p:nvPr/>
          </p:nvSpPr>
          <p:spPr>
            <a:xfrm>
              <a:off x="7631618" y="1031694"/>
              <a:ext cx="660812" cy="256960"/>
            </a:xfrm>
            <a:custGeom>
              <a:avLst/>
              <a:pathLst>
                <a:path w="660812" h="256960">
                  <a:moveTo>
                    <a:pt x="660812" y="256960"/>
                  </a:moveTo>
                  <a:lnTo>
                    <a:pt x="0" y="0"/>
                  </a:lnTo>
                </a:path>
              </a:pathLst>
            </a:custGeom>
          </p:spPr>
          <p:txBody>
            <a:bodyPr/>
            <a:lstStyle/>
            <a:p/>
          </p:txBody>
        </p:sp>
        <p:sp>
          <p:nvSpPr>
            <p:cNvPr id="53" name="pl53"/>
            <p:cNvSpPr/>
            <p:nvPr/>
          </p:nvSpPr>
          <p:spPr>
            <a:xfrm>
              <a:off x="7623988" y="1083428"/>
              <a:ext cx="1089224" cy="1437493"/>
            </a:xfrm>
            <a:custGeom>
              <a:avLst/>
              <a:pathLst>
                <a:path w="1089224" h="1437493">
                  <a:moveTo>
                    <a:pt x="1089224" y="1437493"/>
                  </a:moveTo>
                  <a:lnTo>
                    <a:pt x="0" y="0"/>
                  </a:lnTo>
                </a:path>
              </a:pathLst>
            </a:custGeom>
          </p:spPr>
          <p:txBody>
            <a:bodyPr/>
            <a:lstStyle/>
            <a:p/>
          </p:txBody>
        </p:sp>
        <p:sp>
          <p:nvSpPr>
            <p:cNvPr id="54" name="pl54"/>
            <p:cNvSpPr/>
            <p:nvPr/>
          </p:nvSpPr>
          <p:spPr>
            <a:xfrm>
              <a:off x="7622924" y="1083720"/>
              <a:ext cx="1080950" cy="1699113"/>
            </a:xfrm>
            <a:custGeom>
              <a:avLst/>
              <a:pathLst>
                <a:path w="1080950" h="1699113">
                  <a:moveTo>
                    <a:pt x="1080950" y="1699113"/>
                  </a:moveTo>
                  <a:lnTo>
                    <a:pt x="0" y="0"/>
                  </a:lnTo>
                </a:path>
              </a:pathLst>
            </a:custGeom>
          </p:spPr>
          <p:txBody>
            <a:bodyPr/>
            <a:lstStyle/>
            <a:p/>
          </p:txBody>
        </p:sp>
        <p:sp>
          <p:nvSpPr>
            <p:cNvPr id="55" name="pl55"/>
            <p:cNvSpPr/>
            <p:nvPr/>
          </p:nvSpPr>
          <p:spPr>
            <a:xfrm>
              <a:off x="7622412" y="1083843"/>
              <a:ext cx="730361" cy="1257102"/>
            </a:xfrm>
            <a:custGeom>
              <a:avLst/>
              <a:pathLst>
                <a:path w="730361" h="1257102">
                  <a:moveTo>
                    <a:pt x="730361" y="1257102"/>
                  </a:moveTo>
                  <a:lnTo>
                    <a:pt x="0" y="0"/>
                  </a:lnTo>
                </a:path>
              </a:pathLst>
            </a:custGeom>
          </p:spPr>
          <p:txBody>
            <a:bodyPr/>
            <a:lstStyle/>
            <a:p/>
          </p:txBody>
        </p:sp>
        <p:sp>
          <p:nvSpPr>
            <p:cNvPr id="56" name="pl56"/>
            <p:cNvSpPr/>
            <p:nvPr/>
          </p:nvSpPr>
          <p:spPr>
            <a:xfrm>
              <a:off x="7622430" y="1226188"/>
              <a:ext cx="1060613" cy="1819545"/>
            </a:xfrm>
            <a:custGeom>
              <a:avLst/>
              <a:pathLst>
                <a:path w="1060613" h="1819545">
                  <a:moveTo>
                    <a:pt x="1060613" y="1819545"/>
                  </a:moveTo>
                  <a:lnTo>
                    <a:pt x="0" y="0"/>
                  </a:lnTo>
                </a:path>
              </a:pathLst>
            </a:custGeom>
          </p:spPr>
          <p:txBody>
            <a:bodyPr/>
            <a:lstStyle/>
            <a:p/>
          </p:txBody>
        </p:sp>
        <p:sp>
          <p:nvSpPr>
            <p:cNvPr id="57" name="pg57"/>
            <p:cNvSpPr/>
            <p:nvPr/>
          </p:nvSpPr>
          <p:spPr>
            <a:xfrm>
              <a:off x="8314365" y="9510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99261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9" name="pg59"/>
            <p:cNvSpPr/>
            <p:nvPr/>
          </p:nvSpPr>
          <p:spPr>
            <a:xfrm>
              <a:off x="8260004" y="200029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202314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1" name="pg61"/>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3" name="pg63"/>
            <p:cNvSpPr/>
            <p:nvPr/>
          </p:nvSpPr>
          <p:spPr>
            <a:xfrm>
              <a:off x="8290281" y="147504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13141" y="151658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97%</a:t>
              </a:r>
            </a:p>
          </p:txBody>
        </p:sp>
        <p:sp>
          <p:nvSpPr>
            <p:cNvPr id="65" name="pg65"/>
            <p:cNvSpPr/>
            <p:nvPr/>
          </p:nvSpPr>
          <p:spPr>
            <a:xfrm>
              <a:off x="8290122" y="173704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177857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97%</a:t>
              </a:r>
            </a:p>
          </p:txBody>
        </p:sp>
        <p:sp>
          <p:nvSpPr>
            <p:cNvPr id="67" name="pg67"/>
            <p:cNvSpPr/>
            <p:nvPr/>
          </p:nvSpPr>
          <p:spPr>
            <a:xfrm>
              <a:off x="8223851" y="121082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246711" y="125236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69" name="pg69"/>
            <p:cNvSpPr/>
            <p:nvPr/>
          </p:nvSpPr>
          <p:spPr>
            <a:xfrm>
              <a:off x="8356446" y="252092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79306" y="256246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96%</a:t>
              </a:r>
            </a:p>
          </p:txBody>
        </p:sp>
        <p:sp>
          <p:nvSpPr>
            <p:cNvPr id="71" name="pg71"/>
            <p:cNvSpPr/>
            <p:nvPr/>
          </p:nvSpPr>
          <p:spPr>
            <a:xfrm>
              <a:off x="8332362" y="278283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55222" y="282437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96%</a:t>
              </a:r>
            </a:p>
          </p:txBody>
        </p:sp>
        <p:sp>
          <p:nvSpPr>
            <p:cNvPr id="73" name="pg73"/>
            <p:cNvSpPr/>
            <p:nvPr/>
          </p:nvSpPr>
          <p:spPr>
            <a:xfrm>
              <a:off x="8284194" y="226136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230290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96%</a:t>
              </a:r>
            </a:p>
          </p:txBody>
        </p:sp>
        <p:sp>
          <p:nvSpPr>
            <p:cNvPr id="75" name="pg75"/>
            <p:cNvSpPr/>
            <p:nvPr/>
          </p:nvSpPr>
          <p:spPr>
            <a:xfrm>
              <a:off x="8290281" y="304573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08727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22216" y="401416"/>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Nepal,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(93%), followed by IPV1, PCV3, and ROTAC (96%).
Coverage of 9 vaccines increased (DTP3, HepB3, Hib3, IPV1, MCV1, MCV2, PcV3, Polio3 and Rubella) compared to respective coverage in 2019.
Coverage of 10 vaccines increased (DTP3, HepB3, Hib3, IPV1, MCV1, MCV2, PcV3, Polio3,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35597" y="907931"/>
              <a:ext cx="505514" cy="0"/>
            </a:xfrm>
            <a:custGeom>
              <a:avLst/>
              <a:pathLst>
                <a:path w="505514" h="0">
                  <a:moveTo>
                    <a:pt x="0" y="0"/>
                  </a:moveTo>
                  <a:lnTo>
                    <a:pt x="216649" y="0"/>
                  </a:lnTo>
                  <a:lnTo>
                    <a:pt x="288865"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649947" cy="0"/>
            </a:xfrm>
            <a:custGeom>
              <a:avLst/>
              <a:pathLst>
                <a:path w="649947" h="0">
                  <a:moveTo>
                    <a:pt x="0" y="0"/>
                  </a:moveTo>
                  <a:lnTo>
                    <a:pt x="216649"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557866" y="1733641"/>
              <a:ext cx="938813" cy="0"/>
            </a:xfrm>
            <a:custGeom>
              <a:avLst/>
              <a:pathLst>
                <a:path w="938813" h="0">
                  <a:moveTo>
                    <a:pt x="0" y="0"/>
                  </a:moveTo>
                  <a:lnTo>
                    <a:pt x="433298" y="0"/>
                  </a:lnTo>
                  <a:lnTo>
                    <a:pt x="505514" y="0"/>
                  </a:lnTo>
                  <a:lnTo>
                    <a:pt x="649947" y="0"/>
                  </a:lnTo>
                  <a:lnTo>
                    <a:pt x="722164"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2146496"/>
              <a:ext cx="938813" cy="0"/>
            </a:xfrm>
            <a:custGeom>
              <a:avLst/>
              <a:pathLst>
                <a:path w="938813" h="0">
                  <a:moveTo>
                    <a:pt x="0" y="0"/>
                  </a:moveTo>
                  <a:lnTo>
                    <a:pt x="433298" y="0"/>
                  </a:lnTo>
                  <a:lnTo>
                    <a:pt x="505514" y="0"/>
                  </a:lnTo>
                  <a:lnTo>
                    <a:pt x="649947" y="0"/>
                  </a:lnTo>
                  <a:lnTo>
                    <a:pt x="722164"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2559351"/>
              <a:ext cx="938813" cy="0"/>
            </a:xfrm>
            <a:custGeom>
              <a:avLst/>
              <a:pathLst>
                <a:path w="938813" h="0">
                  <a:moveTo>
                    <a:pt x="0" y="0"/>
                  </a:moveTo>
                  <a:lnTo>
                    <a:pt x="433298" y="0"/>
                  </a:lnTo>
                  <a:lnTo>
                    <a:pt x="505514" y="0"/>
                  </a:lnTo>
                  <a:lnTo>
                    <a:pt x="649947" y="0"/>
                  </a:lnTo>
                  <a:lnTo>
                    <a:pt x="722164"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2972206"/>
              <a:ext cx="1660977" cy="0"/>
            </a:xfrm>
            <a:custGeom>
              <a:avLst/>
              <a:pathLst>
                <a:path w="1660977" h="0">
                  <a:moveTo>
                    <a:pt x="0" y="0"/>
                  </a:moveTo>
                  <a:lnTo>
                    <a:pt x="505514" y="0"/>
                  </a:lnTo>
                  <a:lnTo>
                    <a:pt x="794380" y="0"/>
                  </a:lnTo>
                  <a:lnTo>
                    <a:pt x="938813" y="0"/>
                  </a:lnTo>
                  <a:lnTo>
                    <a:pt x="1083246" y="0"/>
                  </a:lnTo>
                  <a:lnTo>
                    <a:pt x="1660977"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3385062"/>
              <a:ext cx="722164" cy="0"/>
            </a:xfrm>
            <a:custGeom>
              <a:avLst/>
              <a:pathLst>
                <a:path w="722164" h="0">
                  <a:moveTo>
                    <a:pt x="0" y="0"/>
                  </a:moveTo>
                  <a:lnTo>
                    <a:pt x="216649" y="0"/>
                  </a:lnTo>
                  <a:lnTo>
                    <a:pt x="216649"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6835702" y="3797917"/>
              <a:ext cx="1372111" cy="0"/>
            </a:xfrm>
            <a:custGeom>
              <a:avLst/>
              <a:pathLst>
                <a:path w="1372111" h="0">
                  <a:moveTo>
                    <a:pt x="0" y="0"/>
                  </a:moveTo>
                  <a:lnTo>
                    <a:pt x="144432" y="0"/>
                  </a:lnTo>
                  <a:lnTo>
                    <a:pt x="938813" y="0"/>
                  </a:lnTo>
                  <a:lnTo>
                    <a:pt x="938813" y="0"/>
                  </a:lnTo>
                  <a:lnTo>
                    <a:pt x="1083246"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7269000" y="4210772"/>
              <a:ext cx="1155462" cy="0"/>
            </a:xfrm>
            <a:custGeom>
              <a:avLst/>
              <a:pathLst>
                <a:path w="1155462" h="0">
                  <a:moveTo>
                    <a:pt x="0" y="0"/>
                  </a:moveTo>
                  <a:lnTo>
                    <a:pt x="216649" y="0"/>
                  </a:lnTo>
                  <a:lnTo>
                    <a:pt x="216649" y="0"/>
                  </a:lnTo>
                  <a:lnTo>
                    <a:pt x="288865" y="0"/>
                  </a:lnTo>
                  <a:lnTo>
                    <a:pt x="577731" y="0"/>
                  </a:lnTo>
                  <a:lnTo>
                    <a:pt x="1155462"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4623627"/>
              <a:ext cx="938813" cy="0"/>
            </a:xfrm>
            <a:custGeom>
              <a:avLst/>
              <a:pathLst>
                <a:path w="938813" h="0">
                  <a:moveTo>
                    <a:pt x="0" y="0"/>
                  </a:moveTo>
                  <a:lnTo>
                    <a:pt x="216649" y="0"/>
                  </a:lnTo>
                  <a:lnTo>
                    <a:pt x="505514"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7774515" y="5036482"/>
              <a:ext cx="722164" cy="0"/>
            </a:xfrm>
            <a:custGeom>
              <a:avLst/>
              <a:pathLst>
                <a:path w="722164" h="0">
                  <a:moveTo>
                    <a:pt x="0" y="0"/>
                  </a:moveTo>
                  <a:lnTo>
                    <a:pt x="216649" y="0"/>
                  </a:lnTo>
                  <a:lnTo>
                    <a:pt x="216649"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43391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36169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36169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14504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1726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14504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1726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14504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1726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43391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20623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07283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145046"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43391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91736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85618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145046"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42288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36169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145046"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43391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7283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145046"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7336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65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Nepal,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(96%) and 2023 (96%). DTP1 coverage increased in 2024 (98%) compared to 2023, and was higher than in 2019. In 2019-2024, DTP1 coverage was at it's lowest level in 2020 (89%).
In 2023, 0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52910"/>
              <a:ext cx="6444618" cy="973880"/>
            </a:xfrm>
            <a:custGeom>
              <a:avLst/>
              <a:pathLst>
                <a:path w="6444618" h="973880">
                  <a:moveTo>
                    <a:pt x="0" y="895970"/>
                  </a:moveTo>
                  <a:lnTo>
                    <a:pt x="268525" y="973880"/>
                  </a:lnTo>
                  <a:lnTo>
                    <a:pt x="537051" y="973880"/>
                  </a:lnTo>
                  <a:lnTo>
                    <a:pt x="805577" y="740149"/>
                  </a:lnTo>
                  <a:lnTo>
                    <a:pt x="1074103" y="662239"/>
                  </a:lnTo>
                  <a:lnTo>
                    <a:pt x="1342628" y="857015"/>
                  </a:lnTo>
                  <a:lnTo>
                    <a:pt x="1611154" y="311641"/>
                  </a:lnTo>
                  <a:lnTo>
                    <a:pt x="1879680" y="584328"/>
                  </a:lnTo>
                  <a:lnTo>
                    <a:pt x="2148206" y="584328"/>
                  </a:lnTo>
                  <a:lnTo>
                    <a:pt x="2416732" y="77910"/>
                  </a:lnTo>
                  <a:lnTo>
                    <a:pt x="2685257" y="155820"/>
                  </a:lnTo>
                  <a:lnTo>
                    <a:pt x="2953783" y="194776"/>
                  </a:lnTo>
                  <a:lnTo>
                    <a:pt x="3222309" y="272686"/>
                  </a:lnTo>
                  <a:lnTo>
                    <a:pt x="3490835" y="194776"/>
                  </a:lnTo>
                  <a:lnTo>
                    <a:pt x="3759360" y="194776"/>
                  </a:lnTo>
                  <a:lnTo>
                    <a:pt x="4027886" y="233731"/>
                  </a:lnTo>
                  <a:lnTo>
                    <a:pt x="4296412" y="389552"/>
                  </a:lnTo>
                  <a:lnTo>
                    <a:pt x="4564938" y="272686"/>
                  </a:lnTo>
                  <a:lnTo>
                    <a:pt x="4833464" y="233731"/>
                  </a:lnTo>
                  <a:lnTo>
                    <a:pt x="5101989" y="155820"/>
                  </a:lnTo>
                  <a:lnTo>
                    <a:pt x="5370515" y="506418"/>
                  </a:lnTo>
                  <a:lnTo>
                    <a:pt x="5639041" y="233731"/>
                  </a:lnTo>
                  <a:lnTo>
                    <a:pt x="5907567" y="272686"/>
                  </a:lnTo>
                  <a:lnTo>
                    <a:pt x="6176092" y="11686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5744691" y="1308731"/>
              <a:ext cx="2148206" cy="2648956"/>
            </a:xfrm>
            <a:custGeom>
              <a:avLst/>
              <a:pathLst>
                <a:path w="2148206" h="2648956">
                  <a:moveTo>
                    <a:pt x="0" y="2648956"/>
                  </a:moveTo>
                  <a:lnTo>
                    <a:pt x="268525" y="1324478"/>
                  </a:lnTo>
                  <a:lnTo>
                    <a:pt x="537051" y="934925"/>
                  </a:lnTo>
                  <a:lnTo>
                    <a:pt x="805577" y="662239"/>
                  </a:lnTo>
                  <a:lnTo>
                    <a:pt x="1074103" y="740149"/>
                  </a:lnTo>
                  <a:lnTo>
                    <a:pt x="1342628" y="233731"/>
                  </a:lnTo>
                  <a:lnTo>
                    <a:pt x="1611154" y="233731"/>
                  </a:lnTo>
                  <a:lnTo>
                    <a:pt x="1879680" y="155820"/>
                  </a:lnTo>
                  <a:lnTo>
                    <a:pt x="2148206" y="0"/>
                  </a:lnTo>
                </a:path>
              </a:pathLst>
            </a:custGeom>
            <a:ln w="27101" cap="flat">
              <a:solidFill>
                <a:srgbClr val="00BA38">
                  <a:alpha val="100000"/>
                </a:srgbClr>
              </a:solidFill>
              <a:prstDash val="solid"/>
              <a:round/>
            </a:ln>
          </p:spPr>
          <p:txBody>
            <a:bodyPr/>
            <a:lstStyle/>
            <a:p/>
          </p:txBody>
        </p:sp>
        <p:sp>
          <p:nvSpPr>
            <p:cNvPr id="28" name="pl28"/>
            <p:cNvSpPr/>
            <p:nvPr/>
          </p:nvSpPr>
          <p:spPr>
            <a:xfrm>
              <a:off x="5476165" y="1191866"/>
              <a:ext cx="2416732" cy="3544926"/>
            </a:xfrm>
            <a:custGeom>
              <a:avLst/>
              <a:pathLst>
                <a:path w="2416732" h="3544926">
                  <a:moveTo>
                    <a:pt x="0" y="3544926"/>
                  </a:moveTo>
                  <a:lnTo>
                    <a:pt x="268525" y="1947761"/>
                  </a:lnTo>
                  <a:lnTo>
                    <a:pt x="537051" y="623283"/>
                  </a:lnTo>
                  <a:lnTo>
                    <a:pt x="805577" y="545373"/>
                  </a:lnTo>
                  <a:lnTo>
                    <a:pt x="1074103" y="506418"/>
                  </a:lnTo>
                  <a:lnTo>
                    <a:pt x="1342628" y="623283"/>
                  </a:lnTo>
                  <a:lnTo>
                    <a:pt x="1611154" y="467462"/>
                  </a:lnTo>
                  <a:lnTo>
                    <a:pt x="1879680" y="506418"/>
                  </a:lnTo>
                  <a:lnTo>
                    <a:pt x="2148206" y="311641"/>
                  </a:lnTo>
                  <a:lnTo>
                    <a:pt x="2416732"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27035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5348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0105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706314" y="39193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437788" y="46984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5836" y="1004514"/>
              <a:ext cx="255586" cy="141245"/>
            </a:xfrm>
            <a:custGeom>
              <a:avLst/>
              <a:pathLst>
                <a:path w="255586" h="141245">
                  <a:moveTo>
                    <a:pt x="255586" y="0"/>
                  </a:moveTo>
                  <a:lnTo>
                    <a:pt x="0" y="141245"/>
                  </a:lnTo>
                </a:path>
              </a:pathLst>
            </a:custGeom>
          </p:spPr>
          <p:txBody>
            <a:bodyPr/>
            <a:lstStyle/>
            <a:p/>
          </p:txBody>
        </p:sp>
        <p:sp>
          <p:nvSpPr>
            <p:cNvPr id="37" name="pl37"/>
            <p:cNvSpPr/>
            <p:nvPr/>
          </p:nvSpPr>
          <p:spPr>
            <a:xfrm>
              <a:off x="7910463" y="1195506"/>
              <a:ext cx="250959" cy="52001"/>
            </a:xfrm>
            <a:custGeom>
              <a:avLst/>
              <a:pathLst>
                <a:path w="250959" h="52001">
                  <a:moveTo>
                    <a:pt x="250959" y="52001"/>
                  </a:moveTo>
                  <a:lnTo>
                    <a:pt x="0" y="0"/>
                  </a:lnTo>
                </a:path>
              </a:pathLst>
            </a:custGeom>
          </p:spPr>
          <p:txBody>
            <a:bodyPr/>
            <a:lstStyle/>
            <a:p/>
          </p:txBody>
        </p:sp>
        <p:sp>
          <p:nvSpPr>
            <p:cNvPr id="38" name="pl38"/>
            <p:cNvSpPr/>
            <p:nvPr/>
          </p:nvSpPr>
          <p:spPr>
            <a:xfrm>
              <a:off x="7904008" y="1316665"/>
              <a:ext cx="257414" cy="183793"/>
            </a:xfrm>
            <a:custGeom>
              <a:avLst/>
              <a:pathLst>
                <a:path w="257414" h="183793">
                  <a:moveTo>
                    <a:pt x="257414" y="183793"/>
                  </a:moveTo>
                  <a:lnTo>
                    <a:pt x="0" y="0"/>
                  </a:lnTo>
                </a:path>
              </a:pathLst>
            </a:custGeom>
          </p:spPr>
          <p:txBody>
            <a:bodyPr/>
            <a:lstStyle/>
            <a:p/>
          </p:txBody>
        </p:sp>
        <p:sp>
          <p:nvSpPr>
            <p:cNvPr id="39" name="pg39"/>
            <p:cNvSpPr/>
            <p:nvPr/>
          </p:nvSpPr>
          <p:spPr>
            <a:xfrm>
              <a:off x="8092843" y="8887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295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1" name="pg41"/>
            <p:cNvSpPr/>
            <p:nvPr/>
          </p:nvSpPr>
          <p:spPr>
            <a:xfrm>
              <a:off x="8092843" y="116158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20242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96%</a:t>
              </a:r>
            </a:p>
          </p:txBody>
        </p:sp>
        <p:sp>
          <p:nvSpPr>
            <p:cNvPr id="43" name="pg43"/>
            <p:cNvSpPr/>
            <p:nvPr/>
          </p:nvSpPr>
          <p:spPr>
            <a:xfrm>
              <a:off x="8092843" y="14342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47505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93%</a:t>
              </a:r>
            </a:p>
          </p:txBody>
        </p:sp>
        <p:sp>
          <p:nvSpPr>
            <p:cNvPr id="45" name="pg45"/>
            <p:cNvSpPr/>
            <p:nvPr/>
          </p:nvSpPr>
          <p:spPr>
            <a:xfrm>
              <a:off x="1511875" y="18645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7595" y="1910233"/>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74</a:t>
              </a:r>
            </a:p>
          </p:txBody>
        </p:sp>
        <p:sp>
          <p:nvSpPr>
            <p:cNvPr id="47" name="pg47"/>
            <p:cNvSpPr/>
            <p:nvPr/>
          </p:nvSpPr>
          <p:spPr>
            <a:xfrm>
              <a:off x="5446328" y="396053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5492048" y="4004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25</a:t>
              </a:r>
            </a:p>
          </p:txBody>
        </p:sp>
        <p:sp>
          <p:nvSpPr>
            <p:cNvPr id="49" name="pg49"/>
            <p:cNvSpPr/>
            <p:nvPr/>
          </p:nvSpPr>
          <p:spPr>
            <a:xfrm>
              <a:off x="5250823" y="4719551"/>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296543" y="4764962"/>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5</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205783" y="580629"/>
              <a:ext cx="346666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Nepal,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Nepal has 3 out of the 4 SDG vaccines.
In 2024, Nepal had achieved at least 90% coverage of 3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96% in 2023 to 98% in 2024.
• DTP3 coverage increased 3 percentage points from 94% in 2023 to 97% in 2024.
• There were there were 11,000 fewer zero-dose children in 2024. This leaves 11,000 children without vaccination, vulnerable to vaccine-preventable diseases and a further 6,000 with incomplete protection.
• Nepal accounted for 0.6% of zero-dose children in South Asia (ROSA) and 0.1% of zero-dose children globally.
• MCV1 coverage increased 4 percentage points from 93% in 2023 to 97% in 2024. There were 17,000 children who missed out on the first measles vaccination.
• MCV2 coverage increased 4 percentage points from 89% in 2023 to 93%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Nepal,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Nepal.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DAPMHHIV-502652578-1605344</_dlc_DocId>
    <_dlc_DocIdUrl xmlns="9e17fbd9-fb4c-4d20-9ec4-18aa77a91b0d">
      <Url>https://unicef.sharepoint.com/teams/DAPM-Health-HIV/_layouts/15/DocIdRedir.aspx?ID=DAPMHHIV-502652578-1605344</Url>
      <Description>DAPMHHIV-502652578-1605344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fcfe7dd7-4d0e-458a-897a-82171aec6f2a</vt:lpwstr>
  </property>
  <property fmtid="{D5CDD505-2E9C-101B-9397-08002B2CF9AE}" pid="4" name="MediaServiceImageTags">
    <vt:lpwstr/>
  </property>
</Properties>
</file>