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bf17f9ef41ab6d1633e207c87bcef09f04dfc26.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
            </a:xfrm>
            <a:custGeom>
              <a:avLst/>
              <a:pathLst>
                <a:path w="6444618" h="39902">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39902"/>
                  </a:lnTo>
                  <a:lnTo>
                    <a:pt x="5907567" y="39902"/>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279319"/>
            </a:xfrm>
            <a:custGeom>
              <a:avLst/>
              <a:pathLst>
                <a:path w="6444618" h="279319">
                  <a:moveTo>
                    <a:pt x="0" y="279319"/>
                  </a:moveTo>
                  <a:lnTo>
                    <a:pt x="268525" y="239416"/>
                  </a:lnTo>
                  <a:lnTo>
                    <a:pt x="537051" y="159610"/>
                  </a:lnTo>
                  <a:lnTo>
                    <a:pt x="805577" y="199513"/>
                  </a:lnTo>
                  <a:lnTo>
                    <a:pt x="1074103" y="199513"/>
                  </a:lnTo>
                  <a:lnTo>
                    <a:pt x="1342628" y="239416"/>
                  </a:lnTo>
                  <a:lnTo>
                    <a:pt x="1611154" y="119708"/>
                  </a:lnTo>
                  <a:lnTo>
                    <a:pt x="1879680" y="159610"/>
                  </a:lnTo>
                  <a:lnTo>
                    <a:pt x="2148206" y="119708"/>
                  </a:lnTo>
                  <a:lnTo>
                    <a:pt x="2416732" y="119708"/>
                  </a:lnTo>
                  <a:lnTo>
                    <a:pt x="2685257" y="159610"/>
                  </a:lnTo>
                  <a:lnTo>
                    <a:pt x="2953783" y="119708"/>
                  </a:lnTo>
                  <a:lnTo>
                    <a:pt x="3222309" y="79805"/>
                  </a:lnTo>
                  <a:lnTo>
                    <a:pt x="3490835" y="119708"/>
                  </a:lnTo>
                  <a:lnTo>
                    <a:pt x="3759360" y="159610"/>
                  </a:lnTo>
                  <a:lnTo>
                    <a:pt x="4027886" y="79805"/>
                  </a:lnTo>
                  <a:lnTo>
                    <a:pt x="4296412" y="39902"/>
                  </a:lnTo>
                  <a:lnTo>
                    <a:pt x="4564938" y="39902"/>
                  </a:lnTo>
                  <a:lnTo>
                    <a:pt x="4833464" y="39902"/>
                  </a:lnTo>
                  <a:lnTo>
                    <a:pt x="5101989" y="0"/>
                  </a:lnTo>
                  <a:lnTo>
                    <a:pt x="5370515" y="0"/>
                  </a:lnTo>
                  <a:lnTo>
                    <a:pt x="5639041" y="0"/>
                  </a:lnTo>
                  <a:lnTo>
                    <a:pt x="5907567" y="0"/>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438929"/>
            </a:xfrm>
            <a:custGeom>
              <a:avLst/>
              <a:pathLst>
                <a:path w="6444618" h="438929">
                  <a:moveTo>
                    <a:pt x="0" y="359124"/>
                  </a:moveTo>
                  <a:lnTo>
                    <a:pt x="268525" y="279319"/>
                  </a:lnTo>
                  <a:lnTo>
                    <a:pt x="537051" y="399027"/>
                  </a:lnTo>
                  <a:lnTo>
                    <a:pt x="805577" y="438929"/>
                  </a:lnTo>
                  <a:lnTo>
                    <a:pt x="1074103" y="319221"/>
                  </a:lnTo>
                  <a:lnTo>
                    <a:pt x="1342628" y="279319"/>
                  </a:lnTo>
                  <a:lnTo>
                    <a:pt x="1611154" y="199513"/>
                  </a:lnTo>
                  <a:lnTo>
                    <a:pt x="1879680" y="199513"/>
                  </a:lnTo>
                  <a:lnTo>
                    <a:pt x="2148206" y="159610"/>
                  </a:lnTo>
                  <a:lnTo>
                    <a:pt x="2416732" y="159610"/>
                  </a:lnTo>
                  <a:lnTo>
                    <a:pt x="2685257" y="159610"/>
                  </a:lnTo>
                  <a:lnTo>
                    <a:pt x="2953783" y="159610"/>
                  </a:lnTo>
                  <a:lnTo>
                    <a:pt x="3222309" y="119708"/>
                  </a:lnTo>
                  <a:lnTo>
                    <a:pt x="3490835" y="159610"/>
                  </a:lnTo>
                  <a:lnTo>
                    <a:pt x="3759360" y="119708"/>
                  </a:lnTo>
                  <a:lnTo>
                    <a:pt x="4027886" y="79805"/>
                  </a:lnTo>
                  <a:lnTo>
                    <a:pt x="4296412" y="39902"/>
                  </a:lnTo>
                  <a:lnTo>
                    <a:pt x="4564938" y="39902"/>
                  </a:lnTo>
                  <a:lnTo>
                    <a:pt x="4833464" y="39902"/>
                  </a:lnTo>
                  <a:lnTo>
                    <a:pt x="5101989" y="0"/>
                  </a:lnTo>
                  <a:lnTo>
                    <a:pt x="5370515" y="0"/>
                  </a:lnTo>
                  <a:lnTo>
                    <a:pt x="5639041" y="0"/>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98418"/>
              <a:ext cx="6444618" cy="319221"/>
            </a:xfrm>
            <a:custGeom>
              <a:avLst/>
              <a:pathLst>
                <a:path w="6444618" h="319221">
                  <a:moveTo>
                    <a:pt x="0" y="279319"/>
                  </a:moveTo>
                  <a:lnTo>
                    <a:pt x="268525" y="279319"/>
                  </a:lnTo>
                  <a:lnTo>
                    <a:pt x="537051" y="279319"/>
                  </a:lnTo>
                  <a:lnTo>
                    <a:pt x="805577" y="319221"/>
                  </a:lnTo>
                  <a:lnTo>
                    <a:pt x="1074103" y="279319"/>
                  </a:lnTo>
                  <a:lnTo>
                    <a:pt x="1342628" y="239416"/>
                  </a:lnTo>
                  <a:lnTo>
                    <a:pt x="1611154" y="239416"/>
                  </a:lnTo>
                  <a:lnTo>
                    <a:pt x="1879680" y="159610"/>
                  </a:lnTo>
                  <a:lnTo>
                    <a:pt x="2148206" y="79805"/>
                  </a:lnTo>
                  <a:lnTo>
                    <a:pt x="2416732" y="39902"/>
                  </a:lnTo>
                  <a:lnTo>
                    <a:pt x="2685257" y="0"/>
                  </a:lnTo>
                  <a:lnTo>
                    <a:pt x="2953783" y="119708"/>
                  </a:lnTo>
                  <a:lnTo>
                    <a:pt x="3222309" y="239416"/>
                  </a:lnTo>
                  <a:lnTo>
                    <a:pt x="3490835" y="239416"/>
                  </a:lnTo>
                  <a:lnTo>
                    <a:pt x="3759360" y="199513"/>
                  </a:lnTo>
                  <a:lnTo>
                    <a:pt x="4027886" y="239416"/>
                  </a:lnTo>
                  <a:lnTo>
                    <a:pt x="4296412" y="239416"/>
                  </a:lnTo>
                  <a:lnTo>
                    <a:pt x="4564938" y="239416"/>
                  </a:lnTo>
                  <a:lnTo>
                    <a:pt x="4833464" y="159610"/>
                  </a:lnTo>
                  <a:lnTo>
                    <a:pt x="5101989" y="79805"/>
                  </a:lnTo>
                  <a:lnTo>
                    <a:pt x="5370515" y="79805"/>
                  </a:lnTo>
                  <a:lnTo>
                    <a:pt x="5639041" y="79805"/>
                  </a:lnTo>
                  <a:lnTo>
                    <a:pt x="5907567" y="119708"/>
                  </a:lnTo>
                  <a:lnTo>
                    <a:pt x="6176092" y="119708"/>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460" y="1018652"/>
              <a:ext cx="259962" cy="290394"/>
            </a:xfrm>
            <a:custGeom>
              <a:avLst/>
              <a:pathLst>
                <a:path w="259962" h="290394">
                  <a:moveTo>
                    <a:pt x="259962" y="0"/>
                  </a:moveTo>
                  <a:lnTo>
                    <a:pt x="0" y="290394"/>
                  </a:lnTo>
                </a:path>
              </a:pathLst>
            </a:custGeom>
          </p:spPr>
          <p:txBody>
            <a:bodyPr/>
            <a:lstStyle/>
            <a:p/>
          </p:txBody>
        </p:sp>
        <p:sp>
          <p:nvSpPr>
            <p:cNvPr id="41" name="pl41"/>
            <p:cNvSpPr/>
            <p:nvPr/>
          </p:nvSpPr>
          <p:spPr>
            <a:xfrm>
              <a:off x="7908196" y="1292061"/>
              <a:ext cx="253226" cy="100297"/>
            </a:xfrm>
            <a:custGeom>
              <a:avLst/>
              <a:pathLst>
                <a:path w="253226" h="100297">
                  <a:moveTo>
                    <a:pt x="253226" y="0"/>
                  </a:moveTo>
                  <a:lnTo>
                    <a:pt x="0" y="100297"/>
                  </a:lnTo>
                </a:path>
              </a:pathLst>
            </a:custGeom>
          </p:spPr>
          <p:txBody>
            <a:bodyPr/>
            <a:lstStyle/>
            <a:p/>
          </p:txBody>
        </p:sp>
        <p:sp>
          <p:nvSpPr>
            <p:cNvPr id="42" name="pl42"/>
            <p:cNvSpPr/>
            <p:nvPr/>
          </p:nvSpPr>
          <p:spPr>
            <a:xfrm>
              <a:off x="7908797" y="1443828"/>
              <a:ext cx="252625" cy="87500"/>
            </a:xfrm>
            <a:custGeom>
              <a:avLst/>
              <a:pathLst>
                <a:path w="252625" h="87500">
                  <a:moveTo>
                    <a:pt x="252625" y="87500"/>
                  </a:moveTo>
                  <a:lnTo>
                    <a:pt x="0" y="0"/>
                  </a:lnTo>
                </a:path>
              </a:pathLst>
            </a:custGeom>
          </p:spPr>
          <p:txBody>
            <a:bodyPr/>
            <a:lstStyle/>
            <a:p/>
          </p:txBody>
        </p:sp>
        <p:sp>
          <p:nvSpPr>
            <p:cNvPr id="43" name="pl43"/>
            <p:cNvSpPr/>
            <p:nvPr/>
          </p:nvSpPr>
          <p:spPr>
            <a:xfrm>
              <a:off x="7901877" y="1527560"/>
              <a:ext cx="259545" cy="272665"/>
            </a:xfrm>
            <a:custGeom>
              <a:avLst/>
              <a:pathLst>
                <a:path w="259545" h="272665">
                  <a:moveTo>
                    <a:pt x="259545" y="272665"/>
                  </a:moveTo>
                  <a:lnTo>
                    <a:pt x="0" y="0"/>
                  </a:lnTo>
                </a:path>
              </a:pathLst>
            </a:custGeom>
          </p:spPr>
          <p:txBody>
            <a:bodyPr/>
            <a:lstStyle/>
            <a:p/>
          </p:txBody>
        </p:sp>
        <p:sp>
          <p:nvSpPr>
            <p:cNvPr id="44" name="pg44"/>
            <p:cNvSpPr/>
            <p:nvPr/>
          </p:nvSpPr>
          <p:spPr>
            <a:xfrm>
              <a:off x="8092843" y="9075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4838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1829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237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4560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969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7299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707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47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Norway,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511032"/>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78581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06060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33538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387364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14842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42320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169799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97277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719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82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246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0095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0201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727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254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8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307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833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48103" y="3702489"/>
              <a:ext cx="247738" cy="171150"/>
            </a:xfrm>
            <a:prstGeom prst="rect">
              <a:avLst/>
            </a:prstGeom>
            <a:solidFill>
              <a:srgbClr val="1CABE2">
                <a:alpha val="100000"/>
              </a:srgbClr>
            </a:solidFill>
          </p:spPr>
          <p:txBody>
            <a:bodyPr/>
            <a:lstStyle/>
            <a:p/>
          </p:txBody>
        </p:sp>
        <p:sp>
          <p:nvSpPr>
            <p:cNvPr id="25" name="rc25"/>
            <p:cNvSpPr/>
            <p:nvPr/>
          </p:nvSpPr>
          <p:spPr>
            <a:xfrm>
              <a:off x="1623368" y="3709741"/>
              <a:ext cx="247738" cy="163898"/>
            </a:xfrm>
            <a:prstGeom prst="rect">
              <a:avLst/>
            </a:prstGeom>
            <a:solidFill>
              <a:srgbClr val="1CABE2">
                <a:alpha val="100000"/>
              </a:srgbClr>
            </a:solidFill>
          </p:spPr>
          <p:txBody>
            <a:bodyPr/>
            <a:lstStyle/>
            <a:p/>
          </p:txBody>
        </p:sp>
        <p:sp>
          <p:nvSpPr>
            <p:cNvPr id="26" name="rc26"/>
            <p:cNvSpPr/>
            <p:nvPr/>
          </p:nvSpPr>
          <p:spPr>
            <a:xfrm>
              <a:off x="1898633" y="3713802"/>
              <a:ext cx="247738" cy="159837"/>
            </a:xfrm>
            <a:prstGeom prst="rect">
              <a:avLst/>
            </a:prstGeom>
            <a:solidFill>
              <a:srgbClr val="1CABE2">
                <a:alpha val="100000"/>
              </a:srgbClr>
            </a:solidFill>
          </p:spPr>
          <p:txBody>
            <a:bodyPr/>
            <a:lstStyle/>
            <a:p/>
          </p:txBody>
        </p:sp>
        <p:sp>
          <p:nvSpPr>
            <p:cNvPr id="27" name="rc27"/>
            <p:cNvSpPr/>
            <p:nvPr/>
          </p:nvSpPr>
          <p:spPr>
            <a:xfrm>
              <a:off x="2173899" y="3710901"/>
              <a:ext cx="247738" cy="162738"/>
            </a:xfrm>
            <a:prstGeom prst="rect">
              <a:avLst/>
            </a:prstGeom>
            <a:solidFill>
              <a:srgbClr val="1CABE2">
                <a:alpha val="100000"/>
              </a:srgbClr>
            </a:solidFill>
          </p:spPr>
          <p:txBody>
            <a:bodyPr/>
            <a:lstStyle/>
            <a:p/>
          </p:txBody>
        </p:sp>
        <p:sp>
          <p:nvSpPr>
            <p:cNvPr id="28" name="rc28"/>
            <p:cNvSpPr/>
            <p:nvPr/>
          </p:nvSpPr>
          <p:spPr>
            <a:xfrm>
              <a:off x="2449164" y="3709451"/>
              <a:ext cx="247738" cy="164188"/>
            </a:xfrm>
            <a:prstGeom prst="rect">
              <a:avLst/>
            </a:prstGeom>
            <a:solidFill>
              <a:srgbClr val="1CABE2">
                <a:alpha val="100000"/>
              </a:srgbClr>
            </a:solidFill>
          </p:spPr>
          <p:txBody>
            <a:bodyPr/>
            <a:lstStyle/>
            <a:p/>
          </p:txBody>
        </p:sp>
        <p:sp>
          <p:nvSpPr>
            <p:cNvPr id="29" name="rc29"/>
            <p:cNvSpPr/>
            <p:nvPr/>
          </p:nvSpPr>
          <p:spPr>
            <a:xfrm>
              <a:off x="2724429" y="3710321"/>
              <a:ext cx="247738" cy="163318"/>
            </a:xfrm>
            <a:prstGeom prst="rect">
              <a:avLst/>
            </a:prstGeom>
            <a:solidFill>
              <a:srgbClr val="1CABE2">
                <a:alpha val="100000"/>
              </a:srgbClr>
            </a:solidFill>
          </p:spPr>
          <p:txBody>
            <a:bodyPr/>
            <a:lstStyle/>
            <a:p/>
          </p:txBody>
        </p:sp>
        <p:sp>
          <p:nvSpPr>
            <p:cNvPr id="30" name="rc30"/>
            <p:cNvSpPr/>
            <p:nvPr/>
          </p:nvSpPr>
          <p:spPr>
            <a:xfrm>
              <a:off x="2999694" y="3705680"/>
              <a:ext cx="247738" cy="167960"/>
            </a:xfrm>
            <a:prstGeom prst="rect">
              <a:avLst/>
            </a:prstGeom>
            <a:solidFill>
              <a:srgbClr val="1CABE2">
                <a:alpha val="100000"/>
              </a:srgbClr>
            </a:solidFill>
          </p:spPr>
          <p:txBody>
            <a:bodyPr/>
            <a:lstStyle/>
            <a:p/>
          </p:txBody>
        </p:sp>
        <p:sp>
          <p:nvSpPr>
            <p:cNvPr id="31" name="rc31"/>
            <p:cNvSpPr/>
            <p:nvPr/>
          </p:nvSpPr>
          <p:spPr>
            <a:xfrm>
              <a:off x="3274960" y="3706260"/>
              <a:ext cx="247738" cy="167379"/>
            </a:xfrm>
            <a:prstGeom prst="rect">
              <a:avLst/>
            </a:prstGeom>
            <a:solidFill>
              <a:srgbClr val="1CABE2">
                <a:alpha val="100000"/>
              </a:srgbClr>
            </a:solidFill>
          </p:spPr>
          <p:txBody>
            <a:bodyPr/>
            <a:lstStyle/>
            <a:p/>
          </p:txBody>
        </p:sp>
        <p:sp>
          <p:nvSpPr>
            <p:cNvPr id="32" name="rc32"/>
            <p:cNvSpPr/>
            <p:nvPr/>
          </p:nvSpPr>
          <p:spPr>
            <a:xfrm>
              <a:off x="3550225" y="3700748"/>
              <a:ext cx="247738" cy="172891"/>
            </a:xfrm>
            <a:prstGeom prst="rect">
              <a:avLst/>
            </a:prstGeom>
            <a:solidFill>
              <a:srgbClr val="1CABE2">
                <a:alpha val="100000"/>
              </a:srgbClr>
            </a:solidFill>
          </p:spPr>
          <p:txBody>
            <a:bodyPr/>
            <a:lstStyle/>
            <a:p/>
          </p:txBody>
        </p:sp>
        <p:sp>
          <p:nvSpPr>
            <p:cNvPr id="33" name="rc33"/>
            <p:cNvSpPr/>
            <p:nvPr/>
          </p:nvSpPr>
          <p:spPr>
            <a:xfrm>
              <a:off x="3825490" y="3696977"/>
              <a:ext cx="247738" cy="176662"/>
            </a:xfrm>
            <a:prstGeom prst="rect">
              <a:avLst/>
            </a:prstGeom>
            <a:solidFill>
              <a:srgbClr val="1CABE2">
                <a:alpha val="100000"/>
              </a:srgbClr>
            </a:solidFill>
          </p:spPr>
          <p:txBody>
            <a:bodyPr/>
            <a:lstStyle/>
            <a:p/>
          </p:txBody>
        </p:sp>
        <p:sp>
          <p:nvSpPr>
            <p:cNvPr id="34" name="rc34"/>
            <p:cNvSpPr/>
            <p:nvPr/>
          </p:nvSpPr>
          <p:spPr>
            <a:xfrm>
              <a:off x="4100756" y="3698137"/>
              <a:ext cx="247738" cy="175502"/>
            </a:xfrm>
            <a:prstGeom prst="rect">
              <a:avLst/>
            </a:prstGeom>
            <a:solidFill>
              <a:srgbClr val="1CABE2">
                <a:alpha val="100000"/>
              </a:srgbClr>
            </a:solidFill>
          </p:spPr>
          <p:txBody>
            <a:bodyPr/>
            <a:lstStyle/>
            <a:p/>
          </p:txBody>
        </p:sp>
        <p:sp>
          <p:nvSpPr>
            <p:cNvPr id="35" name="rc35"/>
            <p:cNvSpPr/>
            <p:nvPr/>
          </p:nvSpPr>
          <p:spPr>
            <a:xfrm>
              <a:off x="4376021" y="3701618"/>
              <a:ext cx="247738" cy="172021"/>
            </a:xfrm>
            <a:prstGeom prst="rect">
              <a:avLst/>
            </a:prstGeom>
            <a:solidFill>
              <a:srgbClr val="1CABE2">
                <a:alpha val="100000"/>
              </a:srgbClr>
            </a:solidFill>
          </p:spPr>
          <p:txBody>
            <a:bodyPr/>
            <a:lstStyle/>
            <a:p/>
          </p:txBody>
        </p:sp>
        <p:sp>
          <p:nvSpPr>
            <p:cNvPr id="36" name="rc36"/>
            <p:cNvSpPr/>
            <p:nvPr/>
          </p:nvSpPr>
          <p:spPr>
            <a:xfrm>
              <a:off x="4651286" y="3701618"/>
              <a:ext cx="247738" cy="172021"/>
            </a:xfrm>
            <a:prstGeom prst="rect">
              <a:avLst/>
            </a:prstGeom>
            <a:solidFill>
              <a:srgbClr val="1CABE2">
                <a:alpha val="100000"/>
              </a:srgbClr>
            </a:solidFill>
          </p:spPr>
          <p:txBody>
            <a:bodyPr/>
            <a:lstStyle/>
            <a:p/>
          </p:txBody>
        </p:sp>
        <p:sp>
          <p:nvSpPr>
            <p:cNvPr id="37" name="rc37"/>
            <p:cNvSpPr/>
            <p:nvPr/>
          </p:nvSpPr>
          <p:spPr>
            <a:xfrm>
              <a:off x="4926551" y="3704809"/>
              <a:ext cx="247738" cy="168830"/>
            </a:xfrm>
            <a:prstGeom prst="rect">
              <a:avLst/>
            </a:prstGeom>
            <a:solidFill>
              <a:srgbClr val="1CABE2">
                <a:alpha val="100000"/>
              </a:srgbClr>
            </a:solidFill>
          </p:spPr>
          <p:txBody>
            <a:bodyPr/>
            <a:lstStyle/>
            <a:p/>
          </p:txBody>
        </p:sp>
        <p:sp>
          <p:nvSpPr>
            <p:cNvPr id="38" name="rc38"/>
            <p:cNvSpPr/>
            <p:nvPr/>
          </p:nvSpPr>
          <p:spPr>
            <a:xfrm>
              <a:off x="5201817" y="3704229"/>
              <a:ext cx="247738" cy="169410"/>
            </a:xfrm>
            <a:prstGeom prst="rect">
              <a:avLst/>
            </a:prstGeom>
            <a:solidFill>
              <a:srgbClr val="1CABE2">
                <a:alpha val="100000"/>
              </a:srgbClr>
            </a:solidFill>
          </p:spPr>
          <p:txBody>
            <a:bodyPr/>
            <a:lstStyle/>
            <a:p/>
          </p:txBody>
        </p:sp>
        <p:sp>
          <p:nvSpPr>
            <p:cNvPr id="39" name="rc39"/>
            <p:cNvSpPr/>
            <p:nvPr/>
          </p:nvSpPr>
          <p:spPr>
            <a:xfrm>
              <a:off x="5477082" y="3703939"/>
              <a:ext cx="247738" cy="169700"/>
            </a:xfrm>
            <a:prstGeom prst="rect">
              <a:avLst/>
            </a:prstGeom>
            <a:solidFill>
              <a:srgbClr val="1CABE2">
                <a:alpha val="100000"/>
              </a:srgbClr>
            </a:solidFill>
          </p:spPr>
          <p:txBody>
            <a:bodyPr/>
            <a:lstStyle/>
            <a:p/>
          </p:txBody>
        </p:sp>
        <p:sp>
          <p:nvSpPr>
            <p:cNvPr id="40" name="rc40"/>
            <p:cNvSpPr/>
            <p:nvPr/>
          </p:nvSpPr>
          <p:spPr>
            <a:xfrm>
              <a:off x="5752347" y="3704229"/>
              <a:ext cx="247738" cy="169410"/>
            </a:xfrm>
            <a:prstGeom prst="rect">
              <a:avLst/>
            </a:prstGeom>
            <a:solidFill>
              <a:srgbClr val="1CABE2">
                <a:alpha val="100000"/>
              </a:srgbClr>
            </a:solidFill>
          </p:spPr>
          <p:txBody>
            <a:bodyPr/>
            <a:lstStyle/>
            <a:p/>
          </p:txBody>
        </p:sp>
        <p:sp>
          <p:nvSpPr>
            <p:cNvPr id="41" name="rc41"/>
            <p:cNvSpPr/>
            <p:nvPr/>
          </p:nvSpPr>
          <p:spPr>
            <a:xfrm>
              <a:off x="6027612" y="3710321"/>
              <a:ext cx="247738" cy="163318"/>
            </a:xfrm>
            <a:prstGeom prst="rect">
              <a:avLst/>
            </a:prstGeom>
            <a:solidFill>
              <a:srgbClr val="1CABE2">
                <a:alpha val="100000"/>
              </a:srgbClr>
            </a:solidFill>
          </p:spPr>
          <p:txBody>
            <a:bodyPr/>
            <a:lstStyle/>
            <a:p/>
          </p:txBody>
        </p:sp>
        <p:sp>
          <p:nvSpPr>
            <p:cNvPr id="42" name="rc42"/>
            <p:cNvSpPr/>
            <p:nvPr/>
          </p:nvSpPr>
          <p:spPr>
            <a:xfrm>
              <a:off x="6302878" y="3714672"/>
              <a:ext cx="247738" cy="158967"/>
            </a:xfrm>
            <a:prstGeom prst="rect">
              <a:avLst/>
            </a:prstGeom>
            <a:solidFill>
              <a:srgbClr val="1CABE2">
                <a:alpha val="100000"/>
              </a:srgbClr>
            </a:solidFill>
          </p:spPr>
          <p:txBody>
            <a:bodyPr/>
            <a:lstStyle/>
            <a:p/>
          </p:txBody>
        </p:sp>
        <p:sp>
          <p:nvSpPr>
            <p:cNvPr id="43" name="rc43"/>
            <p:cNvSpPr/>
            <p:nvPr/>
          </p:nvSpPr>
          <p:spPr>
            <a:xfrm>
              <a:off x="6578143" y="3716413"/>
              <a:ext cx="247738" cy="157226"/>
            </a:xfrm>
            <a:prstGeom prst="rect">
              <a:avLst/>
            </a:prstGeom>
            <a:solidFill>
              <a:srgbClr val="1CABE2">
                <a:alpha val="100000"/>
              </a:srgbClr>
            </a:solidFill>
          </p:spPr>
          <p:txBody>
            <a:bodyPr/>
            <a:lstStyle/>
            <a:p/>
          </p:txBody>
        </p:sp>
        <p:sp>
          <p:nvSpPr>
            <p:cNvPr id="44" name="rc44"/>
            <p:cNvSpPr/>
            <p:nvPr/>
          </p:nvSpPr>
          <p:spPr>
            <a:xfrm>
              <a:off x="6853408" y="3566438"/>
              <a:ext cx="247738" cy="307201"/>
            </a:xfrm>
            <a:prstGeom prst="rect">
              <a:avLst/>
            </a:prstGeom>
            <a:solidFill>
              <a:srgbClr val="1CABE2">
                <a:alpha val="100000"/>
              </a:srgbClr>
            </a:solidFill>
          </p:spPr>
          <p:txBody>
            <a:bodyPr/>
            <a:lstStyle/>
            <a:p/>
          </p:txBody>
        </p:sp>
        <p:sp>
          <p:nvSpPr>
            <p:cNvPr id="45" name="rc45"/>
            <p:cNvSpPr/>
            <p:nvPr/>
          </p:nvSpPr>
          <p:spPr>
            <a:xfrm>
              <a:off x="7128674" y="3549033"/>
              <a:ext cx="247738" cy="324606"/>
            </a:xfrm>
            <a:prstGeom prst="rect">
              <a:avLst/>
            </a:prstGeom>
            <a:solidFill>
              <a:srgbClr val="1CABE2">
                <a:alpha val="100000"/>
              </a:srgbClr>
            </a:solidFill>
          </p:spPr>
          <p:txBody>
            <a:bodyPr/>
            <a:lstStyle/>
            <a:p/>
          </p:txBody>
        </p:sp>
        <p:sp>
          <p:nvSpPr>
            <p:cNvPr id="46" name="rc46"/>
            <p:cNvSpPr/>
            <p:nvPr/>
          </p:nvSpPr>
          <p:spPr>
            <a:xfrm>
              <a:off x="7403939" y="3577751"/>
              <a:ext cx="247738" cy="295888"/>
            </a:xfrm>
            <a:prstGeom prst="rect">
              <a:avLst/>
            </a:prstGeom>
            <a:solidFill>
              <a:srgbClr val="1CABE2">
                <a:alpha val="100000"/>
              </a:srgbClr>
            </a:solidFill>
          </p:spPr>
          <p:txBody>
            <a:bodyPr/>
            <a:lstStyle/>
            <a:p/>
          </p:txBody>
        </p:sp>
        <p:sp>
          <p:nvSpPr>
            <p:cNvPr id="47" name="rc47"/>
            <p:cNvSpPr/>
            <p:nvPr/>
          </p:nvSpPr>
          <p:spPr>
            <a:xfrm>
              <a:off x="7679204" y="3724245"/>
              <a:ext cx="247738" cy="149394"/>
            </a:xfrm>
            <a:prstGeom prst="rect">
              <a:avLst/>
            </a:prstGeom>
            <a:solidFill>
              <a:srgbClr val="1CABE2">
                <a:alpha val="100000"/>
              </a:srgbClr>
            </a:solidFill>
          </p:spPr>
          <p:txBody>
            <a:bodyPr/>
            <a:lstStyle/>
            <a:p/>
          </p:txBody>
        </p:sp>
        <p:sp>
          <p:nvSpPr>
            <p:cNvPr id="48" name="rc48"/>
            <p:cNvSpPr/>
            <p:nvPr/>
          </p:nvSpPr>
          <p:spPr>
            <a:xfrm>
              <a:off x="7954469" y="3721634"/>
              <a:ext cx="247738" cy="152005"/>
            </a:xfrm>
            <a:prstGeom prst="rect">
              <a:avLst/>
            </a:prstGeom>
            <a:solidFill>
              <a:srgbClr val="1CABE2">
                <a:alpha val="100000"/>
              </a:srgbClr>
            </a:solidFill>
          </p:spPr>
          <p:txBody>
            <a:bodyPr/>
            <a:lstStyle/>
            <a:p/>
          </p:txBody>
        </p:sp>
        <p:sp>
          <p:nvSpPr>
            <p:cNvPr id="49" name="rc49"/>
            <p:cNvSpPr/>
            <p:nvPr/>
          </p:nvSpPr>
          <p:spPr>
            <a:xfrm>
              <a:off x="1348103" y="2162710"/>
              <a:ext cx="247738" cy="1539778"/>
            </a:xfrm>
            <a:prstGeom prst="rect">
              <a:avLst/>
            </a:prstGeom>
            <a:solidFill>
              <a:srgbClr val="B3B3B3">
                <a:alpha val="100000"/>
              </a:srgbClr>
            </a:solidFill>
          </p:spPr>
          <p:txBody>
            <a:bodyPr/>
            <a:lstStyle/>
            <a:p/>
          </p:txBody>
        </p:sp>
        <p:sp>
          <p:nvSpPr>
            <p:cNvPr id="50" name="rc50"/>
            <p:cNvSpPr/>
            <p:nvPr/>
          </p:nvSpPr>
          <p:spPr>
            <a:xfrm>
              <a:off x="1623368" y="2398840"/>
              <a:ext cx="247738" cy="1310900"/>
            </a:xfrm>
            <a:prstGeom prst="rect">
              <a:avLst/>
            </a:prstGeom>
            <a:solidFill>
              <a:srgbClr val="B3B3B3">
                <a:alpha val="100000"/>
              </a:srgbClr>
            </a:solidFill>
          </p:spPr>
          <p:txBody>
            <a:bodyPr/>
            <a:lstStyle/>
            <a:p/>
          </p:txBody>
        </p:sp>
        <p:sp>
          <p:nvSpPr>
            <p:cNvPr id="51" name="rc51"/>
            <p:cNvSpPr/>
            <p:nvPr/>
          </p:nvSpPr>
          <p:spPr>
            <a:xfrm>
              <a:off x="1898633" y="2754486"/>
              <a:ext cx="247738" cy="959315"/>
            </a:xfrm>
            <a:prstGeom prst="rect">
              <a:avLst/>
            </a:prstGeom>
            <a:solidFill>
              <a:srgbClr val="B3B3B3">
                <a:alpha val="100000"/>
              </a:srgbClr>
            </a:solidFill>
          </p:spPr>
          <p:txBody>
            <a:bodyPr/>
            <a:lstStyle/>
            <a:p/>
          </p:txBody>
        </p:sp>
        <p:sp>
          <p:nvSpPr>
            <p:cNvPr id="52" name="rc52"/>
            <p:cNvSpPr/>
            <p:nvPr/>
          </p:nvSpPr>
          <p:spPr>
            <a:xfrm>
              <a:off x="2173899" y="2570862"/>
              <a:ext cx="247738" cy="1140039"/>
            </a:xfrm>
            <a:prstGeom prst="rect">
              <a:avLst/>
            </a:prstGeom>
            <a:solidFill>
              <a:srgbClr val="B3B3B3">
                <a:alpha val="100000"/>
              </a:srgbClr>
            </a:solidFill>
          </p:spPr>
          <p:txBody>
            <a:bodyPr/>
            <a:lstStyle/>
            <a:p/>
          </p:txBody>
        </p:sp>
        <p:sp>
          <p:nvSpPr>
            <p:cNvPr id="53" name="rc53"/>
            <p:cNvSpPr/>
            <p:nvPr/>
          </p:nvSpPr>
          <p:spPr>
            <a:xfrm>
              <a:off x="2449164" y="2560709"/>
              <a:ext cx="247738" cy="1148742"/>
            </a:xfrm>
            <a:prstGeom prst="rect">
              <a:avLst/>
            </a:prstGeom>
            <a:solidFill>
              <a:srgbClr val="B3B3B3">
                <a:alpha val="100000"/>
              </a:srgbClr>
            </a:solidFill>
          </p:spPr>
          <p:txBody>
            <a:bodyPr/>
            <a:lstStyle/>
            <a:p/>
          </p:txBody>
        </p:sp>
        <p:sp>
          <p:nvSpPr>
            <p:cNvPr id="54" name="rc54"/>
            <p:cNvSpPr/>
            <p:nvPr/>
          </p:nvSpPr>
          <p:spPr>
            <a:xfrm>
              <a:off x="2724429" y="2403482"/>
              <a:ext cx="247738" cy="1306839"/>
            </a:xfrm>
            <a:prstGeom prst="rect">
              <a:avLst/>
            </a:prstGeom>
            <a:solidFill>
              <a:srgbClr val="B3B3B3">
                <a:alpha val="100000"/>
              </a:srgbClr>
            </a:solidFill>
          </p:spPr>
          <p:txBody>
            <a:bodyPr/>
            <a:lstStyle/>
            <a:p/>
          </p:txBody>
        </p:sp>
        <p:sp>
          <p:nvSpPr>
            <p:cNvPr id="55" name="rc55"/>
            <p:cNvSpPr/>
            <p:nvPr/>
          </p:nvSpPr>
          <p:spPr>
            <a:xfrm>
              <a:off x="2999694" y="2865879"/>
              <a:ext cx="247738" cy="839800"/>
            </a:xfrm>
            <a:prstGeom prst="rect">
              <a:avLst/>
            </a:prstGeom>
            <a:solidFill>
              <a:srgbClr val="B3B3B3">
                <a:alpha val="100000"/>
              </a:srgbClr>
            </a:solidFill>
          </p:spPr>
          <p:txBody>
            <a:bodyPr/>
            <a:lstStyle/>
            <a:p/>
          </p:txBody>
        </p:sp>
        <p:sp>
          <p:nvSpPr>
            <p:cNvPr id="56" name="rc56"/>
            <p:cNvSpPr/>
            <p:nvPr/>
          </p:nvSpPr>
          <p:spPr>
            <a:xfrm>
              <a:off x="3274960" y="2702271"/>
              <a:ext cx="247738" cy="1003989"/>
            </a:xfrm>
            <a:prstGeom prst="rect">
              <a:avLst/>
            </a:prstGeom>
            <a:solidFill>
              <a:srgbClr val="B3B3B3">
                <a:alpha val="100000"/>
              </a:srgbClr>
            </a:solidFill>
          </p:spPr>
          <p:txBody>
            <a:bodyPr/>
            <a:lstStyle/>
            <a:p/>
          </p:txBody>
        </p:sp>
        <p:sp>
          <p:nvSpPr>
            <p:cNvPr id="57" name="rc57"/>
            <p:cNvSpPr/>
            <p:nvPr/>
          </p:nvSpPr>
          <p:spPr>
            <a:xfrm>
              <a:off x="3550225" y="2837161"/>
              <a:ext cx="247738" cy="863587"/>
            </a:xfrm>
            <a:prstGeom prst="rect">
              <a:avLst/>
            </a:prstGeom>
            <a:solidFill>
              <a:srgbClr val="B3B3B3">
                <a:alpha val="100000"/>
              </a:srgbClr>
            </a:solidFill>
          </p:spPr>
          <p:txBody>
            <a:bodyPr/>
            <a:lstStyle/>
            <a:p/>
          </p:txBody>
        </p:sp>
        <p:sp>
          <p:nvSpPr>
            <p:cNvPr id="58" name="rc58"/>
            <p:cNvSpPr/>
            <p:nvPr/>
          </p:nvSpPr>
          <p:spPr>
            <a:xfrm>
              <a:off x="3825490" y="2814244"/>
              <a:ext cx="247738" cy="882732"/>
            </a:xfrm>
            <a:prstGeom prst="rect">
              <a:avLst/>
            </a:prstGeom>
            <a:solidFill>
              <a:srgbClr val="B3B3B3">
                <a:alpha val="100000"/>
              </a:srgbClr>
            </a:solidFill>
          </p:spPr>
          <p:txBody>
            <a:bodyPr/>
            <a:lstStyle/>
            <a:p/>
          </p:txBody>
        </p:sp>
        <p:sp>
          <p:nvSpPr>
            <p:cNvPr id="59" name="rc59"/>
            <p:cNvSpPr/>
            <p:nvPr/>
          </p:nvSpPr>
          <p:spPr>
            <a:xfrm>
              <a:off x="4100756" y="2644834"/>
              <a:ext cx="247738" cy="1053303"/>
            </a:xfrm>
            <a:prstGeom prst="rect">
              <a:avLst/>
            </a:prstGeom>
            <a:solidFill>
              <a:srgbClr val="B3B3B3">
                <a:alpha val="100000"/>
              </a:srgbClr>
            </a:solidFill>
          </p:spPr>
          <p:txBody>
            <a:bodyPr/>
            <a:lstStyle/>
            <a:p/>
          </p:txBody>
        </p:sp>
        <p:sp>
          <p:nvSpPr>
            <p:cNvPr id="60" name="rc60"/>
            <p:cNvSpPr/>
            <p:nvPr/>
          </p:nvSpPr>
          <p:spPr>
            <a:xfrm>
              <a:off x="4376021" y="2840932"/>
              <a:ext cx="247738" cy="860686"/>
            </a:xfrm>
            <a:prstGeom prst="rect">
              <a:avLst/>
            </a:prstGeom>
            <a:solidFill>
              <a:srgbClr val="B3B3B3">
                <a:alpha val="100000"/>
              </a:srgbClr>
            </a:solidFill>
          </p:spPr>
          <p:txBody>
            <a:bodyPr/>
            <a:lstStyle/>
            <a:p/>
          </p:txBody>
        </p:sp>
        <p:sp>
          <p:nvSpPr>
            <p:cNvPr id="61" name="rc61"/>
            <p:cNvSpPr/>
            <p:nvPr/>
          </p:nvSpPr>
          <p:spPr>
            <a:xfrm>
              <a:off x="4651286" y="3012953"/>
              <a:ext cx="247738" cy="688665"/>
            </a:xfrm>
            <a:prstGeom prst="rect">
              <a:avLst/>
            </a:prstGeom>
            <a:solidFill>
              <a:srgbClr val="B3B3B3">
                <a:alpha val="100000"/>
              </a:srgbClr>
            </a:solidFill>
          </p:spPr>
          <p:txBody>
            <a:bodyPr/>
            <a:lstStyle/>
            <a:p/>
          </p:txBody>
        </p:sp>
        <p:sp>
          <p:nvSpPr>
            <p:cNvPr id="62" name="rc62"/>
            <p:cNvSpPr/>
            <p:nvPr/>
          </p:nvSpPr>
          <p:spPr>
            <a:xfrm>
              <a:off x="4926551" y="2860368"/>
              <a:ext cx="247738" cy="844441"/>
            </a:xfrm>
            <a:prstGeom prst="rect">
              <a:avLst/>
            </a:prstGeom>
            <a:solidFill>
              <a:srgbClr val="B3B3B3">
                <a:alpha val="100000"/>
              </a:srgbClr>
            </a:solidFill>
          </p:spPr>
          <p:txBody>
            <a:bodyPr/>
            <a:lstStyle/>
            <a:p/>
          </p:txBody>
        </p:sp>
        <p:sp>
          <p:nvSpPr>
            <p:cNvPr id="63" name="rc63"/>
            <p:cNvSpPr/>
            <p:nvPr/>
          </p:nvSpPr>
          <p:spPr>
            <a:xfrm>
              <a:off x="5201817" y="2687476"/>
              <a:ext cx="247738" cy="1016752"/>
            </a:xfrm>
            <a:prstGeom prst="rect">
              <a:avLst/>
            </a:prstGeom>
            <a:solidFill>
              <a:srgbClr val="B3B3B3">
                <a:alpha val="100000"/>
              </a:srgbClr>
            </a:solidFill>
          </p:spPr>
          <p:txBody>
            <a:bodyPr/>
            <a:lstStyle/>
            <a:p/>
          </p:txBody>
        </p:sp>
        <p:sp>
          <p:nvSpPr>
            <p:cNvPr id="64" name="rc64"/>
            <p:cNvSpPr/>
            <p:nvPr/>
          </p:nvSpPr>
          <p:spPr>
            <a:xfrm>
              <a:off x="5477082" y="3025137"/>
              <a:ext cx="247738" cy="678802"/>
            </a:xfrm>
            <a:prstGeom prst="rect">
              <a:avLst/>
            </a:prstGeom>
            <a:solidFill>
              <a:srgbClr val="B3B3B3">
                <a:alpha val="100000"/>
              </a:srgbClr>
            </a:solidFill>
          </p:spPr>
          <p:txBody>
            <a:bodyPr/>
            <a:lstStyle/>
            <a:p/>
          </p:txBody>
        </p:sp>
        <p:sp>
          <p:nvSpPr>
            <p:cNvPr id="65" name="rc65"/>
            <p:cNvSpPr/>
            <p:nvPr/>
          </p:nvSpPr>
          <p:spPr>
            <a:xfrm>
              <a:off x="5752347" y="3195708"/>
              <a:ext cx="247738" cy="508521"/>
            </a:xfrm>
            <a:prstGeom prst="rect">
              <a:avLst/>
            </a:prstGeom>
            <a:solidFill>
              <a:srgbClr val="B3B3B3">
                <a:alpha val="100000"/>
              </a:srgbClr>
            </a:solidFill>
          </p:spPr>
          <p:txBody>
            <a:bodyPr/>
            <a:lstStyle/>
            <a:p/>
          </p:txBody>
        </p:sp>
        <p:sp>
          <p:nvSpPr>
            <p:cNvPr id="66" name="rc66"/>
            <p:cNvSpPr/>
            <p:nvPr/>
          </p:nvSpPr>
          <p:spPr>
            <a:xfrm>
              <a:off x="6027612" y="3220945"/>
              <a:ext cx="247738" cy="489375"/>
            </a:xfrm>
            <a:prstGeom prst="rect">
              <a:avLst/>
            </a:prstGeom>
            <a:solidFill>
              <a:srgbClr val="B3B3B3">
                <a:alpha val="100000"/>
              </a:srgbClr>
            </a:solidFill>
          </p:spPr>
          <p:txBody>
            <a:bodyPr/>
            <a:lstStyle/>
            <a:p/>
          </p:txBody>
        </p:sp>
        <p:sp>
          <p:nvSpPr>
            <p:cNvPr id="67" name="rc67"/>
            <p:cNvSpPr/>
            <p:nvPr/>
          </p:nvSpPr>
          <p:spPr>
            <a:xfrm>
              <a:off x="6302878" y="3237480"/>
              <a:ext cx="247738" cy="477192"/>
            </a:xfrm>
            <a:prstGeom prst="rect">
              <a:avLst/>
            </a:prstGeom>
            <a:solidFill>
              <a:srgbClr val="B3B3B3">
                <a:alpha val="100000"/>
              </a:srgbClr>
            </a:solidFill>
          </p:spPr>
          <p:txBody>
            <a:bodyPr/>
            <a:lstStyle/>
            <a:p/>
          </p:txBody>
        </p:sp>
        <p:sp>
          <p:nvSpPr>
            <p:cNvPr id="68" name="rc68"/>
            <p:cNvSpPr/>
            <p:nvPr/>
          </p:nvSpPr>
          <p:spPr>
            <a:xfrm>
              <a:off x="6578143" y="3402249"/>
              <a:ext cx="247738" cy="314163"/>
            </a:xfrm>
            <a:prstGeom prst="rect">
              <a:avLst/>
            </a:prstGeom>
            <a:solidFill>
              <a:srgbClr val="B3B3B3">
                <a:alpha val="100000"/>
              </a:srgbClr>
            </a:solidFill>
          </p:spPr>
          <p:txBody>
            <a:bodyPr/>
            <a:lstStyle/>
            <a:p/>
          </p:txBody>
        </p:sp>
        <p:sp>
          <p:nvSpPr>
            <p:cNvPr id="69" name="rc69"/>
            <p:cNvSpPr/>
            <p:nvPr/>
          </p:nvSpPr>
          <p:spPr>
            <a:xfrm>
              <a:off x="6853408" y="3412692"/>
              <a:ext cx="247738" cy="153745"/>
            </a:xfrm>
            <a:prstGeom prst="rect">
              <a:avLst/>
            </a:prstGeom>
            <a:solidFill>
              <a:srgbClr val="B3B3B3">
                <a:alpha val="100000"/>
              </a:srgbClr>
            </a:solidFill>
          </p:spPr>
          <p:txBody>
            <a:bodyPr/>
            <a:lstStyle/>
            <a:p/>
          </p:txBody>
        </p:sp>
        <p:sp>
          <p:nvSpPr>
            <p:cNvPr id="70" name="rc70"/>
            <p:cNvSpPr/>
            <p:nvPr/>
          </p:nvSpPr>
          <p:spPr>
            <a:xfrm>
              <a:off x="7128674" y="3386875"/>
              <a:ext cx="247738" cy="162158"/>
            </a:xfrm>
            <a:prstGeom prst="rect">
              <a:avLst/>
            </a:prstGeom>
            <a:solidFill>
              <a:srgbClr val="B3B3B3">
                <a:alpha val="100000"/>
              </a:srgbClr>
            </a:solidFill>
          </p:spPr>
          <p:txBody>
            <a:bodyPr/>
            <a:lstStyle/>
            <a:p/>
          </p:txBody>
        </p:sp>
        <p:sp>
          <p:nvSpPr>
            <p:cNvPr id="71" name="rc71"/>
            <p:cNvSpPr/>
            <p:nvPr/>
          </p:nvSpPr>
          <p:spPr>
            <a:xfrm>
              <a:off x="7403939" y="3429807"/>
              <a:ext cx="247738" cy="147944"/>
            </a:xfrm>
            <a:prstGeom prst="rect">
              <a:avLst/>
            </a:prstGeom>
            <a:solidFill>
              <a:srgbClr val="B3B3B3">
                <a:alpha val="100000"/>
              </a:srgbClr>
            </a:solidFill>
          </p:spPr>
          <p:txBody>
            <a:bodyPr/>
            <a:lstStyle/>
            <a:p/>
          </p:txBody>
        </p:sp>
        <p:sp>
          <p:nvSpPr>
            <p:cNvPr id="72" name="rc72"/>
            <p:cNvSpPr/>
            <p:nvPr/>
          </p:nvSpPr>
          <p:spPr>
            <a:xfrm>
              <a:off x="7679204" y="3276642"/>
              <a:ext cx="247738" cy="447603"/>
            </a:xfrm>
            <a:prstGeom prst="rect">
              <a:avLst/>
            </a:prstGeom>
            <a:solidFill>
              <a:srgbClr val="B3B3B3">
                <a:alpha val="100000"/>
              </a:srgbClr>
            </a:solidFill>
          </p:spPr>
          <p:txBody>
            <a:bodyPr/>
            <a:lstStyle/>
            <a:p/>
          </p:txBody>
        </p:sp>
        <p:sp>
          <p:nvSpPr>
            <p:cNvPr id="73" name="rc73"/>
            <p:cNvSpPr/>
            <p:nvPr/>
          </p:nvSpPr>
          <p:spPr>
            <a:xfrm>
              <a:off x="7954469" y="3417334"/>
              <a:ext cx="247738" cy="304300"/>
            </a:xfrm>
            <a:prstGeom prst="rect">
              <a:avLst/>
            </a:prstGeom>
            <a:solidFill>
              <a:srgbClr val="B3B3B3">
                <a:alpha val="100000"/>
              </a:srgbClr>
            </a:solidFill>
          </p:spPr>
          <p:txBody>
            <a:bodyPr/>
            <a:lstStyle/>
            <a:p/>
          </p:txBody>
        </p:sp>
        <p:sp>
          <p:nvSpPr>
            <p:cNvPr id="74" name="pl74"/>
            <p:cNvSpPr/>
            <p:nvPr/>
          </p:nvSpPr>
          <p:spPr>
            <a:xfrm>
              <a:off x="1471972" y="1050606"/>
              <a:ext cx="6606366" cy="28515"/>
            </a:xfrm>
            <a:custGeom>
              <a:avLst/>
              <a:pathLst>
                <a:path w="6606366" h="28515">
                  <a:moveTo>
                    <a:pt x="0" y="0"/>
                  </a:moveTo>
                  <a:lnTo>
                    <a:pt x="275265" y="0"/>
                  </a:lnTo>
                  <a:lnTo>
                    <a:pt x="550530" y="0"/>
                  </a:lnTo>
                  <a:lnTo>
                    <a:pt x="825795" y="0"/>
                  </a:lnTo>
                  <a:lnTo>
                    <a:pt x="1101061" y="0"/>
                  </a:lnTo>
                  <a:lnTo>
                    <a:pt x="1376326" y="0"/>
                  </a:lnTo>
                  <a:lnTo>
                    <a:pt x="1651591" y="0"/>
                  </a:lnTo>
                  <a:lnTo>
                    <a:pt x="1926856" y="0"/>
                  </a:lnTo>
                  <a:lnTo>
                    <a:pt x="2202122" y="0"/>
                  </a:lnTo>
                  <a:lnTo>
                    <a:pt x="2477387" y="0"/>
                  </a:lnTo>
                  <a:lnTo>
                    <a:pt x="2752652" y="0"/>
                  </a:lnTo>
                  <a:lnTo>
                    <a:pt x="3027918" y="0"/>
                  </a:lnTo>
                  <a:lnTo>
                    <a:pt x="3303183" y="0"/>
                  </a:lnTo>
                  <a:lnTo>
                    <a:pt x="3578448" y="0"/>
                  </a:lnTo>
                  <a:lnTo>
                    <a:pt x="3853713" y="0"/>
                  </a:lnTo>
                  <a:lnTo>
                    <a:pt x="4128979" y="0"/>
                  </a:lnTo>
                  <a:lnTo>
                    <a:pt x="4404244" y="0"/>
                  </a:lnTo>
                  <a:lnTo>
                    <a:pt x="4679509" y="0"/>
                  </a:lnTo>
                  <a:lnTo>
                    <a:pt x="4954775" y="0"/>
                  </a:lnTo>
                  <a:lnTo>
                    <a:pt x="5230040" y="0"/>
                  </a:lnTo>
                  <a:lnTo>
                    <a:pt x="5505305" y="28515"/>
                  </a:lnTo>
                  <a:lnTo>
                    <a:pt x="5780570" y="28515"/>
                  </a:lnTo>
                  <a:lnTo>
                    <a:pt x="6055836" y="28515"/>
                  </a:lnTo>
                  <a:lnTo>
                    <a:pt x="6331101" y="0"/>
                  </a:lnTo>
                  <a:lnTo>
                    <a:pt x="6606366" y="0"/>
                  </a:lnTo>
                </a:path>
              </a:pathLst>
            </a:custGeom>
            <a:ln w="27101" cap="flat">
              <a:solidFill>
                <a:srgbClr val="0058AB">
                  <a:alpha val="50196"/>
                </a:srgbClr>
              </a:solidFill>
              <a:prstDash val="solid"/>
              <a:round/>
            </a:ln>
          </p:spPr>
          <p:txBody>
            <a:bodyPr/>
            <a:lstStyle/>
            <a:p/>
          </p:txBody>
        </p:sp>
        <p:sp>
          <p:nvSpPr>
            <p:cNvPr id="75" name="pl75"/>
            <p:cNvSpPr/>
            <p:nvPr/>
          </p:nvSpPr>
          <p:spPr>
            <a:xfrm>
              <a:off x="1471972" y="1107637"/>
              <a:ext cx="6606366" cy="199608"/>
            </a:xfrm>
            <a:custGeom>
              <a:avLst/>
              <a:pathLst>
                <a:path w="6606366" h="199608">
                  <a:moveTo>
                    <a:pt x="0" y="199608"/>
                  </a:moveTo>
                  <a:lnTo>
                    <a:pt x="275265" y="171092"/>
                  </a:lnTo>
                  <a:lnTo>
                    <a:pt x="550530" y="114061"/>
                  </a:lnTo>
                  <a:lnTo>
                    <a:pt x="825795" y="142577"/>
                  </a:lnTo>
                  <a:lnTo>
                    <a:pt x="1101061" y="142577"/>
                  </a:lnTo>
                  <a:lnTo>
                    <a:pt x="1376326" y="171092"/>
                  </a:lnTo>
                  <a:lnTo>
                    <a:pt x="1651591" y="85546"/>
                  </a:lnTo>
                  <a:lnTo>
                    <a:pt x="1926856" y="114061"/>
                  </a:lnTo>
                  <a:lnTo>
                    <a:pt x="2202122" y="85546"/>
                  </a:lnTo>
                  <a:lnTo>
                    <a:pt x="2477387" y="85546"/>
                  </a:lnTo>
                  <a:lnTo>
                    <a:pt x="2752652" y="114061"/>
                  </a:lnTo>
                  <a:lnTo>
                    <a:pt x="3027918" y="85546"/>
                  </a:lnTo>
                  <a:lnTo>
                    <a:pt x="3303183" y="57030"/>
                  </a:lnTo>
                  <a:lnTo>
                    <a:pt x="3578448" y="85546"/>
                  </a:lnTo>
                  <a:lnTo>
                    <a:pt x="3853713" y="114061"/>
                  </a:lnTo>
                  <a:lnTo>
                    <a:pt x="4128979" y="57030"/>
                  </a:lnTo>
                  <a:lnTo>
                    <a:pt x="4404244" y="28515"/>
                  </a:lnTo>
                  <a:lnTo>
                    <a:pt x="4679509" y="28515"/>
                  </a:lnTo>
                  <a:lnTo>
                    <a:pt x="4954775" y="28515"/>
                  </a:lnTo>
                  <a:lnTo>
                    <a:pt x="5230040" y="0"/>
                  </a:lnTo>
                  <a:lnTo>
                    <a:pt x="5505305" y="0"/>
                  </a:lnTo>
                  <a:lnTo>
                    <a:pt x="5780570" y="0"/>
                  </a:lnTo>
                  <a:lnTo>
                    <a:pt x="6055836" y="0"/>
                  </a:lnTo>
                  <a:lnTo>
                    <a:pt x="6331101" y="28515"/>
                  </a:lnTo>
                  <a:lnTo>
                    <a:pt x="6606366" y="0"/>
                  </a:lnTo>
                </a:path>
              </a:pathLst>
            </a:custGeom>
            <a:ln w="27101" cap="flat">
              <a:solidFill>
                <a:srgbClr val="333333">
                  <a:alpha val="50196"/>
                </a:srgbClr>
              </a:solidFill>
              <a:prstDash val="solid"/>
              <a:round/>
            </a:ln>
          </p:spPr>
          <p:txBody>
            <a:bodyPr/>
            <a:lstStyle/>
            <a:p/>
          </p:txBody>
        </p:sp>
        <p:sp>
          <p:nvSpPr>
            <p:cNvPr id="76" name="tx76"/>
            <p:cNvSpPr/>
            <p:nvPr/>
          </p:nvSpPr>
          <p:spPr>
            <a:xfrm>
              <a:off x="664172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1698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9225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751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4278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804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41723"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691698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192253"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46751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74278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801804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6901929" y="36809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7177194" y="36722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7497663" y="36865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1" name="tx91"/>
            <p:cNvSpPr/>
            <p:nvPr/>
          </p:nvSpPr>
          <p:spPr>
            <a:xfrm>
              <a:off x="1396623" y="30632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2" name="tx92"/>
            <p:cNvSpPr/>
            <p:nvPr/>
          </p:nvSpPr>
          <p:spPr>
            <a:xfrm>
              <a:off x="2772950" y="318009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3" name="tx93"/>
            <p:cNvSpPr/>
            <p:nvPr/>
          </p:nvSpPr>
          <p:spPr>
            <a:xfrm>
              <a:off x="4149276" y="33064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5525602" y="34937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5" name="tx95"/>
            <p:cNvSpPr/>
            <p:nvPr/>
          </p:nvSpPr>
          <p:spPr>
            <a:xfrm>
              <a:off x="6626664" y="36774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7727725" y="36093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8048194" y="368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8" name="tx98"/>
            <p:cNvSpPr/>
            <p:nvPr/>
          </p:nvSpPr>
          <p:spPr>
            <a:xfrm>
              <a:off x="1396623"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99" name="tx99"/>
            <p:cNvSpPr/>
            <p:nvPr/>
          </p:nvSpPr>
          <p:spPr>
            <a:xfrm>
              <a:off x="2772950" y="22854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0" name="tx100"/>
            <p:cNvSpPr/>
            <p:nvPr/>
          </p:nvSpPr>
          <p:spPr>
            <a:xfrm>
              <a:off x="4149276" y="25281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1" name="tx101"/>
            <p:cNvSpPr/>
            <p:nvPr/>
          </p:nvSpPr>
          <p:spPr>
            <a:xfrm>
              <a:off x="5525602" y="29070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2" name="tx102"/>
            <p:cNvSpPr/>
            <p:nvPr/>
          </p:nvSpPr>
          <p:spPr>
            <a:xfrm>
              <a:off x="6626664" y="32842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3" name="tx103"/>
            <p:cNvSpPr/>
            <p:nvPr/>
          </p:nvSpPr>
          <p:spPr>
            <a:xfrm>
              <a:off x="6901929" y="32946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4" name="tx104"/>
            <p:cNvSpPr/>
            <p:nvPr/>
          </p:nvSpPr>
          <p:spPr>
            <a:xfrm>
              <a:off x="7177194" y="32701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5" name="tx105"/>
            <p:cNvSpPr/>
            <p:nvPr/>
          </p:nvSpPr>
          <p:spPr>
            <a:xfrm>
              <a:off x="7452459" y="3311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6" name="tx106"/>
            <p:cNvSpPr/>
            <p:nvPr/>
          </p:nvSpPr>
          <p:spPr>
            <a:xfrm>
              <a:off x="7727725" y="31599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7" name="tx107"/>
            <p:cNvSpPr/>
            <p:nvPr/>
          </p:nvSpPr>
          <p:spPr>
            <a:xfrm>
              <a:off x="8002990" y="3299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8" name="tx108"/>
            <p:cNvSpPr/>
            <p:nvPr/>
          </p:nvSpPr>
          <p:spPr>
            <a:xfrm>
              <a:off x="655386"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9" name="tx109"/>
            <p:cNvSpPr/>
            <p:nvPr/>
          </p:nvSpPr>
          <p:spPr>
            <a:xfrm>
              <a:off x="655386" y="309630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0" name="tx110"/>
            <p:cNvSpPr/>
            <p:nvPr/>
          </p:nvSpPr>
          <p:spPr>
            <a:xfrm>
              <a:off x="655386" y="237109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1" name="tx111"/>
            <p:cNvSpPr/>
            <p:nvPr/>
          </p:nvSpPr>
          <p:spPr>
            <a:xfrm>
              <a:off x="655386" y="1646286"/>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2" name="tx112"/>
            <p:cNvSpPr/>
            <p:nvPr/>
          </p:nvSpPr>
          <p:spPr>
            <a:xfrm>
              <a:off x="577692" y="92066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3" name="tx11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315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9185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681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4450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4556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2083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9609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7136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6593"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2189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63040"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1" name="pl131"/>
            <p:cNvSpPr/>
            <p:nvPr/>
          </p:nvSpPr>
          <p:spPr>
            <a:xfrm>
              <a:off x="3778768"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2" name="tx132"/>
            <p:cNvSpPr/>
            <p:nvPr/>
          </p:nvSpPr>
          <p:spPr>
            <a:xfrm>
              <a:off x="3330139"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45868"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90318" y="4778716"/>
              <a:ext cx="201456" cy="201456"/>
            </a:xfrm>
            <a:prstGeom prst="rect">
              <a:avLst/>
            </a:prstGeom>
            <a:solidFill>
              <a:srgbClr val="B3B3B3">
                <a:alpha val="100000"/>
              </a:srgbClr>
            </a:solidFill>
          </p:spPr>
          <p:txBody>
            <a:bodyPr/>
            <a:lstStyle/>
            <a:p/>
          </p:txBody>
        </p:sp>
        <p:sp>
          <p:nvSpPr>
            <p:cNvPr id="135" name="rc135"/>
            <p:cNvSpPr/>
            <p:nvPr/>
          </p:nvSpPr>
          <p:spPr>
            <a:xfrm>
              <a:off x="5592473" y="4778716"/>
              <a:ext cx="201456" cy="201456"/>
            </a:xfrm>
            <a:prstGeom prst="rect">
              <a:avLst/>
            </a:prstGeom>
            <a:solidFill>
              <a:srgbClr val="1CABE2">
                <a:alpha val="100000"/>
              </a:srgbClr>
            </a:solidFill>
          </p:spPr>
          <p:txBody>
            <a:bodyPr/>
            <a:lstStyle/>
            <a:p/>
          </p:txBody>
        </p:sp>
        <p:sp>
          <p:nvSpPr>
            <p:cNvPr id="136" name="tx136"/>
            <p:cNvSpPr/>
            <p:nvPr/>
          </p:nvSpPr>
          <p:spPr>
            <a:xfrm>
              <a:off x="4970363"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72518"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1005397" y="467611"/>
              <a:ext cx="73709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Norway, 2000-2024</a:t>
              </a:r>
            </a:p>
          </p:txBody>
        </p:sp>
        <p:sp>
          <p:nvSpPr>
            <p:cNvPr id="139" name="pl139"/>
            <p:cNvSpPr/>
            <p:nvPr/>
          </p:nvSpPr>
          <p:spPr>
            <a:xfrm>
              <a:off x="21807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8459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5111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1764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1005397" y="573313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4" name="pl144"/>
            <p:cNvSpPr/>
            <p:nvPr/>
          </p:nvSpPr>
          <p:spPr>
            <a:xfrm>
              <a:off x="1005397" y="552729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5" name="pl145"/>
            <p:cNvSpPr/>
            <p:nvPr/>
          </p:nvSpPr>
          <p:spPr>
            <a:xfrm>
              <a:off x="1005397" y="532144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6" name="pl146"/>
            <p:cNvSpPr/>
            <p:nvPr/>
          </p:nvSpPr>
          <p:spPr>
            <a:xfrm>
              <a:off x="13481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0133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6785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34380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0090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48103" y="5650800"/>
              <a:ext cx="1805114" cy="164676"/>
            </a:xfrm>
            <a:prstGeom prst="rect">
              <a:avLst/>
            </a:prstGeom>
            <a:solidFill>
              <a:srgbClr val="1CABE2">
                <a:alpha val="100000"/>
              </a:srgbClr>
            </a:solidFill>
          </p:spPr>
          <p:txBody>
            <a:bodyPr/>
            <a:lstStyle/>
            <a:p/>
          </p:txBody>
        </p:sp>
        <p:sp>
          <p:nvSpPr>
            <p:cNvPr id="152" name="rc152"/>
            <p:cNvSpPr/>
            <p:nvPr/>
          </p:nvSpPr>
          <p:spPr>
            <a:xfrm>
              <a:off x="1348103" y="5444954"/>
              <a:ext cx="1715191" cy="164676"/>
            </a:xfrm>
            <a:prstGeom prst="rect">
              <a:avLst/>
            </a:prstGeom>
            <a:solidFill>
              <a:srgbClr val="1CABE2">
                <a:alpha val="100000"/>
              </a:srgbClr>
            </a:solidFill>
          </p:spPr>
          <p:txBody>
            <a:bodyPr/>
            <a:lstStyle/>
            <a:p/>
          </p:txBody>
        </p:sp>
        <p:sp>
          <p:nvSpPr>
            <p:cNvPr id="153" name="rc153"/>
            <p:cNvSpPr/>
            <p:nvPr/>
          </p:nvSpPr>
          <p:spPr>
            <a:xfrm>
              <a:off x="1348103" y="5239108"/>
              <a:ext cx="1745165" cy="164676"/>
            </a:xfrm>
            <a:prstGeom prst="rect">
              <a:avLst/>
            </a:prstGeom>
            <a:solidFill>
              <a:srgbClr val="1CABE2">
                <a:alpha val="100000"/>
              </a:srgbClr>
            </a:solidFill>
          </p:spPr>
          <p:txBody>
            <a:bodyPr/>
            <a:lstStyle/>
            <a:p/>
          </p:txBody>
        </p:sp>
        <p:sp>
          <p:nvSpPr>
            <p:cNvPr id="154" name="rc154"/>
            <p:cNvSpPr/>
            <p:nvPr/>
          </p:nvSpPr>
          <p:spPr>
            <a:xfrm>
              <a:off x="3153217" y="5650800"/>
              <a:ext cx="3606898" cy="164676"/>
            </a:xfrm>
            <a:prstGeom prst="rect">
              <a:avLst/>
            </a:prstGeom>
            <a:solidFill>
              <a:srgbClr val="B3B3B3">
                <a:alpha val="100000"/>
              </a:srgbClr>
            </a:solidFill>
          </p:spPr>
          <p:txBody>
            <a:bodyPr/>
            <a:lstStyle/>
            <a:p/>
          </p:txBody>
        </p:sp>
        <p:sp>
          <p:nvSpPr>
            <p:cNvPr id="155" name="rc155"/>
            <p:cNvSpPr/>
            <p:nvPr/>
          </p:nvSpPr>
          <p:spPr>
            <a:xfrm>
              <a:off x="3063294" y="5444954"/>
              <a:ext cx="5138913" cy="164676"/>
            </a:xfrm>
            <a:prstGeom prst="rect">
              <a:avLst/>
            </a:prstGeom>
            <a:solidFill>
              <a:srgbClr val="B3B3B3">
                <a:alpha val="100000"/>
              </a:srgbClr>
            </a:solidFill>
          </p:spPr>
          <p:txBody>
            <a:bodyPr/>
            <a:lstStyle/>
            <a:p/>
          </p:txBody>
        </p:sp>
        <p:sp>
          <p:nvSpPr>
            <p:cNvPr id="156" name="rc156"/>
            <p:cNvSpPr/>
            <p:nvPr/>
          </p:nvSpPr>
          <p:spPr>
            <a:xfrm>
              <a:off x="3093269" y="5239108"/>
              <a:ext cx="3493662" cy="164676"/>
            </a:xfrm>
            <a:prstGeom prst="rect">
              <a:avLst/>
            </a:prstGeom>
            <a:solidFill>
              <a:srgbClr val="B3B3B3">
                <a:alpha val="100000"/>
              </a:srgbClr>
            </a:solidFill>
          </p:spPr>
          <p:txBody>
            <a:bodyPr/>
            <a:lstStyle/>
            <a:p/>
          </p:txBody>
        </p:sp>
        <p:sp>
          <p:nvSpPr>
            <p:cNvPr id="157" name="tx157"/>
            <p:cNvSpPr/>
            <p:nvPr/>
          </p:nvSpPr>
          <p:spPr>
            <a:xfrm>
              <a:off x="684048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58" name="tx158"/>
            <p:cNvSpPr/>
            <p:nvPr/>
          </p:nvSpPr>
          <p:spPr>
            <a:xfrm>
              <a:off x="8282580"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59" name="tx159"/>
            <p:cNvSpPr/>
            <p:nvPr/>
          </p:nvSpPr>
          <p:spPr>
            <a:xfrm>
              <a:off x="666730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60" name="tx160"/>
            <p:cNvSpPr/>
            <p:nvPr/>
          </p:nvSpPr>
          <p:spPr>
            <a:xfrm>
              <a:off x="2184742"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2139780"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2154768"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4876294"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4" name="tx164"/>
            <p:cNvSpPr/>
            <p:nvPr/>
          </p:nvSpPr>
          <p:spPr>
            <a:xfrm>
              <a:off x="5552379"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5" name="tx165"/>
            <p:cNvSpPr/>
            <p:nvPr/>
          </p:nvSpPr>
          <p:spPr>
            <a:xfrm>
              <a:off x="4807945"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6" name="tx166"/>
            <p:cNvSpPr/>
            <p:nvPr/>
          </p:nvSpPr>
          <p:spPr>
            <a:xfrm>
              <a:off x="631989"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631989"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631989"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0441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0" name="tx170"/>
            <p:cNvSpPr/>
            <p:nvPr/>
          </p:nvSpPr>
          <p:spPr>
            <a:xfrm>
              <a:off x="286964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1" name="tx171"/>
            <p:cNvSpPr/>
            <p:nvPr/>
          </p:nvSpPr>
          <p:spPr>
            <a:xfrm>
              <a:off x="453488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6200116"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3" name="tx173"/>
            <p:cNvSpPr/>
            <p:nvPr/>
          </p:nvSpPr>
          <p:spPr>
            <a:xfrm>
              <a:off x="786535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3536478"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Norway.
In 2024, DTP1 coverage in Norway remained constant 99%. There were &lt;1,000 children who missed out on any DTP vaccination (zero-dose children).
DTP3 coverage remained relatively constant within 1% at at 97%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8570"/>
                  </a:lnTo>
                  <a:lnTo>
                    <a:pt x="2991134" y="28570"/>
                  </a:lnTo>
                  <a:lnTo>
                    <a:pt x="3133569" y="2857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8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8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49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4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926"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5020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54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4443" y="472419"/>
              <a:ext cx="24735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Norway,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157888"/>
                  </a:lnTo>
                  <a:lnTo>
                    <a:pt x="2991134" y="157888"/>
                  </a:lnTo>
                  <a:lnTo>
                    <a:pt x="3133569" y="157888"/>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96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96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84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908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63364"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17" name="tx117"/>
            <p:cNvSpPr/>
            <p:nvPr/>
          </p:nvSpPr>
          <p:spPr>
            <a:xfrm>
              <a:off x="67955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798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680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697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713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188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7205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6956837" cy="149993"/>
            </a:xfrm>
            <a:prstGeom prst="rect">
              <a:avLst/>
            </a:prstGeom>
            <a:solidFill>
              <a:srgbClr val="1CABE2">
                <a:alpha val="80000"/>
              </a:srgbClr>
            </a:solidFill>
          </p:spPr>
          <p:txBody>
            <a:bodyPr/>
            <a:lstStyle/>
            <a:p/>
          </p:txBody>
        </p:sp>
        <p:sp>
          <p:nvSpPr>
            <p:cNvPr id="131" name="rc131"/>
            <p:cNvSpPr/>
            <p:nvPr/>
          </p:nvSpPr>
          <p:spPr>
            <a:xfrm>
              <a:off x="1317178" y="5450161"/>
              <a:ext cx="7078413"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857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48746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Norway (99%) was 10 percentage points higher than the global average (89%) and 2 percentage points higher than the average across all non-programme countries (97%).
National DTP1 coverage was the same as in 2019 (99%).
The number of zero-dose children remained approximately the same (&lt;1,000)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Norway ranked number 31 out of 41 countries for lowest DTP1 coverage (based on tied ranks).
Norway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F26A21">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Norway ranked number 26 out of 41 countries with 1,000 zero-dose children.
In 2024, Norway ranked number 31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06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008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509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011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513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757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258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760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2625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8764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033485"/>
              <a:ext cx="203168" cy="1592050"/>
            </a:xfrm>
            <a:prstGeom prst="rect">
              <a:avLst/>
            </a:prstGeom>
            <a:solidFill>
              <a:srgbClr val="80BD41">
                <a:alpha val="100000"/>
              </a:srgbClr>
            </a:solidFill>
          </p:spPr>
          <p:txBody>
            <a:bodyPr/>
            <a:lstStyle/>
            <a:p/>
          </p:txBody>
        </p:sp>
        <p:sp>
          <p:nvSpPr>
            <p:cNvPr id="29" name="rc29"/>
            <p:cNvSpPr/>
            <p:nvPr/>
          </p:nvSpPr>
          <p:spPr>
            <a:xfrm>
              <a:off x="1332670" y="2856587"/>
              <a:ext cx="203168" cy="17695"/>
            </a:xfrm>
            <a:prstGeom prst="rect">
              <a:avLst/>
            </a:prstGeom>
            <a:solidFill>
              <a:srgbClr val="0058AB">
                <a:alpha val="100000"/>
              </a:srgbClr>
            </a:solidFill>
          </p:spPr>
          <p:txBody>
            <a:bodyPr/>
            <a:lstStyle/>
            <a:p/>
          </p:txBody>
        </p:sp>
        <p:sp>
          <p:nvSpPr>
            <p:cNvPr id="30" name="rc30"/>
            <p:cNvSpPr/>
            <p:nvPr/>
          </p:nvSpPr>
          <p:spPr>
            <a:xfrm>
              <a:off x="1332670" y="2874283"/>
              <a:ext cx="203168" cy="159202"/>
            </a:xfrm>
            <a:prstGeom prst="rect">
              <a:avLst/>
            </a:prstGeom>
            <a:solidFill>
              <a:srgbClr val="1CABE2">
                <a:alpha val="100000"/>
              </a:srgbClr>
            </a:solidFill>
          </p:spPr>
          <p:txBody>
            <a:bodyPr/>
            <a:lstStyle/>
            <a:p/>
          </p:txBody>
        </p:sp>
        <p:sp>
          <p:nvSpPr>
            <p:cNvPr id="31" name="rc31"/>
            <p:cNvSpPr/>
            <p:nvPr/>
          </p:nvSpPr>
          <p:spPr>
            <a:xfrm>
              <a:off x="1558413" y="3083633"/>
              <a:ext cx="203168" cy="1541902"/>
            </a:xfrm>
            <a:prstGeom prst="rect">
              <a:avLst/>
            </a:prstGeom>
            <a:solidFill>
              <a:srgbClr val="80BD41">
                <a:alpha val="100000"/>
              </a:srgbClr>
            </a:solidFill>
          </p:spPr>
          <p:txBody>
            <a:bodyPr/>
            <a:lstStyle/>
            <a:p/>
          </p:txBody>
        </p:sp>
        <p:sp>
          <p:nvSpPr>
            <p:cNvPr id="32" name="rc32"/>
            <p:cNvSpPr/>
            <p:nvPr/>
          </p:nvSpPr>
          <p:spPr>
            <a:xfrm>
              <a:off x="1558413" y="2931149"/>
              <a:ext cx="203168" cy="16945"/>
            </a:xfrm>
            <a:prstGeom prst="rect">
              <a:avLst/>
            </a:prstGeom>
            <a:solidFill>
              <a:srgbClr val="0058AB">
                <a:alpha val="100000"/>
              </a:srgbClr>
            </a:solidFill>
          </p:spPr>
          <p:txBody>
            <a:bodyPr/>
            <a:lstStyle/>
            <a:p/>
          </p:txBody>
        </p:sp>
        <p:sp>
          <p:nvSpPr>
            <p:cNvPr id="33" name="rc33"/>
            <p:cNvSpPr/>
            <p:nvPr/>
          </p:nvSpPr>
          <p:spPr>
            <a:xfrm>
              <a:off x="1558413" y="2948095"/>
              <a:ext cx="203168" cy="135537"/>
            </a:xfrm>
            <a:prstGeom prst="rect">
              <a:avLst/>
            </a:prstGeom>
            <a:solidFill>
              <a:srgbClr val="1CABE2">
                <a:alpha val="100000"/>
              </a:srgbClr>
            </a:solidFill>
          </p:spPr>
          <p:txBody>
            <a:bodyPr/>
            <a:lstStyle/>
            <a:p/>
          </p:txBody>
        </p:sp>
        <p:sp>
          <p:nvSpPr>
            <p:cNvPr id="34" name="rc34"/>
            <p:cNvSpPr/>
            <p:nvPr/>
          </p:nvSpPr>
          <p:spPr>
            <a:xfrm>
              <a:off x="1784155" y="3088012"/>
              <a:ext cx="203168" cy="1537523"/>
            </a:xfrm>
            <a:prstGeom prst="rect">
              <a:avLst/>
            </a:prstGeom>
            <a:solidFill>
              <a:srgbClr val="80BD41">
                <a:alpha val="100000"/>
              </a:srgbClr>
            </a:solidFill>
          </p:spPr>
          <p:txBody>
            <a:bodyPr/>
            <a:lstStyle/>
            <a:p/>
          </p:txBody>
        </p:sp>
        <p:sp>
          <p:nvSpPr>
            <p:cNvPr id="35" name="rc35"/>
            <p:cNvSpPr/>
            <p:nvPr/>
          </p:nvSpPr>
          <p:spPr>
            <a:xfrm>
              <a:off x="1784155" y="2972299"/>
              <a:ext cx="203168" cy="16526"/>
            </a:xfrm>
            <a:prstGeom prst="rect">
              <a:avLst/>
            </a:prstGeom>
            <a:solidFill>
              <a:srgbClr val="0058AB">
                <a:alpha val="100000"/>
              </a:srgbClr>
            </a:solidFill>
          </p:spPr>
          <p:txBody>
            <a:bodyPr/>
            <a:lstStyle/>
            <a:p/>
          </p:txBody>
        </p:sp>
        <p:sp>
          <p:nvSpPr>
            <p:cNvPr id="36" name="rc36"/>
            <p:cNvSpPr/>
            <p:nvPr/>
          </p:nvSpPr>
          <p:spPr>
            <a:xfrm>
              <a:off x="1784155" y="2988825"/>
              <a:ext cx="203168" cy="99186"/>
            </a:xfrm>
            <a:prstGeom prst="rect">
              <a:avLst/>
            </a:prstGeom>
            <a:solidFill>
              <a:srgbClr val="1CABE2">
                <a:alpha val="100000"/>
              </a:srgbClr>
            </a:solidFill>
          </p:spPr>
          <p:txBody>
            <a:bodyPr/>
            <a:lstStyle/>
            <a:p/>
          </p:txBody>
        </p:sp>
        <p:sp>
          <p:nvSpPr>
            <p:cNvPr id="37" name="rc37"/>
            <p:cNvSpPr/>
            <p:nvPr/>
          </p:nvSpPr>
          <p:spPr>
            <a:xfrm>
              <a:off x="2009898" y="3076435"/>
              <a:ext cx="203168" cy="1549100"/>
            </a:xfrm>
            <a:prstGeom prst="rect">
              <a:avLst/>
            </a:prstGeom>
            <a:solidFill>
              <a:srgbClr val="80BD41">
                <a:alpha val="100000"/>
              </a:srgbClr>
            </a:solidFill>
          </p:spPr>
          <p:txBody>
            <a:bodyPr/>
            <a:lstStyle/>
            <a:p/>
          </p:txBody>
        </p:sp>
        <p:sp>
          <p:nvSpPr>
            <p:cNvPr id="38" name="rc38"/>
            <p:cNvSpPr/>
            <p:nvPr/>
          </p:nvSpPr>
          <p:spPr>
            <a:xfrm>
              <a:off x="2009898" y="2941737"/>
              <a:ext cx="203168" cy="16825"/>
            </a:xfrm>
            <a:prstGeom prst="rect">
              <a:avLst/>
            </a:prstGeom>
            <a:solidFill>
              <a:srgbClr val="0058AB">
                <a:alpha val="100000"/>
              </a:srgbClr>
            </a:solidFill>
          </p:spPr>
          <p:txBody>
            <a:bodyPr/>
            <a:lstStyle/>
            <a:p/>
          </p:txBody>
        </p:sp>
        <p:sp>
          <p:nvSpPr>
            <p:cNvPr id="39" name="rc39"/>
            <p:cNvSpPr/>
            <p:nvPr/>
          </p:nvSpPr>
          <p:spPr>
            <a:xfrm>
              <a:off x="2009898" y="2958563"/>
              <a:ext cx="203168" cy="117871"/>
            </a:xfrm>
            <a:prstGeom prst="rect">
              <a:avLst/>
            </a:prstGeom>
            <a:solidFill>
              <a:srgbClr val="1CABE2">
                <a:alpha val="100000"/>
              </a:srgbClr>
            </a:solidFill>
          </p:spPr>
          <p:txBody>
            <a:bodyPr/>
            <a:lstStyle/>
            <a:p/>
          </p:txBody>
        </p:sp>
        <p:sp>
          <p:nvSpPr>
            <p:cNvPr id="40" name="rc40"/>
            <p:cNvSpPr/>
            <p:nvPr/>
          </p:nvSpPr>
          <p:spPr>
            <a:xfrm>
              <a:off x="2235640" y="3064617"/>
              <a:ext cx="203168" cy="1560917"/>
            </a:xfrm>
            <a:prstGeom prst="rect">
              <a:avLst/>
            </a:prstGeom>
            <a:solidFill>
              <a:srgbClr val="80BD41">
                <a:alpha val="100000"/>
              </a:srgbClr>
            </a:solidFill>
          </p:spPr>
          <p:txBody>
            <a:bodyPr/>
            <a:lstStyle/>
            <a:p/>
          </p:txBody>
        </p:sp>
        <p:sp>
          <p:nvSpPr>
            <p:cNvPr id="41" name="rc41"/>
            <p:cNvSpPr/>
            <p:nvPr/>
          </p:nvSpPr>
          <p:spPr>
            <a:xfrm>
              <a:off x="2235640" y="2928870"/>
              <a:ext cx="203168" cy="16975"/>
            </a:xfrm>
            <a:prstGeom prst="rect">
              <a:avLst/>
            </a:prstGeom>
            <a:solidFill>
              <a:srgbClr val="0058AB">
                <a:alpha val="100000"/>
              </a:srgbClr>
            </a:solidFill>
          </p:spPr>
          <p:txBody>
            <a:bodyPr/>
            <a:lstStyle/>
            <a:p/>
          </p:txBody>
        </p:sp>
        <p:sp>
          <p:nvSpPr>
            <p:cNvPr id="42" name="rc42"/>
            <p:cNvSpPr/>
            <p:nvPr/>
          </p:nvSpPr>
          <p:spPr>
            <a:xfrm>
              <a:off x="2235640" y="2945846"/>
              <a:ext cx="203168" cy="118771"/>
            </a:xfrm>
            <a:prstGeom prst="rect">
              <a:avLst/>
            </a:prstGeom>
            <a:solidFill>
              <a:srgbClr val="1CABE2">
                <a:alpha val="100000"/>
              </a:srgbClr>
            </a:solidFill>
          </p:spPr>
          <p:txBody>
            <a:bodyPr/>
            <a:lstStyle/>
            <a:p/>
          </p:txBody>
        </p:sp>
        <p:sp>
          <p:nvSpPr>
            <p:cNvPr id="43" name="rc43"/>
            <p:cNvSpPr/>
            <p:nvPr/>
          </p:nvSpPr>
          <p:spPr>
            <a:xfrm>
              <a:off x="2461382" y="3088762"/>
              <a:ext cx="203168" cy="1536773"/>
            </a:xfrm>
            <a:prstGeom prst="rect">
              <a:avLst/>
            </a:prstGeom>
            <a:solidFill>
              <a:srgbClr val="80BD41">
                <a:alpha val="100000"/>
              </a:srgbClr>
            </a:solidFill>
          </p:spPr>
          <p:txBody>
            <a:bodyPr/>
            <a:lstStyle/>
            <a:p/>
          </p:txBody>
        </p:sp>
        <p:sp>
          <p:nvSpPr>
            <p:cNvPr id="44" name="rc44"/>
            <p:cNvSpPr/>
            <p:nvPr/>
          </p:nvSpPr>
          <p:spPr>
            <a:xfrm>
              <a:off x="2461382" y="2936758"/>
              <a:ext cx="203168" cy="16885"/>
            </a:xfrm>
            <a:prstGeom prst="rect">
              <a:avLst/>
            </a:prstGeom>
            <a:solidFill>
              <a:srgbClr val="0058AB">
                <a:alpha val="100000"/>
              </a:srgbClr>
            </a:solidFill>
          </p:spPr>
          <p:txBody>
            <a:bodyPr/>
            <a:lstStyle/>
            <a:p/>
          </p:txBody>
        </p:sp>
        <p:sp>
          <p:nvSpPr>
            <p:cNvPr id="45" name="rc45"/>
            <p:cNvSpPr/>
            <p:nvPr/>
          </p:nvSpPr>
          <p:spPr>
            <a:xfrm>
              <a:off x="2461382" y="2953644"/>
              <a:ext cx="203168" cy="135117"/>
            </a:xfrm>
            <a:prstGeom prst="rect">
              <a:avLst/>
            </a:prstGeom>
            <a:solidFill>
              <a:srgbClr val="1CABE2">
                <a:alpha val="100000"/>
              </a:srgbClr>
            </a:solidFill>
          </p:spPr>
          <p:txBody>
            <a:bodyPr/>
            <a:lstStyle/>
            <a:p/>
          </p:txBody>
        </p:sp>
        <p:sp>
          <p:nvSpPr>
            <p:cNvPr id="46" name="rc46"/>
            <p:cNvSpPr/>
            <p:nvPr/>
          </p:nvSpPr>
          <p:spPr>
            <a:xfrm>
              <a:off x="2687125" y="2993234"/>
              <a:ext cx="203168" cy="1632300"/>
            </a:xfrm>
            <a:prstGeom prst="rect">
              <a:avLst/>
            </a:prstGeom>
            <a:solidFill>
              <a:srgbClr val="80BD41">
                <a:alpha val="100000"/>
              </a:srgbClr>
            </a:solidFill>
          </p:spPr>
          <p:txBody>
            <a:bodyPr/>
            <a:lstStyle/>
            <a:p/>
          </p:txBody>
        </p:sp>
        <p:sp>
          <p:nvSpPr>
            <p:cNvPr id="47" name="rc47"/>
            <p:cNvSpPr/>
            <p:nvPr/>
          </p:nvSpPr>
          <p:spPr>
            <a:xfrm>
              <a:off x="2687125" y="2889039"/>
              <a:ext cx="203168" cy="17365"/>
            </a:xfrm>
            <a:prstGeom prst="rect">
              <a:avLst/>
            </a:prstGeom>
            <a:solidFill>
              <a:srgbClr val="0058AB">
                <a:alpha val="100000"/>
              </a:srgbClr>
            </a:solidFill>
          </p:spPr>
          <p:txBody>
            <a:bodyPr/>
            <a:lstStyle/>
            <a:p/>
          </p:txBody>
        </p:sp>
        <p:sp>
          <p:nvSpPr>
            <p:cNvPr id="48" name="rc48"/>
            <p:cNvSpPr/>
            <p:nvPr/>
          </p:nvSpPr>
          <p:spPr>
            <a:xfrm>
              <a:off x="2687125" y="2906405"/>
              <a:ext cx="203168" cy="86829"/>
            </a:xfrm>
            <a:prstGeom prst="rect">
              <a:avLst/>
            </a:prstGeom>
            <a:solidFill>
              <a:srgbClr val="1CABE2">
                <a:alpha val="100000"/>
              </a:srgbClr>
            </a:solidFill>
          </p:spPr>
          <p:txBody>
            <a:bodyPr/>
            <a:lstStyle/>
            <a:p/>
          </p:txBody>
        </p:sp>
        <p:sp>
          <p:nvSpPr>
            <p:cNvPr id="49" name="rc49"/>
            <p:cNvSpPr/>
            <p:nvPr/>
          </p:nvSpPr>
          <p:spPr>
            <a:xfrm>
              <a:off x="2912867" y="3016659"/>
              <a:ext cx="203168" cy="1608876"/>
            </a:xfrm>
            <a:prstGeom prst="rect">
              <a:avLst/>
            </a:prstGeom>
            <a:solidFill>
              <a:srgbClr val="80BD41">
                <a:alpha val="100000"/>
              </a:srgbClr>
            </a:solidFill>
          </p:spPr>
          <p:txBody>
            <a:bodyPr/>
            <a:lstStyle/>
            <a:p/>
          </p:txBody>
        </p:sp>
        <p:sp>
          <p:nvSpPr>
            <p:cNvPr id="50" name="rc50"/>
            <p:cNvSpPr/>
            <p:nvPr/>
          </p:nvSpPr>
          <p:spPr>
            <a:xfrm>
              <a:off x="2912867" y="2895548"/>
              <a:ext cx="203168" cy="17305"/>
            </a:xfrm>
            <a:prstGeom prst="rect">
              <a:avLst/>
            </a:prstGeom>
            <a:solidFill>
              <a:srgbClr val="0058AB">
                <a:alpha val="100000"/>
              </a:srgbClr>
            </a:solidFill>
          </p:spPr>
          <p:txBody>
            <a:bodyPr/>
            <a:lstStyle/>
            <a:p/>
          </p:txBody>
        </p:sp>
        <p:sp>
          <p:nvSpPr>
            <p:cNvPr id="51" name="rc51"/>
            <p:cNvSpPr/>
            <p:nvPr/>
          </p:nvSpPr>
          <p:spPr>
            <a:xfrm>
              <a:off x="2912867" y="2912854"/>
              <a:ext cx="203168" cy="103805"/>
            </a:xfrm>
            <a:prstGeom prst="rect">
              <a:avLst/>
            </a:prstGeom>
            <a:solidFill>
              <a:srgbClr val="1CABE2">
                <a:alpha val="100000"/>
              </a:srgbClr>
            </a:solidFill>
          </p:spPr>
          <p:txBody>
            <a:bodyPr/>
            <a:lstStyle/>
            <a:p/>
          </p:txBody>
        </p:sp>
        <p:sp>
          <p:nvSpPr>
            <p:cNvPr id="52" name="rc52"/>
            <p:cNvSpPr/>
            <p:nvPr/>
          </p:nvSpPr>
          <p:spPr>
            <a:xfrm>
              <a:off x="3138609" y="2946566"/>
              <a:ext cx="203168" cy="1678969"/>
            </a:xfrm>
            <a:prstGeom prst="rect">
              <a:avLst/>
            </a:prstGeom>
            <a:solidFill>
              <a:srgbClr val="80BD41">
                <a:alpha val="100000"/>
              </a:srgbClr>
            </a:solidFill>
          </p:spPr>
          <p:txBody>
            <a:bodyPr/>
            <a:lstStyle/>
            <a:p/>
          </p:txBody>
        </p:sp>
        <p:sp>
          <p:nvSpPr>
            <p:cNvPr id="53" name="rc53"/>
            <p:cNvSpPr/>
            <p:nvPr/>
          </p:nvSpPr>
          <p:spPr>
            <a:xfrm>
              <a:off x="3138609" y="2839401"/>
              <a:ext cx="203168" cy="17875"/>
            </a:xfrm>
            <a:prstGeom prst="rect">
              <a:avLst/>
            </a:prstGeom>
            <a:solidFill>
              <a:srgbClr val="0058AB">
                <a:alpha val="100000"/>
              </a:srgbClr>
            </a:solidFill>
          </p:spPr>
          <p:txBody>
            <a:bodyPr/>
            <a:lstStyle/>
            <a:p/>
          </p:txBody>
        </p:sp>
        <p:sp>
          <p:nvSpPr>
            <p:cNvPr id="54" name="rc54"/>
            <p:cNvSpPr/>
            <p:nvPr/>
          </p:nvSpPr>
          <p:spPr>
            <a:xfrm>
              <a:off x="3138609" y="2857277"/>
              <a:ext cx="203168" cy="89288"/>
            </a:xfrm>
            <a:prstGeom prst="rect">
              <a:avLst/>
            </a:prstGeom>
            <a:solidFill>
              <a:srgbClr val="1CABE2">
                <a:alpha val="100000"/>
              </a:srgbClr>
            </a:solidFill>
          </p:spPr>
          <p:txBody>
            <a:bodyPr/>
            <a:lstStyle/>
            <a:p/>
          </p:txBody>
        </p:sp>
        <p:sp>
          <p:nvSpPr>
            <p:cNvPr id="55" name="rc55"/>
            <p:cNvSpPr/>
            <p:nvPr/>
          </p:nvSpPr>
          <p:spPr>
            <a:xfrm>
              <a:off x="3364352" y="2909314"/>
              <a:ext cx="203168" cy="1716220"/>
            </a:xfrm>
            <a:prstGeom prst="rect">
              <a:avLst/>
            </a:prstGeom>
            <a:solidFill>
              <a:srgbClr val="80BD41">
                <a:alpha val="100000"/>
              </a:srgbClr>
            </a:solidFill>
          </p:spPr>
          <p:txBody>
            <a:bodyPr/>
            <a:lstStyle/>
            <a:p/>
          </p:txBody>
        </p:sp>
        <p:sp>
          <p:nvSpPr>
            <p:cNvPr id="56" name="rc56"/>
            <p:cNvSpPr/>
            <p:nvPr/>
          </p:nvSpPr>
          <p:spPr>
            <a:xfrm>
              <a:off x="3364352" y="2799781"/>
              <a:ext cx="203168" cy="18265"/>
            </a:xfrm>
            <a:prstGeom prst="rect">
              <a:avLst/>
            </a:prstGeom>
            <a:solidFill>
              <a:srgbClr val="0058AB">
                <a:alpha val="100000"/>
              </a:srgbClr>
            </a:solidFill>
          </p:spPr>
          <p:txBody>
            <a:bodyPr/>
            <a:lstStyle/>
            <a:p/>
          </p:txBody>
        </p:sp>
        <p:sp>
          <p:nvSpPr>
            <p:cNvPr id="57" name="rc57"/>
            <p:cNvSpPr/>
            <p:nvPr/>
          </p:nvSpPr>
          <p:spPr>
            <a:xfrm>
              <a:off x="3364352" y="2818046"/>
              <a:ext cx="203168" cy="91268"/>
            </a:xfrm>
            <a:prstGeom prst="rect">
              <a:avLst/>
            </a:prstGeom>
            <a:solidFill>
              <a:srgbClr val="1CABE2">
                <a:alpha val="100000"/>
              </a:srgbClr>
            </a:solidFill>
          </p:spPr>
          <p:txBody>
            <a:bodyPr/>
            <a:lstStyle/>
            <a:p/>
          </p:txBody>
        </p:sp>
        <p:sp>
          <p:nvSpPr>
            <p:cNvPr id="58" name="rc58"/>
            <p:cNvSpPr/>
            <p:nvPr/>
          </p:nvSpPr>
          <p:spPr>
            <a:xfrm>
              <a:off x="3590094" y="2937778"/>
              <a:ext cx="203168" cy="1687757"/>
            </a:xfrm>
            <a:prstGeom prst="rect">
              <a:avLst/>
            </a:prstGeom>
            <a:solidFill>
              <a:srgbClr val="80BD41">
                <a:alpha val="100000"/>
              </a:srgbClr>
            </a:solidFill>
          </p:spPr>
          <p:txBody>
            <a:bodyPr/>
            <a:lstStyle/>
            <a:p/>
          </p:txBody>
        </p:sp>
        <p:sp>
          <p:nvSpPr>
            <p:cNvPr id="59" name="rc59"/>
            <p:cNvSpPr/>
            <p:nvPr/>
          </p:nvSpPr>
          <p:spPr>
            <a:xfrm>
              <a:off x="3590094" y="2810728"/>
              <a:ext cx="203168" cy="18145"/>
            </a:xfrm>
            <a:prstGeom prst="rect">
              <a:avLst/>
            </a:prstGeom>
            <a:solidFill>
              <a:srgbClr val="0058AB">
                <a:alpha val="100000"/>
              </a:srgbClr>
            </a:solidFill>
          </p:spPr>
          <p:txBody>
            <a:bodyPr/>
            <a:lstStyle/>
            <a:p/>
          </p:txBody>
        </p:sp>
        <p:sp>
          <p:nvSpPr>
            <p:cNvPr id="60" name="rc60"/>
            <p:cNvSpPr/>
            <p:nvPr/>
          </p:nvSpPr>
          <p:spPr>
            <a:xfrm>
              <a:off x="3590094" y="2828874"/>
              <a:ext cx="203168" cy="108904"/>
            </a:xfrm>
            <a:prstGeom prst="rect">
              <a:avLst/>
            </a:prstGeom>
            <a:solidFill>
              <a:srgbClr val="1CABE2">
                <a:alpha val="100000"/>
              </a:srgbClr>
            </a:solidFill>
          </p:spPr>
          <p:txBody>
            <a:bodyPr/>
            <a:lstStyle/>
            <a:p/>
          </p:txBody>
        </p:sp>
        <p:sp>
          <p:nvSpPr>
            <p:cNvPr id="61" name="rc61"/>
            <p:cNvSpPr/>
            <p:nvPr/>
          </p:nvSpPr>
          <p:spPr>
            <a:xfrm>
              <a:off x="3815836" y="2952654"/>
              <a:ext cx="203168" cy="1672880"/>
            </a:xfrm>
            <a:prstGeom prst="rect">
              <a:avLst/>
            </a:prstGeom>
            <a:solidFill>
              <a:srgbClr val="80BD41">
                <a:alpha val="100000"/>
              </a:srgbClr>
            </a:solidFill>
          </p:spPr>
          <p:txBody>
            <a:bodyPr/>
            <a:lstStyle/>
            <a:p/>
          </p:txBody>
        </p:sp>
        <p:sp>
          <p:nvSpPr>
            <p:cNvPr id="62" name="rc62"/>
            <p:cNvSpPr/>
            <p:nvPr/>
          </p:nvSpPr>
          <p:spPr>
            <a:xfrm>
              <a:off x="3815836" y="2845880"/>
              <a:ext cx="203168" cy="17785"/>
            </a:xfrm>
            <a:prstGeom prst="rect">
              <a:avLst/>
            </a:prstGeom>
            <a:solidFill>
              <a:srgbClr val="0058AB">
                <a:alpha val="100000"/>
              </a:srgbClr>
            </a:solidFill>
          </p:spPr>
          <p:txBody>
            <a:bodyPr/>
            <a:lstStyle/>
            <a:p/>
          </p:txBody>
        </p:sp>
        <p:sp>
          <p:nvSpPr>
            <p:cNvPr id="63" name="rc63"/>
            <p:cNvSpPr/>
            <p:nvPr/>
          </p:nvSpPr>
          <p:spPr>
            <a:xfrm>
              <a:off x="3815836" y="2863665"/>
              <a:ext cx="203168" cy="88988"/>
            </a:xfrm>
            <a:prstGeom prst="rect">
              <a:avLst/>
            </a:prstGeom>
            <a:solidFill>
              <a:srgbClr val="1CABE2">
                <a:alpha val="100000"/>
              </a:srgbClr>
            </a:solidFill>
          </p:spPr>
          <p:txBody>
            <a:bodyPr/>
            <a:lstStyle/>
            <a:p/>
          </p:txBody>
        </p:sp>
        <p:sp>
          <p:nvSpPr>
            <p:cNvPr id="64" name="rc64"/>
            <p:cNvSpPr/>
            <p:nvPr/>
          </p:nvSpPr>
          <p:spPr>
            <a:xfrm>
              <a:off x="4041579" y="2934868"/>
              <a:ext cx="203168" cy="1690666"/>
            </a:xfrm>
            <a:prstGeom prst="rect">
              <a:avLst/>
            </a:prstGeom>
            <a:solidFill>
              <a:srgbClr val="80BD41">
                <a:alpha val="100000"/>
              </a:srgbClr>
            </a:solidFill>
          </p:spPr>
          <p:txBody>
            <a:bodyPr/>
            <a:lstStyle/>
            <a:p/>
          </p:txBody>
        </p:sp>
        <p:sp>
          <p:nvSpPr>
            <p:cNvPr id="65" name="rc65"/>
            <p:cNvSpPr/>
            <p:nvPr/>
          </p:nvSpPr>
          <p:spPr>
            <a:xfrm>
              <a:off x="4041579" y="2845880"/>
              <a:ext cx="203168" cy="17785"/>
            </a:xfrm>
            <a:prstGeom prst="rect">
              <a:avLst/>
            </a:prstGeom>
            <a:solidFill>
              <a:srgbClr val="0058AB">
                <a:alpha val="100000"/>
              </a:srgbClr>
            </a:solidFill>
          </p:spPr>
          <p:txBody>
            <a:bodyPr/>
            <a:lstStyle/>
            <a:p/>
          </p:txBody>
        </p:sp>
        <p:sp>
          <p:nvSpPr>
            <p:cNvPr id="66" name="rc66"/>
            <p:cNvSpPr/>
            <p:nvPr/>
          </p:nvSpPr>
          <p:spPr>
            <a:xfrm>
              <a:off x="4041579" y="2863665"/>
              <a:ext cx="203168" cy="71203"/>
            </a:xfrm>
            <a:prstGeom prst="rect">
              <a:avLst/>
            </a:prstGeom>
            <a:solidFill>
              <a:srgbClr val="1CABE2">
                <a:alpha val="100000"/>
              </a:srgbClr>
            </a:solidFill>
          </p:spPr>
          <p:txBody>
            <a:bodyPr/>
            <a:lstStyle/>
            <a:p/>
          </p:txBody>
        </p:sp>
        <p:sp>
          <p:nvSpPr>
            <p:cNvPr id="67" name="rc67"/>
            <p:cNvSpPr/>
            <p:nvPr/>
          </p:nvSpPr>
          <p:spPr>
            <a:xfrm>
              <a:off x="4267321" y="2984447"/>
              <a:ext cx="203168" cy="1641088"/>
            </a:xfrm>
            <a:prstGeom prst="rect">
              <a:avLst/>
            </a:prstGeom>
            <a:solidFill>
              <a:srgbClr val="80BD41">
                <a:alpha val="100000"/>
              </a:srgbClr>
            </a:solidFill>
          </p:spPr>
          <p:txBody>
            <a:bodyPr/>
            <a:lstStyle/>
            <a:p/>
          </p:txBody>
        </p:sp>
        <p:sp>
          <p:nvSpPr>
            <p:cNvPr id="68" name="rc68"/>
            <p:cNvSpPr/>
            <p:nvPr/>
          </p:nvSpPr>
          <p:spPr>
            <a:xfrm>
              <a:off x="4267321" y="2879682"/>
              <a:ext cx="203168" cy="17455"/>
            </a:xfrm>
            <a:prstGeom prst="rect">
              <a:avLst/>
            </a:prstGeom>
            <a:solidFill>
              <a:srgbClr val="0058AB">
                <a:alpha val="100000"/>
              </a:srgbClr>
            </a:solidFill>
          </p:spPr>
          <p:txBody>
            <a:bodyPr/>
            <a:lstStyle/>
            <a:p/>
          </p:txBody>
        </p:sp>
        <p:sp>
          <p:nvSpPr>
            <p:cNvPr id="69" name="rc69"/>
            <p:cNvSpPr/>
            <p:nvPr/>
          </p:nvSpPr>
          <p:spPr>
            <a:xfrm>
              <a:off x="4267321" y="2897137"/>
              <a:ext cx="203168" cy="87309"/>
            </a:xfrm>
            <a:prstGeom prst="rect">
              <a:avLst/>
            </a:prstGeom>
            <a:solidFill>
              <a:srgbClr val="1CABE2">
                <a:alpha val="100000"/>
              </a:srgbClr>
            </a:solidFill>
          </p:spPr>
          <p:txBody>
            <a:bodyPr/>
            <a:lstStyle/>
            <a:p/>
          </p:txBody>
        </p:sp>
        <p:sp>
          <p:nvSpPr>
            <p:cNvPr id="70" name="rc70"/>
            <p:cNvSpPr/>
            <p:nvPr/>
          </p:nvSpPr>
          <p:spPr>
            <a:xfrm>
              <a:off x="4493063" y="2996084"/>
              <a:ext cx="203168" cy="1629451"/>
            </a:xfrm>
            <a:prstGeom prst="rect">
              <a:avLst/>
            </a:prstGeom>
            <a:solidFill>
              <a:srgbClr val="80BD41">
                <a:alpha val="100000"/>
              </a:srgbClr>
            </a:solidFill>
          </p:spPr>
          <p:txBody>
            <a:bodyPr/>
            <a:lstStyle/>
            <a:p/>
          </p:txBody>
        </p:sp>
        <p:sp>
          <p:nvSpPr>
            <p:cNvPr id="71" name="rc71"/>
            <p:cNvSpPr/>
            <p:nvPr/>
          </p:nvSpPr>
          <p:spPr>
            <a:xfrm>
              <a:off x="4493063" y="2873443"/>
              <a:ext cx="203168" cy="17515"/>
            </a:xfrm>
            <a:prstGeom prst="rect">
              <a:avLst/>
            </a:prstGeom>
            <a:solidFill>
              <a:srgbClr val="0058AB">
                <a:alpha val="100000"/>
              </a:srgbClr>
            </a:solidFill>
          </p:spPr>
          <p:txBody>
            <a:bodyPr/>
            <a:lstStyle/>
            <a:p/>
          </p:txBody>
        </p:sp>
        <p:sp>
          <p:nvSpPr>
            <p:cNvPr id="72" name="rc72"/>
            <p:cNvSpPr/>
            <p:nvPr/>
          </p:nvSpPr>
          <p:spPr>
            <a:xfrm>
              <a:off x="4493063" y="2890959"/>
              <a:ext cx="203168" cy="105124"/>
            </a:xfrm>
            <a:prstGeom prst="rect">
              <a:avLst/>
            </a:prstGeom>
            <a:solidFill>
              <a:srgbClr val="1CABE2">
                <a:alpha val="100000"/>
              </a:srgbClr>
            </a:solidFill>
          </p:spPr>
          <p:txBody>
            <a:bodyPr/>
            <a:lstStyle/>
            <a:p/>
          </p:txBody>
        </p:sp>
        <p:sp>
          <p:nvSpPr>
            <p:cNvPr id="73" name="rc73"/>
            <p:cNvSpPr/>
            <p:nvPr/>
          </p:nvSpPr>
          <p:spPr>
            <a:xfrm>
              <a:off x="4718806" y="2958893"/>
              <a:ext cx="203168" cy="1666642"/>
            </a:xfrm>
            <a:prstGeom prst="rect">
              <a:avLst/>
            </a:prstGeom>
            <a:solidFill>
              <a:srgbClr val="80BD41">
                <a:alpha val="100000"/>
              </a:srgbClr>
            </a:solidFill>
          </p:spPr>
          <p:txBody>
            <a:bodyPr/>
            <a:lstStyle/>
            <a:p/>
          </p:txBody>
        </p:sp>
        <p:sp>
          <p:nvSpPr>
            <p:cNvPr id="74" name="rc74"/>
            <p:cNvSpPr/>
            <p:nvPr/>
          </p:nvSpPr>
          <p:spPr>
            <a:xfrm>
              <a:off x="4718806" y="2871164"/>
              <a:ext cx="203168" cy="17545"/>
            </a:xfrm>
            <a:prstGeom prst="rect">
              <a:avLst/>
            </a:prstGeom>
            <a:solidFill>
              <a:srgbClr val="0058AB">
                <a:alpha val="100000"/>
              </a:srgbClr>
            </a:solidFill>
          </p:spPr>
          <p:txBody>
            <a:bodyPr/>
            <a:lstStyle/>
            <a:p/>
          </p:txBody>
        </p:sp>
        <p:sp>
          <p:nvSpPr>
            <p:cNvPr id="75" name="rc75"/>
            <p:cNvSpPr/>
            <p:nvPr/>
          </p:nvSpPr>
          <p:spPr>
            <a:xfrm>
              <a:off x="4718806" y="2888709"/>
              <a:ext cx="203168" cy="70183"/>
            </a:xfrm>
            <a:prstGeom prst="rect">
              <a:avLst/>
            </a:prstGeom>
            <a:solidFill>
              <a:srgbClr val="1CABE2">
                <a:alpha val="100000"/>
              </a:srgbClr>
            </a:solidFill>
          </p:spPr>
          <p:txBody>
            <a:bodyPr/>
            <a:lstStyle/>
            <a:p/>
          </p:txBody>
        </p:sp>
        <p:sp>
          <p:nvSpPr>
            <p:cNvPr id="76" name="rc76"/>
            <p:cNvSpPr/>
            <p:nvPr/>
          </p:nvSpPr>
          <p:spPr>
            <a:xfrm>
              <a:off x="4944548" y="2942936"/>
              <a:ext cx="203168" cy="1682598"/>
            </a:xfrm>
            <a:prstGeom prst="rect">
              <a:avLst/>
            </a:prstGeom>
            <a:solidFill>
              <a:srgbClr val="80BD41">
                <a:alpha val="100000"/>
              </a:srgbClr>
            </a:solidFill>
          </p:spPr>
          <p:txBody>
            <a:bodyPr/>
            <a:lstStyle/>
            <a:p/>
          </p:txBody>
        </p:sp>
        <p:sp>
          <p:nvSpPr>
            <p:cNvPr id="77" name="rc77"/>
            <p:cNvSpPr/>
            <p:nvPr/>
          </p:nvSpPr>
          <p:spPr>
            <a:xfrm>
              <a:off x="4944548" y="2872843"/>
              <a:ext cx="203168" cy="17515"/>
            </a:xfrm>
            <a:prstGeom prst="rect">
              <a:avLst/>
            </a:prstGeom>
            <a:solidFill>
              <a:srgbClr val="0058AB">
                <a:alpha val="100000"/>
              </a:srgbClr>
            </a:solidFill>
          </p:spPr>
          <p:txBody>
            <a:bodyPr/>
            <a:lstStyle/>
            <a:p/>
          </p:txBody>
        </p:sp>
        <p:sp>
          <p:nvSpPr>
            <p:cNvPr id="78" name="rc78"/>
            <p:cNvSpPr/>
            <p:nvPr/>
          </p:nvSpPr>
          <p:spPr>
            <a:xfrm>
              <a:off x="4944548" y="2890359"/>
              <a:ext cx="203168" cy="52577"/>
            </a:xfrm>
            <a:prstGeom prst="rect">
              <a:avLst/>
            </a:prstGeom>
            <a:solidFill>
              <a:srgbClr val="1CABE2">
                <a:alpha val="100000"/>
              </a:srgbClr>
            </a:solidFill>
          </p:spPr>
          <p:txBody>
            <a:bodyPr/>
            <a:lstStyle/>
            <a:p/>
          </p:txBody>
        </p:sp>
        <p:sp>
          <p:nvSpPr>
            <p:cNvPr id="79" name="rc79"/>
            <p:cNvSpPr/>
            <p:nvPr/>
          </p:nvSpPr>
          <p:spPr>
            <a:xfrm>
              <a:off x="5170291" y="3005561"/>
              <a:ext cx="203168" cy="1619973"/>
            </a:xfrm>
            <a:prstGeom prst="rect">
              <a:avLst/>
            </a:prstGeom>
            <a:solidFill>
              <a:srgbClr val="80BD41">
                <a:alpha val="100000"/>
              </a:srgbClr>
            </a:solidFill>
          </p:spPr>
          <p:txBody>
            <a:bodyPr/>
            <a:lstStyle/>
            <a:p/>
          </p:txBody>
        </p:sp>
        <p:sp>
          <p:nvSpPr>
            <p:cNvPr id="80" name="rc80"/>
            <p:cNvSpPr/>
            <p:nvPr/>
          </p:nvSpPr>
          <p:spPr>
            <a:xfrm>
              <a:off x="5170291" y="2938078"/>
              <a:ext cx="203168" cy="16885"/>
            </a:xfrm>
            <a:prstGeom prst="rect">
              <a:avLst/>
            </a:prstGeom>
            <a:solidFill>
              <a:srgbClr val="0058AB">
                <a:alpha val="100000"/>
              </a:srgbClr>
            </a:solidFill>
          </p:spPr>
          <p:txBody>
            <a:bodyPr/>
            <a:lstStyle/>
            <a:p/>
          </p:txBody>
        </p:sp>
        <p:sp>
          <p:nvSpPr>
            <p:cNvPr id="81" name="rc81"/>
            <p:cNvSpPr/>
            <p:nvPr/>
          </p:nvSpPr>
          <p:spPr>
            <a:xfrm>
              <a:off x="5170291" y="2954964"/>
              <a:ext cx="203168" cy="50597"/>
            </a:xfrm>
            <a:prstGeom prst="rect">
              <a:avLst/>
            </a:prstGeom>
            <a:solidFill>
              <a:srgbClr val="1CABE2">
                <a:alpha val="100000"/>
              </a:srgbClr>
            </a:solidFill>
          </p:spPr>
          <p:txBody>
            <a:bodyPr/>
            <a:lstStyle/>
            <a:p/>
          </p:txBody>
        </p:sp>
        <p:sp>
          <p:nvSpPr>
            <p:cNvPr id="82" name="rc82"/>
            <p:cNvSpPr/>
            <p:nvPr/>
          </p:nvSpPr>
          <p:spPr>
            <a:xfrm>
              <a:off x="5396033" y="3047312"/>
              <a:ext cx="203168" cy="1578223"/>
            </a:xfrm>
            <a:prstGeom prst="rect">
              <a:avLst/>
            </a:prstGeom>
            <a:solidFill>
              <a:srgbClr val="80BD41">
                <a:alpha val="100000"/>
              </a:srgbClr>
            </a:solidFill>
          </p:spPr>
          <p:txBody>
            <a:bodyPr/>
            <a:lstStyle/>
            <a:p/>
          </p:txBody>
        </p:sp>
        <p:sp>
          <p:nvSpPr>
            <p:cNvPr id="83" name="rc83"/>
            <p:cNvSpPr/>
            <p:nvPr/>
          </p:nvSpPr>
          <p:spPr>
            <a:xfrm>
              <a:off x="5396033" y="2981537"/>
              <a:ext cx="203168" cy="16436"/>
            </a:xfrm>
            <a:prstGeom prst="rect">
              <a:avLst/>
            </a:prstGeom>
            <a:solidFill>
              <a:srgbClr val="0058AB">
                <a:alpha val="100000"/>
              </a:srgbClr>
            </a:solidFill>
          </p:spPr>
          <p:txBody>
            <a:bodyPr/>
            <a:lstStyle/>
            <a:p/>
          </p:txBody>
        </p:sp>
        <p:sp>
          <p:nvSpPr>
            <p:cNvPr id="84" name="rc84"/>
            <p:cNvSpPr/>
            <p:nvPr/>
          </p:nvSpPr>
          <p:spPr>
            <a:xfrm>
              <a:off x="5396033" y="2997973"/>
              <a:ext cx="203168" cy="49338"/>
            </a:xfrm>
            <a:prstGeom prst="rect">
              <a:avLst/>
            </a:prstGeom>
            <a:solidFill>
              <a:srgbClr val="1CABE2">
                <a:alpha val="100000"/>
              </a:srgbClr>
            </a:solidFill>
          </p:spPr>
          <p:txBody>
            <a:bodyPr/>
            <a:lstStyle/>
            <a:p/>
          </p:txBody>
        </p:sp>
        <p:sp>
          <p:nvSpPr>
            <p:cNvPr id="85" name="rc85"/>
            <p:cNvSpPr/>
            <p:nvPr/>
          </p:nvSpPr>
          <p:spPr>
            <a:xfrm>
              <a:off x="5621775" y="3049741"/>
              <a:ext cx="203168" cy="1575794"/>
            </a:xfrm>
            <a:prstGeom prst="rect">
              <a:avLst/>
            </a:prstGeom>
            <a:solidFill>
              <a:srgbClr val="80BD41">
                <a:alpha val="100000"/>
              </a:srgbClr>
            </a:solidFill>
          </p:spPr>
          <p:txBody>
            <a:bodyPr/>
            <a:lstStyle/>
            <a:p/>
          </p:txBody>
        </p:sp>
        <p:sp>
          <p:nvSpPr>
            <p:cNvPr id="86" name="rc86"/>
            <p:cNvSpPr/>
            <p:nvPr/>
          </p:nvSpPr>
          <p:spPr>
            <a:xfrm>
              <a:off x="5621775" y="3001003"/>
              <a:ext cx="203168" cy="16256"/>
            </a:xfrm>
            <a:prstGeom prst="rect">
              <a:avLst/>
            </a:prstGeom>
            <a:solidFill>
              <a:srgbClr val="0058AB">
                <a:alpha val="100000"/>
              </a:srgbClr>
            </a:solidFill>
          </p:spPr>
          <p:txBody>
            <a:bodyPr/>
            <a:lstStyle/>
            <a:p/>
          </p:txBody>
        </p:sp>
        <p:sp>
          <p:nvSpPr>
            <p:cNvPr id="87" name="rc87"/>
            <p:cNvSpPr/>
            <p:nvPr/>
          </p:nvSpPr>
          <p:spPr>
            <a:xfrm>
              <a:off x="5621775" y="3017259"/>
              <a:ext cx="203168" cy="32482"/>
            </a:xfrm>
            <a:prstGeom prst="rect">
              <a:avLst/>
            </a:prstGeom>
            <a:solidFill>
              <a:srgbClr val="1CABE2">
                <a:alpha val="100000"/>
              </a:srgbClr>
            </a:solidFill>
          </p:spPr>
          <p:txBody>
            <a:bodyPr/>
            <a:lstStyle/>
            <a:p/>
          </p:txBody>
        </p:sp>
        <p:sp>
          <p:nvSpPr>
            <p:cNvPr id="88" name="rc88"/>
            <p:cNvSpPr/>
            <p:nvPr/>
          </p:nvSpPr>
          <p:spPr>
            <a:xfrm>
              <a:off x="5847518" y="3085013"/>
              <a:ext cx="203168" cy="1540522"/>
            </a:xfrm>
            <a:prstGeom prst="rect">
              <a:avLst/>
            </a:prstGeom>
            <a:solidFill>
              <a:srgbClr val="80BD41">
                <a:alpha val="100000"/>
              </a:srgbClr>
            </a:solidFill>
          </p:spPr>
          <p:txBody>
            <a:bodyPr/>
            <a:lstStyle/>
            <a:p/>
          </p:txBody>
        </p:sp>
        <p:sp>
          <p:nvSpPr>
            <p:cNvPr id="89" name="rc89"/>
            <p:cNvSpPr/>
            <p:nvPr/>
          </p:nvSpPr>
          <p:spPr>
            <a:xfrm>
              <a:off x="5847518" y="3037354"/>
              <a:ext cx="203168" cy="31762"/>
            </a:xfrm>
            <a:prstGeom prst="rect">
              <a:avLst/>
            </a:prstGeom>
            <a:solidFill>
              <a:srgbClr val="0058AB">
                <a:alpha val="100000"/>
              </a:srgbClr>
            </a:solidFill>
          </p:spPr>
          <p:txBody>
            <a:bodyPr/>
            <a:lstStyle/>
            <a:p/>
          </p:txBody>
        </p:sp>
        <p:sp>
          <p:nvSpPr>
            <p:cNvPr id="90" name="rc90"/>
            <p:cNvSpPr/>
            <p:nvPr/>
          </p:nvSpPr>
          <p:spPr>
            <a:xfrm>
              <a:off x="5847518" y="3069116"/>
              <a:ext cx="203168" cy="15896"/>
            </a:xfrm>
            <a:prstGeom prst="rect">
              <a:avLst/>
            </a:prstGeom>
            <a:solidFill>
              <a:srgbClr val="1CABE2">
                <a:alpha val="100000"/>
              </a:srgbClr>
            </a:solidFill>
          </p:spPr>
          <p:txBody>
            <a:bodyPr/>
            <a:lstStyle/>
            <a:p/>
          </p:txBody>
        </p:sp>
        <p:sp>
          <p:nvSpPr>
            <p:cNvPr id="91" name="rc91"/>
            <p:cNvSpPr/>
            <p:nvPr/>
          </p:nvSpPr>
          <p:spPr>
            <a:xfrm>
              <a:off x="6073260" y="2998003"/>
              <a:ext cx="203168" cy="1627531"/>
            </a:xfrm>
            <a:prstGeom prst="rect">
              <a:avLst/>
            </a:prstGeom>
            <a:solidFill>
              <a:srgbClr val="80BD41">
                <a:alpha val="100000"/>
              </a:srgbClr>
            </a:solidFill>
          </p:spPr>
          <p:txBody>
            <a:bodyPr/>
            <a:lstStyle/>
            <a:p/>
          </p:txBody>
        </p:sp>
        <p:sp>
          <p:nvSpPr>
            <p:cNvPr id="92" name="rc92"/>
            <p:cNvSpPr/>
            <p:nvPr/>
          </p:nvSpPr>
          <p:spPr>
            <a:xfrm>
              <a:off x="6073260" y="2947675"/>
              <a:ext cx="203168" cy="33561"/>
            </a:xfrm>
            <a:prstGeom prst="rect">
              <a:avLst/>
            </a:prstGeom>
            <a:solidFill>
              <a:srgbClr val="0058AB">
                <a:alpha val="100000"/>
              </a:srgbClr>
            </a:solidFill>
          </p:spPr>
          <p:txBody>
            <a:bodyPr/>
            <a:lstStyle/>
            <a:p/>
          </p:txBody>
        </p:sp>
        <p:sp>
          <p:nvSpPr>
            <p:cNvPr id="93" name="rc93"/>
            <p:cNvSpPr/>
            <p:nvPr/>
          </p:nvSpPr>
          <p:spPr>
            <a:xfrm>
              <a:off x="6073260" y="2981237"/>
              <a:ext cx="203168" cy="16766"/>
            </a:xfrm>
            <a:prstGeom prst="rect">
              <a:avLst/>
            </a:prstGeom>
            <a:solidFill>
              <a:srgbClr val="1CABE2">
                <a:alpha val="100000"/>
              </a:srgbClr>
            </a:solidFill>
          </p:spPr>
          <p:txBody>
            <a:bodyPr/>
            <a:lstStyle/>
            <a:p/>
          </p:txBody>
        </p:sp>
        <p:sp>
          <p:nvSpPr>
            <p:cNvPr id="94" name="rc94"/>
            <p:cNvSpPr/>
            <p:nvPr/>
          </p:nvSpPr>
          <p:spPr>
            <a:xfrm>
              <a:off x="6299002" y="3141789"/>
              <a:ext cx="203168" cy="1483746"/>
            </a:xfrm>
            <a:prstGeom prst="rect">
              <a:avLst/>
            </a:prstGeom>
            <a:solidFill>
              <a:srgbClr val="80BD41">
                <a:alpha val="100000"/>
              </a:srgbClr>
            </a:solidFill>
          </p:spPr>
          <p:txBody>
            <a:bodyPr/>
            <a:lstStyle/>
            <a:p/>
          </p:txBody>
        </p:sp>
        <p:sp>
          <p:nvSpPr>
            <p:cNvPr id="95" name="rc95"/>
            <p:cNvSpPr/>
            <p:nvPr/>
          </p:nvSpPr>
          <p:spPr>
            <a:xfrm>
              <a:off x="6299002" y="3095900"/>
              <a:ext cx="203168" cy="30592"/>
            </a:xfrm>
            <a:prstGeom prst="rect">
              <a:avLst/>
            </a:prstGeom>
            <a:solidFill>
              <a:srgbClr val="0058AB">
                <a:alpha val="100000"/>
              </a:srgbClr>
            </a:solidFill>
          </p:spPr>
          <p:txBody>
            <a:bodyPr/>
            <a:lstStyle/>
            <a:p/>
          </p:txBody>
        </p:sp>
        <p:sp>
          <p:nvSpPr>
            <p:cNvPr id="96" name="rc96"/>
            <p:cNvSpPr/>
            <p:nvPr/>
          </p:nvSpPr>
          <p:spPr>
            <a:xfrm>
              <a:off x="6299002" y="3126493"/>
              <a:ext cx="203168" cy="15296"/>
            </a:xfrm>
            <a:prstGeom prst="rect">
              <a:avLst/>
            </a:prstGeom>
            <a:solidFill>
              <a:srgbClr val="1CABE2">
                <a:alpha val="100000"/>
              </a:srgbClr>
            </a:solidFill>
          </p:spPr>
          <p:txBody>
            <a:bodyPr/>
            <a:lstStyle/>
            <a:p/>
          </p:txBody>
        </p:sp>
        <p:sp>
          <p:nvSpPr>
            <p:cNvPr id="97" name="rc97"/>
            <p:cNvSpPr/>
            <p:nvPr/>
          </p:nvSpPr>
          <p:spPr>
            <a:xfrm>
              <a:off x="6524745" y="3143769"/>
              <a:ext cx="203168" cy="1481766"/>
            </a:xfrm>
            <a:prstGeom prst="rect">
              <a:avLst/>
            </a:prstGeom>
            <a:solidFill>
              <a:srgbClr val="80BD41">
                <a:alpha val="100000"/>
              </a:srgbClr>
            </a:solidFill>
          </p:spPr>
          <p:txBody>
            <a:bodyPr/>
            <a:lstStyle/>
            <a:p/>
          </p:txBody>
        </p:sp>
        <p:sp>
          <p:nvSpPr>
            <p:cNvPr id="98" name="rc98"/>
            <p:cNvSpPr/>
            <p:nvPr/>
          </p:nvSpPr>
          <p:spPr>
            <a:xfrm>
              <a:off x="6524745" y="3082043"/>
              <a:ext cx="203168" cy="15446"/>
            </a:xfrm>
            <a:prstGeom prst="rect">
              <a:avLst/>
            </a:prstGeom>
            <a:solidFill>
              <a:srgbClr val="0058AB">
                <a:alpha val="100000"/>
              </a:srgbClr>
            </a:solidFill>
          </p:spPr>
          <p:txBody>
            <a:bodyPr/>
            <a:lstStyle/>
            <a:p/>
          </p:txBody>
        </p:sp>
        <p:sp>
          <p:nvSpPr>
            <p:cNvPr id="99" name="rc99"/>
            <p:cNvSpPr/>
            <p:nvPr/>
          </p:nvSpPr>
          <p:spPr>
            <a:xfrm>
              <a:off x="6524745" y="3097490"/>
              <a:ext cx="203168" cy="46278"/>
            </a:xfrm>
            <a:prstGeom prst="rect">
              <a:avLst/>
            </a:prstGeom>
            <a:solidFill>
              <a:srgbClr val="1CABE2">
                <a:alpha val="100000"/>
              </a:srgbClr>
            </a:solidFill>
          </p:spPr>
          <p:txBody>
            <a:bodyPr/>
            <a:lstStyle/>
            <a:p/>
          </p:txBody>
        </p:sp>
        <p:sp>
          <p:nvSpPr>
            <p:cNvPr id="100" name="rc100"/>
            <p:cNvSpPr/>
            <p:nvPr/>
          </p:nvSpPr>
          <p:spPr>
            <a:xfrm>
              <a:off x="6750487" y="3100009"/>
              <a:ext cx="203168" cy="1525526"/>
            </a:xfrm>
            <a:prstGeom prst="rect">
              <a:avLst/>
            </a:prstGeom>
            <a:solidFill>
              <a:srgbClr val="80BD41">
                <a:alpha val="100000"/>
              </a:srgbClr>
            </a:solidFill>
          </p:spPr>
          <p:txBody>
            <a:bodyPr/>
            <a:lstStyle/>
            <a:p/>
          </p:txBody>
        </p:sp>
        <p:sp>
          <p:nvSpPr>
            <p:cNvPr id="101" name="rc101"/>
            <p:cNvSpPr/>
            <p:nvPr/>
          </p:nvSpPr>
          <p:spPr>
            <a:xfrm>
              <a:off x="6750487" y="3052830"/>
              <a:ext cx="203168" cy="15716"/>
            </a:xfrm>
            <a:prstGeom prst="rect">
              <a:avLst/>
            </a:prstGeom>
            <a:solidFill>
              <a:srgbClr val="0058AB">
                <a:alpha val="100000"/>
              </a:srgbClr>
            </a:solidFill>
          </p:spPr>
          <p:txBody>
            <a:bodyPr/>
            <a:lstStyle/>
            <a:p/>
          </p:txBody>
        </p:sp>
        <p:sp>
          <p:nvSpPr>
            <p:cNvPr id="102" name="rc102"/>
            <p:cNvSpPr/>
            <p:nvPr/>
          </p:nvSpPr>
          <p:spPr>
            <a:xfrm>
              <a:off x="6750487" y="3068546"/>
              <a:ext cx="203168" cy="31462"/>
            </a:xfrm>
            <a:prstGeom prst="rect">
              <a:avLst/>
            </a:prstGeom>
            <a:solidFill>
              <a:srgbClr val="1CABE2">
                <a:alpha val="100000"/>
              </a:srgbClr>
            </a:solidFill>
          </p:spPr>
          <p:txBody>
            <a:bodyPr/>
            <a:lstStyle/>
            <a:p/>
          </p:txBody>
        </p:sp>
        <p:sp>
          <p:nvSpPr>
            <p:cNvPr id="103" name="rc103"/>
            <p:cNvSpPr/>
            <p:nvPr/>
          </p:nvSpPr>
          <p:spPr>
            <a:xfrm>
              <a:off x="6976229" y="3038914"/>
              <a:ext cx="203168" cy="14080"/>
            </a:xfrm>
            <a:prstGeom prst="rect">
              <a:avLst/>
            </a:prstGeom>
            <a:solidFill>
              <a:srgbClr val="F26A21">
                <a:alpha val="100000"/>
              </a:srgbClr>
            </a:solidFill>
          </p:spPr>
          <p:txBody>
            <a:bodyPr/>
            <a:lstStyle/>
            <a:p/>
          </p:txBody>
        </p:sp>
        <p:sp>
          <p:nvSpPr>
            <p:cNvPr id="104" name="rc104"/>
            <p:cNvSpPr/>
            <p:nvPr/>
          </p:nvSpPr>
          <p:spPr>
            <a:xfrm>
              <a:off x="6976229" y="3052994"/>
              <a:ext cx="203168" cy="1572540"/>
            </a:xfrm>
            <a:prstGeom prst="rect">
              <a:avLst/>
            </a:prstGeom>
            <a:solidFill>
              <a:srgbClr val="FFC20E">
                <a:alpha val="100000"/>
              </a:srgbClr>
            </a:solidFill>
          </p:spPr>
          <p:txBody>
            <a:bodyPr/>
            <a:lstStyle/>
            <a:p/>
          </p:txBody>
        </p:sp>
        <p:sp>
          <p:nvSpPr>
            <p:cNvPr id="105" name="rc105"/>
            <p:cNvSpPr/>
            <p:nvPr/>
          </p:nvSpPr>
          <p:spPr>
            <a:xfrm>
              <a:off x="7201972" y="3035644"/>
              <a:ext cx="203168" cy="12615"/>
            </a:xfrm>
            <a:prstGeom prst="rect">
              <a:avLst/>
            </a:prstGeom>
            <a:solidFill>
              <a:srgbClr val="F26A21">
                <a:alpha val="100000"/>
              </a:srgbClr>
            </a:solidFill>
          </p:spPr>
          <p:txBody>
            <a:bodyPr/>
            <a:lstStyle/>
            <a:p/>
          </p:txBody>
        </p:sp>
        <p:sp>
          <p:nvSpPr>
            <p:cNvPr id="106" name="rc106"/>
            <p:cNvSpPr/>
            <p:nvPr/>
          </p:nvSpPr>
          <p:spPr>
            <a:xfrm>
              <a:off x="7201972" y="3048260"/>
              <a:ext cx="203168" cy="1577275"/>
            </a:xfrm>
            <a:prstGeom prst="rect">
              <a:avLst/>
            </a:prstGeom>
            <a:solidFill>
              <a:srgbClr val="FFC20E">
                <a:alpha val="100000"/>
              </a:srgbClr>
            </a:solidFill>
          </p:spPr>
          <p:txBody>
            <a:bodyPr/>
            <a:lstStyle/>
            <a:p/>
          </p:txBody>
        </p:sp>
        <p:sp>
          <p:nvSpPr>
            <p:cNvPr id="107" name="rc107"/>
            <p:cNvSpPr/>
            <p:nvPr/>
          </p:nvSpPr>
          <p:spPr>
            <a:xfrm>
              <a:off x="7427714" y="3042693"/>
              <a:ext cx="203168" cy="11302"/>
            </a:xfrm>
            <a:prstGeom prst="rect">
              <a:avLst/>
            </a:prstGeom>
            <a:solidFill>
              <a:srgbClr val="F26A21">
                <a:alpha val="100000"/>
              </a:srgbClr>
            </a:solidFill>
          </p:spPr>
          <p:txBody>
            <a:bodyPr/>
            <a:lstStyle/>
            <a:p/>
          </p:txBody>
        </p:sp>
        <p:sp>
          <p:nvSpPr>
            <p:cNvPr id="108" name="rc108"/>
            <p:cNvSpPr/>
            <p:nvPr/>
          </p:nvSpPr>
          <p:spPr>
            <a:xfrm>
              <a:off x="7427714" y="3053995"/>
              <a:ext cx="203168" cy="1571540"/>
            </a:xfrm>
            <a:prstGeom prst="rect">
              <a:avLst/>
            </a:prstGeom>
            <a:solidFill>
              <a:srgbClr val="FFC20E">
                <a:alpha val="100000"/>
              </a:srgbClr>
            </a:solidFill>
          </p:spPr>
          <p:txBody>
            <a:bodyPr/>
            <a:lstStyle/>
            <a:p/>
          </p:txBody>
        </p:sp>
        <p:sp>
          <p:nvSpPr>
            <p:cNvPr id="109" name="rc109"/>
            <p:cNvSpPr/>
            <p:nvPr/>
          </p:nvSpPr>
          <p:spPr>
            <a:xfrm>
              <a:off x="7653457" y="3048181"/>
              <a:ext cx="203168" cy="10126"/>
            </a:xfrm>
            <a:prstGeom prst="rect">
              <a:avLst/>
            </a:prstGeom>
            <a:solidFill>
              <a:srgbClr val="F26A21">
                <a:alpha val="100000"/>
              </a:srgbClr>
            </a:solidFill>
          </p:spPr>
          <p:txBody>
            <a:bodyPr/>
            <a:lstStyle/>
            <a:p/>
          </p:txBody>
        </p:sp>
        <p:sp>
          <p:nvSpPr>
            <p:cNvPr id="110" name="rc110"/>
            <p:cNvSpPr/>
            <p:nvPr/>
          </p:nvSpPr>
          <p:spPr>
            <a:xfrm>
              <a:off x="7653457" y="3058307"/>
              <a:ext cx="203168" cy="1567227"/>
            </a:xfrm>
            <a:prstGeom prst="rect">
              <a:avLst/>
            </a:prstGeom>
            <a:solidFill>
              <a:srgbClr val="FFC20E">
                <a:alpha val="100000"/>
              </a:srgbClr>
            </a:solidFill>
          </p:spPr>
          <p:txBody>
            <a:bodyPr/>
            <a:lstStyle/>
            <a:p/>
          </p:txBody>
        </p:sp>
        <p:sp>
          <p:nvSpPr>
            <p:cNvPr id="111" name="rc111"/>
            <p:cNvSpPr/>
            <p:nvPr/>
          </p:nvSpPr>
          <p:spPr>
            <a:xfrm>
              <a:off x="7879199" y="3053850"/>
              <a:ext cx="203168" cy="9072"/>
            </a:xfrm>
            <a:prstGeom prst="rect">
              <a:avLst/>
            </a:prstGeom>
            <a:solidFill>
              <a:srgbClr val="F26A21">
                <a:alpha val="100000"/>
              </a:srgbClr>
            </a:solidFill>
          </p:spPr>
          <p:txBody>
            <a:bodyPr/>
            <a:lstStyle/>
            <a:p/>
          </p:txBody>
        </p:sp>
        <p:sp>
          <p:nvSpPr>
            <p:cNvPr id="112" name="rc112"/>
            <p:cNvSpPr/>
            <p:nvPr/>
          </p:nvSpPr>
          <p:spPr>
            <a:xfrm>
              <a:off x="7879199" y="3062922"/>
              <a:ext cx="203168" cy="1562612"/>
            </a:xfrm>
            <a:prstGeom prst="rect">
              <a:avLst/>
            </a:prstGeom>
            <a:solidFill>
              <a:srgbClr val="FFC20E">
                <a:alpha val="100000"/>
              </a:srgbClr>
            </a:solidFill>
          </p:spPr>
          <p:txBody>
            <a:bodyPr/>
            <a:lstStyle/>
            <a:p/>
          </p:txBody>
        </p:sp>
        <p:sp>
          <p:nvSpPr>
            <p:cNvPr id="113" name="rc113"/>
            <p:cNvSpPr/>
            <p:nvPr/>
          </p:nvSpPr>
          <p:spPr>
            <a:xfrm>
              <a:off x="8104941" y="3056729"/>
              <a:ext cx="203168" cy="8128"/>
            </a:xfrm>
            <a:prstGeom prst="rect">
              <a:avLst/>
            </a:prstGeom>
            <a:solidFill>
              <a:srgbClr val="F26A21">
                <a:alpha val="100000"/>
              </a:srgbClr>
            </a:solidFill>
          </p:spPr>
          <p:txBody>
            <a:bodyPr/>
            <a:lstStyle/>
            <a:p/>
          </p:txBody>
        </p:sp>
        <p:sp>
          <p:nvSpPr>
            <p:cNvPr id="114" name="rc114"/>
            <p:cNvSpPr/>
            <p:nvPr/>
          </p:nvSpPr>
          <p:spPr>
            <a:xfrm>
              <a:off x="8104941" y="3064857"/>
              <a:ext cx="203168" cy="1560677"/>
            </a:xfrm>
            <a:prstGeom prst="rect">
              <a:avLst/>
            </a:prstGeom>
            <a:solidFill>
              <a:srgbClr val="FFC20E">
                <a:alpha val="100000"/>
              </a:srgbClr>
            </a:solidFill>
          </p:spPr>
          <p:txBody>
            <a:bodyPr/>
            <a:lstStyle/>
            <a:p/>
          </p:txBody>
        </p:sp>
        <p:sp>
          <p:nvSpPr>
            <p:cNvPr id="115" name="pl115"/>
            <p:cNvSpPr/>
            <p:nvPr/>
          </p:nvSpPr>
          <p:spPr>
            <a:xfrm>
              <a:off x="1434255" y="1227418"/>
              <a:ext cx="5417816" cy="34324"/>
            </a:xfrm>
            <a:custGeom>
              <a:avLst/>
              <a:pathLst>
                <a:path w="5417816" h="34324">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34324"/>
                  </a:lnTo>
                  <a:lnTo>
                    <a:pt x="4740589" y="34324"/>
                  </a:lnTo>
                  <a:lnTo>
                    <a:pt x="4966331" y="34324"/>
                  </a:lnTo>
                  <a:lnTo>
                    <a:pt x="5192074" y="0"/>
                  </a:lnTo>
                  <a:lnTo>
                    <a:pt x="5417816"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96067"/>
              <a:ext cx="5417816" cy="240270"/>
            </a:xfrm>
            <a:custGeom>
              <a:avLst/>
              <a:pathLst>
                <a:path w="5417816" h="240270">
                  <a:moveTo>
                    <a:pt x="0" y="240270"/>
                  </a:moveTo>
                  <a:lnTo>
                    <a:pt x="225742" y="205946"/>
                  </a:lnTo>
                  <a:lnTo>
                    <a:pt x="451484" y="137297"/>
                  </a:lnTo>
                  <a:lnTo>
                    <a:pt x="677227" y="171622"/>
                  </a:lnTo>
                  <a:lnTo>
                    <a:pt x="902969" y="171622"/>
                  </a:lnTo>
                  <a:lnTo>
                    <a:pt x="1128711" y="205946"/>
                  </a:lnTo>
                  <a:lnTo>
                    <a:pt x="1354454" y="102973"/>
                  </a:lnTo>
                  <a:lnTo>
                    <a:pt x="1580196" y="137297"/>
                  </a:lnTo>
                  <a:lnTo>
                    <a:pt x="1805938" y="102973"/>
                  </a:lnTo>
                  <a:lnTo>
                    <a:pt x="2031681" y="102973"/>
                  </a:lnTo>
                  <a:lnTo>
                    <a:pt x="2257423" y="137297"/>
                  </a:lnTo>
                  <a:lnTo>
                    <a:pt x="2483165" y="102973"/>
                  </a:lnTo>
                  <a:lnTo>
                    <a:pt x="2708908" y="68648"/>
                  </a:lnTo>
                  <a:lnTo>
                    <a:pt x="2934650" y="102973"/>
                  </a:lnTo>
                  <a:lnTo>
                    <a:pt x="3160393" y="137297"/>
                  </a:lnTo>
                  <a:lnTo>
                    <a:pt x="3386135" y="68648"/>
                  </a:lnTo>
                  <a:lnTo>
                    <a:pt x="3611877" y="34324"/>
                  </a:lnTo>
                  <a:lnTo>
                    <a:pt x="3837620" y="34324"/>
                  </a:lnTo>
                  <a:lnTo>
                    <a:pt x="4063362" y="34324"/>
                  </a:lnTo>
                  <a:lnTo>
                    <a:pt x="4289104" y="0"/>
                  </a:lnTo>
                  <a:lnTo>
                    <a:pt x="4514847" y="0"/>
                  </a:lnTo>
                  <a:lnTo>
                    <a:pt x="4740589" y="0"/>
                  </a:lnTo>
                  <a:lnTo>
                    <a:pt x="4966331" y="0"/>
                  </a:lnTo>
                  <a:lnTo>
                    <a:pt x="5192074" y="34324"/>
                  </a:lnTo>
                  <a:lnTo>
                    <a:pt x="5417816" y="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249463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362335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678374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182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9" name="tx139"/>
            <p:cNvSpPr/>
            <p:nvPr/>
          </p:nvSpPr>
          <p:spPr>
            <a:xfrm>
              <a:off x="571671" y="30684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71671" y="23186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1" name="tx141"/>
            <p:cNvSpPr/>
            <p:nvPr/>
          </p:nvSpPr>
          <p:spPr>
            <a:xfrm>
              <a:off x="508103" y="15688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8190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2403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Norway</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Norway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3790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33218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22646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12074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88504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77932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67360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2816182"/>
              <a:ext cx="220114" cy="2174577"/>
            </a:xfrm>
            <a:prstGeom prst="rect">
              <a:avLst/>
            </a:prstGeom>
            <a:solidFill>
              <a:srgbClr val="0058AB">
                <a:alpha val="100000"/>
              </a:srgbClr>
            </a:solidFill>
          </p:spPr>
          <p:txBody>
            <a:bodyPr/>
            <a:lstStyle/>
            <a:p/>
          </p:txBody>
        </p:sp>
        <p:sp>
          <p:nvSpPr>
            <p:cNvPr id="40" name="rc40"/>
            <p:cNvSpPr/>
            <p:nvPr/>
          </p:nvSpPr>
          <p:spPr>
            <a:xfrm>
              <a:off x="1383871" y="2908325"/>
              <a:ext cx="220114" cy="2082434"/>
            </a:xfrm>
            <a:prstGeom prst="rect">
              <a:avLst/>
            </a:prstGeom>
            <a:solidFill>
              <a:srgbClr val="0058AB">
                <a:alpha val="100000"/>
              </a:srgbClr>
            </a:solidFill>
          </p:spPr>
          <p:txBody>
            <a:bodyPr/>
            <a:lstStyle/>
            <a:p/>
          </p:txBody>
        </p:sp>
        <p:sp>
          <p:nvSpPr>
            <p:cNvPr id="41" name="rc41"/>
            <p:cNvSpPr/>
            <p:nvPr/>
          </p:nvSpPr>
          <p:spPr>
            <a:xfrm>
              <a:off x="1628442" y="2959925"/>
              <a:ext cx="220114" cy="2030834"/>
            </a:xfrm>
            <a:prstGeom prst="rect">
              <a:avLst/>
            </a:prstGeom>
            <a:solidFill>
              <a:srgbClr val="0058AB">
                <a:alpha val="100000"/>
              </a:srgbClr>
            </a:solidFill>
          </p:spPr>
          <p:txBody>
            <a:bodyPr/>
            <a:lstStyle/>
            <a:p/>
          </p:txBody>
        </p:sp>
        <p:sp>
          <p:nvSpPr>
            <p:cNvPr id="42" name="rc42"/>
            <p:cNvSpPr/>
            <p:nvPr/>
          </p:nvSpPr>
          <p:spPr>
            <a:xfrm>
              <a:off x="1873013" y="2923068"/>
              <a:ext cx="220114" cy="2067691"/>
            </a:xfrm>
            <a:prstGeom prst="rect">
              <a:avLst/>
            </a:prstGeom>
            <a:solidFill>
              <a:srgbClr val="0058AB">
                <a:alpha val="100000"/>
              </a:srgbClr>
            </a:solidFill>
          </p:spPr>
          <p:txBody>
            <a:bodyPr/>
            <a:lstStyle/>
            <a:p/>
          </p:txBody>
        </p:sp>
        <p:sp>
          <p:nvSpPr>
            <p:cNvPr id="43" name="rc43"/>
            <p:cNvSpPr/>
            <p:nvPr/>
          </p:nvSpPr>
          <p:spPr>
            <a:xfrm>
              <a:off x="2117585" y="2904639"/>
              <a:ext cx="220114" cy="2086120"/>
            </a:xfrm>
            <a:prstGeom prst="rect">
              <a:avLst/>
            </a:prstGeom>
            <a:solidFill>
              <a:srgbClr val="0058AB">
                <a:alpha val="100000"/>
              </a:srgbClr>
            </a:solidFill>
          </p:spPr>
          <p:txBody>
            <a:bodyPr/>
            <a:lstStyle/>
            <a:p/>
          </p:txBody>
        </p:sp>
        <p:sp>
          <p:nvSpPr>
            <p:cNvPr id="44" name="rc44"/>
            <p:cNvSpPr/>
            <p:nvPr/>
          </p:nvSpPr>
          <p:spPr>
            <a:xfrm>
              <a:off x="2362156" y="2915697"/>
              <a:ext cx="220114" cy="2075062"/>
            </a:xfrm>
            <a:prstGeom prst="rect">
              <a:avLst/>
            </a:prstGeom>
            <a:solidFill>
              <a:srgbClr val="0058AB">
                <a:alpha val="100000"/>
              </a:srgbClr>
            </a:solidFill>
          </p:spPr>
          <p:txBody>
            <a:bodyPr/>
            <a:lstStyle/>
            <a:p/>
          </p:txBody>
        </p:sp>
        <p:sp>
          <p:nvSpPr>
            <p:cNvPr id="45" name="rc45"/>
            <p:cNvSpPr/>
            <p:nvPr/>
          </p:nvSpPr>
          <p:spPr>
            <a:xfrm>
              <a:off x="2606727" y="2856725"/>
              <a:ext cx="220114" cy="2134034"/>
            </a:xfrm>
            <a:prstGeom prst="rect">
              <a:avLst/>
            </a:prstGeom>
            <a:solidFill>
              <a:srgbClr val="0058AB">
                <a:alpha val="100000"/>
              </a:srgbClr>
            </a:solidFill>
          </p:spPr>
          <p:txBody>
            <a:bodyPr/>
            <a:lstStyle/>
            <a:p/>
          </p:txBody>
        </p:sp>
        <p:sp>
          <p:nvSpPr>
            <p:cNvPr id="46" name="rc46"/>
            <p:cNvSpPr/>
            <p:nvPr/>
          </p:nvSpPr>
          <p:spPr>
            <a:xfrm>
              <a:off x="2851298" y="2864096"/>
              <a:ext cx="220114" cy="2126663"/>
            </a:xfrm>
            <a:prstGeom prst="rect">
              <a:avLst/>
            </a:prstGeom>
            <a:solidFill>
              <a:srgbClr val="0058AB">
                <a:alpha val="100000"/>
              </a:srgbClr>
            </a:solidFill>
          </p:spPr>
          <p:txBody>
            <a:bodyPr/>
            <a:lstStyle/>
            <a:p/>
          </p:txBody>
        </p:sp>
        <p:sp>
          <p:nvSpPr>
            <p:cNvPr id="47" name="rc47"/>
            <p:cNvSpPr/>
            <p:nvPr/>
          </p:nvSpPr>
          <p:spPr>
            <a:xfrm>
              <a:off x="3095869" y="2794068"/>
              <a:ext cx="220114" cy="2196691"/>
            </a:xfrm>
            <a:prstGeom prst="rect">
              <a:avLst/>
            </a:prstGeom>
            <a:solidFill>
              <a:srgbClr val="0058AB">
                <a:alpha val="100000"/>
              </a:srgbClr>
            </a:solidFill>
          </p:spPr>
          <p:txBody>
            <a:bodyPr/>
            <a:lstStyle/>
            <a:p/>
          </p:txBody>
        </p:sp>
        <p:sp>
          <p:nvSpPr>
            <p:cNvPr id="48" name="rc48"/>
            <p:cNvSpPr/>
            <p:nvPr/>
          </p:nvSpPr>
          <p:spPr>
            <a:xfrm>
              <a:off x="3340440" y="2746153"/>
              <a:ext cx="220114" cy="2244606"/>
            </a:xfrm>
            <a:prstGeom prst="rect">
              <a:avLst/>
            </a:prstGeom>
            <a:solidFill>
              <a:srgbClr val="0058AB">
                <a:alpha val="100000"/>
              </a:srgbClr>
            </a:solidFill>
          </p:spPr>
          <p:txBody>
            <a:bodyPr/>
            <a:lstStyle/>
            <a:p/>
          </p:txBody>
        </p:sp>
        <p:sp>
          <p:nvSpPr>
            <p:cNvPr id="49" name="rc49"/>
            <p:cNvSpPr/>
            <p:nvPr/>
          </p:nvSpPr>
          <p:spPr>
            <a:xfrm>
              <a:off x="3585011" y="2760896"/>
              <a:ext cx="220114" cy="2229863"/>
            </a:xfrm>
            <a:prstGeom prst="rect">
              <a:avLst/>
            </a:prstGeom>
            <a:solidFill>
              <a:srgbClr val="0058AB">
                <a:alpha val="100000"/>
              </a:srgbClr>
            </a:solidFill>
          </p:spPr>
          <p:txBody>
            <a:bodyPr/>
            <a:lstStyle/>
            <a:p/>
          </p:txBody>
        </p:sp>
        <p:sp>
          <p:nvSpPr>
            <p:cNvPr id="50" name="rc50"/>
            <p:cNvSpPr/>
            <p:nvPr/>
          </p:nvSpPr>
          <p:spPr>
            <a:xfrm>
              <a:off x="3829583" y="2805125"/>
              <a:ext cx="220114" cy="2185634"/>
            </a:xfrm>
            <a:prstGeom prst="rect">
              <a:avLst/>
            </a:prstGeom>
            <a:solidFill>
              <a:srgbClr val="0058AB">
                <a:alpha val="100000"/>
              </a:srgbClr>
            </a:solidFill>
          </p:spPr>
          <p:txBody>
            <a:bodyPr/>
            <a:lstStyle/>
            <a:p/>
          </p:txBody>
        </p:sp>
        <p:sp>
          <p:nvSpPr>
            <p:cNvPr id="51" name="rc51"/>
            <p:cNvSpPr/>
            <p:nvPr/>
          </p:nvSpPr>
          <p:spPr>
            <a:xfrm>
              <a:off x="4074154" y="2805125"/>
              <a:ext cx="220114" cy="2185634"/>
            </a:xfrm>
            <a:prstGeom prst="rect">
              <a:avLst/>
            </a:prstGeom>
            <a:solidFill>
              <a:srgbClr val="0058AB">
                <a:alpha val="100000"/>
              </a:srgbClr>
            </a:solidFill>
          </p:spPr>
          <p:txBody>
            <a:bodyPr/>
            <a:lstStyle/>
            <a:p/>
          </p:txBody>
        </p:sp>
        <p:sp>
          <p:nvSpPr>
            <p:cNvPr id="52" name="rc52"/>
            <p:cNvSpPr/>
            <p:nvPr/>
          </p:nvSpPr>
          <p:spPr>
            <a:xfrm>
              <a:off x="4318725" y="2845668"/>
              <a:ext cx="220114" cy="2145091"/>
            </a:xfrm>
            <a:prstGeom prst="rect">
              <a:avLst/>
            </a:prstGeom>
            <a:solidFill>
              <a:srgbClr val="0058AB">
                <a:alpha val="100000"/>
              </a:srgbClr>
            </a:solidFill>
          </p:spPr>
          <p:txBody>
            <a:bodyPr/>
            <a:lstStyle/>
            <a:p/>
          </p:txBody>
        </p:sp>
        <p:sp>
          <p:nvSpPr>
            <p:cNvPr id="53" name="rc53"/>
            <p:cNvSpPr/>
            <p:nvPr/>
          </p:nvSpPr>
          <p:spPr>
            <a:xfrm>
              <a:off x="4563296" y="2838296"/>
              <a:ext cx="220114" cy="2152463"/>
            </a:xfrm>
            <a:prstGeom prst="rect">
              <a:avLst/>
            </a:prstGeom>
            <a:solidFill>
              <a:srgbClr val="0058AB">
                <a:alpha val="100000"/>
              </a:srgbClr>
            </a:solidFill>
          </p:spPr>
          <p:txBody>
            <a:bodyPr/>
            <a:lstStyle/>
            <a:p/>
          </p:txBody>
        </p:sp>
        <p:sp>
          <p:nvSpPr>
            <p:cNvPr id="54" name="rc54"/>
            <p:cNvSpPr/>
            <p:nvPr/>
          </p:nvSpPr>
          <p:spPr>
            <a:xfrm>
              <a:off x="4807867" y="2834611"/>
              <a:ext cx="220114" cy="2156148"/>
            </a:xfrm>
            <a:prstGeom prst="rect">
              <a:avLst/>
            </a:prstGeom>
            <a:solidFill>
              <a:srgbClr val="0058AB">
                <a:alpha val="100000"/>
              </a:srgbClr>
            </a:solidFill>
          </p:spPr>
          <p:txBody>
            <a:bodyPr/>
            <a:lstStyle/>
            <a:p/>
          </p:txBody>
        </p:sp>
        <p:sp>
          <p:nvSpPr>
            <p:cNvPr id="55" name="rc55"/>
            <p:cNvSpPr/>
            <p:nvPr/>
          </p:nvSpPr>
          <p:spPr>
            <a:xfrm>
              <a:off x="5052438" y="2838296"/>
              <a:ext cx="220114" cy="2152463"/>
            </a:xfrm>
            <a:prstGeom prst="rect">
              <a:avLst/>
            </a:prstGeom>
            <a:solidFill>
              <a:srgbClr val="0058AB">
                <a:alpha val="100000"/>
              </a:srgbClr>
            </a:solidFill>
          </p:spPr>
          <p:txBody>
            <a:bodyPr/>
            <a:lstStyle/>
            <a:p/>
          </p:txBody>
        </p:sp>
        <p:sp>
          <p:nvSpPr>
            <p:cNvPr id="56" name="rc56"/>
            <p:cNvSpPr/>
            <p:nvPr/>
          </p:nvSpPr>
          <p:spPr>
            <a:xfrm>
              <a:off x="5297009" y="2915697"/>
              <a:ext cx="220114" cy="2075062"/>
            </a:xfrm>
            <a:prstGeom prst="rect">
              <a:avLst/>
            </a:prstGeom>
            <a:solidFill>
              <a:srgbClr val="0058AB">
                <a:alpha val="100000"/>
              </a:srgbClr>
            </a:solidFill>
          </p:spPr>
          <p:txBody>
            <a:bodyPr/>
            <a:lstStyle/>
            <a:p/>
          </p:txBody>
        </p:sp>
        <p:sp>
          <p:nvSpPr>
            <p:cNvPr id="57" name="rc57"/>
            <p:cNvSpPr/>
            <p:nvPr/>
          </p:nvSpPr>
          <p:spPr>
            <a:xfrm>
              <a:off x="5541580" y="2970982"/>
              <a:ext cx="220114" cy="2019777"/>
            </a:xfrm>
            <a:prstGeom prst="rect">
              <a:avLst/>
            </a:prstGeom>
            <a:solidFill>
              <a:srgbClr val="0058AB">
                <a:alpha val="100000"/>
              </a:srgbClr>
            </a:solidFill>
          </p:spPr>
          <p:txBody>
            <a:bodyPr/>
            <a:lstStyle/>
            <a:p/>
          </p:txBody>
        </p:sp>
        <p:sp>
          <p:nvSpPr>
            <p:cNvPr id="58" name="rc58"/>
            <p:cNvSpPr/>
            <p:nvPr/>
          </p:nvSpPr>
          <p:spPr>
            <a:xfrm>
              <a:off x="5786152" y="2993097"/>
              <a:ext cx="220114" cy="1997662"/>
            </a:xfrm>
            <a:prstGeom prst="rect">
              <a:avLst/>
            </a:prstGeom>
            <a:solidFill>
              <a:srgbClr val="0058AB">
                <a:alpha val="100000"/>
              </a:srgbClr>
            </a:solidFill>
          </p:spPr>
          <p:txBody>
            <a:bodyPr/>
            <a:lstStyle/>
            <a:p/>
          </p:txBody>
        </p:sp>
        <p:sp>
          <p:nvSpPr>
            <p:cNvPr id="59" name="rc59"/>
            <p:cNvSpPr/>
            <p:nvPr/>
          </p:nvSpPr>
          <p:spPr>
            <a:xfrm>
              <a:off x="6030723" y="1087577"/>
              <a:ext cx="220114" cy="3903182"/>
            </a:xfrm>
            <a:prstGeom prst="rect">
              <a:avLst/>
            </a:prstGeom>
            <a:solidFill>
              <a:srgbClr val="0058AB">
                <a:alpha val="100000"/>
              </a:srgbClr>
            </a:solidFill>
          </p:spPr>
          <p:txBody>
            <a:bodyPr/>
            <a:lstStyle/>
            <a:p/>
          </p:txBody>
        </p:sp>
        <p:sp>
          <p:nvSpPr>
            <p:cNvPr id="60" name="rc60"/>
            <p:cNvSpPr/>
            <p:nvPr/>
          </p:nvSpPr>
          <p:spPr>
            <a:xfrm>
              <a:off x="6275294" y="866434"/>
              <a:ext cx="220114" cy="4124325"/>
            </a:xfrm>
            <a:prstGeom prst="rect">
              <a:avLst/>
            </a:prstGeom>
            <a:solidFill>
              <a:srgbClr val="0058AB">
                <a:alpha val="100000"/>
              </a:srgbClr>
            </a:solidFill>
          </p:spPr>
          <p:txBody>
            <a:bodyPr/>
            <a:lstStyle/>
            <a:p/>
          </p:txBody>
        </p:sp>
        <p:sp>
          <p:nvSpPr>
            <p:cNvPr id="61" name="rc61"/>
            <p:cNvSpPr/>
            <p:nvPr/>
          </p:nvSpPr>
          <p:spPr>
            <a:xfrm>
              <a:off x="6519865" y="1231320"/>
              <a:ext cx="220114" cy="3759439"/>
            </a:xfrm>
            <a:prstGeom prst="rect">
              <a:avLst/>
            </a:prstGeom>
            <a:solidFill>
              <a:srgbClr val="0058AB">
                <a:alpha val="100000"/>
              </a:srgbClr>
            </a:solidFill>
          </p:spPr>
          <p:txBody>
            <a:bodyPr/>
            <a:lstStyle/>
            <a:p/>
          </p:txBody>
        </p:sp>
        <p:sp>
          <p:nvSpPr>
            <p:cNvPr id="62" name="rc62"/>
            <p:cNvSpPr/>
            <p:nvPr/>
          </p:nvSpPr>
          <p:spPr>
            <a:xfrm>
              <a:off x="6764436" y="3092611"/>
              <a:ext cx="220114" cy="1898148"/>
            </a:xfrm>
            <a:prstGeom prst="rect">
              <a:avLst/>
            </a:prstGeom>
            <a:solidFill>
              <a:srgbClr val="0058AB">
                <a:alpha val="100000"/>
              </a:srgbClr>
            </a:solidFill>
          </p:spPr>
          <p:txBody>
            <a:bodyPr/>
            <a:lstStyle/>
            <a:p/>
          </p:txBody>
        </p:sp>
        <p:sp>
          <p:nvSpPr>
            <p:cNvPr id="63" name="rc63"/>
            <p:cNvSpPr/>
            <p:nvPr/>
          </p:nvSpPr>
          <p:spPr>
            <a:xfrm>
              <a:off x="7009007" y="3059440"/>
              <a:ext cx="220114" cy="1931319"/>
            </a:xfrm>
            <a:prstGeom prst="rect">
              <a:avLst/>
            </a:prstGeom>
            <a:solidFill>
              <a:srgbClr val="0058AB">
                <a:alpha val="100000"/>
              </a:srgbClr>
            </a:solidFill>
          </p:spPr>
          <p:txBody>
            <a:bodyPr/>
            <a:lstStyle/>
            <a:p/>
          </p:txBody>
        </p:sp>
        <p:sp>
          <p:nvSpPr>
            <p:cNvPr id="64" name="rc64"/>
            <p:cNvSpPr/>
            <p:nvPr/>
          </p:nvSpPr>
          <p:spPr>
            <a:xfrm>
              <a:off x="8476434" y="3991928"/>
              <a:ext cx="220114" cy="998831"/>
            </a:xfrm>
            <a:prstGeom prst="rect">
              <a:avLst/>
            </a:prstGeom>
            <a:solidFill>
              <a:srgbClr val="69DBFF">
                <a:alpha val="100000"/>
              </a:srgbClr>
            </a:solidFill>
          </p:spPr>
          <p:txBody>
            <a:bodyPr/>
            <a:lstStyle/>
            <a:p/>
          </p:txBody>
        </p:sp>
        <p:sp>
          <p:nvSpPr>
            <p:cNvPr id="65" name="pl65"/>
            <p:cNvSpPr/>
            <p:nvPr/>
          </p:nvSpPr>
          <p:spPr>
            <a:xfrm>
              <a:off x="6140780" y="2993097"/>
              <a:ext cx="2445711" cy="998831"/>
            </a:xfrm>
            <a:custGeom>
              <a:avLst/>
              <a:pathLst>
                <a:path w="2445711" h="998831">
                  <a:moveTo>
                    <a:pt x="0" y="0"/>
                  </a:moveTo>
                  <a:lnTo>
                    <a:pt x="244571" y="99883"/>
                  </a:lnTo>
                  <a:lnTo>
                    <a:pt x="489142" y="199766"/>
                  </a:lnTo>
                  <a:lnTo>
                    <a:pt x="733713" y="299649"/>
                  </a:lnTo>
                  <a:lnTo>
                    <a:pt x="978284" y="399532"/>
                  </a:lnTo>
                  <a:lnTo>
                    <a:pt x="1222855" y="499415"/>
                  </a:lnTo>
                  <a:lnTo>
                    <a:pt x="1467426" y="599298"/>
                  </a:lnTo>
                  <a:lnTo>
                    <a:pt x="1711997" y="699181"/>
                  </a:lnTo>
                  <a:lnTo>
                    <a:pt x="1956569" y="799065"/>
                  </a:lnTo>
                  <a:lnTo>
                    <a:pt x="2201140" y="898948"/>
                  </a:lnTo>
                  <a:lnTo>
                    <a:pt x="2445711" y="998831"/>
                  </a:lnTo>
                </a:path>
              </a:pathLst>
            </a:custGeom>
            <a:ln w="13550" cap="flat">
              <a:solidFill>
                <a:srgbClr val="000000">
                  <a:alpha val="100000"/>
                </a:srgbClr>
              </a:solidFill>
              <a:prstDash val="solid"/>
              <a:round/>
            </a:ln>
          </p:spPr>
          <p:txBody>
            <a:bodyPr/>
            <a:lstStyle/>
            <a:p/>
          </p:txBody>
        </p:sp>
        <p:sp>
          <p:nvSpPr>
            <p:cNvPr id="66" name="pt66"/>
            <p:cNvSpPr/>
            <p:nvPr/>
          </p:nvSpPr>
          <p:spPr>
            <a:xfrm>
              <a:off x="6115954" y="29682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3068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3168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3267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33678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3467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3567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36674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3767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3867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3967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42347"/>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79" name="tx79"/>
            <p:cNvSpPr/>
            <p:nvPr/>
          </p:nvSpPr>
          <p:spPr>
            <a:xfrm>
              <a:off x="508103" y="27366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0" name="tx80"/>
            <p:cNvSpPr/>
            <p:nvPr/>
          </p:nvSpPr>
          <p:spPr>
            <a:xfrm>
              <a:off x="508103" y="163096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31264" y="398022"/>
              <a:ext cx="59733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Norway</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2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6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6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0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44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6496"/>
              <a:ext cx="249522" cy="1666201"/>
            </a:xfrm>
            <a:prstGeom prst="rect">
              <a:avLst/>
            </a:prstGeom>
            <a:solidFill>
              <a:srgbClr val="80BD41">
                <a:alpha val="100000"/>
              </a:srgbClr>
            </a:solidFill>
          </p:spPr>
          <p:txBody>
            <a:bodyPr/>
            <a:lstStyle/>
            <a:p/>
          </p:txBody>
        </p:sp>
        <p:sp>
          <p:nvSpPr>
            <p:cNvPr id="24" name="rc24"/>
            <p:cNvSpPr/>
            <p:nvPr/>
          </p:nvSpPr>
          <p:spPr>
            <a:xfrm>
              <a:off x="1296273" y="2419660"/>
              <a:ext cx="249522" cy="16836"/>
            </a:xfrm>
            <a:prstGeom prst="rect">
              <a:avLst/>
            </a:prstGeom>
            <a:solidFill>
              <a:srgbClr val="1CABE2">
                <a:alpha val="100000"/>
              </a:srgbClr>
            </a:solidFill>
          </p:spPr>
          <p:txBody>
            <a:bodyPr/>
            <a:lstStyle/>
            <a:p/>
          </p:txBody>
        </p:sp>
        <p:sp>
          <p:nvSpPr>
            <p:cNvPr id="25" name="rc25"/>
            <p:cNvSpPr/>
            <p:nvPr/>
          </p:nvSpPr>
          <p:spPr>
            <a:xfrm>
              <a:off x="1573521" y="2506694"/>
              <a:ext cx="249522" cy="1596003"/>
            </a:xfrm>
            <a:prstGeom prst="rect">
              <a:avLst/>
            </a:prstGeom>
            <a:solidFill>
              <a:srgbClr val="80BD41">
                <a:alpha val="100000"/>
              </a:srgbClr>
            </a:solidFill>
          </p:spPr>
          <p:txBody>
            <a:bodyPr/>
            <a:lstStyle/>
            <a:p/>
          </p:txBody>
        </p:sp>
        <p:sp>
          <p:nvSpPr>
            <p:cNvPr id="26" name="rc26"/>
            <p:cNvSpPr/>
            <p:nvPr/>
          </p:nvSpPr>
          <p:spPr>
            <a:xfrm>
              <a:off x="1573521" y="2490714"/>
              <a:ext cx="249522" cy="15980"/>
            </a:xfrm>
            <a:prstGeom prst="rect">
              <a:avLst/>
            </a:prstGeom>
            <a:solidFill>
              <a:srgbClr val="1CABE2">
                <a:alpha val="100000"/>
              </a:srgbClr>
            </a:solidFill>
          </p:spPr>
          <p:txBody>
            <a:bodyPr/>
            <a:lstStyle/>
            <a:p/>
          </p:txBody>
        </p:sp>
        <p:sp>
          <p:nvSpPr>
            <p:cNvPr id="27" name="rc27"/>
            <p:cNvSpPr/>
            <p:nvPr/>
          </p:nvSpPr>
          <p:spPr>
            <a:xfrm>
              <a:off x="1850769" y="2545502"/>
              <a:ext cx="249522" cy="1557194"/>
            </a:xfrm>
            <a:prstGeom prst="rect">
              <a:avLst/>
            </a:prstGeom>
            <a:solidFill>
              <a:srgbClr val="80BD41">
                <a:alpha val="100000"/>
              </a:srgbClr>
            </a:solidFill>
          </p:spPr>
          <p:txBody>
            <a:bodyPr/>
            <a:lstStyle/>
            <a:p/>
          </p:txBody>
        </p:sp>
        <p:sp>
          <p:nvSpPr>
            <p:cNvPr id="28" name="rc28"/>
            <p:cNvSpPr/>
            <p:nvPr/>
          </p:nvSpPr>
          <p:spPr>
            <a:xfrm>
              <a:off x="1850769" y="2529808"/>
              <a:ext cx="249522" cy="15694"/>
            </a:xfrm>
            <a:prstGeom prst="rect">
              <a:avLst/>
            </a:prstGeom>
            <a:solidFill>
              <a:srgbClr val="1CABE2">
                <a:alpha val="100000"/>
              </a:srgbClr>
            </a:solidFill>
          </p:spPr>
          <p:txBody>
            <a:bodyPr/>
            <a:lstStyle/>
            <a:p/>
          </p:txBody>
        </p:sp>
        <p:sp>
          <p:nvSpPr>
            <p:cNvPr id="29" name="rc29"/>
            <p:cNvSpPr/>
            <p:nvPr/>
          </p:nvSpPr>
          <p:spPr>
            <a:xfrm>
              <a:off x="2128016" y="2516681"/>
              <a:ext cx="249522" cy="1586015"/>
            </a:xfrm>
            <a:prstGeom prst="rect">
              <a:avLst/>
            </a:prstGeom>
            <a:solidFill>
              <a:srgbClr val="80BD41">
                <a:alpha val="100000"/>
              </a:srgbClr>
            </a:solidFill>
          </p:spPr>
          <p:txBody>
            <a:bodyPr/>
            <a:lstStyle/>
            <a:p/>
          </p:txBody>
        </p:sp>
        <p:sp>
          <p:nvSpPr>
            <p:cNvPr id="30" name="rc30"/>
            <p:cNvSpPr/>
            <p:nvPr/>
          </p:nvSpPr>
          <p:spPr>
            <a:xfrm>
              <a:off x="2128016" y="2500701"/>
              <a:ext cx="249522" cy="15980"/>
            </a:xfrm>
            <a:prstGeom prst="rect">
              <a:avLst/>
            </a:prstGeom>
            <a:solidFill>
              <a:srgbClr val="1CABE2">
                <a:alpha val="100000"/>
              </a:srgbClr>
            </a:solidFill>
          </p:spPr>
          <p:txBody>
            <a:bodyPr/>
            <a:lstStyle/>
            <a:p/>
          </p:txBody>
        </p:sp>
        <p:sp>
          <p:nvSpPr>
            <p:cNvPr id="31" name="rc31"/>
            <p:cNvSpPr/>
            <p:nvPr/>
          </p:nvSpPr>
          <p:spPr>
            <a:xfrm>
              <a:off x="2405264" y="2504696"/>
              <a:ext cx="249522" cy="1598000"/>
            </a:xfrm>
            <a:prstGeom prst="rect">
              <a:avLst/>
            </a:prstGeom>
            <a:solidFill>
              <a:srgbClr val="80BD41">
                <a:alpha val="100000"/>
              </a:srgbClr>
            </a:solidFill>
          </p:spPr>
          <p:txBody>
            <a:bodyPr/>
            <a:lstStyle/>
            <a:p/>
          </p:txBody>
        </p:sp>
        <p:sp>
          <p:nvSpPr>
            <p:cNvPr id="32" name="rc32"/>
            <p:cNvSpPr/>
            <p:nvPr/>
          </p:nvSpPr>
          <p:spPr>
            <a:xfrm>
              <a:off x="2405264" y="2488431"/>
              <a:ext cx="249522" cy="16265"/>
            </a:xfrm>
            <a:prstGeom prst="rect">
              <a:avLst/>
            </a:prstGeom>
            <a:solidFill>
              <a:srgbClr val="1CABE2">
                <a:alpha val="100000"/>
              </a:srgbClr>
            </a:solidFill>
          </p:spPr>
          <p:txBody>
            <a:bodyPr/>
            <a:lstStyle/>
            <a:p/>
          </p:txBody>
        </p:sp>
        <p:sp>
          <p:nvSpPr>
            <p:cNvPr id="33" name="rc33"/>
            <p:cNvSpPr/>
            <p:nvPr/>
          </p:nvSpPr>
          <p:spPr>
            <a:xfrm>
              <a:off x="2682512" y="2512115"/>
              <a:ext cx="249522" cy="1590581"/>
            </a:xfrm>
            <a:prstGeom prst="rect">
              <a:avLst/>
            </a:prstGeom>
            <a:solidFill>
              <a:srgbClr val="80BD41">
                <a:alpha val="100000"/>
              </a:srgbClr>
            </a:solidFill>
          </p:spPr>
          <p:txBody>
            <a:bodyPr/>
            <a:lstStyle/>
            <a:p/>
          </p:txBody>
        </p:sp>
        <p:sp>
          <p:nvSpPr>
            <p:cNvPr id="34" name="rc34"/>
            <p:cNvSpPr/>
            <p:nvPr/>
          </p:nvSpPr>
          <p:spPr>
            <a:xfrm>
              <a:off x="2682512" y="2496135"/>
              <a:ext cx="249522" cy="15980"/>
            </a:xfrm>
            <a:prstGeom prst="rect">
              <a:avLst/>
            </a:prstGeom>
            <a:solidFill>
              <a:srgbClr val="1CABE2">
                <a:alpha val="100000"/>
              </a:srgbClr>
            </a:solidFill>
          </p:spPr>
          <p:txBody>
            <a:bodyPr/>
            <a:lstStyle/>
            <a:p/>
          </p:txBody>
        </p:sp>
        <p:sp>
          <p:nvSpPr>
            <p:cNvPr id="35" name="rc35"/>
            <p:cNvSpPr/>
            <p:nvPr/>
          </p:nvSpPr>
          <p:spPr>
            <a:xfrm>
              <a:off x="2959759" y="2467029"/>
              <a:ext cx="249522" cy="1635667"/>
            </a:xfrm>
            <a:prstGeom prst="rect">
              <a:avLst/>
            </a:prstGeom>
            <a:solidFill>
              <a:srgbClr val="80BD41">
                <a:alpha val="100000"/>
              </a:srgbClr>
            </a:solidFill>
          </p:spPr>
          <p:txBody>
            <a:bodyPr/>
            <a:lstStyle/>
            <a:p/>
          </p:txBody>
        </p:sp>
        <p:sp>
          <p:nvSpPr>
            <p:cNvPr id="36" name="rc36"/>
            <p:cNvSpPr/>
            <p:nvPr/>
          </p:nvSpPr>
          <p:spPr>
            <a:xfrm>
              <a:off x="2959759" y="2450478"/>
              <a:ext cx="249522" cy="16550"/>
            </a:xfrm>
            <a:prstGeom prst="rect">
              <a:avLst/>
            </a:prstGeom>
            <a:solidFill>
              <a:srgbClr val="1CABE2">
                <a:alpha val="100000"/>
              </a:srgbClr>
            </a:solidFill>
          </p:spPr>
          <p:txBody>
            <a:bodyPr/>
            <a:lstStyle/>
            <a:p/>
          </p:txBody>
        </p:sp>
        <p:sp>
          <p:nvSpPr>
            <p:cNvPr id="37" name="rc37"/>
            <p:cNvSpPr/>
            <p:nvPr/>
          </p:nvSpPr>
          <p:spPr>
            <a:xfrm>
              <a:off x="3237007" y="2473307"/>
              <a:ext cx="249522" cy="1629390"/>
            </a:xfrm>
            <a:prstGeom prst="rect">
              <a:avLst/>
            </a:prstGeom>
            <a:solidFill>
              <a:srgbClr val="80BD41">
                <a:alpha val="100000"/>
              </a:srgbClr>
            </a:solidFill>
          </p:spPr>
          <p:txBody>
            <a:bodyPr/>
            <a:lstStyle/>
            <a:p/>
          </p:txBody>
        </p:sp>
        <p:sp>
          <p:nvSpPr>
            <p:cNvPr id="38" name="rc38"/>
            <p:cNvSpPr/>
            <p:nvPr/>
          </p:nvSpPr>
          <p:spPr>
            <a:xfrm>
              <a:off x="3237007" y="2456756"/>
              <a:ext cx="249522" cy="16550"/>
            </a:xfrm>
            <a:prstGeom prst="rect">
              <a:avLst/>
            </a:prstGeom>
            <a:solidFill>
              <a:srgbClr val="1CABE2">
                <a:alpha val="100000"/>
              </a:srgbClr>
            </a:solidFill>
          </p:spPr>
          <p:txBody>
            <a:bodyPr/>
            <a:lstStyle/>
            <a:p/>
          </p:txBody>
        </p:sp>
        <p:sp>
          <p:nvSpPr>
            <p:cNvPr id="39" name="rc39"/>
            <p:cNvSpPr/>
            <p:nvPr/>
          </p:nvSpPr>
          <p:spPr>
            <a:xfrm>
              <a:off x="3514255" y="2420230"/>
              <a:ext cx="249522" cy="1682466"/>
            </a:xfrm>
            <a:prstGeom prst="rect">
              <a:avLst/>
            </a:prstGeom>
            <a:solidFill>
              <a:srgbClr val="80BD41">
                <a:alpha val="100000"/>
              </a:srgbClr>
            </a:solidFill>
          </p:spPr>
          <p:txBody>
            <a:bodyPr/>
            <a:lstStyle/>
            <a:p/>
          </p:txBody>
        </p:sp>
        <p:sp>
          <p:nvSpPr>
            <p:cNvPr id="40" name="rc40"/>
            <p:cNvSpPr/>
            <p:nvPr/>
          </p:nvSpPr>
          <p:spPr>
            <a:xfrm>
              <a:off x="3514255" y="2403109"/>
              <a:ext cx="249522" cy="17121"/>
            </a:xfrm>
            <a:prstGeom prst="rect">
              <a:avLst/>
            </a:prstGeom>
            <a:solidFill>
              <a:srgbClr val="1CABE2">
                <a:alpha val="100000"/>
              </a:srgbClr>
            </a:solidFill>
          </p:spPr>
          <p:txBody>
            <a:bodyPr/>
            <a:lstStyle/>
            <a:p/>
          </p:txBody>
        </p:sp>
        <p:sp>
          <p:nvSpPr>
            <p:cNvPr id="41" name="rc41"/>
            <p:cNvSpPr/>
            <p:nvPr/>
          </p:nvSpPr>
          <p:spPr>
            <a:xfrm>
              <a:off x="3791502" y="2383134"/>
              <a:ext cx="249522" cy="1719562"/>
            </a:xfrm>
            <a:prstGeom prst="rect">
              <a:avLst/>
            </a:prstGeom>
            <a:solidFill>
              <a:srgbClr val="80BD41">
                <a:alpha val="100000"/>
              </a:srgbClr>
            </a:solidFill>
          </p:spPr>
          <p:txBody>
            <a:bodyPr/>
            <a:lstStyle/>
            <a:p/>
          </p:txBody>
        </p:sp>
        <p:sp>
          <p:nvSpPr>
            <p:cNvPr id="42" name="rc42"/>
            <p:cNvSpPr/>
            <p:nvPr/>
          </p:nvSpPr>
          <p:spPr>
            <a:xfrm>
              <a:off x="3791502" y="2365727"/>
              <a:ext cx="249522" cy="17406"/>
            </a:xfrm>
            <a:prstGeom prst="rect">
              <a:avLst/>
            </a:prstGeom>
            <a:solidFill>
              <a:srgbClr val="1CABE2">
                <a:alpha val="100000"/>
              </a:srgbClr>
            </a:solidFill>
          </p:spPr>
          <p:txBody>
            <a:bodyPr/>
            <a:lstStyle/>
            <a:p/>
          </p:txBody>
        </p:sp>
        <p:sp>
          <p:nvSpPr>
            <p:cNvPr id="43" name="rc43"/>
            <p:cNvSpPr/>
            <p:nvPr/>
          </p:nvSpPr>
          <p:spPr>
            <a:xfrm>
              <a:off x="4068750" y="2393407"/>
              <a:ext cx="249522" cy="1709290"/>
            </a:xfrm>
            <a:prstGeom prst="rect">
              <a:avLst/>
            </a:prstGeom>
            <a:solidFill>
              <a:srgbClr val="80BD41">
                <a:alpha val="100000"/>
              </a:srgbClr>
            </a:solidFill>
          </p:spPr>
          <p:txBody>
            <a:bodyPr/>
            <a:lstStyle/>
            <a:p/>
          </p:txBody>
        </p:sp>
        <p:sp>
          <p:nvSpPr>
            <p:cNvPr id="44" name="rc44"/>
            <p:cNvSpPr/>
            <p:nvPr/>
          </p:nvSpPr>
          <p:spPr>
            <a:xfrm>
              <a:off x="4068750" y="2376285"/>
              <a:ext cx="249522" cy="17121"/>
            </a:xfrm>
            <a:prstGeom prst="rect">
              <a:avLst/>
            </a:prstGeom>
            <a:solidFill>
              <a:srgbClr val="1CABE2">
                <a:alpha val="100000"/>
              </a:srgbClr>
            </a:solidFill>
          </p:spPr>
          <p:txBody>
            <a:bodyPr/>
            <a:lstStyle/>
            <a:p/>
          </p:txBody>
        </p:sp>
        <p:sp>
          <p:nvSpPr>
            <p:cNvPr id="45" name="rc45"/>
            <p:cNvSpPr/>
            <p:nvPr/>
          </p:nvSpPr>
          <p:spPr>
            <a:xfrm>
              <a:off x="4345998" y="2426508"/>
              <a:ext cx="249522" cy="1676188"/>
            </a:xfrm>
            <a:prstGeom prst="rect">
              <a:avLst/>
            </a:prstGeom>
            <a:solidFill>
              <a:srgbClr val="80BD41">
                <a:alpha val="100000"/>
              </a:srgbClr>
            </a:solidFill>
          </p:spPr>
          <p:txBody>
            <a:bodyPr/>
            <a:lstStyle/>
            <a:p/>
          </p:txBody>
        </p:sp>
        <p:sp>
          <p:nvSpPr>
            <p:cNvPr id="46" name="rc46"/>
            <p:cNvSpPr/>
            <p:nvPr/>
          </p:nvSpPr>
          <p:spPr>
            <a:xfrm>
              <a:off x="4345998" y="2409672"/>
              <a:ext cx="249522" cy="16836"/>
            </a:xfrm>
            <a:prstGeom prst="rect">
              <a:avLst/>
            </a:prstGeom>
            <a:solidFill>
              <a:srgbClr val="1CABE2">
                <a:alpha val="100000"/>
              </a:srgbClr>
            </a:solidFill>
          </p:spPr>
          <p:txBody>
            <a:bodyPr/>
            <a:lstStyle/>
            <a:p/>
          </p:txBody>
        </p:sp>
        <p:sp>
          <p:nvSpPr>
            <p:cNvPr id="47" name="rc47"/>
            <p:cNvSpPr/>
            <p:nvPr/>
          </p:nvSpPr>
          <p:spPr>
            <a:xfrm>
              <a:off x="4623245" y="2426508"/>
              <a:ext cx="249522" cy="1676188"/>
            </a:xfrm>
            <a:prstGeom prst="rect">
              <a:avLst/>
            </a:prstGeom>
            <a:solidFill>
              <a:srgbClr val="80BD41">
                <a:alpha val="100000"/>
              </a:srgbClr>
            </a:solidFill>
          </p:spPr>
          <p:txBody>
            <a:bodyPr/>
            <a:lstStyle/>
            <a:p/>
          </p:txBody>
        </p:sp>
        <p:sp>
          <p:nvSpPr>
            <p:cNvPr id="48" name="rc48"/>
            <p:cNvSpPr/>
            <p:nvPr/>
          </p:nvSpPr>
          <p:spPr>
            <a:xfrm>
              <a:off x="4623245" y="2409672"/>
              <a:ext cx="249522" cy="16836"/>
            </a:xfrm>
            <a:prstGeom prst="rect">
              <a:avLst/>
            </a:prstGeom>
            <a:solidFill>
              <a:srgbClr val="1CABE2">
                <a:alpha val="100000"/>
              </a:srgbClr>
            </a:solidFill>
          </p:spPr>
          <p:txBody>
            <a:bodyPr/>
            <a:lstStyle/>
            <a:p/>
          </p:txBody>
        </p:sp>
        <p:sp>
          <p:nvSpPr>
            <p:cNvPr id="49" name="rc49"/>
            <p:cNvSpPr/>
            <p:nvPr/>
          </p:nvSpPr>
          <p:spPr>
            <a:xfrm>
              <a:off x="4900493" y="2458183"/>
              <a:ext cx="249522" cy="1644513"/>
            </a:xfrm>
            <a:prstGeom prst="rect">
              <a:avLst/>
            </a:prstGeom>
            <a:solidFill>
              <a:srgbClr val="80BD41">
                <a:alpha val="100000"/>
              </a:srgbClr>
            </a:solidFill>
          </p:spPr>
          <p:txBody>
            <a:bodyPr/>
            <a:lstStyle/>
            <a:p/>
          </p:txBody>
        </p:sp>
        <p:sp>
          <p:nvSpPr>
            <p:cNvPr id="50" name="rc50"/>
            <p:cNvSpPr/>
            <p:nvPr/>
          </p:nvSpPr>
          <p:spPr>
            <a:xfrm>
              <a:off x="4900493" y="2441632"/>
              <a:ext cx="249522" cy="16550"/>
            </a:xfrm>
            <a:prstGeom prst="rect">
              <a:avLst/>
            </a:prstGeom>
            <a:solidFill>
              <a:srgbClr val="1CABE2">
                <a:alpha val="100000"/>
              </a:srgbClr>
            </a:solidFill>
          </p:spPr>
          <p:txBody>
            <a:bodyPr/>
            <a:lstStyle/>
            <a:p/>
          </p:txBody>
        </p:sp>
        <p:sp>
          <p:nvSpPr>
            <p:cNvPr id="51" name="rc51"/>
            <p:cNvSpPr/>
            <p:nvPr/>
          </p:nvSpPr>
          <p:spPr>
            <a:xfrm>
              <a:off x="5177741" y="2452476"/>
              <a:ext cx="249522" cy="1650221"/>
            </a:xfrm>
            <a:prstGeom prst="rect">
              <a:avLst/>
            </a:prstGeom>
            <a:solidFill>
              <a:srgbClr val="80BD41">
                <a:alpha val="100000"/>
              </a:srgbClr>
            </a:solidFill>
          </p:spPr>
          <p:txBody>
            <a:bodyPr/>
            <a:lstStyle/>
            <a:p/>
          </p:txBody>
        </p:sp>
        <p:sp>
          <p:nvSpPr>
            <p:cNvPr id="52" name="rc52"/>
            <p:cNvSpPr/>
            <p:nvPr/>
          </p:nvSpPr>
          <p:spPr>
            <a:xfrm>
              <a:off x="5177741" y="2435925"/>
              <a:ext cx="249522" cy="16550"/>
            </a:xfrm>
            <a:prstGeom prst="rect">
              <a:avLst/>
            </a:prstGeom>
            <a:solidFill>
              <a:srgbClr val="1CABE2">
                <a:alpha val="100000"/>
              </a:srgbClr>
            </a:solidFill>
          </p:spPr>
          <p:txBody>
            <a:bodyPr/>
            <a:lstStyle/>
            <a:p/>
          </p:txBody>
        </p:sp>
        <p:sp>
          <p:nvSpPr>
            <p:cNvPr id="53" name="rc53"/>
            <p:cNvSpPr/>
            <p:nvPr/>
          </p:nvSpPr>
          <p:spPr>
            <a:xfrm>
              <a:off x="5454988" y="2450193"/>
              <a:ext cx="249522" cy="1652503"/>
            </a:xfrm>
            <a:prstGeom prst="rect">
              <a:avLst/>
            </a:prstGeom>
            <a:solidFill>
              <a:srgbClr val="80BD41">
                <a:alpha val="100000"/>
              </a:srgbClr>
            </a:solidFill>
          </p:spPr>
          <p:txBody>
            <a:bodyPr/>
            <a:lstStyle/>
            <a:p/>
          </p:txBody>
        </p:sp>
        <p:sp>
          <p:nvSpPr>
            <p:cNvPr id="54" name="rc54"/>
            <p:cNvSpPr/>
            <p:nvPr/>
          </p:nvSpPr>
          <p:spPr>
            <a:xfrm>
              <a:off x="5454988" y="2433642"/>
              <a:ext cx="249522" cy="16550"/>
            </a:xfrm>
            <a:prstGeom prst="rect">
              <a:avLst/>
            </a:prstGeom>
            <a:solidFill>
              <a:srgbClr val="1CABE2">
                <a:alpha val="100000"/>
              </a:srgbClr>
            </a:solidFill>
          </p:spPr>
          <p:txBody>
            <a:bodyPr/>
            <a:lstStyle/>
            <a:p/>
          </p:txBody>
        </p:sp>
        <p:sp>
          <p:nvSpPr>
            <p:cNvPr id="55" name="rc55"/>
            <p:cNvSpPr/>
            <p:nvPr/>
          </p:nvSpPr>
          <p:spPr>
            <a:xfrm>
              <a:off x="5732236" y="2451905"/>
              <a:ext cx="249522" cy="1650791"/>
            </a:xfrm>
            <a:prstGeom prst="rect">
              <a:avLst/>
            </a:prstGeom>
            <a:solidFill>
              <a:srgbClr val="80BD41">
                <a:alpha val="100000"/>
              </a:srgbClr>
            </a:solidFill>
          </p:spPr>
          <p:txBody>
            <a:bodyPr/>
            <a:lstStyle/>
            <a:p/>
          </p:txBody>
        </p:sp>
        <p:sp>
          <p:nvSpPr>
            <p:cNvPr id="56" name="rc56"/>
            <p:cNvSpPr/>
            <p:nvPr/>
          </p:nvSpPr>
          <p:spPr>
            <a:xfrm>
              <a:off x="5732236" y="2435354"/>
              <a:ext cx="249522" cy="16550"/>
            </a:xfrm>
            <a:prstGeom prst="rect">
              <a:avLst/>
            </a:prstGeom>
            <a:solidFill>
              <a:srgbClr val="1CABE2">
                <a:alpha val="100000"/>
              </a:srgbClr>
            </a:solidFill>
          </p:spPr>
          <p:txBody>
            <a:bodyPr/>
            <a:lstStyle/>
            <a:p/>
          </p:txBody>
        </p:sp>
        <p:sp>
          <p:nvSpPr>
            <p:cNvPr id="57" name="rc57"/>
            <p:cNvSpPr/>
            <p:nvPr/>
          </p:nvSpPr>
          <p:spPr>
            <a:xfrm>
              <a:off x="6009484" y="2513257"/>
              <a:ext cx="249522" cy="1589440"/>
            </a:xfrm>
            <a:prstGeom prst="rect">
              <a:avLst/>
            </a:prstGeom>
            <a:solidFill>
              <a:srgbClr val="80BD41">
                <a:alpha val="100000"/>
              </a:srgbClr>
            </a:solidFill>
          </p:spPr>
          <p:txBody>
            <a:bodyPr/>
            <a:lstStyle/>
            <a:p/>
          </p:txBody>
        </p:sp>
        <p:sp>
          <p:nvSpPr>
            <p:cNvPr id="58" name="rc58"/>
            <p:cNvSpPr/>
            <p:nvPr/>
          </p:nvSpPr>
          <p:spPr>
            <a:xfrm>
              <a:off x="6009484" y="2497277"/>
              <a:ext cx="249522" cy="15980"/>
            </a:xfrm>
            <a:prstGeom prst="rect">
              <a:avLst/>
            </a:prstGeom>
            <a:solidFill>
              <a:srgbClr val="1CABE2">
                <a:alpha val="100000"/>
              </a:srgbClr>
            </a:solidFill>
          </p:spPr>
          <p:txBody>
            <a:bodyPr/>
            <a:lstStyle/>
            <a:p/>
          </p:txBody>
        </p:sp>
        <p:sp>
          <p:nvSpPr>
            <p:cNvPr id="59" name="rc59"/>
            <p:cNvSpPr/>
            <p:nvPr/>
          </p:nvSpPr>
          <p:spPr>
            <a:xfrm>
              <a:off x="6286731" y="2554348"/>
              <a:ext cx="249522" cy="1548348"/>
            </a:xfrm>
            <a:prstGeom prst="rect">
              <a:avLst/>
            </a:prstGeom>
            <a:solidFill>
              <a:srgbClr val="80BD41">
                <a:alpha val="100000"/>
              </a:srgbClr>
            </a:solidFill>
          </p:spPr>
          <p:txBody>
            <a:bodyPr/>
            <a:lstStyle/>
            <a:p/>
          </p:txBody>
        </p:sp>
        <p:sp>
          <p:nvSpPr>
            <p:cNvPr id="60" name="rc60"/>
            <p:cNvSpPr/>
            <p:nvPr/>
          </p:nvSpPr>
          <p:spPr>
            <a:xfrm>
              <a:off x="6286731" y="2538654"/>
              <a:ext cx="249522" cy="15694"/>
            </a:xfrm>
            <a:prstGeom prst="rect">
              <a:avLst/>
            </a:prstGeom>
            <a:solidFill>
              <a:srgbClr val="1CABE2">
                <a:alpha val="100000"/>
              </a:srgbClr>
            </a:solidFill>
          </p:spPr>
          <p:txBody>
            <a:bodyPr/>
            <a:lstStyle/>
            <a:p/>
          </p:txBody>
        </p:sp>
        <p:sp>
          <p:nvSpPr>
            <p:cNvPr id="61" name="rc61"/>
            <p:cNvSpPr/>
            <p:nvPr/>
          </p:nvSpPr>
          <p:spPr>
            <a:xfrm>
              <a:off x="6563979" y="2572611"/>
              <a:ext cx="249522" cy="1530085"/>
            </a:xfrm>
            <a:prstGeom prst="rect">
              <a:avLst/>
            </a:prstGeom>
            <a:solidFill>
              <a:srgbClr val="80BD41">
                <a:alpha val="100000"/>
              </a:srgbClr>
            </a:solidFill>
          </p:spPr>
          <p:txBody>
            <a:bodyPr/>
            <a:lstStyle/>
            <a:p/>
          </p:txBody>
        </p:sp>
        <p:sp>
          <p:nvSpPr>
            <p:cNvPr id="62" name="rc62"/>
            <p:cNvSpPr/>
            <p:nvPr/>
          </p:nvSpPr>
          <p:spPr>
            <a:xfrm>
              <a:off x="6563979" y="2557202"/>
              <a:ext cx="249522" cy="15409"/>
            </a:xfrm>
            <a:prstGeom prst="rect">
              <a:avLst/>
            </a:prstGeom>
            <a:solidFill>
              <a:srgbClr val="1CABE2">
                <a:alpha val="100000"/>
              </a:srgbClr>
            </a:solidFill>
          </p:spPr>
          <p:txBody>
            <a:bodyPr/>
            <a:lstStyle/>
            <a:p/>
          </p:txBody>
        </p:sp>
        <p:sp>
          <p:nvSpPr>
            <p:cNvPr id="63" name="rc63"/>
            <p:cNvSpPr/>
            <p:nvPr/>
          </p:nvSpPr>
          <p:spPr>
            <a:xfrm>
              <a:off x="6841227" y="2621978"/>
              <a:ext cx="249522" cy="1480718"/>
            </a:xfrm>
            <a:prstGeom prst="rect">
              <a:avLst/>
            </a:prstGeom>
            <a:solidFill>
              <a:srgbClr val="80BD41">
                <a:alpha val="100000"/>
              </a:srgbClr>
            </a:solidFill>
          </p:spPr>
          <p:txBody>
            <a:bodyPr/>
            <a:lstStyle/>
            <a:p/>
          </p:txBody>
        </p:sp>
        <p:sp>
          <p:nvSpPr>
            <p:cNvPr id="64" name="rc64"/>
            <p:cNvSpPr/>
            <p:nvPr/>
          </p:nvSpPr>
          <p:spPr>
            <a:xfrm>
              <a:off x="6841227" y="2591730"/>
              <a:ext cx="249522" cy="30247"/>
            </a:xfrm>
            <a:prstGeom prst="rect">
              <a:avLst/>
            </a:prstGeom>
            <a:solidFill>
              <a:srgbClr val="1CABE2">
                <a:alpha val="100000"/>
              </a:srgbClr>
            </a:solidFill>
          </p:spPr>
          <p:txBody>
            <a:bodyPr/>
            <a:lstStyle/>
            <a:p/>
          </p:txBody>
        </p:sp>
        <p:sp>
          <p:nvSpPr>
            <p:cNvPr id="65" name="rc65"/>
            <p:cNvSpPr/>
            <p:nvPr/>
          </p:nvSpPr>
          <p:spPr>
            <a:xfrm>
              <a:off x="7118474" y="2538368"/>
              <a:ext cx="249522" cy="1564328"/>
            </a:xfrm>
            <a:prstGeom prst="rect">
              <a:avLst/>
            </a:prstGeom>
            <a:solidFill>
              <a:srgbClr val="80BD41">
                <a:alpha val="100000"/>
              </a:srgbClr>
            </a:solidFill>
          </p:spPr>
          <p:txBody>
            <a:bodyPr/>
            <a:lstStyle/>
            <a:p/>
          </p:txBody>
        </p:sp>
        <p:sp>
          <p:nvSpPr>
            <p:cNvPr id="66" name="rc66"/>
            <p:cNvSpPr/>
            <p:nvPr/>
          </p:nvSpPr>
          <p:spPr>
            <a:xfrm>
              <a:off x="7118474" y="2506408"/>
              <a:ext cx="249522" cy="31960"/>
            </a:xfrm>
            <a:prstGeom prst="rect">
              <a:avLst/>
            </a:prstGeom>
            <a:solidFill>
              <a:srgbClr val="1CABE2">
                <a:alpha val="100000"/>
              </a:srgbClr>
            </a:solidFill>
          </p:spPr>
          <p:txBody>
            <a:bodyPr/>
            <a:lstStyle/>
            <a:p/>
          </p:txBody>
        </p:sp>
        <p:sp>
          <p:nvSpPr>
            <p:cNvPr id="67" name="rc67"/>
            <p:cNvSpPr/>
            <p:nvPr/>
          </p:nvSpPr>
          <p:spPr>
            <a:xfrm>
              <a:off x="7395722" y="2676481"/>
              <a:ext cx="249522" cy="1426215"/>
            </a:xfrm>
            <a:prstGeom prst="rect">
              <a:avLst/>
            </a:prstGeom>
            <a:solidFill>
              <a:srgbClr val="80BD41">
                <a:alpha val="100000"/>
              </a:srgbClr>
            </a:solidFill>
          </p:spPr>
          <p:txBody>
            <a:bodyPr/>
            <a:lstStyle/>
            <a:p/>
          </p:txBody>
        </p:sp>
        <p:sp>
          <p:nvSpPr>
            <p:cNvPr id="68" name="rc68"/>
            <p:cNvSpPr/>
            <p:nvPr/>
          </p:nvSpPr>
          <p:spPr>
            <a:xfrm>
              <a:off x="7395722" y="2647375"/>
              <a:ext cx="249522" cy="29106"/>
            </a:xfrm>
            <a:prstGeom prst="rect">
              <a:avLst/>
            </a:prstGeom>
            <a:solidFill>
              <a:srgbClr val="1CABE2">
                <a:alpha val="100000"/>
              </a:srgbClr>
            </a:solidFill>
          </p:spPr>
          <p:txBody>
            <a:bodyPr/>
            <a:lstStyle/>
            <a:p/>
          </p:txBody>
        </p:sp>
        <p:sp>
          <p:nvSpPr>
            <p:cNvPr id="69" name="rc69"/>
            <p:cNvSpPr/>
            <p:nvPr/>
          </p:nvSpPr>
          <p:spPr>
            <a:xfrm>
              <a:off x="7672970" y="2648802"/>
              <a:ext cx="249522" cy="1453895"/>
            </a:xfrm>
            <a:prstGeom prst="rect">
              <a:avLst/>
            </a:prstGeom>
            <a:solidFill>
              <a:srgbClr val="80BD41">
                <a:alpha val="100000"/>
              </a:srgbClr>
            </a:solidFill>
          </p:spPr>
          <p:txBody>
            <a:bodyPr/>
            <a:lstStyle/>
            <a:p/>
          </p:txBody>
        </p:sp>
        <p:sp>
          <p:nvSpPr>
            <p:cNvPr id="70" name="rc70"/>
            <p:cNvSpPr/>
            <p:nvPr/>
          </p:nvSpPr>
          <p:spPr>
            <a:xfrm>
              <a:off x="7672970" y="2633963"/>
              <a:ext cx="249522" cy="14838"/>
            </a:xfrm>
            <a:prstGeom prst="rect">
              <a:avLst/>
            </a:prstGeom>
            <a:solidFill>
              <a:srgbClr val="1CABE2">
                <a:alpha val="100000"/>
              </a:srgbClr>
            </a:solidFill>
          </p:spPr>
          <p:txBody>
            <a:bodyPr/>
            <a:lstStyle/>
            <a:p/>
          </p:txBody>
        </p:sp>
        <p:sp>
          <p:nvSpPr>
            <p:cNvPr id="71" name="rc71"/>
            <p:cNvSpPr/>
            <p:nvPr/>
          </p:nvSpPr>
          <p:spPr>
            <a:xfrm>
              <a:off x="7950217" y="2621407"/>
              <a:ext cx="249522" cy="1481289"/>
            </a:xfrm>
            <a:prstGeom prst="rect">
              <a:avLst/>
            </a:prstGeom>
            <a:solidFill>
              <a:srgbClr val="80BD41">
                <a:alpha val="100000"/>
              </a:srgbClr>
            </a:solidFill>
          </p:spPr>
          <p:txBody>
            <a:bodyPr/>
            <a:lstStyle/>
            <a:p/>
          </p:txBody>
        </p:sp>
        <p:sp>
          <p:nvSpPr>
            <p:cNvPr id="72" name="rc72"/>
            <p:cNvSpPr/>
            <p:nvPr/>
          </p:nvSpPr>
          <p:spPr>
            <a:xfrm>
              <a:off x="7950217" y="2606569"/>
              <a:ext cx="249522" cy="14838"/>
            </a:xfrm>
            <a:prstGeom prst="rect">
              <a:avLst/>
            </a:prstGeom>
            <a:solidFill>
              <a:srgbClr val="1CABE2">
                <a:alpha val="100000"/>
              </a:srgbClr>
            </a:solidFill>
          </p:spPr>
          <p:txBody>
            <a:bodyPr/>
            <a:lstStyle/>
            <a:p/>
          </p:txBody>
        </p:sp>
        <p:sp>
          <p:nvSpPr>
            <p:cNvPr id="73" name="pl73"/>
            <p:cNvSpPr/>
            <p:nvPr/>
          </p:nvSpPr>
          <p:spPr>
            <a:xfrm>
              <a:off x="1421035" y="1236556"/>
              <a:ext cx="6653943" cy="28950"/>
            </a:xfrm>
            <a:custGeom>
              <a:avLst/>
              <a:pathLst>
                <a:path w="6653943" h="2895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28950"/>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68784" y="2283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5" name="tx85"/>
            <p:cNvSpPr/>
            <p:nvPr/>
          </p:nvSpPr>
          <p:spPr>
            <a:xfrm>
              <a:off x="2715845" y="2359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6" name="tx86"/>
            <p:cNvSpPr/>
            <p:nvPr/>
          </p:nvSpPr>
          <p:spPr>
            <a:xfrm>
              <a:off x="4102084" y="2240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7" name="tx87"/>
            <p:cNvSpPr/>
            <p:nvPr/>
          </p:nvSpPr>
          <p:spPr>
            <a:xfrm>
              <a:off x="5488322" y="2297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8" name="tx88"/>
            <p:cNvSpPr/>
            <p:nvPr/>
          </p:nvSpPr>
          <p:spPr>
            <a:xfrm>
              <a:off x="6597312" y="2421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89" name="tx89"/>
            <p:cNvSpPr/>
            <p:nvPr/>
          </p:nvSpPr>
          <p:spPr>
            <a:xfrm>
              <a:off x="6913737" y="245575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0" name="tx90"/>
            <p:cNvSpPr/>
            <p:nvPr/>
          </p:nvSpPr>
          <p:spPr>
            <a:xfrm>
              <a:off x="7151808" y="2370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1" name="tx91"/>
            <p:cNvSpPr/>
            <p:nvPr/>
          </p:nvSpPr>
          <p:spPr>
            <a:xfrm>
              <a:off x="7468232" y="251144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tx92"/>
            <p:cNvSpPr/>
            <p:nvPr/>
          </p:nvSpPr>
          <p:spPr>
            <a:xfrm>
              <a:off x="7706303" y="2498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3" name="tx93"/>
            <p:cNvSpPr/>
            <p:nvPr/>
          </p:nvSpPr>
          <p:spPr>
            <a:xfrm>
              <a:off x="7983551" y="2470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4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05" name="tx105"/>
            <p:cNvSpPr/>
            <p:nvPr/>
          </p:nvSpPr>
          <p:spPr>
            <a:xfrm>
              <a:off x="1367476" y="23941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735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07" name="tx107"/>
            <p:cNvSpPr/>
            <p:nvPr/>
          </p:nvSpPr>
          <p:spPr>
            <a:xfrm>
              <a:off x="2753715" y="2470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13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09" name="tx109"/>
            <p:cNvSpPr/>
            <p:nvPr/>
          </p:nvSpPr>
          <p:spPr>
            <a:xfrm>
              <a:off x="4139953" y="23509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41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1" name="tx111"/>
            <p:cNvSpPr/>
            <p:nvPr/>
          </p:nvSpPr>
          <p:spPr>
            <a:xfrm>
              <a:off x="5526191" y="24080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025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3" name="tx113"/>
            <p:cNvSpPr/>
            <p:nvPr/>
          </p:nvSpPr>
          <p:spPr>
            <a:xfrm>
              <a:off x="6635182" y="25310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27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5" name="tx115"/>
            <p:cNvSpPr/>
            <p:nvPr/>
          </p:nvSpPr>
          <p:spPr>
            <a:xfrm>
              <a:off x="6900686" y="25729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7151808" y="3285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17" name="tx117"/>
            <p:cNvSpPr/>
            <p:nvPr/>
          </p:nvSpPr>
          <p:spPr>
            <a:xfrm>
              <a:off x="7177933" y="24884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7468232" y="33545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19" name="tx119"/>
            <p:cNvSpPr/>
            <p:nvPr/>
          </p:nvSpPr>
          <p:spPr>
            <a:xfrm>
              <a:off x="7494358" y="262802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0" name="tx120"/>
            <p:cNvSpPr/>
            <p:nvPr/>
          </p:nvSpPr>
          <p:spPr>
            <a:xfrm>
              <a:off x="7745480" y="33407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744173" y="26074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27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23" name="tx123"/>
            <p:cNvSpPr/>
            <p:nvPr/>
          </p:nvSpPr>
          <p:spPr>
            <a:xfrm>
              <a:off x="8021420" y="25800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444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84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823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2000-2024</a:t>
              </a:r>
            </a:p>
          </p:txBody>
        </p:sp>
        <p:sp>
          <p:nvSpPr>
            <p:cNvPr id="153" name="pl153"/>
            <p:cNvSpPr/>
            <p:nvPr/>
          </p:nvSpPr>
          <p:spPr>
            <a:xfrm>
              <a:off x="2510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381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660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4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2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509177" cy="167191"/>
            </a:xfrm>
            <a:prstGeom prst="rect">
              <a:avLst/>
            </a:prstGeom>
            <a:solidFill>
              <a:srgbClr val="80BD41">
                <a:alpha val="100000"/>
              </a:srgbClr>
            </a:solidFill>
          </p:spPr>
          <p:txBody>
            <a:bodyPr/>
            <a:lstStyle/>
            <a:p/>
          </p:txBody>
        </p:sp>
        <p:sp>
          <p:nvSpPr>
            <p:cNvPr id="163" name="rc163"/>
            <p:cNvSpPr/>
            <p:nvPr/>
          </p:nvSpPr>
          <p:spPr>
            <a:xfrm>
              <a:off x="7805451" y="5889059"/>
              <a:ext cx="65553" cy="167191"/>
            </a:xfrm>
            <a:prstGeom prst="rect">
              <a:avLst/>
            </a:prstGeom>
            <a:solidFill>
              <a:srgbClr val="1CABE2">
                <a:alpha val="100000"/>
              </a:srgbClr>
            </a:solidFill>
          </p:spPr>
          <p:txBody>
            <a:bodyPr/>
            <a:lstStyle/>
            <a:p/>
          </p:txBody>
        </p:sp>
        <p:sp>
          <p:nvSpPr>
            <p:cNvPr id="164" name="rc164"/>
            <p:cNvSpPr/>
            <p:nvPr/>
          </p:nvSpPr>
          <p:spPr>
            <a:xfrm>
              <a:off x="1296273" y="5680069"/>
              <a:ext cx="6185053" cy="167191"/>
            </a:xfrm>
            <a:prstGeom prst="rect">
              <a:avLst/>
            </a:prstGeom>
            <a:solidFill>
              <a:srgbClr val="80BD41">
                <a:alpha val="100000"/>
              </a:srgbClr>
            </a:solidFill>
          </p:spPr>
          <p:txBody>
            <a:bodyPr/>
            <a:lstStyle/>
            <a:p/>
          </p:txBody>
        </p:sp>
        <p:sp>
          <p:nvSpPr>
            <p:cNvPr id="165" name="rc165"/>
            <p:cNvSpPr/>
            <p:nvPr/>
          </p:nvSpPr>
          <p:spPr>
            <a:xfrm>
              <a:off x="7481327" y="5680069"/>
              <a:ext cx="63125" cy="167191"/>
            </a:xfrm>
            <a:prstGeom prst="rect">
              <a:avLst/>
            </a:prstGeom>
            <a:solidFill>
              <a:srgbClr val="1CABE2">
                <a:alpha val="100000"/>
              </a:srgbClr>
            </a:solidFill>
          </p:spPr>
          <p:txBody>
            <a:bodyPr/>
            <a:lstStyle/>
            <a:p/>
          </p:txBody>
        </p:sp>
        <p:sp>
          <p:nvSpPr>
            <p:cNvPr id="166" name="rc166"/>
            <p:cNvSpPr/>
            <p:nvPr/>
          </p:nvSpPr>
          <p:spPr>
            <a:xfrm>
              <a:off x="1296273" y="5471080"/>
              <a:ext cx="6301592" cy="167191"/>
            </a:xfrm>
            <a:prstGeom prst="rect">
              <a:avLst/>
            </a:prstGeom>
            <a:solidFill>
              <a:srgbClr val="80BD41">
                <a:alpha val="100000"/>
              </a:srgbClr>
            </a:solidFill>
          </p:spPr>
          <p:txBody>
            <a:bodyPr/>
            <a:lstStyle/>
            <a:p/>
          </p:txBody>
        </p:sp>
        <p:sp>
          <p:nvSpPr>
            <p:cNvPr id="167" name="rc167"/>
            <p:cNvSpPr/>
            <p:nvPr/>
          </p:nvSpPr>
          <p:spPr>
            <a:xfrm>
              <a:off x="7597866" y="5471080"/>
              <a:ext cx="63125" cy="167191"/>
            </a:xfrm>
            <a:prstGeom prst="rect">
              <a:avLst/>
            </a:prstGeom>
            <a:solidFill>
              <a:srgbClr val="1CABE2">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69" name="tx169"/>
            <p:cNvSpPr/>
            <p:nvPr/>
          </p:nvSpPr>
          <p:spPr>
            <a:xfrm>
              <a:off x="774306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51.5</a:t>
              </a:r>
            </a:p>
          </p:txBody>
        </p:sp>
        <p:sp>
          <p:nvSpPr>
            <p:cNvPr id="170" name="tx170"/>
            <p:cNvSpPr/>
            <p:nvPr/>
          </p:nvSpPr>
          <p:spPr>
            <a:xfrm>
              <a:off x="786797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1" name="tx171"/>
            <p:cNvSpPr/>
            <p:nvPr/>
          </p:nvSpPr>
          <p:spPr>
            <a:xfrm>
              <a:off x="444536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172" name="tx172"/>
            <p:cNvSpPr/>
            <p:nvPr/>
          </p:nvSpPr>
          <p:spPr>
            <a:xfrm>
              <a:off x="777642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328510"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74" name="tx174"/>
            <p:cNvSpPr/>
            <p:nvPr/>
          </p:nvSpPr>
          <p:spPr>
            <a:xfrm>
              <a:off x="7451091"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3415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76" name="tx176"/>
            <p:cNvSpPr/>
            <p:nvPr/>
          </p:nvSpPr>
          <p:spPr>
            <a:xfrm>
              <a:off x="756763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464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0743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Norway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99991"/>
            </a:xfrm>
            <a:custGeom>
              <a:avLst/>
              <a:pathLst>
                <a:path w="3397293" h="199991">
                  <a:moveTo>
                    <a:pt x="0" y="199991"/>
                  </a:moveTo>
                  <a:lnTo>
                    <a:pt x="141553" y="171421"/>
                  </a:lnTo>
                  <a:lnTo>
                    <a:pt x="283107" y="114281"/>
                  </a:lnTo>
                  <a:lnTo>
                    <a:pt x="424661" y="142851"/>
                  </a:lnTo>
                  <a:lnTo>
                    <a:pt x="566215" y="142851"/>
                  </a:lnTo>
                  <a:lnTo>
                    <a:pt x="707769" y="171421"/>
                  </a:lnTo>
                  <a:lnTo>
                    <a:pt x="849323" y="85710"/>
                  </a:lnTo>
                  <a:lnTo>
                    <a:pt x="990877" y="114281"/>
                  </a:lnTo>
                  <a:lnTo>
                    <a:pt x="1132431" y="85710"/>
                  </a:lnTo>
                  <a:lnTo>
                    <a:pt x="1273984" y="85710"/>
                  </a:lnTo>
                  <a:lnTo>
                    <a:pt x="1415538" y="114281"/>
                  </a:lnTo>
                  <a:lnTo>
                    <a:pt x="1557092" y="85710"/>
                  </a:lnTo>
                  <a:lnTo>
                    <a:pt x="1698646" y="57140"/>
                  </a:lnTo>
                  <a:lnTo>
                    <a:pt x="1840200" y="85710"/>
                  </a:lnTo>
                  <a:lnTo>
                    <a:pt x="1981754" y="114281"/>
                  </a:lnTo>
                  <a:lnTo>
                    <a:pt x="2123308" y="57140"/>
                  </a:lnTo>
                  <a:lnTo>
                    <a:pt x="2264862" y="28570"/>
                  </a:lnTo>
                  <a:lnTo>
                    <a:pt x="2406416" y="28570"/>
                  </a:lnTo>
                  <a:lnTo>
                    <a:pt x="2547969" y="28570"/>
                  </a:lnTo>
                  <a:lnTo>
                    <a:pt x="2689523" y="0"/>
                  </a:lnTo>
                  <a:lnTo>
                    <a:pt x="2831077" y="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99991"/>
            </a:xfrm>
            <a:custGeom>
              <a:avLst/>
              <a:pathLst>
                <a:path w="3397293" h="199991">
                  <a:moveTo>
                    <a:pt x="0" y="199991"/>
                  </a:moveTo>
                  <a:lnTo>
                    <a:pt x="141553" y="171421"/>
                  </a:lnTo>
                  <a:lnTo>
                    <a:pt x="283107" y="114281"/>
                  </a:lnTo>
                  <a:lnTo>
                    <a:pt x="424661" y="142851"/>
                  </a:lnTo>
                  <a:lnTo>
                    <a:pt x="566215" y="142851"/>
                  </a:lnTo>
                  <a:lnTo>
                    <a:pt x="707769" y="171421"/>
                  </a:lnTo>
                  <a:lnTo>
                    <a:pt x="849323" y="85710"/>
                  </a:lnTo>
                  <a:lnTo>
                    <a:pt x="990877" y="114281"/>
                  </a:lnTo>
                  <a:lnTo>
                    <a:pt x="1132431" y="85710"/>
                  </a:lnTo>
                  <a:lnTo>
                    <a:pt x="1273984" y="85710"/>
                  </a:lnTo>
                  <a:lnTo>
                    <a:pt x="1415538" y="114281"/>
                  </a:lnTo>
                  <a:lnTo>
                    <a:pt x="1557092" y="85710"/>
                  </a:lnTo>
                  <a:lnTo>
                    <a:pt x="1698646" y="57140"/>
                  </a:lnTo>
                  <a:lnTo>
                    <a:pt x="1840200" y="85710"/>
                  </a:lnTo>
                  <a:lnTo>
                    <a:pt x="1981754" y="114281"/>
                  </a:lnTo>
                  <a:lnTo>
                    <a:pt x="2123308" y="57140"/>
                  </a:lnTo>
                  <a:lnTo>
                    <a:pt x="2264862" y="28570"/>
                  </a:lnTo>
                  <a:lnTo>
                    <a:pt x="2406416" y="28570"/>
                  </a:lnTo>
                  <a:lnTo>
                    <a:pt x="2547969" y="28570"/>
                  </a:lnTo>
                  <a:lnTo>
                    <a:pt x="2689523" y="0"/>
                  </a:lnTo>
                  <a:lnTo>
                    <a:pt x="2831077" y="0"/>
                  </a:lnTo>
                  <a:lnTo>
                    <a:pt x="2972631" y="0"/>
                  </a:lnTo>
                  <a:lnTo>
                    <a:pt x="3114185" y="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99991"/>
            </a:xfrm>
            <a:custGeom>
              <a:avLst/>
              <a:pathLst>
                <a:path w="3397293" h="199991">
                  <a:moveTo>
                    <a:pt x="0" y="199991"/>
                  </a:moveTo>
                  <a:lnTo>
                    <a:pt x="141553" y="171421"/>
                  </a:lnTo>
                  <a:lnTo>
                    <a:pt x="283107" y="114281"/>
                  </a:lnTo>
                  <a:lnTo>
                    <a:pt x="424661" y="142851"/>
                  </a:lnTo>
                  <a:lnTo>
                    <a:pt x="566215" y="142851"/>
                  </a:lnTo>
                  <a:lnTo>
                    <a:pt x="707769" y="171421"/>
                  </a:lnTo>
                  <a:lnTo>
                    <a:pt x="849323" y="85710"/>
                  </a:lnTo>
                  <a:lnTo>
                    <a:pt x="990877" y="114281"/>
                  </a:lnTo>
                  <a:lnTo>
                    <a:pt x="1132431" y="85710"/>
                  </a:lnTo>
                  <a:lnTo>
                    <a:pt x="1273984" y="85710"/>
                  </a:lnTo>
                  <a:lnTo>
                    <a:pt x="1415538" y="114281"/>
                  </a:lnTo>
                  <a:lnTo>
                    <a:pt x="1557092" y="85710"/>
                  </a:lnTo>
                  <a:lnTo>
                    <a:pt x="1698646" y="57140"/>
                  </a:lnTo>
                  <a:lnTo>
                    <a:pt x="1840200" y="85710"/>
                  </a:lnTo>
                  <a:lnTo>
                    <a:pt x="1981754" y="114281"/>
                  </a:lnTo>
                  <a:lnTo>
                    <a:pt x="2123308" y="57140"/>
                  </a:lnTo>
                  <a:lnTo>
                    <a:pt x="2264862" y="28570"/>
                  </a:lnTo>
                  <a:lnTo>
                    <a:pt x="2406416" y="28570"/>
                  </a:lnTo>
                  <a:lnTo>
                    <a:pt x="2547969" y="28570"/>
                  </a:lnTo>
                  <a:lnTo>
                    <a:pt x="2689523" y="0"/>
                  </a:lnTo>
                  <a:lnTo>
                    <a:pt x="2831077" y="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1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1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3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8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296"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4904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291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2812" y="472419"/>
              <a:ext cx="24735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Norway,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839965"/>
            </a:xfrm>
            <a:custGeom>
              <a:avLst/>
              <a:pathLst>
                <a:path w="3397293" h="839965">
                  <a:moveTo>
                    <a:pt x="0" y="839965"/>
                  </a:moveTo>
                  <a:lnTo>
                    <a:pt x="141553" y="719970"/>
                  </a:lnTo>
                  <a:lnTo>
                    <a:pt x="283107" y="479980"/>
                  </a:lnTo>
                  <a:lnTo>
                    <a:pt x="424661" y="599975"/>
                  </a:lnTo>
                  <a:lnTo>
                    <a:pt x="566215" y="599975"/>
                  </a:lnTo>
                  <a:lnTo>
                    <a:pt x="707769" y="719970"/>
                  </a:lnTo>
                  <a:lnTo>
                    <a:pt x="849323" y="359985"/>
                  </a:lnTo>
                  <a:lnTo>
                    <a:pt x="990877" y="479980"/>
                  </a:lnTo>
                  <a:lnTo>
                    <a:pt x="1132431" y="359985"/>
                  </a:lnTo>
                  <a:lnTo>
                    <a:pt x="1273984" y="359985"/>
                  </a:lnTo>
                  <a:lnTo>
                    <a:pt x="1415538" y="479980"/>
                  </a:lnTo>
                  <a:lnTo>
                    <a:pt x="1557092" y="359985"/>
                  </a:lnTo>
                  <a:lnTo>
                    <a:pt x="1698646" y="239990"/>
                  </a:lnTo>
                  <a:lnTo>
                    <a:pt x="1840200" y="359985"/>
                  </a:lnTo>
                  <a:lnTo>
                    <a:pt x="1981754" y="479980"/>
                  </a:lnTo>
                  <a:lnTo>
                    <a:pt x="2123308" y="239990"/>
                  </a:lnTo>
                  <a:lnTo>
                    <a:pt x="2264862" y="119995"/>
                  </a:lnTo>
                  <a:lnTo>
                    <a:pt x="2406416" y="119995"/>
                  </a:lnTo>
                  <a:lnTo>
                    <a:pt x="2547969" y="119995"/>
                  </a:lnTo>
                  <a:lnTo>
                    <a:pt x="2689523" y="0"/>
                  </a:lnTo>
                  <a:lnTo>
                    <a:pt x="2831077" y="0"/>
                  </a:lnTo>
                  <a:lnTo>
                    <a:pt x="2972631" y="0"/>
                  </a:lnTo>
                  <a:lnTo>
                    <a:pt x="3114185" y="0"/>
                  </a:lnTo>
                  <a:lnTo>
                    <a:pt x="3255739" y="119995"/>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839965"/>
            </a:xfrm>
            <a:custGeom>
              <a:avLst/>
              <a:pathLst>
                <a:path w="3397293" h="839965">
                  <a:moveTo>
                    <a:pt x="0" y="839965"/>
                  </a:moveTo>
                  <a:lnTo>
                    <a:pt x="141553" y="719970"/>
                  </a:lnTo>
                  <a:lnTo>
                    <a:pt x="283107" y="479980"/>
                  </a:lnTo>
                  <a:lnTo>
                    <a:pt x="424661" y="599975"/>
                  </a:lnTo>
                  <a:lnTo>
                    <a:pt x="566215" y="599975"/>
                  </a:lnTo>
                  <a:lnTo>
                    <a:pt x="707769" y="719970"/>
                  </a:lnTo>
                  <a:lnTo>
                    <a:pt x="849323" y="359985"/>
                  </a:lnTo>
                  <a:lnTo>
                    <a:pt x="990877" y="479980"/>
                  </a:lnTo>
                  <a:lnTo>
                    <a:pt x="1132431" y="359985"/>
                  </a:lnTo>
                  <a:lnTo>
                    <a:pt x="1273984" y="359985"/>
                  </a:lnTo>
                  <a:lnTo>
                    <a:pt x="1415538" y="479980"/>
                  </a:lnTo>
                  <a:lnTo>
                    <a:pt x="1557092" y="359985"/>
                  </a:lnTo>
                  <a:lnTo>
                    <a:pt x="1698646" y="239990"/>
                  </a:lnTo>
                  <a:lnTo>
                    <a:pt x="1840200" y="359985"/>
                  </a:lnTo>
                  <a:lnTo>
                    <a:pt x="1981754" y="479980"/>
                  </a:lnTo>
                  <a:lnTo>
                    <a:pt x="2123308" y="239990"/>
                  </a:lnTo>
                  <a:lnTo>
                    <a:pt x="2264862" y="119995"/>
                  </a:lnTo>
                  <a:lnTo>
                    <a:pt x="2406416" y="119995"/>
                  </a:lnTo>
                  <a:lnTo>
                    <a:pt x="2547969" y="119995"/>
                  </a:lnTo>
                  <a:lnTo>
                    <a:pt x="2689523" y="0"/>
                  </a:lnTo>
                  <a:lnTo>
                    <a:pt x="2831077" y="0"/>
                  </a:lnTo>
                  <a:lnTo>
                    <a:pt x="2972631" y="0"/>
                  </a:lnTo>
                  <a:lnTo>
                    <a:pt x="3114185" y="0"/>
                  </a:lnTo>
                  <a:lnTo>
                    <a:pt x="3255739" y="119995"/>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911962"/>
            </a:xfrm>
            <a:custGeom>
              <a:avLst/>
              <a:pathLst>
                <a:path w="0" h="911962">
                  <a:moveTo>
                    <a:pt x="0" y="9119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839965"/>
            </a:xfrm>
            <a:custGeom>
              <a:avLst/>
              <a:pathLst>
                <a:path w="3397293" h="839965">
                  <a:moveTo>
                    <a:pt x="0" y="839965"/>
                  </a:moveTo>
                  <a:lnTo>
                    <a:pt x="141553" y="719970"/>
                  </a:lnTo>
                  <a:lnTo>
                    <a:pt x="283107" y="479980"/>
                  </a:lnTo>
                  <a:lnTo>
                    <a:pt x="424661" y="599975"/>
                  </a:lnTo>
                  <a:lnTo>
                    <a:pt x="566215" y="599975"/>
                  </a:lnTo>
                  <a:lnTo>
                    <a:pt x="707769" y="719970"/>
                  </a:lnTo>
                  <a:lnTo>
                    <a:pt x="849323" y="359985"/>
                  </a:lnTo>
                  <a:lnTo>
                    <a:pt x="990877" y="479980"/>
                  </a:lnTo>
                  <a:lnTo>
                    <a:pt x="1132431" y="359985"/>
                  </a:lnTo>
                  <a:lnTo>
                    <a:pt x="1273984" y="359985"/>
                  </a:lnTo>
                  <a:lnTo>
                    <a:pt x="1415538" y="479980"/>
                  </a:lnTo>
                  <a:lnTo>
                    <a:pt x="1557092" y="359985"/>
                  </a:lnTo>
                  <a:lnTo>
                    <a:pt x="1698646" y="239990"/>
                  </a:lnTo>
                  <a:lnTo>
                    <a:pt x="1840200" y="359985"/>
                  </a:lnTo>
                  <a:lnTo>
                    <a:pt x="1981754" y="479980"/>
                  </a:lnTo>
                  <a:lnTo>
                    <a:pt x="2123308" y="239990"/>
                  </a:lnTo>
                  <a:lnTo>
                    <a:pt x="2264862" y="119995"/>
                  </a:lnTo>
                  <a:lnTo>
                    <a:pt x="2406416" y="119995"/>
                  </a:lnTo>
                  <a:lnTo>
                    <a:pt x="2547969" y="119995"/>
                  </a:lnTo>
                  <a:lnTo>
                    <a:pt x="2689523" y="0"/>
                  </a:lnTo>
                  <a:lnTo>
                    <a:pt x="2831077" y="0"/>
                  </a:lnTo>
                  <a:lnTo>
                    <a:pt x="2972631" y="0"/>
                  </a:lnTo>
                  <a:lnTo>
                    <a:pt x="3114185" y="0"/>
                  </a:lnTo>
                  <a:lnTo>
                    <a:pt x="3255739" y="119995"/>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784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97238" y="19051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05008" y="19068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0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0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400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025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74994"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2" name="tx122"/>
            <p:cNvSpPr/>
            <p:nvPr/>
          </p:nvSpPr>
          <p:spPr>
            <a:xfrm>
              <a:off x="68071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6961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065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853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641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429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959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747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535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4324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781119"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5596123"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6290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45251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630400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808281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Norway (97%) was 12 percentage points higher than the global average (85%) and 3 percentage points higher than the average across all non-programme countries (94%).
National DTP3 coverage was the same as in 2019 (97%).
This equates to 2,000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Norway ranked number 28 out of 41 countries for lowest DTP3 coverage (based on tied ranks).
Norway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1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1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08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0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63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60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5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37571"/>
              <a:ext cx="249522" cy="1469114"/>
            </a:xfrm>
            <a:prstGeom prst="rect">
              <a:avLst/>
            </a:prstGeom>
            <a:solidFill>
              <a:srgbClr val="80BD41">
                <a:alpha val="100000"/>
              </a:srgbClr>
            </a:solidFill>
          </p:spPr>
          <p:txBody>
            <a:bodyPr/>
            <a:lstStyle/>
            <a:p/>
          </p:txBody>
        </p:sp>
        <p:sp>
          <p:nvSpPr>
            <p:cNvPr id="24" name="rc24"/>
            <p:cNvSpPr/>
            <p:nvPr/>
          </p:nvSpPr>
          <p:spPr>
            <a:xfrm>
              <a:off x="1296273" y="2374274"/>
              <a:ext cx="249522" cy="163296"/>
            </a:xfrm>
            <a:prstGeom prst="rect">
              <a:avLst/>
            </a:prstGeom>
            <a:solidFill>
              <a:srgbClr val="1CABE2">
                <a:alpha val="100000"/>
              </a:srgbClr>
            </a:solidFill>
          </p:spPr>
          <p:txBody>
            <a:bodyPr/>
            <a:lstStyle/>
            <a:p/>
          </p:txBody>
        </p:sp>
        <p:sp>
          <p:nvSpPr>
            <p:cNvPr id="25" name="rc25"/>
            <p:cNvSpPr/>
            <p:nvPr/>
          </p:nvSpPr>
          <p:spPr>
            <a:xfrm>
              <a:off x="1573521" y="2583792"/>
              <a:ext cx="249522" cy="1422893"/>
            </a:xfrm>
            <a:prstGeom prst="rect">
              <a:avLst/>
            </a:prstGeom>
            <a:solidFill>
              <a:srgbClr val="80BD41">
                <a:alpha val="100000"/>
              </a:srgbClr>
            </a:solidFill>
          </p:spPr>
          <p:txBody>
            <a:bodyPr/>
            <a:lstStyle/>
            <a:p/>
          </p:txBody>
        </p:sp>
        <p:sp>
          <p:nvSpPr>
            <p:cNvPr id="26" name="rc26"/>
            <p:cNvSpPr/>
            <p:nvPr/>
          </p:nvSpPr>
          <p:spPr>
            <a:xfrm>
              <a:off x="1573521" y="2443191"/>
              <a:ext cx="249522" cy="140600"/>
            </a:xfrm>
            <a:prstGeom prst="rect">
              <a:avLst/>
            </a:prstGeom>
            <a:solidFill>
              <a:srgbClr val="1CABE2">
                <a:alpha val="100000"/>
              </a:srgbClr>
            </a:solidFill>
          </p:spPr>
          <p:txBody>
            <a:bodyPr/>
            <a:lstStyle/>
            <a:p/>
          </p:txBody>
        </p:sp>
        <p:sp>
          <p:nvSpPr>
            <p:cNvPr id="27" name="rc27"/>
            <p:cNvSpPr/>
            <p:nvPr/>
          </p:nvSpPr>
          <p:spPr>
            <a:xfrm>
              <a:off x="1850769" y="2587943"/>
              <a:ext cx="249522" cy="1418741"/>
            </a:xfrm>
            <a:prstGeom prst="rect">
              <a:avLst/>
            </a:prstGeom>
            <a:solidFill>
              <a:srgbClr val="80BD41">
                <a:alpha val="100000"/>
              </a:srgbClr>
            </a:solidFill>
          </p:spPr>
          <p:txBody>
            <a:bodyPr/>
            <a:lstStyle/>
            <a:p/>
          </p:txBody>
        </p:sp>
        <p:sp>
          <p:nvSpPr>
            <p:cNvPr id="28" name="rc28"/>
            <p:cNvSpPr/>
            <p:nvPr/>
          </p:nvSpPr>
          <p:spPr>
            <a:xfrm>
              <a:off x="1850769" y="2481109"/>
              <a:ext cx="249522" cy="106834"/>
            </a:xfrm>
            <a:prstGeom prst="rect">
              <a:avLst/>
            </a:prstGeom>
            <a:solidFill>
              <a:srgbClr val="1CABE2">
                <a:alpha val="100000"/>
              </a:srgbClr>
            </a:solidFill>
          </p:spPr>
          <p:txBody>
            <a:bodyPr/>
            <a:lstStyle/>
            <a:p/>
          </p:txBody>
        </p:sp>
        <p:sp>
          <p:nvSpPr>
            <p:cNvPr id="29" name="rc29"/>
            <p:cNvSpPr/>
            <p:nvPr/>
          </p:nvSpPr>
          <p:spPr>
            <a:xfrm>
              <a:off x="2128016" y="2577149"/>
              <a:ext cx="249522" cy="1429535"/>
            </a:xfrm>
            <a:prstGeom prst="rect">
              <a:avLst/>
            </a:prstGeom>
            <a:solidFill>
              <a:srgbClr val="80BD41">
                <a:alpha val="100000"/>
              </a:srgbClr>
            </a:solidFill>
          </p:spPr>
          <p:txBody>
            <a:bodyPr/>
            <a:lstStyle/>
            <a:p/>
          </p:txBody>
        </p:sp>
        <p:sp>
          <p:nvSpPr>
            <p:cNvPr id="30" name="rc30"/>
            <p:cNvSpPr/>
            <p:nvPr/>
          </p:nvSpPr>
          <p:spPr>
            <a:xfrm>
              <a:off x="2128016" y="2452878"/>
              <a:ext cx="249522" cy="124271"/>
            </a:xfrm>
            <a:prstGeom prst="rect">
              <a:avLst/>
            </a:prstGeom>
            <a:solidFill>
              <a:srgbClr val="1CABE2">
                <a:alpha val="100000"/>
              </a:srgbClr>
            </a:solidFill>
          </p:spPr>
          <p:txBody>
            <a:bodyPr/>
            <a:lstStyle/>
            <a:p/>
          </p:txBody>
        </p:sp>
        <p:sp>
          <p:nvSpPr>
            <p:cNvPr id="31" name="rc31"/>
            <p:cNvSpPr/>
            <p:nvPr/>
          </p:nvSpPr>
          <p:spPr>
            <a:xfrm>
              <a:off x="2405264" y="2566355"/>
              <a:ext cx="249522" cy="1440329"/>
            </a:xfrm>
            <a:prstGeom prst="rect">
              <a:avLst/>
            </a:prstGeom>
            <a:solidFill>
              <a:srgbClr val="80BD41">
                <a:alpha val="100000"/>
              </a:srgbClr>
            </a:solidFill>
          </p:spPr>
          <p:txBody>
            <a:bodyPr/>
            <a:lstStyle/>
            <a:p/>
          </p:txBody>
        </p:sp>
        <p:sp>
          <p:nvSpPr>
            <p:cNvPr id="32" name="rc32"/>
            <p:cNvSpPr/>
            <p:nvPr/>
          </p:nvSpPr>
          <p:spPr>
            <a:xfrm>
              <a:off x="2405264" y="2440977"/>
              <a:ext cx="249522" cy="125378"/>
            </a:xfrm>
            <a:prstGeom prst="rect">
              <a:avLst/>
            </a:prstGeom>
            <a:solidFill>
              <a:srgbClr val="1CABE2">
                <a:alpha val="100000"/>
              </a:srgbClr>
            </a:solidFill>
          </p:spPr>
          <p:txBody>
            <a:bodyPr/>
            <a:lstStyle/>
            <a:p/>
          </p:txBody>
        </p:sp>
        <p:sp>
          <p:nvSpPr>
            <p:cNvPr id="33" name="rc33"/>
            <p:cNvSpPr/>
            <p:nvPr/>
          </p:nvSpPr>
          <p:spPr>
            <a:xfrm>
              <a:off x="2682512" y="2588497"/>
              <a:ext cx="249522" cy="1418187"/>
            </a:xfrm>
            <a:prstGeom prst="rect">
              <a:avLst/>
            </a:prstGeom>
            <a:solidFill>
              <a:srgbClr val="80BD41">
                <a:alpha val="100000"/>
              </a:srgbClr>
            </a:solidFill>
          </p:spPr>
          <p:txBody>
            <a:bodyPr/>
            <a:lstStyle/>
            <a:p/>
          </p:txBody>
        </p:sp>
        <p:sp>
          <p:nvSpPr>
            <p:cNvPr id="34" name="rc34"/>
            <p:cNvSpPr/>
            <p:nvPr/>
          </p:nvSpPr>
          <p:spPr>
            <a:xfrm>
              <a:off x="2682512" y="2448173"/>
              <a:ext cx="249522" cy="140324"/>
            </a:xfrm>
            <a:prstGeom prst="rect">
              <a:avLst/>
            </a:prstGeom>
            <a:solidFill>
              <a:srgbClr val="1CABE2">
                <a:alpha val="100000"/>
              </a:srgbClr>
            </a:solidFill>
          </p:spPr>
          <p:txBody>
            <a:bodyPr/>
            <a:lstStyle/>
            <a:p/>
          </p:txBody>
        </p:sp>
        <p:sp>
          <p:nvSpPr>
            <p:cNvPr id="35" name="rc35"/>
            <p:cNvSpPr/>
            <p:nvPr/>
          </p:nvSpPr>
          <p:spPr>
            <a:xfrm>
              <a:off x="2959759" y="2500483"/>
              <a:ext cx="249522" cy="1506201"/>
            </a:xfrm>
            <a:prstGeom prst="rect">
              <a:avLst/>
            </a:prstGeom>
            <a:solidFill>
              <a:srgbClr val="80BD41">
                <a:alpha val="100000"/>
              </a:srgbClr>
            </a:solidFill>
          </p:spPr>
          <p:txBody>
            <a:bodyPr/>
            <a:lstStyle/>
            <a:p/>
          </p:txBody>
        </p:sp>
        <p:sp>
          <p:nvSpPr>
            <p:cNvPr id="36" name="rc36"/>
            <p:cNvSpPr/>
            <p:nvPr/>
          </p:nvSpPr>
          <p:spPr>
            <a:xfrm>
              <a:off x="2959759" y="2404442"/>
              <a:ext cx="249522" cy="96040"/>
            </a:xfrm>
            <a:prstGeom prst="rect">
              <a:avLst/>
            </a:prstGeom>
            <a:solidFill>
              <a:srgbClr val="1CABE2">
                <a:alpha val="100000"/>
              </a:srgbClr>
            </a:solidFill>
          </p:spPr>
          <p:txBody>
            <a:bodyPr/>
            <a:lstStyle/>
            <a:p/>
          </p:txBody>
        </p:sp>
        <p:sp>
          <p:nvSpPr>
            <p:cNvPr id="37" name="rc37"/>
            <p:cNvSpPr/>
            <p:nvPr/>
          </p:nvSpPr>
          <p:spPr>
            <a:xfrm>
              <a:off x="3237007" y="2522071"/>
              <a:ext cx="249522" cy="1484613"/>
            </a:xfrm>
            <a:prstGeom prst="rect">
              <a:avLst/>
            </a:prstGeom>
            <a:solidFill>
              <a:srgbClr val="80BD41">
                <a:alpha val="100000"/>
              </a:srgbClr>
            </a:solidFill>
          </p:spPr>
          <p:txBody>
            <a:bodyPr/>
            <a:lstStyle/>
            <a:p/>
          </p:txBody>
        </p:sp>
        <p:sp>
          <p:nvSpPr>
            <p:cNvPr id="38" name="rc38"/>
            <p:cNvSpPr/>
            <p:nvPr/>
          </p:nvSpPr>
          <p:spPr>
            <a:xfrm>
              <a:off x="3237007" y="2410255"/>
              <a:ext cx="249522" cy="111816"/>
            </a:xfrm>
            <a:prstGeom prst="rect">
              <a:avLst/>
            </a:prstGeom>
            <a:solidFill>
              <a:srgbClr val="1CABE2">
                <a:alpha val="100000"/>
              </a:srgbClr>
            </a:solidFill>
          </p:spPr>
          <p:txBody>
            <a:bodyPr/>
            <a:lstStyle/>
            <a:p/>
          </p:txBody>
        </p:sp>
        <p:sp>
          <p:nvSpPr>
            <p:cNvPr id="39" name="rc39"/>
            <p:cNvSpPr/>
            <p:nvPr/>
          </p:nvSpPr>
          <p:spPr>
            <a:xfrm>
              <a:off x="3514255" y="2457306"/>
              <a:ext cx="249522" cy="1549378"/>
            </a:xfrm>
            <a:prstGeom prst="rect">
              <a:avLst/>
            </a:prstGeom>
            <a:solidFill>
              <a:srgbClr val="80BD41">
                <a:alpha val="100000"/>
              </a:srgbClr>
            </a:solidFill>
          </p:spPr>
          <p:txBody>
            <a:bodyPr/>
            <a:lstStyle/>
            <a:p/>
          </p:txBody>
        </p:sp>
        <p:sp>
          <p:nvSpPr>
            <p:cNvPr id="40" name="rc40"/>
            <p:cNvSpPr/>
            <p:nvPr/>
          </p:nvSpPr>
          <p:spPr>
            <a:xfrm>
              <a:off x="3514255" y="2358498"/>
              <a:ext cx="249522" cy="98808"/>
            </a:xfrm>
            <a:prstGeom prst="rect">
              <a:avLst/>
            </a:prstGeom>
            <a:solidFill>
              <a:srgbClr val="1CABE2">
                <a:alpha val="100000"/>
              </a:srgbClr>
            </a:solidFill>
          </p:spPr>
          <p:txBody>
            <a:bodyPr/>
            <a:lstStyle/>
            <a:p/>
          </p:txBody>
        </p:sp>
        <p:sp>
          <p:nvSpPr>
            <p:cNvPr id="41" name="rc41"/>
            <p:cNvSpPr/>
            <p:nvPr/>
          </p:nvSpPr>
          <p:spPr>
            <a:xfrm>
              <a:off x="3791502" y="2422986"/>
              <a:ext cx="249522" cy="1583698"/>
            </a:xfrm>
            <a:prstGeom prst="rect">
              <a:avLst/>
            </a:prstGeom>
            <a:solidFill>
              <a:srgbClr val="80BD41">
                <a:alpha val="100000"/>
              </a:srgbClr>
            </a:solidFill>
          </p:spPr>
          <p:txBody>
            <a:bodyPr/>
            <a:lstStyle/>
            <a:p/>
          </p:txBody>
        </p:sp>
        <p:sp>
          <p:nvSpPr>
            <p:cNvPr id="42" name="rc42"/>
            <p:cNvSpPr/>
            <p:nvPr/>
          </p:nvSpPr>
          <p:spPr>
            <a:xfrm>
              <a:off x="3791502" y="2321964"/>
              <a:ext cx="249522" cy="101022"/>
            </a:xfrm>
            <a:prstGeom prst="rect">
              <a:avLst/>
            </a:prstGeom>
            <a:solidFill>
              <a:srgbClr val="1CABE2">
                <a:alpha val="100000"/>
              </a:srgbClr>
            </a:solidFill>
          </p:spPr>
          <p:txBody>
            <a:bodyPr/>
            <a:lstStyle/>
            <a:p/>
          </p:txBody>
        </p:sp>
        <p:sp>
          <p:nvSpPr>
            <p:cNvPr id="43" name="rc43"/>
            <p:cNvSpPr/>
            <p:nvPr/>
          </p:nvSpPr>
          <p:spPr>
            <a:xfrm>
              <a:off x="4068750" y="2449280"/>
              <a:ext cx="249522" cy="1557405"/>
            </a:xfrm>
            <a:prstGeom prst="rect">
              <a:avLst/>
            </a:prstGeom>
            <a:solidFill>
              <a:srgbClr val="80BD41">
                <a:alpha val="100000"/>
              </a:srgbClr>
            </a:solidFill>
          </p:spPr>
          <p:txBody>
            <a:bodyPr/>
            <a:lstStyle/>
            <a:p/>
          </p:txBody>
        </p:sp>
        <p:sp>
          <p:nvSpPr>
            <p:cNvPr id="44" name="rc44"/>
            <p:cNvSpPr/>
            <p:nvPr/>
          </p:nvSpPr>
          <p:spPr>
            <a:xfrm>
              <a:off x="4068750" y="2331928"/>
              <a:ext cx="249522" cy="117352"/>
            </a:xfrm>
            <a:prstGeom prst="rect">
              <a:avLst/>
            </a:prstGeom>
            <a:solidFill>
              <a:srgbClr val="1CABE2">
                <a:alpha val="100000"/>
              </a:srgbClr>
            </a:solidFill>
          </p:spPr>
          <p:txBody>
            <a:bodyPr/>
            <a:lstStyle/>
            <a:p/>
          </p:txBody>
        </p:sp>
        <p:sp>
          <p:nvSpPr>
            <p:cNvPr id="45" name="rc45"/>
            <p:cNvSpPr/>
            <p:nvPr/>
          </p:nvSpPr>
          <p:spPr>
            <a:xfrm>
              <a:off x="4345998" y="2462842"/>
              <a:ext cx="249522" cy="1543843"/>
            </a:xfrm>
            <a:prstGeom prst="rect">
              <a:avLst/>
            </a:prstGeom>
            <a:solidFill>
              <a:srgbClr val="80BD41">
                <a:alpha val="100000"/>
              </a:srgbClr>
            </a:solidFill>
          </p:spPr>
          <p:txBody>
            <a:bodyPr/>
            <a:lstStyle/>
            <a:p/>
          </p:txBody>
        </p:sp>
        <p:sp>
          <p:nvSpPr>
            <p:cNvPr id="46" name="rc46"/>
            <p:cNvSpPr/>
            <p:nvPr/>
          </p:nvSpPr>
          <p:spPr>
            <a:xfrm>
              <a:off x="4345998" y="2364310"/>
              <a:ext cx="249522" cy="98531"/>
            </a:xfrm>
            <a:prstGeom prst="rect">
              <a:avLst/>
            </a:prstGeom>
            <a:solidFill>
              <a:srgbClr val="1CABE2">
                <a:alpha val="100000"/>
              </a:srgbClr>
            </a:solidFill>
          </p:spPr>
          <p:txBody>
            <a:bodyPr/>
            <a:lstStyle/>
            <a:p/>
          </p:txBody>
        </p:sp>
        <p:sp>
          <p:nvSpPr>
            <p:cNvPr id="47" name="rc47"/>
            <p:cNvSpPr/>
            <p:nvPr/>
          </p:nvSpPr>
          <p:spPr>
            <a:xfrm>
              <a:off x="4623245" y="2446512"/>
              <a:ext cx="249522" cy="1560172"/>
            </a:xfrm>
            <a:prstGeom prst="rect">
              <a:avLst/>
            </a:prstGeom>
            <a:solidFill>
              <a:srgbClr val="80BD41">
                <a:alpha val="100000"/>
              </a:srgbClr>
            </a:solidFill>
          </p:spPr>
          <p:txBody>
            <a:bodyPr/>
            <a:lstStyle/>
            <a:p/>
          </p:txBody>
        </p:sp>
        <p:sp>
          <p:nvSpPr>
            <p:cNvPr id="48" name="rc48"/>
            <p:cNvSpPr/>
            <p:nvPr/>
          </p:nvSpPr>
          <p:spPr>
            <a:xfrm>
              <a:off x="4623245" y="2364310"/>
              <a:ext cx="249522" cy="82201"/>
            </a:xfrm>
            <a:prstGeom prst="rect">
              <a:avLst/>
            </a:prstGeom>
            <a:solidFill>
              <a:srgbClr val="1CABE2">
                <a:alpha val="100000"/>
              </a:srgbClr>
            </a:solidFill>
          </p:spPr>
          <p:txBody>
            <a:bodyPr/>
            <a:lstStyle/>
            <a:p/>
          </p:txBody>
        </p:sp>
        <p:sp>
          <p:nvSpPr>
            <p:cNvPr id="49" name="rc49"/>
            <p:cNvSpPr/>
            <p:nvPr/>
          </p:nvSpPr>
          <p:spPr>
            <a:xfrm>
              <a:off x="4900493" y="2492180"/>
              <a:ext cx="249522" cy="1514505"/>
            </a:xfrm>
            <a:prstGeom prst="rect">
              <a:avLst/>
            </a:prstGeom>
            <a:solidFill>
              <a:srgbClr val="80BD41">
                <a:alpha val="100000"/>
              </a:srgbClr>
            </a:solidFill>
          </p:spPr>
          <p:txBody>
            <a:bodyPr/>
            <a:lstStyle/>
            <a:p/>
          </p:txBody>
        </p:sp>
        <p:sp>
          <p:nvSpPr>
            <p:cNvPr id="50" name="rc50"/>
            <p:cNvSpPr/>
            <p:nvPr/>
          </p:nvSpPr>
          <p:spPr>
            <a:xfrm>
              <a:off x="4900493" y="2395586"/>
              <a:ext cx="249522" cy="96593"/>
            </a:xfrm>
            <a:prstGeom prst="rect">
              <a:avLst/>
            </a:prstGeom>
            <a:solidFill>
              <a:srgbClr val="1CABE2">
                <a:alpha val="100000"/>
              </a:srgbClr>
            </a:solidFill>
          </p:spPr>
          <p:txBody>
            <a:bodyPr/>
            <a:lstStyle/>
            <a:p/>
          </p:txBody>
        </p:sp>
        <p:sp>
          <p:nvSpPr>
            <p:cNvPr id="51" name="rc51"/>
            <p:cNvSpPr/>
            <p:nvPr/>
          </p:nvSpPr>
          <p:spPr>
            <a:xfrm>
              <a:off x="5177741" y="2502974"/>
              <a:ext cx="249522" cy="1503710"/>
            </a:xfrm>
            <a:prstGeom prst="rect">
              <a:avLst/>
            </a:prstGeom>
            <a:solidFill>
              <a:srgbClr val="80BD41">
                <a:alpha val="100000"/>
              </a:srgbClr>
            </a:solidFill>
          </p:spPr>
          <p:txBody>
            <a:bodyPr/>
            <a:lstStyle/>
            <a:p/>
          </p:txBody>
        </p:sp>
        <p:sp>
          <p:nvSpPr>
            <p:cNvPr id="52" name="rc52"/>
            <p:cNvSpPr/>
            <p:nvPr/>
          </p:nvSpPr>
          <p:spPr>
            <a:xfrm>
              <a:off x="5177741" y="2389773"/>
              <a:ext cx="249522" cy="113200"/>
            </a:xfrm>
            <a:prstGeom prst="rect">
              <a:avLst/>
            </a:prstGeom>
            <a:solidFill>
              <a:srgbClr val="1CABE2">
                <a:alpha val="100000"/>
              </a:srgbClr>
            </a:solidFill>
          </p:spPr>
          <p:txBody>
            <a:bodyPr/>
            <a:lstStyle/>
            <a:p/>
          </p:txBody>
        </p:sp>
        <p:sp>
          <p:nvSpPr>
            <p:cNvPr id="53" name="rc53"/>
            <p:cNvSpPr/>
            <p:nvPr/>
          </p:nvSpPr>
          <p:spPr>
            <a:xfrm>
              <a:off x="5454988" y="2468654"/>
              <a:ext cx="249522" cy="1538030"/>
            </a:xfrm>
            <a:prstGeom prst="rect">
              <a:avLst/>
            </a:prstGeom>
            <a:solidFill>
              <a:srgbClr val="80BD41">
                <a:alpha val="100000"/>
              </a:srgbClr>
            </a:solidFill>
          </p:spPr>
          <p:txBody>
            <a:bodyPr/>
            <a:lstStyle/>
            <a:p/>
          </p:txBody>
        </p:sp>
        <p:sp>
          <p:nvSpPr>
            <p:cNvPr id="54" name="rc54"/>
            <p:cNvSpPr/>
            <p:nvPr/>
          </p:nvSpPr>
          <p:spPr>
            <a:xfrm>
              <a:off x="5454988" y="2387836"/>
              <a:ext cx="249522" cy="80817"/>
            </a:xfrm>
            <a:prstGeom prst="rect">
              <a:avLst/>
            </a:prstGeom>
            <a:solidFill>
              <a:srgbClr val="1CABE2">
                <a:alpha val="100000"/>
              </a:srgbClr>
            </a:solidFill>
          </p:spPr>
          <p:txBody>
            <a:bodyPr/>
            <a:lstStyle/>
            <a:p/>
          </p:txBody>
        </p:sp>
        <p:sp>
          <p:nvSpPr>
            <p:cNvPr id="55" name="rc55"/>
            <p:cNvSpPr/>
            <p:nvPr/>
          </p:nvSpPr>
          <p:spPr>
            <a:xfrm>
              <a:off x="5732236" y="2453985"/>
              <a:ext cx="249522" cy="1552699"/>
            </a:xfrm>
            <a:prstGeom prst="rect">
              <a:avLst/>
            </a:prstGeom>
            <a:solidFill>
              <a:srgbClr val="80BD41">
                <a:alpha val="100000"/>
              </a:srgbClr>
            </a:solidFill>
          </p:spPr>
          <p:txBody>
            <a:bodyPr/>
            <a:lstStyle/>
            <a:p/>
          </p:txBody>
        </p:sp>
        <p:sp>
          <p:nvSpPr>
            <p:cNvPr id="56" name="rc56"/>
            <p:cNvSpPr/>
            <p:nvPr/>
          </p:nvSpPr>
          <p:spPr>
            <a:xfrm>
              <a:off x="5732236" y="2389220"/>
              <a:ext cx="249522" cy="64765"/>
            </a:xfrm>
            <a:prstGeom prst="rect">
              <a:avLst/>
            </a:prstGeom>
            <a:solidFill>
              <a:srgbClr val="1CABE2">
                <a:alpha val="100000"/>
              </a:srgbClr>
            </a:solidFill>
          </p:spPr>
          <p:txBody>
            <a:bodyPr/>
            <a:lstStyle/>
            <a:p/>
          </p:txBody>
        </p:sp>
        <p:sp>
          <p:nvSpPr>
            <p:cNvPr id="57" name="rc57"/>
            <p:cNvSpPr/>
            <p:nvPr/>
          </p:nvSpPr>
          <p:spPr>
            <a:xfrm>
              <a:off x="6009484" y="2511831"/>
              <a:ext cx="249522" cy="1494854"/>
            </a:xfrm>
            <a:prstGeom prst="rect">
              <a:avLst/>
            </a:prstGeom>
            <a:solidFill>
              <a:srgbClr val="80BD41">
                <a:alpha val="100000"/>
              </a:srgbClr>
            </a:solidFill>
          </p:spPr>
          <p:txBody>
            <a:bodyPr/>
            <a:lstStyle/>
            <a:p/>
          </p:txBody>
        </p:sp>
        <p:sp>
          <p:nvSpPr>
            <p:cNvPr id="58" name="rc58"/>
            <p:cNvSpPr/>
            <p:nvPr/>
          </p:nvSpPr>
          <p:spPr>
            <a:xfrm>
              <a:off x="6009484" y="2449557"/>
              <a:ext cx="249522" cy="62274"/>
            </a:xfrm>
            <a:prstGeom prst="rect">
              <a:avLst/>
            </a:prstGeom>
            <a:solidFill>
              <a:srgbClr val="1CABE2">
                <a:alpha val="100000"/>
              </a:srgbClr>
            </a:solidFill>
          </p:spPr>
          <p:txBody>
            <a:bodyPr/>
            <a:lstStyle/>
            <a:p/>
          </p:txBody>
        </p:sp>
        <p:sp>
          <p:nvSpPr>
            <p:cNvPr id="59" name="rc59"/>
            <p:cNvSpPr/>
            <p:nvPr/>
          </p:nvSpPr>
          <p:spPr>
            <a:xfrm>
              <a:off x="6286731" y="2550302"/>
              <a:ext cx="249522" cy="1456382"/>
            </a:xfrm>
            <a:prstGeom prst="rect">
              <a:avLst/>
            </a:prstGeom>
            <a:solidFill>
              <a:srgbClr val="80BD41">
                <a:alpha val="100000"/>
              </a:srgbClr>
            </a:solidFill>
          </p:spPr>
          <p:txBody>
            <a:bodyPr/>
            <a:lstStyle/>
            <a:p/>
          </p:txBody>
        </p:sp>
        <p:sp>
          <p:nvSpPr>
            <p:cNvPr id="60" name="rc60"/>
            <p:cNvSpPr/>
            <p:nvPr/>
          </p:nvSpPr>
          <p:spPr>
            <a:xfrm>
              <a:off x="6286731" y="2489689"/>
              <a:ext cx="249522" cy="60613"/>
            </a:xfrm>
            <a:prstGeom prst="rect">
              <a:avLst/>
            </a:prstGeom>
            <a:solidFill>
              <a:srgbClr val="1CABE2">
                <a:alpha val="100000"/>
              </a:srgbClr>
            </a:solidFill>
          </p:spPr>
          <p:txBody>
            <a:bodyPr/>
            <a:lstStyle/>
            <a:p/>
          </p:txBody>
        </p:sp>
        <p:sp>
          <p:nvSpPr>
            <p:cNvPr id="61" name="rc61"/>
            <p:cNvSpPr/>
            <p:nvPr/>
          </p:nvSpPr>
          <p:spPr>
            <a:xfrm>
              <a:off x="6563979" y="2552516"/>
              <a:ext cx="249522" cy="1454168"/>
            </a:xfrm>
            <a:prstGeom prst="rect">
              <a:avLst/>
            </a:prstGeom>
            <a:solidFill>
              <a:srgbClr val="80BD41">
                <a:alpha val="100000"/>
              </a:srgbClr>
            </a:solidFill>
          </p:spPr>
          <p:txBody>
            <a:bodyPr/>
            <a:lstStyle/>
            <a:p/>
          </p:txBody>
        </p:sp>
        <p:sp>
          <p:nvSpPr>
            <p:cNvPr id="62" name="rc62"/>
            <p:cNvSpPr/>
            <p:nvPr/>
          </p:nvSpPr>
          <p:spPr>
            <a:xfrm>
              <a:off x="6563979" y="2507679"/>
              <a:ext cx="249522" cy="44837"/>
            </a:xfrm>
            <a:prstGeom prst="rect">
              <a:avLst/>
            </a:prstGeom>
            <a:solidFill>
              <a:srgbClr val="1CABE2">
                <a:alpha val="100000"/>
              </a:srgbClr>
            </a:solidFill>
          </p:spPr>
          <p:txBody>
            <a:bodyPr/>
            <a:lstStyle/>
            <a:p/>
          </p:txBody>
        </p:sp>
        <p:sp>
          <p:nvSpPr>
            <p:cNvPr id="63" name="rc63"/>
            <p:cNvSpPr/>
            <p:nvPr/>
          </p:nvSpPr>
          <p:spPr>
            <a:xfrm>
              <a:off x="6841227" y="2585176"/>
              <a:ext cx="249522" cy="1421509"/>
            </a:xfrm>
            <a:prstGeom prst="rect">
              <a:avLst/>
            </a:prstGeom>
            <a:solidFill>
              <a:srgbClr val="80BD41">
                <a:alpha val="100000"/>
              </a:srgbClr>
            </a:solidFill>
          </p:spPr>
          <p:txBody>
            <a:bodyPr/>
            <a:lstStyle/>
            <a:p/>
          </p:txBody>
        </p:sp>
        <p:sp>
          <p:nvSpPr>
            <p:cNvPr id="64" name="rc64"/>
            <p:cNvSpPr/>
            <p:nvPr/>
          </p:nvSpPr>
          <p:spPr>
            <a:xfrm>
              <a:off x="6841227" y="2541169"/>
              <a:ext cx="249522" cy="44007"/>
            </a:xfrm>
            <a:prstGeom prst="rect">
              <a:avLst/>
            </a:prstGeom>
            <a:solidFill>
              <a:srgbClr val="1CABE2">
                <a:alpha val="100000"/>
              </a:srgbClr>
            </a:solidFill>
          </p:spPr>
          <p:txBody>
            <a:bodyPr/>
            <a:lstStyle/>
            <a:p/>
          </p:txBody>
        </p:sp>
        <p:sp>
          <p:nvSpPr>
            <p:cNvPr id="65" name="rc65"/>
            <p:cNvSpPr/>
            <p:nvPr/>
          </p:nvSpPr>
          <p:spPr>
            <a:xfrm>
              <a:off x="7118474" y="2504911"/>
              <a:ext cx="249522" cy="1501773"/>
            </a:xfrm>
            <a:prstGeom prst="rect">
              <a:avLst/>
            </a:prstGeom>
            <a:solidFill>
              <a:srgbClr val="80BD41">
                <a:alpha val="100000"/>
              </a:srgbClr>
            </a:solidFill>
          </p:spPr>
          <p:txBody>
            <a:bodyPr/>
            <a:lstStyle/>
            <a:p/>
          </p:txBody>
        </p:sp>
        <p:sp>
          <p:nvSpPr>
            <p:cNvPr id="66" name="rc66"/>
            <p:cNvSpPr/>
            <p:nvPr/>
          </p:nvSpPr>
          <p:spPr>
            <a:xfrm>
              <a:off x="7118474" y="2458413"/>
              <a:ext cx="249522" cy="46497"/>
            </a:xfrm>
            <a:prstGeom prst="rect">
              <a:avLst/>
            </a:prstGeom>
            <a:solidFill>
              <a:srgbClr val="1CABE2">
                <a:alpha val="100000"/>
              </a:srgbClr>
            </a:solidFill>
          </p:spPr>
          <p:txBody>
            <a:bodyPr/>
            <a:lstStyle/>
            <a:p/>
          </p:txBody>
        </p:sp>
        <p:sp>
          <p:nvSpPr>
            <p:cNvPr id="67" name="rc67"/>
            <p:cNvSpPr/>
            <p:nvPr/>
          </p:nvSpPr>
          <p:spPr>
            <a:xfrm>
              <a:off x="7395722" y="2637486"/>
              <a:ext cx="249522" cy="1369198"/>
            </a:xfrm>
            <a:prstGeom prst="rect">
              <a:avLst/>
            </a:prstGeom>
            <a:solidFill>
              <a:srgbClr val="80BD41">
                <a:alpha val="100000"/>
              </a:srgbClr>
            </a:solidFill>
          </p:spPr>
          <p:txBody>
            <a:bodyPr/>
            <a:lstStyle/>
            <a:p/>
          </p:txBody>
        </p:sp>
        <p:sp>
          <p:nvSpPr>
            <p:cNvPr id="68" name="rc68"/>
            <p:cNvSpPr/>
            <p:nvPr/>
          </p:nvSpPr>
          <p:spPr>
            <a:xfrm>
              <a:off x="7395722" y="2595139"/>
              <a:ext cx="249522" cy="42346"/>
            </a:xfrm>
            <a:prstGeom prst="rect">
              <a:avLst/>
            </a:prstGeom>
            <a:solidFill>
              <a:srgbClr val="1CABE2">
                <a:alpha val="100000"/>
              </a:srgbClr>
            </a:solidFill>
          </p:spPr>
          <p:txBody>
            <a:bodyPr/>
            <a:lstStyle/>
            <a:p/>
          </p:txBody>
        </p:sp>
        <p:sp>
          <p:nvSpPr>
            <p:cNvPr id="69" name="rc69"/>
            <p:cNvSpPr/>
            <p:nvPr/>
          </p:nvSpPr>
          <p:spPr>
            <a:xfrm>
              <a:off x="7672970" y="2639423"/>
              <a:ext cx="249522" cy="1367261"/>
            </a:xfrm>
            <a:prstGeom prst="rect">
              <a:avLst/>
            </a:prstGeom>
            <a:solidFill>
              <a:srgbClr val="80BD41">
                <a:alpha val="100000"/>
              </a:srgbClr>
            </a:solidFill>
          </p:spPr>
          <p:txBody>
            <a:bodyPr/>
            <a:lstStyle/>
            <a:p/>
          </p:txBody>
        </p:sp>
        <p:sp>
          <p:nvSpPr>
            <p:cNvPr id="70" name="rc70"/>
            <p:cNvSpPr/>
            <p:nvPr/>
          </p:nvSpPr>
          <p:spPr>
            <a:xfrm>
              <a:off x="7672970" y="2582408"/>
              <a:ext cx="249522" cy="57015"/>
            </a:xfrm>
            <a:prstGeom prst="rect">
              <a:avLst/>
            </a:prstGeom>
            <a:solidFill>
              <a:srgbClr val="1CABE2">
                <a:alpha val="100000"/>
              </a:srgbClr>
            </a:solidFill>
          </p:spPr>
          <p:txBody>
            <a:bodyPr/>
            <a:lstStyle/>
            <a:p/>
          </p:txBody>
        </p:sp>
        <p:sp>
          <p:nvSpPr>
            <p:cNvPr id="71" name="rc71"/>
            <p:cNvSpPr/>
            <p:nvPr/>
          </p:nvSpPr>
          <p:spPr>
            <a:xfrm>
              <a:off x="7950217" y="2599014"/>
              <a:ext cx="249522" cy="1407670"/>
            </a:xfrm>
            <a:prstGeom prst="rect">
              <a:avLst/>
            </a:prstGeom>
            <a:solidFill>
              <a:srgbClr val="80BD41">
                <a:alpha val="100000"/>
              </a:srgbClr>
            </a:solidFill>
          </p:spPr>
          <p:txBody>
            <a:bodyPr/>
            <a:lstStyle/>
            <a:p/>
          </p:txBody>
        </p:sp>
        <p:sp>
          <p:nvSpPr>
            <p:cNvPr id="72" name="rc72"/>
            <p:cNvSpPr/>
            <p:nvPr/>
          </p:nvSpPr>
          <p:spPr>
            <a:xfrm>
              <a:off x="7950217" y="2555561"/>
              <a:ext cx="249522" cy="43453"/>
            </a:xfrm>
            <a:prstGeom prst="rect">
              <a:avLst/>
            </a:prstGeom>
            <a:solidFill>
              <a:srgbClr val="1CABE2">
                <a:alpha val="100000"/>
              </a:srgbClr>
            </a:solidFill>
          </p:spPr>
          <p:txBody>
            <a:bodyPr/>
            <a:lstStyle/>
            <a:p/>
          </p:txBody>
        </p:sp>
        <p:sp>
          <p:nvSpPr>
            <p:cNvPr id="73" name="pl73"/>
            <p:cNvSpPr/>
            <p:nvPr/>
          </p:nvSpPr>
          <p:spPr>
            <a:xfrm>
              <a:off x="1421035" y="1282919"/>
              <a:ext cx="6653943" cy="196560"/>
            </a:xfrm>
            <a:custGeom>
              <a:avLst/>
              <a:pathLst>
                <a:path w="6653943" h="196560">
                  <a:moveTo>
                    <a:pt x="0" y="196560"/>
                  </a:moveTo>
                  <a:lnTo>
                    <a:pt x="277247" y="168480"/>
                  </a:lnTo>
                  <a:lnTo>
                    <a:pt x="554495" y="112320"/>
                  </a:lnTo>
                  <a:lnTo>
                    <a:pt x="831742" y="140400"/>
                  </a:lnTo>
                  <a:lnTo>
                    <a:pt x="1108990" y="140400"/>
                  </a:lnTo>
                  <a:lnTo>
                    <a:pt x="1386238" y="168480"/>
                  </a:lnTo>
                  <a:lnTo>
                    <a:pt x="1663485" y="84240"/>
                  </a:lnTo>
                  <a:lnTo>
                    <a:pt x="1940733" y="112320"/>
                  </a:lnTo>
                  <a:lnTo>
                    <a:pt x="2217981" y="84240"/>
                  </a:lnTo>
                  <a:lnTo>
                    <a:pt x="2495228" y="84240"/>
                  </a:lnTo>
                  <a:lnTo>
                    <a:pt x="2772476" y="112320"/>
                  </a:lnTo>
                  <a:lnTo>
                    <a:pt x="3049724" y="84240"/>
                  </a:lnTo>
                  <a:lnTo>
                    <a:pt x="3326971" y="56160"/>
                  </a:lnTo>
                  <a:lnTo>
                    <a:pt x="3604219" y="84240"/>
                  </a:lnTo>
                  <a:lnTo>
                    <a:pt x="3881467" y="112320"/>
                  </a:lnTo>
                  <a:lnTo>
                    <a:pt x="4158714" y="56160"/>
                  </a:lnTo>
                  <a:lnTo>
                    <a:pt x="4435962" y="28080"/>
                  </a:lnTo>
                  <a:lnTo>
                    <a:pt x="4713210" y="28080"/>
                  </a:lnTo>
                  <a:lnTo>
                    <a:pt x="4990457" y="28080"/>
                  </a:lnTo>
                  <a:lnTo>
                    <a:pt x="5267705" y="0"/>
                  </a:lnTo>
                  <a:lnTo>
                    <a:pt x="5544953" y="0"/>
                  </a:lnTo>
                  <a:lnTo>
                    <a:pt x="5822200" y="0"/>
                  </a:lnTo>
                  <a:lnTo>
                    <a:pt x="6099448" y="0"/>
                  </a:lnTo>
                  <a:lnTo>
                    <a:pt x="6376696" y="2808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68784" y="22383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5" name="tx85"/>
            <p:cNvSpPr/>
            <p:nvPr/>
          </p:nvSpPr>
          <p:spPr>
            <a:xfrm>
              <a:off x="2715845" y="23122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6" name="tx86"/>
            <p:cNvSpPr/>
            <p:nvPr/>
          </p:nvSpPr>
          <p:spPr>
            <a:xfrm>
              <a:off x="4102084" y="2196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7" name="tx87"/>
            <p:cNvSpPr/>
            <p:nvPr/>
          </p:nvSpPr>
          <p:spPr>
            <a:xfrm>
              <a:off x="5488322" y="2251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8" name="tx88"/>
            <p:cNvSpPr/>
            <p:nvPr/>
          </p:nvSpPr>
          <p:spPr>
            <a:xfrm>
              <a:off x="6597312" y="2371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89" name="tx89"/>
            <p:cNvSpPr/>
            <p:nvPr/>
          </p:nvSpPr>
          <p:spPr>
            <a:xfrm>
              <a:off x="6913737" y="240519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0" name="tx90"/>
            <p:cNvSpPr/>
            <p:nvPr/>
          </p:nvSpPr>
          <p:spPr>
            <a:xfrm>
              <a:off x="7151808" y="2322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1" name="tx91"/>
            <p:cNvSpPr/>
            <p:nvPr/>
          </p:nvSpPr>
          <p:spPr>
            <a:xfrm>
              <a:off x="7468232" y="245921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tx92"/>
            <p:cNvSpPr/>
            <p:nvPr/>
          </p:nvSpPr>
          <p:spPr>
            <a:xfrm>
              <a:off x="7706303" y="2446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3" name="tx93"/>
            <p:cNvSpPr/>
            <p:nvPr/>
          </p:nvSpPr>
          <p:spPr>
            <a:xfrm>
              <a:off x="7983551" y="2419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70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05" name="tx105"/>
            <p:cNvSpPr/>
            <p:nvPr/>
          </p:nvSpPr>
          <p:spPr>
            <a:xfrm>
              <a:off x="1355732" y="24208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6" name="tx106"/>
            <p:cNvSpPr/>
            <p:nvPr/>
          </p:nvSpPr>
          <p:spPr>
            <a:xfrm>
              <a:off x="2715845" y="3262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07" name="tx107"/>
            <p:cNvSpPr/>
            <p:nvPr/>
          </p:nvSpPr>
          <p:spPr>
            <a:xfrm>
              <a:off x="2741971" y="24832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8" name="tx108"/>
            <p:cNvSpPr/>
            <p:nvPr/>
          </p:nvSpPr>
          <p:spPr>
            <a:xfrm>
              <a:off x="4102084" y="3192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09" name="tx109"/>
            <p:cNvSpPr/>
            <p:nvPr/>
          </p:nvSpPr>
          <p:spPr>
            <a:xfrm>
              <a:off x="4128209" y="23567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5488322" y="3202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11" name="tx111"/>
            <p:cNvSpPr/>
            <p:nvPr/>
          </p:nvSpPr>
          <p:spPr>
            <a:xfrm>
              <a:off x="5514447" y="23931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2" name="tx112"/>
            <p:cNvSpPr/>
            <p:nvPr/>
          </p:nvSpPr>
          <p:spPr>
            <a:xfrm>
              <a:off x="6597312" y="3244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3" name="tx113"/>
            <p:cNvSpPr/>
            <p:nvPr/>
          </p:nvSpPr>
          <p:spPr>
            <a:xfrm>
              <a:off x="6623438" y="24950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6874560" y="3260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5" name="tx115"/>
            <p:cNvSpPr/>
            <p:nvPr/>
          </p:nvSpPr>
          <p:spPr>
            <a:xfrm>
              <a:off x="6900686" y="25281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7151808" y="32207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7" name="tx117"/>
            <p:cNvSpPr/>
            <p:nvPr/>
          </p:nvSpPr>
          <p:spPr>
            <a:xfrm>
              <a:off x="7177933" y="24477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29055" y="3287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9" name="tx119"/>
            <p:cNvSpPr/>
            <p:nvPr/>
          </p:nvSpPr>
          <p:spPr>
            <a:xfrm>
              <a:off x="7455181" y="2581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7706303" y="3288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1" name="tx121"/>
            <p:cNvSpPr/>
            <p:nvPr/>
          </p:nvSpPr>
          <p:spPr>
            <a:xfrm>
              <a:off x="7732429" y="25770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983551" y="3267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3" name="tx123"/>
            <p:cNvSpPr/>
            <p:nvPr/>
          </p:nvSpPr>
          <p:spPr>
            <a:xfrm>
              <a:off x="8009676" y="25422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2418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2939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636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2000-2024</a:t>
              </a:r>
            </a:p>
          </p:txBody>
        </p:sp>
        <p:sp>
          <p:nvSpPr>
            <p:cNvPr id="153" name="pl153"/>
            <p:cNvSpPr/>
            <p:nvPr/>
          </p:nvSpPr>
          <p:spPr>
            <a:xfrm>
              <a:off x="25102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381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660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41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20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378071" cy="162162"/>
            </a:xfrm>
            <a:prstGeom prst="rect">
              <a:avLst/>
            </a:prstGeom>
            <a:solidFill>
              <a:srgbClr val="80BD41">
                <a:alpha val="100000"/>
              </a:srgbClr>
            </a:solidFill>
          </p:spPr>
          <p:txBody>
            <a:bodyPr/>
            <a:lstStyle/>
            <a:p/>
          </p:txBody>
        </p:sp>
        <p:sp>
          <p:nvSpPr>
            <p:cNvPr id="163" name="rc163"/>
            <p:cNvSpPr/>
            <p:nvPr/>
          </p:nvSpPr>
          <p:spPr>
            <a:xfrm>
              <a:off x="7674344" y="5774644"/>
              <a:ext cx="196659" cy="162162"/>
            </a:xfrm>
            <a:prstGeom prst="rect">
              <a:avLst/>
            </a:prstGeom>
            <a:solidFill>
              <a:srgbClr val="1CABE2">
                <a:alpha val="100000"/>
              </a:srgbClr>
            </a:solidFill>
          </p:spPr>
          <p:txBody>
            <a:bodyPr/>
            <a:lstStyle/>
            <a:p/>
          </p:txBody>
        </p:sp>
        <p:sp>
          <p:nvSpPr>
            <p:cNvPr id="164" name="rc164"/>
            <p:cNvSpPr/>
            <p:nvPr/>
          </p:nvSpPr>
          <p:spPr>
            <a:xfrm>
              <a:off x="1296273" y="5571941"/>
              <a:ext cx="5996892" cy="162162"/>
            </a:xfrm>
            <a:prstGeom prst="rect">
              <a:avLst/>
            </a:prstGeom>
            <a:solidFill>
              <a:srgbClr val="80BD41">
                <a:alpha val="100000"/>
              </a:srgbClr>
            </a:solidFill>
          </p:spPr>
          <p:txBody>
            <a:bodyPr/>
            <a:lstStyle/>
            <a:p/>
          </p:txBody>
        </p:sp>
        <p:sp>
          <p:nvSpPr>
            <p:cNvPr id="165" name="rc165"/>
            <p:cNvSpPr/>
            <p:nvPr/>
          </p:nvSpPr>
          <p:spPr>
            <a:xfrm>
              <a:off x="7293165" y="5571941"/>
              <a:ext cx="250072" cy="162162"/>
            </a:xfrm>
            <a:prstGeom prst="rect">
              <a:avLst/>
            </a:prstGeom>
            <a:solidFill>
              <a:srgbClr val="1CABE2">
                <a:alpha val="100000"/>
              </a:srgbClr>
            </a:solidFill>
          </p:spPr>
          <p:txBody>
            <a:bodyPr/>
            <a:lstStyle/>
            <a:p/>
          </p:txBody>
        </p:sp>
        <p:sp>
          <p:nvSpPr>
            <p:cNvPr id="166" name="rc166"/>
            <p:cNvSpPr/>
            <p:nvPr/>
          </p:nvSpPr>
          <p:spPr>
            <a:xfrm>
              <a:off x="1296273" y="5369238"/>
              <a:ext cx="6174128" cy="162162"/>
            </a:xfrm>
            <a:prstGeom prst="rect">
              <a:avLst/>
            </a:prstGeom>
            <a:solidFill>
              <a:srgbClr val="80BD41">
                <a:alpha val="100000"/>
              </a:srgbClr>
            </a:solidFill>
          </p:spPr>
          <p:txBody>
            <a:bodyPr/>
            <a:lstStyle/>
            <a:p/>
          </p:txBody>
        </p:sp>
        <p:sp>
          <p:nvSpPr>
            <p:cNvPr id="167" name="rc167"/>
            <p:cNvSpPr/>
            <p:nvPr/>
          </p:nvSpPr>
          <p:spPr>
            <a:xfrm>
              <a:off x="7470402" y="5369238"/>
              <a:ext cx="190589" cy="162162"/>
            </a:xfrm>
            <a:prstGeom prst="rect">
              <a:avLst/>
            </a:prstGeom>
            <a:solidFill>
              <a:srgbClr val="1CABE2">
                <a:alpha val="100000"/>
              </a:srgbClr>
            </a:solidFill>
          </p:spPr>
          <p:txBody>
            <a:bodyPr/>
            <a:lstStyle/>
            <a:p/>
          </p:txBody>
        </p:sp>
        <p:sp>
          <p:nvSpPr>
            <p:cNvPr id="168" name="tx16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69" name="tx169"/>
            <p:cNvSpPr/>
            <p:nvPr/>
          </p:nvSpPr>
          <p:spPr>
            <a:xfrm>
              <a:off x="774306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51.5</a:t>
              </a:r>
            </a:p>
          </p:txBody>
        </p:sp>
        <p:sp>
          <p:nvSpPr>
            <p:cNvPr id="170" name="tx170"/>
            <p:cNvSpPr/>
            <p:nvPr/>
          </p:nvSpPr>
          <p:spPr>
            <a:xfrm>
              <a:off x="786797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1" name="tx171"/>
            <p:cNvSpPr/>
            <p:nvPr/>
          </p:nvSpPr>
          <p:spPr>
            <a:xfrm>
              <a:off x="437981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72" name="tx172"/>
            <p:cNvSpPr/>
            <p:nvPr/>
          </p:nvSpPr>
          <p:spPr>
            <a:xfrm>
              <a:off x="7697325"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3" name="tx173"/>
            <p:cNvSpPr/>
            <p:nvPr/>
          </p:nvSpPr>
          <p:spPr>
            <a:xfrm>
              <a:off x="41892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4" name="tx174"/>
            <p:cNvSpPr/>
            <p:nvPr/>
          </p:nvSpPr>
          <p:spPr>
            <a:xfrm>
              <a:off x="7342853"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5" name="tx175"/>
            <p:cNvSpPr/>
            <p:nvPr/>
          </p:nvSpPr>
          <p:spPr>
            <a:xfrm>
              <a:off x="427784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76" name="tx176"/>
            <p:cNvSpPr/>
            <p:nvPr/>
          </p:nvSpPr>
          <p:spPr>
            <a:xfrm>
              <a:off x="7490347"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4647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07436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0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99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27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49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31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89718"/>
              <a:ext cx="249522" cy="1516966"/>
            </a:xfrm>
            <a:prstGeom prst="rect">
              <a:avLst/>
            </a:prstGeom>
            <a:solidFill>
              <a:srgbClr val="E2231A">
                <a:alpha val="100000"/>
              </a:srgbClr>
            </a:solidFill>
          </p:spPr>
          <p:txBody>
            <a:bodyPr/>
            <a:lstStyle/>
            <a:p/>
          </p:txBody>
        </p:sp>
        <p:sp>
          <p:nvSpPr>
            <p:cNvPr id="22" name="rc22"/>
            <p:cNvSpPr/>
            <p:nvPr/>
          </p:nvSpPr>
          <p:spPr>
            <a:xfrm>
              <a:off x="1573521" y="2795812"/>
              <a:ext cx="249522" cy="1210872"/>
            </a:xfrm>
            <a:prstGeom prst="rect">
              <a:avLst/>
            </a:prstGeom>
            <a:solidFill>
              <a:srgbClr val="E2231A">
                <a:alpha val="100000"/>
              </a:srgbClr>
            </a:solidFill>
          </p:spPr>
          <p:txBody>
            <a:bodyPr/>
            <a:lstStyle/>
            <a:p/>
          </p:txBody>
        </p:sp>
        <p:sp>
          <p:nvSpPr>
            <p:cNvPr id="23" name="rc23"/>
            <p:cNvSpPr/>
            <p:nvPr/>
          </p:nvSpPr>
          <p:spPr>
            <a:xfrm>
              <a:off x="1850769" y="2470641"/>
              <a:ext cx="249522" cy="1536043"/>
            </a:xfrm>
            <a:prstGeom prst="rect">
              <a:avLst/>
            </a:prstGeom>
            <a:solidFill>
              <a:srgbClr val="E2231A">
                <a:alpha val="100000"/>
              </a:srgbClr>
            </a:solidFill>
          </p:spPr>
          <p:txBody>
            <a:bodyPr/>
            <a:lstStyle/>
            <a:p/>
          </p:txBody>
        </p:sp>
        <p:sp>
          <p:nvSpPr>
            <p:cNvPr id="24" name="rc24"/>
            <p:cNvSpPr/>
            <p:nvPr/>
          </p:nvSpPr>
          <p:spPr>
            <a:xfrm>
              <a:off x="2128016" y="2321881"/>
              <a:ext cx="249522" cy="1684803"/>
            </a:xfrm>
            <a:prstGeom prst="rect">
              <a:avLst/>
            </a:prstGeom>
            <a:solidFill>
              <a:srgbClr val="E2231A">
                <a:alpha val="100000"/>
              </a:srgbClr>
            </a:solidFill>
          </p:spPr>
          <p:txBody>
            <a:bodyPr/>
            <a:lstStyle/>
            <a:p/>
          </p:txBody>
        </p:sp>
        <p:sp>
          <p:nvSpPr>
            <p:cNvPr id="25" name="rc25"/>
            <p:cNvSpPr/>
            <p:nvPr/>
          </p:nvSpPr>
          <p:spPr>
            <a:xfrm>
              <a:off x="2405264" y="2672775"/>
              <a:ext cx="249522" cy="1333910"/>
            </a:xfrm>
            <a:prstGeom prst="rect">
              <a:avLst/>
            </a:prstGeom>
            <a:solidFill>
              <a:srgbClr val="E2231A">
                <a:alpha val="100000"/>
              </a:srgbClr>
            </a:solidFill>
          </p:spPr>
          <p:txBody>
            <a:bodyPr/>
            <a:lstStyle/>
            <a:p/>
          </p:txBody>
        </p:sp>
        <p:sp>
          <p:nvSpPr>
            <p:cNvPr id="26" name="rc26"/>
            <p:cNvSpPr/>
            <p:nvPr/>
          </p:nvSpPr>
          <p:spPr>
            <a:xfrm>
              <a:off x="2682512" y="2799671"/>
              <a:ext cx="249522" cy="1207014"/>
            </a:xfrm>
            <a:prstGeom prst="rect">
              <a:avLst/>
            </a:prstGeom>
            <a:solidFill>
              <a:srgbClr val="E2231A">
                <a:alpha val="100000"/>
              </a:srgbClr>
            </a:solidFill>
          </p:spPr>
          <p:txBody>
            <a:bodyPr/>
            <a:lstStyle/>
            <a:p/>
          </p:txBody>
        </p:sp>
        <p:sp>
          <p:nvSpPr>
            <p:cNvPr id="27" name="rc27"/>
            <p:cNvSpPr/>
            <p:nvPr/>
          </p:nvSpPr>
          <p:spPr>
            <a:xfrm>
              <a:off x="2959759" y="3013808"/>
              <a:ext cx="249522" cy="992876"/>
            </a:xfrm>
            <a:prstGeom prst="rect">
              <a:avLst/>
            </a:prstGeom>
            <a:solidFill>
              <a:srgbClr val="E2231A">
                <a:alpha val="100000"/>
              </a:srgbClr>
            </a:solidFill>
          </p:spPr>
          <p:txBody>
            <a:bodyPr/>
            <a:lstStyle/>
            <a:p/>
          </p:txBody>
        </p:sp>
        <p:sp>
          <p:nvSpPr>
            <p:cNvPr id="28" name="rc28"/>
            <p:cNvSpPr/>
            <p:nvPr/>
          </p:nvSpPr>
          <p:spPr>
            <a:xfrm>
              <a:off x="3237007" y="3017666"/>
              <a:ext cx="249522" cy="989018"/>
            </a:xfrm>
            <a:prstGeom prst="rect">
              <a:avLst/>
            </a:prstGeom>
            <a:solidFill>
              <a:srgbClr val="E2231A">
                <a:alpha val="100000"/>
              </a:srgbClr>
            </a:solidFill>
          </p:spPr>
          <p:txBody>
            <a:bodyPr/>
            <a:lstStyle/>
            <a:p/>
          </p:txBody>
        </p:sp>
        <p:sp>
          <p:nvSpPr>
            <p:cNvPr id="29" name="rc29"/>
            <p:cNvSpPr/>
            <p:nvPr/>
          </p:nvSpPr>
          <p:spPr>
            <a:xfrm>
              <a:off x="3514255" y="3113053"/>
              <a:ext cx="249522" cy="893631"/>
            </a:xfrm>
            <a:prstGeom prst="rect">
              <a:avLst/>
            </a:prstGeom>
            <a:solidFill>
              <a:srgbClr val="E2231A">
                <a:alpha val="100000"/>
              </a:srgbClr>
            </a:solidFill>
          </p:spPr>
          <p:txBody>
            <a:bodyPr/>
            <a:lstStyle/>
            <a:p/>
          </p:txBody>
        </p:sp>
        <p:sp>
          <p:nvSpPr>
            <p:cNvPr id="30" name="rc30"/>
            <p:cNvSpPr/>
            <p:nvPr/>
          </p:nvSpPr>
          <p:spPr>
            <a:xfrm>
              <a:off x="3791502" y="3093332"/>
              <a:ext cx="249522" cy="913352"/>
            </a:xfrm>
            <a:prstGeom prst="rect">
              <a:avLst/>
            </a:prstGeom>
            <a:solidFill>
              <a:srgbClr val="E2231A">
                <a:alpha val="100000"/>
              </a:srgbClr>
            </a:solidFill>
          </p:spPr>
          <p:txBody>
            <a:bodyPr/>
            <a:lstStyle/>
            <a:p/>
          </p:txBody>
        </p:sp>
        <p:sp>
          <p:nvSpPr>
            <p:cNvPr id="31" name="rc31"/>
            <p:cNvSpPr/>
            <p:nvPr/>
          </p:nvSpPr>
          <p:spPr>
            <a:xfrm>
              <a:off x="4068750" y="3098691"/>
              <a:ext cx="249522" cy="907993"/>
            </a:xfrm>
            <a:prstGeom prst="rect">
              <a:avLst/>
            </a:prstGeom>
            <a:solidFill>
              <a:srgbClr val="E2231A">
                <a:alpha val="100000"/>
              </a:srgbClr>
            </a:solidFill>
          </p:spPr>
          <p:txBody>
            <a:bodyPr/>
            <a:lstStyle/>
            <a:p/>
          </p:txBody>
        </p:sp>
        <p:sp>
          <p:nvSpPr>
            <p:cNvPr id="32" name="rc32"/>
            <p:cNvSpPr/>
            <p:nvPr/>
          </p:nvSpPr>
          <p:spPr>
            <a:xfrm>
              <a:off x="4345998" y="3116268"/>
              <a:ext cx="249522" cy="890416"/>
            </a:xfrm>
            <a:prstGeom prst="rect">
              <a:avLst/>
            </a:prstGeom>
            <a:solidFill>
              <a:srgbClr val="E2231A">
                <a:alpha val="100000"/>
              </a:srgbClr>
            </a:solidFill>
          </p:spPr>
          <p:txBody>
            <a:bodyPr/>
            <a:lstStyle/>
            <a:p/>
          </p:txBody>
        </p:sp>
        <p:sp>
          <p:nvSpPr>
            <p:cNvPr id="33" name="rc33"/>
            <p:cNvSpPr/>
            <p:nvPr/>
          </p:nvSpPr>
          <p:spPr>
            <a:xfrm>
              <a:off x="4623245" y="3243593"/>
              <a:ext cx="249522" cy="763091"/>
            </a:xfrm>
            <a:prstGeom prst="rect">
              <a:avLst/>
            </a:prstGeom>
            <a:solidFill>
              <a:srgbClr val="E2231A">
                <a:alpha val="100000"/>
              </a:srgbClr>
            </a:solidFill>
          </p:spPr>
          <p:txBody>
            <a:bodyPr/>
            <a:lstStyle/>
            <a:p/>
          </p:txBody>
        </p:sp>
        <p:sp>
          <p:nvSpPr>
            <p:cNvPr id="34" name="rc34"/>
            <p:cNvSpPr/>
            <p:nvPr/>
          </p:nvSpPr>
          <p:spPr>
            <a:xfrm>
              <a:off x="4900493" y="3133202"/>
              <a:ext cx="249522" cy="873482"/>
            </a:xfrm>
            <a:prstGeom prst="rect">
              <a:avLst/>
            </a:prstGeom>
            <a:solidFill>
              <a:srgbClr val="E2231A">
                <a:alpha val="100000"/>
              </a:srgbClr>
            </a:solidFill>
          </p:spPr>
          <p:txBody>
            <a:bodyPr/>
            <a:lstStyle/>
            <a:p/>
          </p:txBody>
        </p:sp>
        <p:sp>
          <p:nvSpPr>
            <p:cNvPr id="35" name="rc35"/>
            <p:cNvSpPr/>
            <p:nvPr/>
          </p:nvSpPr>
          <p:spPr>
            <a:xfrm>
              <a:off x="5177741" y="3255382"/>
              <a:ext cx="249522" cy="751302"/>
            </a:xfrm>
            <a:prstGeom prst="rect">
              <a:avLst/>
            </a:prstGeom>
            <a:solidFill>
              <a:srgbClr val="E2231A">
                <a:alpha val="100000"/>
              </a:srgbClr>
            </a:solidFill>
          </p:spPr>
          <p:txBody>
            <a:bodyPr/>
            <a:lstStyle/>
            <a:p/>
          </p:txBody>
        </p:sp>
        <p:sp>
          <p:nvSpPr>
            <p:cNvPr id="36" name="rc36"/>
            <p:cNvSpPr/>
            <p:nvPr/>
          </p:nvSpPr>
          <p:spPr>
            <a:xfrm>
              <a:off x="5454988" y="3379706"/>
              <a:ext cx="249522" cy="626978"/>
            </a:xfrm>
            <a:prstGeom prst="rect">
              <a:avLst/>
            </a:prstGeom>
            <a:solidFill>
              <a:srgbClr val="E2231A">
                <a:alpha val="100000"/>
              </a:srgbClr>
            </a:solidFill>
          </p:spPr>
          <p:txBody>
            <a:bodyPr/>
            <a:lstStyle/>
            <a:p/>
          </p:txBody>
        </p:sp>
        <p:sp>
          <p:nvSpPr>
            <p:cNvPr id="37" name="rc37"/>
            <p:cNvSpPr/>
            <p:nvPr/>
          </p:nvSpPr>
          <p:spPr>
            <a:xfrm>
              <a:off x="5732236" y="3505745"/>
              <a:ext cx="249522" cy="500939"/>
            </a:xfrm>
            <a:prstGeom prst="rect">
              <a:avLst/>
            </a:prstGeom>
            <a:solidFill>
              <a:srgbClr val="E2231A">
                <a:alpha val="100000"/>
              </a:srgbClr>
            </a:solidFill>
          </p:spPr>
          <p:txBody>
            <a:bodyPr/>
            <a:lstStyle/>
            <a:p/>
          </p:txBody>
        </p:sp>
        <p:sp>
          <p:nvSpPr>
            <p:cNvPr id="38" name="rc38"/>
            <p:cNvSpPr/>
            <p:nvPr/>
          </p:nvSpPr>
          <p:spPr>
            <a:xfrm>
              <a:off x="6009484" y="3524394"/>
              <a:ext cx="249522" cy="482291"/>
            </a:xfrm>
            <a:prstGeom prst="rect">
              <a:avLst/>
            </a:prstGeom>
            <a:solidFill>
              <a:srgbClr val="E2231A">
                <a:alpha val="100000"/>
              </a:srgbClr>
            </a:solidFill>
          </p:spPr>
          <p:txBody>
            <a:bodyPr/>
            <a:lstStyle/>
            <a:p/>
          </p:txBody>
        </p:sp>
        <p:sp>
          <p:nvSpPr>
            <p:cNvPr id="39" name="rc39"/>
            <p:cNvSpPr/>
            <p:nvPr/>
          </p:nvSpPr>
          <p:spPr>
            <a:xfrm>
              <a:off x="6286731" y="3536612"/>
              <a:ext cx="249522" cy="470073"/>
            </a:xfrm>
            <a:prstGeom prst="rect">
              <a:avLst/>
            </a:prstGeom>
            <a:solidFill>
              <a:srgbClr val="E2231A">
                <a:alpha val="100000"/>
              </a:srgbClr>
            </a:solidFill>
          </p:spPr>
          <p:txBody>
            <a:bodyPr/>
            <a:lstStyle/>
            <a:p/>
          </p:txBody>
        </p:sp>
        <p:sp>
          <p:nvSpPr>
            <p:cNvPr id="40" name="rc40"/>
            <p:cNvSpPr/>
            <p:nvPr/>
          </p:nvSpPr>
          <p:spPr>
            <a:xfrm>
              <a:off x="6563979" y="3658363"/>
              <a:ext cx="249522" cy="348321"/>
            </a:xfrm>
            <a:prstGeom prst="rect">
              <a:avLst/>
            </a:prstGeom>
            <a:solidFill>
              <a:srgbClr val="E2231A">
                <a:alpha val="100000"/>
              </a:srgbClr>
            </a:solidFill>
          </p:spPr>
          <p:txBody>
            <a:bodyPr/>
            <a:lstStyle/>
            <a:p/>
          </p:txBody>
        </p:sp>
        <p:sp>
          <p:nvSpPr>
            <p:cNvPr id="41" name="rc41"/>
            <p:cNvSpPr/>
            <p:nvPr/>
          </p:nvSpPr>
          <p:spPr>
            <a:xfrm>
              <a:off x="6841227" y="3666080"/>
              <a:ext cx="249522" cy="340604"/>
            </a:xfrm>
            <a:prstGeom prst="rect">
              <a:avLst/>
            </a:prstGeom>
            <a:solidFill>
              <a:srgbClr val="E2231A">
                <a:alpha val="100000"/>
              </a:srgbClr>
            </a:solidFill>
          </p:spPr>
          <p:txBody>
            <a:bodyPr/>
            <a:lstStyle/>
            <a:p/>
          </p:txBody>
        </p:sp>
        <p:sp>
          <p:nvSpPr>
            <p:cNvPr id="42" name="rc42"/>
            <p:cNvSpPr/>
            <p:nvPr/>
          </p:nvSpPr>
          <p:spPr>
            <a:xfrm>
              <a:off x="7118474" y="3647003"/>
              <a:ext cx="249522" cy="359682"/>
            </a:xfrm>
            <a:prstGeom prst="rect">
              <a:avLst/>
            </a:prstGeom>
            <a:solidFill>
              <a:srgbClr val="E2231A">
                <a:alpha val="100000"/>
              </a:srgbClr>
            </a:solidFill>
          </p:spPr>
          <p:txBody>
            <a:bodyPr/>
            <a:lstStyle/>
            <a:p/>
          </p:txBody>
        </p:sp>
        <p:sp>
          <p:nvSpPr>
            <p:cNvPr id="43" name="rc43"/>
            <p:cNvSpPr/>
            <p:nvPr/>
          </p:nvSpPr>
          <p:spPr>
            <a:xfrm>
              <a:off x="7395722" y="3569407"/>
              <a:ext cx="249522" cy="437277"/>
            </a:xfrm>
            <a:prstGeom prst="rect">
              <a:avLst/>
            </a:prstGeom>
            <a:solidFill>
              <a:srgbClr val="E2231A">
                <a:alpha val="100000"/>
              </a:srgbClr>
            </a:solidFill>
          </p:spPr>
          <p:txBody>
            <a:bodyPr/>
            <a:lstStyle/>
            <a:p/>
          </p:txBody>
        </p:sp>
        <p:sp>
          <p:nvSpPr>
            <p:cNvPr id="44" name="rc44"/>
            <p:cNvSpPr/>
            <p:nvPr/>
          </p:nvSpPr>
          <p:spPr>
            <a:xfrm>
              <a:off x="7672970" y="3565549"/>
              <a:ext cx="249522" cy="441135"/>
            </a:xfrm>
            <a:prstGeom prst="rect">
              <a:avLst/>
            </a:prstGeom>
            <a:solidFill>
              <a:srgbClr val="E2231A">
                <a:alpha val="100000"/>
              </a:srgbClr>
            </a:solidFill>
          </p:spPr>
          <p:txBody>
            <a:bodyPr/>
            <a:lstStyle/>
            <a:p/>
          </p:txBody>
        </p:sp>
        <p:sp>
          <p:nvSpPr>
            <p:cNvPr id="45" name="rc45"/>
            <p:cNvSpPr/>
            <p:nvPr/>
          </p:nvSpPr>
          <p:spPr>
            <a:xfrm>
              <a:off x="7950217" y="3557189"/>
              <a:ext cx="249522" cy="449495"/>
            </a:xfrm>
            <a:prstGeom prst="rect">
              <a:avLst/>
            </a:prstGeom>
            <a:solidFill>
              <a:srgbClr val="E2231A">
                <a:alpha val="100000"/>
              </a:srgbClr>
            </a:solidFill>
          </p:spPr>
          <p:txBody>
            <a:bodyPr/>
            <a:lstStyle/>
            <a:p/>
          </p:txBody>
        </p:sp>
        <p:sp>
          <p:nvSpPr>
            <p:cNvPr id="46" name="rc46"/>
            <p:cNvSpPr/>
            <p:nvPr/>
          </p:nvSpPr>
          <p:spPr>
            <a:xfrm>
              <a:off x="1573521" y="2718003"/>
              <a:ext cx="249522" cy="77809"/>
            </a:xfrm>
            <a:prstGeom prst="rect">
              <a:avLst/>
            </a:prstGeom>
            <a:solidFill>
              <a:srgbClr val="B3B3B3">
                <a:alpha val="100000"/>
              </a:srgbClr>
            </a:solidFill>
          </p:spPr>
          <p:txBody>
            <a:bodyPr/>
            <a:lstStyle/>
            <a:p/>
          </p:txBody>
        </p:sp>
        <p:sp>
          <p:nvSpPr>
            <p:cNvPr id="47" name="rc47"/>
            <p:cNvSpPr/>
            <p:nvPr/>
          </p:nvSpPr>
          <p:spPr>
            <a:xfrm>
              <a:off x="2405264" y="2657770"/>
              <a:ext cx="249522" cy="15004"/>
            </a:xfrm>
            <a:prstGeom prst="rect">
              <a:avLst/>
            </a:prstGeom>
            <a:solidFill>
              <a:srgbClr val="B3B3B3">
                <a:alpha val="100000"/>
              </a:srgbClr>
            </a:solidFill>
          </p:spPr>
          <p:txBody>
            <a:bodyPr/>
            <a:lstStyle/>
            <a:p/>
          </p:txBody>
        </p:sp>
        <p:sp>
          <p:nvSpPr>
            <p:cNvPr id="48" name="rc48"/>
            <p:cNvSpPr/>
            <p:nvPr/>
          </p:nvSpPr>
          <p:spPr>
            <a:xfrm>
              <a:off x="2959759" y="2806101"/>
              <a:ext cx="249522" cy="207706"/>
            </a:xfrm>
            <a:prstGeom prst="rect">
              <a:avLst/>
            </a:prstGeom>
            <a:solidFill>
              <a:srgbClr val="B3B3B3">
                <a:alpha val="100000"/>
              </a:srgbClr>
            </a:solidFill>
          </p:spPr>
          <p:txBody>
            <a:bodyPr/>
            <a:lstStyle/>
            <a:p/>
          </p:txBody>
        </p:sp>
        <p:sp>
          <p:nvSpPr>
            <p:cNvPr id="49" name="rc49"/>
            <p:cNvSpPr/>
            <p:nvPr/>
          </p:nvSpPr>
          <p:spPr>
            <a:xfrm>
              <a:off x="4623245" y="2820034"/>
              <a:ext cx="249522" cy="423558"/>
            </a:xfrm>
            <a:prstGeom prst="rect">
              <a:avLst/>
            </a:prstGeom>
            <a:solidFill>
              <a:srgbClr val="B3B3B3">
                <a:alpha val="100000"/>
              </a:srgbClr>
            </a:solidFill>
          </p:spPr>
          <p:txBody>
            <a:bodyPr/>
            <a:lstStyle/>
            <a:p/>
          </p:txBody>
        </p:sp>
        <p:sp>
          <p:nvSpPr>
            <p:cNvPr id="50" name="rc50"/>
            <p:cNvSpPr/>
            <p:nvPr/>
          </p:nvSpPr>
          <p:spPr>
            <a:xfrm>
              <a:off x="4900493" y="2848757"/>
              <a:ext cx="249522" cy="284444"/>
            </a:xfrm>
            <a:prstGeom prst="rect">
              <a:avLst/>
            </a:prstGeom>
            <a:solidFill>
              <a:srgbClr val="B3B3B3">
                <a:alpha val="100000"/>
              </a:srgbClr>
            </a:solidFill>
          </p:spPr>
          <p:txBody>
            <a:bodyPr/>
            <a:lstStyle/>
            <a:p/>
          </p:txBody>
        </p:sp>
        <p:sp>
          <p:nvSpPr>
            <p:cNvPr id="51" name="rc51"/>
            <p:cNvSpPr/>
            <p:nvPr/>
          </p:nvSpPr>
          <p:spPr>
            <a:xfrm>
              <a:off x="5177741" y="2971152"/>
              <a:ext cx="249522" cy="284230"/>
            </a:xfrm>
            <a:prstGeom prst="rect">
              <a:avLst/>
            </a:prstGeom>
            <a:solidFill>
              <a:srgbClr val="B3B3B3">
                <a:alpha val="100000"/>
              </a:srgbClr>
            </a:solidFill>
          </p:spPr>
          <p:txBody>
            <a:bodyPr/>
            <a:lstStyle/>
            <a:p/>
          </p:txBody>
        </p:sp>
        <p:sp>
          <p:nvSpPr>
            <p:cNvPr id="52" name="rc52"/>
            <p:cNvSpPr/>
            <p:nvPr/>
          </p:nvSpPr>
          <p:spPr>
            <a:xfrm>
              <a:off x="5454988" y="2818319"/>
              <a:ext cx="249522" cy="561386"/>
            </a:xfrm>
            <a:prstGeom prst="rect">
              <a:avLst/>
            </a:prstGeom>
            <a:solidFill>
              <a:srgbClr val="B3B3B3">
                <a:alpha val="100000"/>
              </a:srgbClr>
            </a:solidFill>
          </p:spPr>
          <p:txBody>
            <a:bodyPr/>
            <a:lstStyle/>
            <a:p/>
          </p:txBody>
        </p:sp>
        <p:sp>
          <p:nvSpPr>
            <p:cNvPr id="53" name="rc53"/>
            <p:cNvSpPr/>
            <p:nvPr/>
          </p:nvSpPr>
          <p:spPr>
            <a:xfrm>
              <a:off x="5732236" y="2808245"/>
              <a:ext cx="249522" cy="697500"/>
            </a:xfrm>
            <a:prstGeom prst="rect">
              <a:avLst/>
            </a:prstGeom>
            <a:solidFill>
              <a:srgbClr val="B3B3B3">
                <a:alpha val="100000"/>
              </a:srgbClr>
            </a:solidFill>
          </p:spPr>
          <p:txBody>
            <a:bodyPr/>
            <a:lstStyle/>
            <a:p/>
          </p:txBody>
        </p:sp>
        <p:sp>
          <p:nvSpPr>
            <p:cNvPr id="54" name="rc54"/>
            <p:cNvSpPr/>
            <p:nvPr/>
          </p:nvSpPr>
          <p:spPr>
            <a:xfrm>
              <a:off x="6009484" y="2788739"/>
              <a:ext cx="249522" cy="735654"/>
            </a:xfrm>
            <a:prstGeom prst="rect">
              <a:avLst/>
            </a:prstGeom>
            <a:solidFill>
              <a:srgbClr val="B3B3B3">
                <a:alpha val="100000"/>
              </a:srgbClr>
            </a:solidFill>
          </p:spPr>
          <p:txBody>
            <a:bodyPr/>
            <a:lstStyle/>
            <a:p/>
          </p:txBody>
        </p:sp>
        <p:sp>
          <p:nvSpPr>
            <p:cNvPr id="55" name="rc55"/>
            <p:cNvSpPr/>
            <p:nvPr/>
          </p:nvSpPr>
          <p:spPr>
            <a:xfrm>
              <a:off x="6286731" y="3045318"/>
              <a:ext cx="249522" cy="491293"/>
            </a:xfrm>
            <a:prstGeom prst="rect">
              <a:avLst/>
            </a:prstGeom>
            <a:solidFill>
              <a:srgbClr val="B3B3B3">
                <a:alpha val="100000"/>
              </a:srgbClr>
            </a:solidFill>
          </p:spPr>
          <p:txBody>
            <a:bodyPr/>
            <a:lstStyle/>
            <a:p/>
          </p:txBody>
        </p:sp>
        <p:sp>
          <p:nvSpPr>
            <p:cNvPr id="56" name="rc56"/>
            <p:cNvSpPr/>
            <p:nvPr/>
          </p:nvSpPr>
          <p:spPr>
            <a:xfrm>
              <a:off x="6563979" y="3310256"/>
              <a:ext cx="249522" cy="348107"/>
            </a:xfrm>
            <a:prstGeom prst="rect">
              <a:avLst/>
            </a:prstGeom>
            <a:solidFill>
              <a:srgbClr val="B3B3B3">
                <a:alpha val="100000"/>
              </a:srgbClr>
            </a:solidFill>
          </p:spPr>
          <p:txBody>
            <a:bodyPr/>
            <a:lstStyle/>
            <a:p/>
          </p:txBody>
        </p:sp>
        <p:sp>
          <p:nvSpPr>
            <p:cNvPr id="57" name="rc57"/>
            <p:cNvSpPr/>
            <p:nvPr/>
          </p:nvSpPr>
          <p:spPr>
            <a:xfrm>
              <a:off x="6841227" y="3294823"/>
              <a:ext cx="249522" cy="371257"/>
            </a:xfrm>
            <a:prstGeom prst="rect">
              <a:avLst/>
            </a:prstGeom>
            <a:solidFill>
              <a:srgbClr val="B3B3B3">
                <a:alpha val="100000"/>
              </a:srgbClr>
            </a:solidFill>
          </p:spPr>
          <p:txBody>
            <a:bodyPr/>
            <a:lstStyle/>
            <a:p/>
          </p:txBody>
        </p:sp>
        <p:sp>
          <p:nvSpPr>
            <p:cNvPr id="58" name="rc58"/>
            <p:cNvSpPr/>
            <p:nvPr/>
          </p:nvSpPr>
          <p:spPr>
            <a:xfrm>
              <a:off x="7118474" y="3294394"/>
              <a:ext cx="249522" cy="352608"/>
            </a:xfrm>
            <a:prstGeom prst="rect">
              <a:avLst/>
            </a:prstGeom>
            <a:solidFill>
              <a:srgbClr val="B3B3B3">
                <a:alpha val="100000"/>
              </a:srgbClr>
            </a:solidFill>
          </p:spPr>
          <p:txBody>
            <a:bodyPr/>
            <a:lstStyle/>
            <a:p/>
          </p:txBody>
        </p:sp>
        <p:sp>
          <p:nvSpPr>
            <p:cNvPr id="59" name="rc59"/>
            <p:cNvSpPr/>
            <p:nvPr/>
          </p:nvSpPr>
          <p:spPr>
            <a:xfrm>
              <a:off x="7395722" y="3164497"/>
              <a:ext cx="249522" cy="404910"/>
            </a:xfrm>
            <a:prstGeom prst="rect">
              <a:avLst/>
            </a:prstGeom>
            <a:solidFill>
              <a:srgbClr val="B3B3B3">
                <a:alpha val="100000"/>
              </a:srgbClr>
            </a:solidFill>
          </p:spPr>
          <p:txBody>
            <a:bodyPr/>
            <a:lstStyle/>
            <a:p/>
          </p:txBody>
        </p:sp>
        <p:sp>
          <p:nvSpPr>
            <p:cNvPr id="60" name="rc60"/>
            <p:cNvSpPr/>
            <p:nvPr/>
          </p:nvSpPr>
          <p:spPr>
            <a:xfrm>
              <a:off x="7672970" y="3173286"/>
              <a:ext cx="249522" cy="392263"/>
            </a:xfrm>
            <a:prstGeom prst="rect">
              <a:avLst/>
            </a:prstGeom>
            <a:solidFill>
              <a:srgbClr val="B3B3B3">
                <a:alpha val="100000"/>
              </a:srgbClr>
            </a:solidFill>
          </p:spPr>
          <p:txBody>
            <a:bodyPr/>
            <a:lstStyle/>
            <a:p/>
          </p:txBody>
        </p:sp>
        <p:sp>
          <p:nvSpPr>
            <p:cNvPr id="61" name="rc61"/>
            <p:cNvSpPr/>
            <p:nvPr/>
          </p:nvSpPr>
          <p:spPr>
            <a:xfrm>
              <a:off x="7950217" y="3185932"/>
              <a:ext cx="249522" cy="371257"/>
            </a:xfrm>
            <a:prstGeom prst="rect">
              <a:avLst/>
            </a:prstGeom>
            <a:solidFill>
              <a:srgbClr val="B3B3B3">
                <a:alpha val="100000"/>
              </a:srgbClr>
            </a:solidFill>
          </p:spPr>
          <p:txBody>
            <a:bodyPr/>
            <a:lstStyle/>
            <a:p/>
          </p:txBody>
        </p:sp>
        <p:sp>
          <p:nvSpPr>
            <p:cNvPr id="62" name="pl62"/>
            <p:cNvSpPr/>
            <p:nvPr/>
          </p:nvSpPr>
          <p:spPr>
            <a:xfrm>
              <a:off x="1421035" y="1282919"/>
              <a:ext cx="6653943" cy="308880"/>
            </a:xfrm>
            <a:custGeom>
              <a:avLst/>
              <a:pathLst>
                <a:path w="6653943" h="308880">
                  <a:moveTo>
                    <a:pt x="0" y="252720"/>
                  </a:moveTo>
                  <a:lnTo>
                    <a:pt x="277247" y="196560"/>
                  </a:lnTo>
                  <a:lnTo>
                    <a:pt x="554495" y="280800"/>
                  </a:lnTo>
                  <a:lnTo>
                    <a:pt x="831742" y="308880"/>
                  </a:lnTo>
                  <a:lnTo>
                    <a:pt x="1108990" y="224640"/>
                  </a:lnTo>
                  <a:lnTo>
                    <a:pt x="1386238" y="196560"/>
                  </a:lnTo>
                  <a:lnTo>
                    <a:pt x="1663485" y="140400"/>
                  </a:lnTo>
                  <a:lnTo>
                    <a:pt x="1940733" y="140400"/>
                  </a:lnTo>
                  <a:lnTo>
                    <a:pt x="2217981" y="112320"/>
                  </a:lnTo>
                  <a:lnTo>
                    <a:pt x="2495228" y="112320"/>
                  </a:lnTo>
                  <a:lnTo>
                    <a:pt x="2772476" y="112320"/>
                  </a:lnTo>
                  <a:lnTo>
                    <a:pt x="3049724" y="112320"/>
                  </a:lnTo>
                  <a:lnTo>
                    <a:pt x="3326971" y="84240"/>
                  </a:lnTo>
                  <a:lnTo>
                    <a:pt x="3604219" y="112320"/>
                  </a:lnTo>
                  <a:lnTo>
                    <a:pt x="3881467" y="84240"/>
                  </a:lnTo>
                  <a:lnTo>
                    <a:pt x="4158714" y="56160"/>
                  </a:lnTo>
                  <a:lnTo>
                    <a:pt x="4435962" y="28080"/>
                  </a:lnTo>
                  <a:lnTo>
                    <a:pt x="4713210" y="28080"/>
                  </a:lnTo>
                  <a:lnTo>
                    <a:pt x="4990457" y="28080"/>
                  </a:lnTo>
                  <a:lnTo>
                    <a:pt x="5267705" y="0"/>
                  </a:lnTo>
                  <a:lnTo>
                    <a:pt x="5544953" y="0"/>
                  </a:lnTo>
                  <a:lnTo>
                    <a:pt x="5822200" y="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63" name="pl63"/>
            <p:cNvSpPr/>
            <p:nvPr/>
          </p:nvSpPr>
          <p:spPr>
            <a:xfrm>
              <a:off x="1421035" y="1282919"/>
              <a:ext cx="6653943" cy="224640"/>
            </a:xfrm>
            <a:custGeom>
              <a:avLst/>
              <a:pathLst>
                <a:path w="6653943" h="224640">
                  <a:moveTo>
                    <a:pt x="0" y="196560"/>
                  </a:moveTo>
                  <a:lnTo>
                    <a:pt x="277247" y="196560"/>
                  </a:lnTo>
                  <a:lnTo>
                    <a:pt x="554495" y="196560"/>
                  </a:lnTo>
                  <a:lnTo>
                    <a:pt x="831742" y="224640"/>
                  </a:lnTo>
                  <a:lnTo>
                    <a:pt x="1108990" y="196560"/>
                  </a:lnTo>
                  <a:lnTo>
                    <a:pt x="1386238" y="168480"/>
                  </a:lnTo>
                  <a:lnTo>
                    <a:pt x="1663485" y="168480"/>
                  </a:lnTo>
                  <a:lnTo>
                    <a:pt x="1940733" y="112320"/>
                  </a:lnTo>
                  <a:lnTo>
                    <a:pt x="2217981" y="56160"/>
                  </a:lnTo>
                  <a:lnTo>
                    <a:pt x="2495228" y="28080"/>
                  </a:lnTo>
                  <a:lnTo>
                    <a:pt x="2772476" y="0"/>
                  </a:lnTo>
                  <a:lnTo>
                    <a:pt x="3049724" y="84240"/>
                  </a:lnTo>
                  <a:lnTo>
                    <a:pt x="3326971" y="168480"/>
                  </a:lnTo>
                  <a:lnTo>
                    <a:pt x="3604219" y="168480"/>
                  </a:lnTo>
                  <a:lnTo>
                    <a:pt x="3881467" y="140400"/>
                  </a:lnTo>
                  <a:lnTo>
                    <a:pt x="4158714" y="168480"/>
                  </a:lnTo>
                  <a:lnTo>
                    <a:pt x="4435962" y="168480"/>
                  </a:lnTo>
                  <a:lnTo>
                    <a:pt x="4713210" y="168480"/>
                  </a:lnTo>
                  <a:lnTo>
                    <a:pt x="4990457" y="112320"/>
                  </a:lnTo>
                  <a:lnTo>
                    <a:pt x="5267705" y="56160"/>
                  </a:lnTo>
                  <a:lnTo>
                    <a:pt x="5544953" y="56160"/>
                  </a:lnTo>
                  <a:lnTo>
                    <a:pt x="5822200" y="56160"/>
                  </a:lnTo>
                  <a:lnTo>
                    <a:pt x="6099448" y="84240"/>
                  </a:lnTo>
                  <a:lnTo>
                    <a:pt x="6376696" y="84240"/>
                  </a:lnTo>
                  <a:lnTo>
                    <a:pt x="6653943" y="8424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0" name="tx70"/>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1" name="tx71"/>
            <p:cNvSpPr/>
            <p:nvPr/>
          </p:nvSpPr>
          <p:spPr>
            <a:xfrm>
              <a:off x="6895650"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2" name="tx72"/>
            <p:cNvSpPr/>
            <p:nvPr/>
          </p:nvSpPr>
          <p:spPr>
            <a:xfrm>
              <a:off x="7172898"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4" name="tx74"/>
            <p:cNvSpPr/>
            <p:nvPr/>
          </p:nvSpPr>
          <p:spPr>
            <a:xfrm>
              <a:off x="7727393"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5" name="tx75"/>
            <p:cNvSpPr/>
            <p:nvPr/>
          </p:nvSpPr>
          <p:spPr>
            <a:xfrm>
              <a:off x="8004641"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6" name="tx76"/>
            <p:cNvSpPr/>
            <p:nvPr/>
          </p:nvSpPr>
          <p:spPr>
            <a:xfrm>
              <a:off x="1345686" y="32090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7" name="tx77"/>
            <p:cNvSpPr/>
            <p:nvPr/>
          </p:nvSpPr>
          <p:spPr>
            <a:xfrm>
              <a:off x="2731924" y="33627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78" name="tx78"/>
            <p:cNvSpPr/>
            <p:nvPr/>
          </p:nvSpPr>
          <p:spPr>
            <a:xfrm>
              <a:off x="4118163" y="35135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9" name="tx79"/>
            <p:cNvSpPr/>
            <p:nvPr/>
          </p:nvSpPr>
          <p:spPr>
            <a:xfrm>
              <a:off x="5504401" y="36527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0" name="tx80"/>
            <p:cNvSpPr/>
            <p:nvPr/>
          </p:nvSpPr>
          <p:spPr>
            <a:xfrm>
              <a:off x="6613391" y="37920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1" name="tx81"/>
            <p:cNvSpPr/>
            <p:nvPr/>
          </p:nvSpPr>
          <p:spPr>
            <a:xfrm>
              <a:off x="6890639" y="37959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2" name="tx82"/>
            <p:cNvSpPr/>
            <p:nvPr/>
          </p:nvSpPr>
          <p:spPr>
            <a:xfrm>
              <a:off x="7167887" y="37877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3" name="tx83"/>
            <p:cNvSpPr/>
            <p:nvPr/>
          </p:nvSpPr>
          <p:spPr>
            <a:xfrm>
              <a:off x="7490339" y="37489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4" name="tx84"/>
            <p:cNvSpPr/>
            <p:nvPr/>
          </p:nvSpPr>
          <p:spPr>
            <a:xfrm>
              <a:off x="7722382" y="37470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5" name="tx85"/>
            <p:cNvSpPr/>
            <p:nvPr/>
          </p:nvSpPr>
          <p:spPr>
            <a:xfrm>
              <a:off x="7999630" y="37428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6" name="tx86"/>
            <p:cNvSpPr/>
            <p:nvPr/>
          </p:nvSpPr>
          <p:spPr>
            <a:xfrm>
              <a:off x="5504401" y="30585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7" name="tx87"/>
            <p:cNvSpPr/>
            <p:nvPr/>
          </p:nvSpPr>
          <p:spPr>
            <a:xfrm>
              <a:off x="6613391" y="34438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8" name="tx88"/>
            <p:cNvSpPr/>
            <p:nvPr/>
          </p:nvSpPr>
          <p:spPr>
            <a:xfrm>
              <a:off x="6890639" y="34413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7167887" y="34302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7445134" y="33265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1" name="tx91"/>
            <p:cNvSpPr/>
            <p:nvPr/>
          </p:nvSpPr>
          <p:spPr>
            <a:xfrm>
              <a:off x="7722382" y="33289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7999630" y="33324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5511936" y="2713323"/>
              <a:ext cx="135627"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94" name="tx94"/>
            <p:cNvSpPr/>
            <p:nvPr/>
          </p:nvSpPr>
          <p:spPr>
            <a:xfrm>
              <a:off x="6620926" y="320397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5" name="tx95"/>
            <p:cNvSpPr/>
            <p:nvPr/>
          </p:nvSpPr>
          <p:spPr>
            <a:xfrm>
              <a:off x="6898174" y="318854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6" name="tx96"/>
            <p:cNvSpPr/>
            <p:nvPr/>
          </p:nvSpPr>
          <p:spPr>
            <a:xfrm>
              <a:off x="7175422" y="318811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7" name="tx97"/>
            <p:cNvSpPr/>
            <p:nvPr/>
          </p:nvSpPr>
          <p:spPr>
            <a:xfrm>
              <a:off x="7452669" y="305821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98" name="tx98"/>
            <p:cNvSpPr/>
            <p:nvPr/>
          </p:nvSpPr>
          <p:spPr>
            <a:xfrm>
              <a:off x="7729917" y="306700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99" name="tx99"/>
            <p:cNvSpPr/>
            <p:nvPr/>
          </p:nvSpPr>
          <p:spPr>
            <a:xfrm>
              <a:off x="8007165" y="30796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0" name="tx10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717597" y="288322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2" name="tx102"/>
            <p:cNvSpPr/>
            <p:nvPr/>
          </p:nvSpPr>
          <p:spPr>
            <a:xfrm>
              <a:off x="639902" y="18110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78790" y="4909475"/>
              <a:ext cx="201456" cy="201456"/>
            </a:xfrm>
            <a:prstGeom prst="rect">
              <a:avLst/>
            </a:prstGeom>
            <a:solidFill>
              <a:srgbClr val="E2231A">
                <a:alpha val="100000"/>
              </a:srgbClr>
            </a:solidFill>
          </p:spPr>
          <p:txBody>
            <a:bodyPr/>
            <a:lstStyle/>
            <a:p/>
          </p:txBody>
        </p:sp>
        <p:sp>
          <p:nvSpPr>
            <p:cNvPr id="125" name="rc125"/>
            <p:cNvSpPr/>
            <p:nvPr/>
          </p:nvSpPr>
          <p:spPr>
            <a:xfrm>
              <a:off x="5642950" y="4909475"/>
              <a:ext cx="201456" cy="201456"/>
            </a:xfrm>
            <a:prstGeom prst="rect">
              <a:avLst/>
            </a:prstGeom>
            <a:solidFill>
              <a:srgbClr val="B3B3B3">
                <a:alpha val="100000"/>
              </a:srgbClr>
            </a:solidFill>
          </p:spPr>
          <p:txBody>
            <a:bodyPr/>
            <a:lstStyle/>
            <a:p/>
          </p:txBody>
        </p:sp>
        <p:sp>
          <p:nvSpPr>
            <p:cNvPr id="126" name="tx12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51100" y="650218"/>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2000-2024</a:t>
              </a:r>
            </a:p>
          </p:txBody>
        </p:sp>
        <p:sp>
          <p:nvSpPr>
            <p:cNvPr id="130" name="pl130"/>
            <p:cNvSpPr/>
            <p:nvPr/>
          </p:nvSpPr>
          <p:spPr>
            <a:xfrm>
              <a:off x="21840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39596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7352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5108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0718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8474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6230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3986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774644"/>
              <a:ext cx="2885322" cy="162162"/>
            </a:xfrm>
            <a:prstGeom prst="rect">
              <a:avLst/>
            </a:prstGeom>
            <a:solidFill>
              <a:srgbClr val="E2231A">
                <a:alpha val="100000"/>
              </a:srgbClr>
            </a:solidFill>
          </p:spPr>
          <p:txBody>
            <a:bodyPr/>
            <a:lstStyle/>
            <a:p/>
          </p:txBody>
        </p:sp>
        <p:sp>
          <p:nvSpPr>
            <p:cNvPr id="143" name="rc143"/>
            <p:cNvSpPr/>
            <p:nvPr/>
          </p:nvSpPr>
          <p:spPr>
            <a:xfrm>
              <a:off x="1296273" y="5571941"/>
              <a:ext cx="3654149" cy="162162"/>
            </a:xfrm>
            <a:prstGeom prst="rect">
              <a:avLst/>
            </a:prstGeom>
            <a:solidFill>
              <a:srgbClr val="E2231A">
                <a:alpha val="100000"/>
              </a:srgbClr>
            </a:solidFill>
          </p:spPr>
          <p:txBody>
            <a:bodyPr/>
            <a:lstStyle/>
            <a:p/>
          </p:txBody>
        </p:sp>
        <p:sp>
          <p:nvSpPr>
            <p:cNvPr id="144" name="rc144"/>
            <p:cNvSpPr/>
            <p:nvPr/>
          </p:nvSpPr>
          <p:spPr>
            <a:xfrm>
              <a:off x="1296273" y="5369238"/>
              <a:ext cx="3723397" cy="162162"/>
            </a:xfrm>
            <a:prstGeom prst="rect">
              <a:avLst/>
            </a:prstGeom>
            <a:solidFill>
              <a:srgbClr val="E2231A">
                <a:alpha val="100000"/>
              </a:srgbClr>
            </a:solidFill>
          </p:spPr>
          <p:txBody>
            <a:bodyPr/>
            <a:lstStyle/>
            <a:p/>
          </p:txBody>
        </p:sp>
        <p:sp>
          <p:nvSpPr>
            <p:cNvPr id="145" name="rc145"/>
            <p:cNvSpPr/>
            <p:nvPr/>
          </p:nvSpPr>
          <p:spPr>
            <a:xfrm>
              <a:off x="4181596" y="5774644"/>
              <a:ext cx="2883546" cy="162162"/>
            </a:xfrm>
            <a:prstGeom prst="rect">
              <a:avLst/>
            </a:prstGeom>
            <a:solidFill>
              <a:srgbClr val="B3B3B3">
                <a:alpha val="100000"/>
              </a:srgbClr>
            </a:solidFill>
          </p:spPr>
          <p:txBody>
            <a:bodyPr/>
            <a:lstStyle/>
            <a:p/>
          </p:txBody>
        </p:sp>
        <p:sp>
          <p:nvSpPr>
            <p:cNvPr id="146" name="rc146"/>
            <p:cNvSpPr/>
            <p:nvPr/>
          </p:nvSpPr>
          <p:spPr>
            <a:xfrm>
              <a:off x="4950423" y="5571941"/>
              <a:ext cx="3249316" cy="162162"/>
            </a:xfrm>
            <a:prstGeom prst="rect">
              <a:avLst/>
            </a:prstGeom>
            <a:solidFill>
              <a:srgbClr val="B3B3B3">
                <a:alpha val="100000"/>
              </a:srgbClr>
            </a:solidFill>
          </p:spPr>
          <p:txBody>
            <a:bodyPr/>
            <a:lstStyle/>
            <a:p/>
          </p:txBody>
        </p:sp>
        <p:sp>
          <p:nvSpPr>
            <p:cNvPr id="147" name="rc147"/>
            <p:cNvSpPr/>
            <p:nvPr/>
          </p:nvSpPr>
          <p:spPr>
            <a:xfrm>
              <a:off x="5019671" y="5369238"/>
              <a:ext cx="3075309" cy="162162"/>
            </a:xfrm>
            <a:prstGeom prst="rect">
              <a:avLst/>
            </a:prstGeom>
            <a:solidFill>
              <a:srgbClr val="B3B3B3">
                <a:alpha val="100000"/>
              </a:srgbClr>
            </a:solidFill>
          </p:spPr>
          <p:txBody>
            <a:bodyPr/>
            <a:lstStyle/>
            <a:p/>
          </p:txBody>
        </p:sp>
        <p:sp>
          <p:nvSpPr>
            <p:cNvPr id="148" name="tx148"/>
            <p:cNvSpPr/>
            <p:nvPr/>
          </p:nvSpPr>
          <p:spPr>
            <a:xfrm>
              <a:off x="7145515"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49" name="tx149"/>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50" name="tx150"/>
            <p:cNvSpPr/>
            <p:nvPr/>
          </p:nvSpPr>
          <p:spPr>
            <a:xfrm>
              <a:off x="817535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51" name="tx151"/>
            <p:cNvSpPr/>
            <p:nvPr/>
          </p:nvSpPr>
          <p:spPr>
            <a:xfrm>
              <a:off x="265856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2" name="tx152"/>
            <p:cNvSpPr/>
            <p:nvPr/>
          </p:nvSpPr>
          <p:spPr>
            <a:xfrm>
              <a:off x="3042976"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3" name="tx153"/>
            <p:cNvSpPr/>
            <p:nvPr/>
          </p:nvSpPr>
          <p:spPr>
            <a:xfrm>
              <a:off x="307760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4" name="tx154"/>
            <p:cNvSpPr/>
            <p:nvPr/>
          </p:nvSpPr>
          <p:spPr>
            <a:xfrm>
              <a:off x="5542997"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5" name="tx155"/>
            <p:cNvSpPr/>
            <p:nvPr/>
          </p:nvSpPr>
          <p:spPr>
            <a:xfrm>
              <a:off x="649471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6" name="tx156"/>
            <p:cNvSpPr/>
            <p:nvPr/>
          </p:nvSpPr>
          <p:spPr>
            <a:xfrm>
              <a:off x="6476954"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57" name="tx15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1" name="tx161"/>
            <p:cNvSpPr/>
            <p:nvPr/>
          </p:nvSpPr>
          <p:spPr>
            <a:xfrm>
              <a:off x="298642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2" name="tx162"/>
            <p:cNvSpPr/>
            <p:nvPr/>
          </p:nvSpPr>
          <p:spPr>
            <a:xfrm>
              <a:off x="476200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3" name="tx163"/>
            <p:cNvSpPr/>
            <p:nvPr/>
          </p:nvSpPr>
          <p:spPr>
            <a:xfrm>
              <a:off x="6537586"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4" name="tx164"/>
            <p:cNvSpPr/>
            <p:nvPr/>
          </p:nvSpPr>
          <p:spPr>
            <a:xfrm>
              <a:off x="8313169"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5" name="tx16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6" name="tx16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2,000 children missed their routine first dose of measles vaccine.
MCV2 is typically administered to children between 18 months and five years old. MCV2 coverage remained constant at 94%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314272"/>
            </a:xfrm>
            <a:custGeom>
              <a:avLst/>
              <a:pathLst>
                <a:path w="3397293" h="314272">
                  <a:moveTo>
                    <a:pt x="0" y="257132"/>
                  </a:moveTo>
                  <a:lnTo>
                    <a:pt x="141553" y="199991"/>
                  </a:lnTo>
                  <a:lnTo>
                    <a:pt x="283107" y="285702"/>
                  </a:lnTo>
                  <a:lnTo>
                    <a:pt x="424661" y="314272"/>
                  </a:lnTo>
                  <a:lnTo>
                    <a:pt x="566215" y="228562"/>
                  </a:lnTo>
                  <a:lnTo>
                    <a:pt x="707769" y="199991"/>
                  </a:lnTo>
                  <a:lnTo>
                    <a:pt x="849323" y="142851"/>
                  </a:lnTo>
                  <a:lnTo>
                    <a:pt x="990877" y="142851"/>
                  </a:lnTo>
                  <a:lnTo>
                    <a:pt x="1132431" y="114281"/>
                  </a:lnTo>
                  <a:lnTo>
                    <a:pt x="1273984" y="114281"/>
                  </a:lnTo>
                  <a:lnTo>
                    <a:pt x="1415538" y="114281"/>
                  </a:lnTo>
                  <a:lnTo>
                    <a:pt x="1557092" y="114281"/>
                  </a:lnTo>
                  <a:lnTo>
                    <a:pt x="1698646" y="85710"/>
                  </a:lnTo>
                  <a:lnTo>
                    <a:pt x="1840200" y="114281"/>
                  </a:lnTo>
                  <a:lnTo>
                    <a:pt x="1981754" y="85710"/>
                  </a:lnTo>
                  <a:lnTo>
                    <a:pt x="2123308" y="57140"/>
                  </a:lnTo>
                  <a:lnTo>
                    <a:pt x="2264862" y="2857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314272"/>
            </a:xfrm>
            <a:custGeom>
              <a:avLst/>
              <a:pathLst>
                <a:path w="3397293" h="314272">
                  <a:moveTo>
                    <a:pt x="0" y="257132"/>
                  </a:moveTo>
                  <a:lnTo>
                    <a:pt x="141553" y="199991"/>
                  </a:lnTo>
                  <a:lnTo>
                    <a:pt x="283107" y="285702"/>
                  </a:lnTo>
                  <a:lnTo>
                    <a:pt x="424661" y="314272"/>
                  </a:lnTo>
                  <a:lnTo>
                    <a:pt x="566215" y="228562"/>
                  </a:lnTo>
                  <a:lnTo>
                    <a:pt x="707769" y="199991"/>
                  </a:lnTo>
                  <a:lnTo>
                    <a:pt x="849323" y="142851"/>
                  </a:lnTo>
                  <a:lnTo>
                    <a:pt x="990877" y="142851"/>
                  </a:lnTo>
                  <a:lnTo>
                    <a:pt x="1132431" y="114281"/>
                  </a:lnTo>
                  <a:lnTo>
                    <a:pt x="1273984" y="114281"/>
                  </a:lnTo>
                  <a:lnTo>
                    <a:pt x="1415538" y="114281"/>
                  </a:lnTo>
                  <a:lnTo>
                    <a:pt x="1557092" y="114281"/>
                  </a:lnTo>
                  <a:lnTo>
                    <a:pt x="1698646" y="85710"/>
                  </a:lnTo>
                  <a:lnTo>
                    <a:pt x="1840200" y="114281"/>
                  </a:lnTo>
                  <a:lnTo>
                    <a:pt x="1981754" y="85710"/>
                  </a:lnTo>
                  <a:lnTo>
                    <a:pt x="2123308" y="57140"/>
                  </a:lnTo>
                  <a:lnTo>
                    <a:pt x="2264862" y="2857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314272"/>
            </a:xfrm>
            <a:custGeom>
              <a:avLst/>
              <a:pathLst>
                <a:path w="3397293" h="314272">
                  <a:moveTo>
                    <a:pt x="0" y="257132"/>
                  </a:moveTo>
                  <a:lnTo>
                    <a:pt x="141553" y="199991"/>
                  </a:lnTo>
                  <a:lnTo>
                    <a:pt x="283107" y="285702"/>
                  </a:lnTo>
                  <a:lnTo>
                    <a:pt x="424661" y="314272"/>
                  </a:lnTo>
                  <a:lnTo>
                    <a:pt x="566215" y="228562"/>
                  </a:lnTo>
                  <a:lnTo>
                    <a:pt x="707769" y="199991"/>
                  </a:lnTo>
                  <a:lnTo>
                    <a:pt x="849323" y="142851"/>
                  </a:lnTo>
                  <a:lnTo>
                    <a:pt x="990877" y="142851"/>
                  </a:lnTo>
                  <a:lnTo>
                    <a:pt x="1132431" y="114281"/>
                  </a:lnTo>
                  <a:lnTo>
                    <a:pt x="1273984" y="114281"/>
                  </a:lnTo>
                  <a:lnTo>
                    <a:pt x="1415538" y="114281"/>
                  </a:lnTo>
                  <a:lnTo>
                    <a:pt x="1557092" y="114281"/>
                  </a:lnTo>
                  <a:lnTo>
                    <a:pt x="1698646" y="85710"/>
                  </a:lnTo>
                  <a:lnTo>
                    <a:pt x="1840200" y="114281"/>
                  </a:lnTo>
                  <a:lnTo>
                    <a:pt x="1981754" y="85710"/>
                  </a:lnTo>
                  <a:lnTo>
                    <a:pt x="2123308" y="57140"/>
                  </a:lnTo>
                  <a:lnTo>
                    <a:pt x="2264862" y="28570"/>
                  </a:lnTo>
                  <a:lnTo>
                    <a:pt x="2406416" y="28570"/>
                  </a:lnTo>
                  <a:lnTo>
                    <a:pt x="2547969" y="2857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11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11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3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8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8296"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0" name="tx60"/>
            <p:cNvSpPr/>
            <p:nvPr/>
          </p:nvSpPr>
          <p:spPr>
            <a:xfrm>
              <a:off x="24904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291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83" y="471005"/>
              <a:ext cx="25074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Norway,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319945"/>
            </a:xfrm>
            <a:custGeom>
              <a:avLst/>
              <a:pathLst>
                <a:path w="3397293" h="1319945">
                  <a:moveTo>
                    <a:pt x="0" y="1079955"/>
                  </a:moveTo>
                  <a:lnTo>
                    <a:pt x="141553" y="839965"/>
                  </a:lnTo>
                  <a:lnTo>
                    <a:pt x="283107" y="1199950"/>
                  </a:lnTo>
                  <a:lnTo>
                    <a:pt x="424661" y="1319945"/>
                  </a:lnTo>
                  <a:lnTo>
                    <a:pt x="566215" y="959960"/>
                  </a:lnTo>
                  <a:lnTo>
                    <a:pt x="707769" y="839965"/>
                  </a:lnTo>
                  <a:lnTo>
                    <a:pt x="849323" y="599975"/>
                  </a:lnTo>
                  <a:lnTo>
                    <a:pt x="990877" y="599975"/>
                  </a:lnTo>
                  <a:lnTo>
                    <a:pt x="1132431" y="479980"/>
                  </a:lnTo>
                  <a:lnTo>
                    <a:pt x="1273984" y="479980"/>
                  </a:lnTo>
                  <a:lnTo>
                    <a:pt x="1415538" y="479980"/>
                  </a:lnTo>
                  <a:lnTo>
                    <a:pt x="1557092" y="479980"/>
                  </a:lnTo>
                  <a:lnTo>
                    <a:pt x="1698646" y="359985"/>
                  </a:lnTo>
                  <a:lnTo>
                    <a:pt x="1840200" y="479980"/>
                  </a:lnTo>
                  <a:lnTo>
                    <a:pt x="1981754" y="359985"/>
                  </a:lnTo>
                  <a:lnTo>
                    <a:pt x="2123308" y="239990"/>
                  </a:lnTo>
                  <a:lnTo>
                    <a:pt x="2264862" y="119995"/>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319945"/>
            </a:xfrm>
            <a:custGeom>
              <a:avLst/>
              <a:pathLst>
                <a:path w="3397293" h="1319945">
                  <a:moveTo>
                    <a:pt x="0" y="1079955"/>
                  </a:moveTo>
                  <a:lnTo>
                    <a:pt x="141553" y="839965"/>
                  </a:lnTo>
                  <a:lnTo>
                    <a:pt x="283107" y="1199950"/>
                  </a:lnTo>
                  <a:lnTo>
                    <a:pt x="424661" y="1319945"/>
                  </a:lnTo>
                  <a:lnTo>
                    <a:pt x="566215" y="959960"/>
                  </a:lnTo>
                  <a:lnTo>
                    <a:pt x="707769" y="839965"/>
                  </a:lnTo>
                  <a:lnTo>
                    <a:pt x="849323" y="599975"/>
                  </a:lnTo>
                  <a:lnTo>
                    <a:pt x="990877" y="599975"/>
                  </a:lnTo>
                  <a:lnTo>
                    <a:pt x="1132431" y="479980"/>
                  </a:lnTo>
                  <a:lnTo>
                    <a:pt x="1273984" y="479980"/>
                  </a:lnTo>
                  <a:lnTo>
                    <a:pt x="1415538" y="479980"/>
                  </a:lnTo>
                  <a:lnTo>
                    <a:pt x="1557092" y="479980"/>
                  </a:lnTo>
                  <a:lnTo>
                    <a:pt x="1698646" y="359985"/>
                  </a:lnTo>
                  <a:lnTo>
                    <a:pt x="1840200" y="479980"/>
                  </a:lnTo>
                  <a:lnTo>
                    <a:pt x="1981754" y="359985"/>
                  </a:lnTo>
                  <a:lnTo>
                    <a:pt x="2123308" y="239990"/>
                  </a:lnTo>
                  <a:lnTo>
                    <a:pt x="2264862" y="119995"/>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271947"/>
            </a:xfrm>
            <a:custGeom>
              <a:avLst/>
              <a:pathLst>
                <a:path w="0" h="1271947">
                  <a:moveTo>
                    <a:pt x="0" y="12719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319945"/>
            </a:xfrm>
            <a:custGeom>
              <a:avLst/>
              <a:pathLst>
                <a:path w="3397293" h="1319945">
                  <a:moveTo>
                    <a:pt x="0" y="1079955"/>
                  </a:moveTo>
                  <a:lnTo>
                    <a:pt x="141553" y="839965"/>
                  </a:lnTo>
                  <a:lnTo>
                    <a:pt x="283107" y="1199950"/>
                  </a:lnTo>
                  <a:lnTo>
                    <a:pt x="424661" y="1319945"/>
                  </a:lnTo>
                  <a:lnTo>
                    <a:pt x="566215" y="959960"/>
                  </a:lnTo>
                  <a:lnTo>
                    <a:pt x="707769" y="839965"/>
                  </a:lnTo>
                  <a:lnTo>
                    <a:pt x="849323" y="599975"/>
                  </a:lnTo>
                  <a:lnTo>
                    <a:pt x="990877" y="599975"/>
                  </a:lnTo>
                  <a:lnTo>
                    <a:pt x="1132431" y="479980"/>
                  </a:lnTo>
                  <a:lnTo>
                    <a:pt x="1273984" y="479980"/>
                  </a:lnTo>
                  <a:lnTo>
                    <a:pt x="1415538" y="479980"/>
                  </a:lnTo>
                  <a:lnTo>
                    <a:pt x="1557092" y="479980"/>
                  </a:lnTo>
                  <a:lnTo>
                    <a:pt x="1698646" y="359985"/>
                  </a:lnTo>
                  <a:lnTo>
                    <a:pt x="1840200" y="479980"/>
                  </a:lnTo>
                  <a:lnTo>
                    <a:pt x="1981754" y="359985"/>
                  </a:lnTo>
                  <a:lnTo>
                    <a:pt x="2123308" y="239990"/>
                  </a:lnTo>
                  <a:lnTo>
                    <a:pt x="2264862" y="119995"/>
                  </a:lnTo>
                  <a:lnTo>
                    <a:pt x="2406416" y="119995"/>
                  </a:lnTo>
                  <a:lnTo>
                    <a:pt x="2547969" y="119995"/>
                  </a:lnTo>
                  <a:lnTo>
                    <a:pt x="2689523" y="0"/>
                  </a:lnTo>
                  <a:lnTo>
                    <a:pt x="2831077" y="0"/>
                  </a:lnTo>
                  <a:lnTo>
                    <a:pt x="2972631" y="0"/>
                  </a:lnTo>
                  <a:lnTo>
                    <a:pt x="3114185" y="119995"/>
                  </a:lnTo>
                  <a:lnTo>
                    <a:pt x="3255739" y="119995"/>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97238" y="178785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805008"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0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0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400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025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74994" y="480401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2" name="tx122"/>
            <p:cNvSpPr/>
            <p:nvPr/>
          </p:nvSpPr>
          <p:spPr>
            <a:xfrm>
              <a:off x="68071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6961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0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357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814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272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62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086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543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000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673601" cy="149993"/>
            </a:xfrm>
            <a:prstGeom prst="rect">
              <a:avLst/>
            </a:prstGeom>
            <a:solidFill>
              <a:srgbClr val="E2231A">
                <a:alpha val="80000"/>
              </a:srgbClr>
            </a:solidFill>
          </p:spPr>
          <p:txBody>
            <a:bodyPr/>
            <a:lstStyle/>
            <a:p/>
          </p:txBody>
        </p:sp>
        <p:sp>
          <p:nvSpPr>
            <p:cNvPr id="138" name="rc138"/>
            <p:cNvSpPr/>
            <p:nvPr/>
          </p:nvSpPr>
          <p:spPr>
            <a:xfrm>
              <a:off x="1317178" y="5637654"/>
              <a:ext cx="7185398" cy="149993"/>
            </a:xfrm>
            <a:prstGeom prst="rect">
              <a:avLst/>
            </a:prstGeom>
            <a:solidFill>
              <a:srgbClr val="E2231A">
                <a:alpha val="80000"/>
              </a:srgbClr>
            </a:solidFill>
          </p:spPr>
          <p:txBody>
            <a:bodyPr/>
            <a:lstStyle/>
            <a:p/>
          </p:txBody>
        </p:sp>
        <p:sp>
          <p:nvSpPr>
            <p:cNvPr id="139" name="rc139"/>
            <p:cNvSpPr/>
            <p:nvPr/>
          </p:nvSpPr>
          <p:spPr>
            <a:xfrm>
              <a:off x="1317178" y="5450161"/>
              <a:ext cx="7321564"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2981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445903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62047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79504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Norway (96%) was 12 percentage points higher than the global average (84%) and 2 percentage points higher than the average across all non-programme countries (94%).
National MCV1 coverage was 1 percentage point lower than in 2019 (97%).
This equates to 2,000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Norway ranked number 24 out of 41 countries for lowest MCV1 coverage (based on tied ranks).
Norway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4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2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6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6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0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44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21693"/>
              <a:ext cx="249522" cy="1481004"/>
            </a:xfrm>
            <a:prstGeom prst="rect">
              <a:avLst/>
            </a:prstGeom>
            <a:solidFill>
              <a:srgbClr val="80BD41">
                <a:alpha val="100000"/>
              </a:srgbClr>
            </a:solidFill>
          </p:spPr>
          <p:txBody>
            <a:bodyPr/>
            <a:lstStyle/>
            <a:p/>
          </p:txBody>
        </p:sp>
        <p:sp>
          <p:nvSpPr>
            <p:cNvPr id="24" name="rc24"/>
            <p:cNvSpPr/>
            <p:nvPr/>
          </p:nvSpPr>
          <p:spPr>
            <a:xfrm>
              <a:off x="1296273" y="2419660"/>
              <a:ext cx="249522" cy="202032"/>
            </a:xfrm>
            <a:prstGeom prst="rect">
              <a:avLst/>
            </a:prstGeom>
            <a:solidFill>
              <a:srgbClr val="E2231A">
                <a:alpha val="100000"/>
              </a:srgbClr>
            </a:solidFill>
          </p:spPr>
          <p:txBody>
            <a:bodyPr/>
            <a:lstStyle/>
            <a:p/>
          </p:txBody>
        </p:sp>
        <p:sp>
          <p:nvSpPr>
            <p:cNvPr id="25" name="rc25"/>
            <p:cNvSpPr/>
            <p:nvPr/>
          </p:nvSpPr>
          <p:spPr>
            <a:xfrm>
              <a:off x="1573521" y="2651940"/>
              <a:ext cx="249522" cy="1450756"/>
            </a:xfrm>
            <a:prstGeom prst="rect">
              <a:avLst/>
            </a:prstGeom>
            <a:solidFill>
              <a:srgbClr val="80BD41">
                <a:alpha val="100000"/>
              </a:srgbClr>
            </a:solidFill>
          </p:spPr>
          <p:txBody>
            <a:bodyPr/>
            <a:lstStyle/>
            <a:p/>
          </p:txBody>
        </p:sp>
        <p:sp>
          <p:nvSpPr>
            <p:cNvPr id="26" name="rc26"/>
            <p:cNvSpPr/>
            <p:nvPr/>
          </p:nvSpPr>
          <p:spPr>
            <a:xfrm>
              <a:off x="1573521" y="2490714"/>
              <a:ext cx="249522" cy="161226"/>
            </a:xfrm>
            <a:prstGeom prst="rect">
              <a:avLst/>
            </a:prstGeom>
            <a:solidFill>
              <a:srgbClr val="E2231A">
                <a:alpha val="100000"/>
              </a:srgbClr>
            </a:solidFill>
          </p:spPr>
          <p:txBody>
            <a:bodyPr/>
            <a:lstStyle/>
            <a:p/>
          </p:txBody>
        </p:sp>
        <p:sp>
          <p:nvSpPr>
            <p:cNvPr id="27" name="rc27"/>
            <p:cNvSpPr/>
            <p:nvPr/>
          </p:nvSpPr>
          <p:spPr>
            <a:xfrm>
              <a:off x="1850769" y="2734409"/>
              <a:ext cx="249522" cy="1368288"/>
            </a:xfrm>
            <a:prstGeom prst="rect">
              <a:avLst/>
            </a:prstGeom>
            <a:solidFill>
              <a:srgbClr val="80BD41">
                <a:alpha val="100000"/>
              </a:srgbClr>
            </a:solidFill>
          </p:spPr>
          <p:txBody>
            <a:bodyPr/>
            <a:lstStyle/>
            <a:p/>
          </p:txBody>
        </p:sp>
        <p:sp>
          <p:nvSpPr>
            <p:cNvPr id="28" name="rc28"/>
            <p:cNvSpPr/>
            <p:nvPr/>
          </p:nvSpPr>
          <p:spPr>
            <a:xfrm>
              <a:off x="1850769" y="2529808"/>
              <a:ext cx="249522" cy="204601"/>
            </a:xfrm>
            <a:prstGeom prst="rect">
              <a:avLst/>
            </a:prstGeom>
            <a:solidFill>
              <a:srgbClr val="E2231A">
                <a:alpha val="100000"/>
              </a:srgbClr>
            </a:solidFill>
          </p:spPr>
          <p:txBody>
            <a:bodyPr/>
            <a:lstStyle/>
            <a:p/>
          </p:txBody>
        </p:sp>
        <p:sp>
          <p:nvSpPr>
            <p:cNvPr id="29" name="rc29"/>
            <p:cNvSpPr/>
            <p:nvPr/>
          </p:nvSpPr>
          <p:spPr>
            <a:xfrm>
              <a:off x="2128016" y="2724992"/>
              <a:ext cx="249522" cy="1377704"/>
            </a:xfrm>
            <a:prstGeom prst="rect">
              <a:avLst/>
            </a:prstGeom>
            <a:solidFill>
              <a:srgbClr val="80BD41">
                <a:alpha val="100000"/>
              </a:srgbClr>
            </a:solidFill>
          </p:spPr>
          <p:txBody>
            <a:bodyPr/>
            <a:lstStyle/>
            <a:p/>
          </p:txBody>
        </p:sp>
        <p:sp>
          <p:nvSpPr>
            <p:cNvPr id="30" name="rc30"/>
            <p:cNvSpPr/>
            <p:nvPr/>
          </p:nvSpPr>
          <p:spPr>
            <a:xfrm>
              <a:off x="2128016" y="2500701"/>
              <a:ext cx="249522" cy="224290"/>
            </a:xfrm>
            <a:prstGeom prst="rect">
              <a:avLst/>
            </a:prstGeom>
            <a:solidFill>
              <a:srgbClr val="E2231A">
                <a:alpha val="100000"/>
              </a:srgbClr>
            </a:solidFill>
          </p:spPr>
          <p:txBody>
            <a:bodyPr/>
            <a:lstStyle/>
            <a:p/>
          </p:txBody>
        </p:sp>
        <p:sp>
          <p:nvSpPr>
            <p:cNvPr id="31" name="rc31"/>
            <p:cNvSpPr/>
            <p:nvPr/>
          </p:nvSpPr>
          <p:spPr>
            <a:xfrm>
              <a:off x="2405264" y="2665923"/>
              <a:ext cx="249522" cy="1436773"/>
            </a:xfrm>
            <a:prstGeom prst="rect">
              <a:avLst/>
            </a:prstGeom>
            <a:solidFill>
              <a:srgbClr val="80BD41">
                <a:alpha val="100000"/>
              </a:srgbClr>
            </a:solidFill>
          </p:spPr>
          <p:txBody>
            <a:bodyPr/>
            <a:lstStyle/>
            <a:p/>
          </p:txBody>
        </p:sp>
        <p:sp>
          <p:nvSpPr>
            <p:cNvPr id="32" name="rc32"/>
            <p:cNvSpPr/>
            <p:nvPr/>
          </p:nvSpPr>
          <p:spPr>
            <a:xfrm>
              <a:off x="2405264" y="2488431"/>
              <a:ext cx="249522" cy="177492"/>
            </a:xfrm>
            <a:prstGeom prst="rect">
              <a:avLst/>
            </a:prstGeom>
            <a:solidFill>
              <a:srgbClr val="E2231A">
                <a:alpha val="100000"/>
              </a:srgbClr>
            </a:solidFill>
          </p:spPr>
          <p:txBody>
            <a:bodyPr/>
            <a:lstStyle/>
            <a:p/>
          </p:txBody>
        </p:sp>
        <p:sp>
          <p:nvSpPr>
            <p:cNvPr id="33" name="rc33"/>
            <p:cNvSpPr/>
            <p:nvPr/>
          </p:nvSpPr>
          <p:spPr>
            <a:xfrm>
              <a:off x="2682512" y="2656792"/>
              <a:ext cx="249522" cy="1445905"/>
            </a:xfrm>
            <a:prstGeom prst="rect">
              <a:avLst/>
            </a:prstGeom>
            <a:solidFill>
              <a:srgbClr val="80BD41">
                <a:alpha val="100000"/>
              </a:srgbClr>
            </a:solidFill>
          </p:spPr>
          <p:txBody>
            <a:bodyPr/>
            <a:lstStyle/>
            <a:p/>
          </p:txBody>
        </p:sp>
        <p:sp>
          <p:nvSpPr>
            <p:cNvPr id="34" name="rc34"/>
            <p:cNvSpPr/>
            <p:nvPr/>
          </p:nvSpPr>
          <p:spPr>
            <a:xfrm>
              <a:off x="2682512" y="2496135"/>
              <a:ext cx="249522" cy="160656"/>
            </a:xfrm>
            <a:prstGeom prst="rect">
              <a:avLst/>
            </a:prstGeom>
            <a:solidFill>
              <a:srgbClr val="E2231A">
                <a:alpha val="100000"/>
              </a:srgbClr>
            </a:solidFill>
          </p:spPr>
          <p:txBody>
            <a:bodyPr/>
            <a:lstStyle/>
            <a:p/>
          </p:txBody>
        </p:sp>
        <p:sp>
          <p:nvSpPr>
            <p:cNvPr id="35" name="rc35"/>
            <p:cNvSpPr/>
            <p:nvPr/>
          </p:nvSpPr>
          <p:spPr>
            <a:xfrm>
              <a:off x="2959759" y="2582884"/>
              <a:ext cx="249522" cy="1519812"/>
            </a:xfrm>
            <a:prstGeom prst="rect">
              <a:avLst/>
            </a:prstGeom>
            <a:solidFill>
              <a:srgbClr val="80BD41">
                <a:alpha val="100000"/>
              </a:srgbClr>
            </a:solidFill>
          </p:spPr>
          <p:txBody>
            <a:bodyPr/>
            <a:lstStyle/>
            <a:p/>
          </p:txBody>
        </p:sp>
        <p:sp>
          <p:nvSpPr>
            <p:cNvPr id="36" name="rc36"/>
            <p:cNvSpPr/>
            <p:nvPr/>
          </p:nvSpPr>
          <p:spPr>
            <a:xfrm>
              <a:off x="2959759" y="2450764"/>
              <a:ext cx="249522" cy="132120"/>
            </a:xfrm>
            <a:prstGeom prst="rect">
              <a:avLst/>
            </a:prstGeom>
            <a:solidFill>
              <a:srgbClr val="E2231A">
                <a:alpha val="100000"/>
              </a:srgbClr>
            </a:solidFill>
          </p:spPr>
          <p:txBody>
            <a:bodyPr/>
            <a:lstStyle/>
            <a:p/>
          </p:txBody>
        </p:sp>
        <p:sp>
          <p:nvSpPr>
            <p:cNvPr id="37" name="rc37"/>
            <p:cNvSpPr/>
            <p:nvPr/>
          </p:nvSpPr>
          <p:spPr>
            <a:xfrm>
              <a:off x="3237007" y="2588306"/>
              <a:ext cx="249522" cy="1514391"/>
            </a:xfrm>
            <a:prstGeom prst="rect">
              <a:avLst/>
            </a:prstGeom>
            <a:solidFill>
              <a:srgbClr val="80BD41">
                <a:alpha val="100000"/>
              </a:srgbClr>
            </a:solidFill>
          </p:spPr>
          <p:txBody>
            <a:bodyPr/>
            <a:lstStyle/>
            <a:p/>
          </p:txBody>
        </p:sp>
        <p:sp>
          <p:nvSpPr>
            <p:cNvPr id="38" name="rc38"/>
            <p:cNvSpPr/>
            <p:nvPr/>
          </p:nvSpPr>
          <p:spPr>
            <a:xfrm>
              <a:off x="3237007" y="2456756"/>
              <a:ext cx="249522" cy="131549"/>
            </a:xfrm>
            <a:prstGeom prst="rect">
              <a:avLst/>
            </a:prstGeom>
            <a:solidFill>
              <a:srgbClr val="E2231A">
                <a:alpha val="100000"/>
              </a:srgbClr>
            </a:solidFill>
          </p:spPr>
          <p:txBody>
            <a:bodyPr/>
            <a:lstStyle/>
            <a:p/>
          </p:txBody>
        </p:sp>
        <p:sp>
          <p:nvSpPr>
            <p:cNvPr id="39" name="rc39"/>
            <p:cNvSpPr/>
            <p:nvPr/>
          </p:nvSpPr>
          <p:spPr>
            <a:xfrm>
              <a:off x="3514255" y="2522388"/>
              <a:ext cx="249522" cy="1580308"/>
            </a:xfrm>
            <a:prstGeom prst="rect">
              <a:avLst/>
            </a:prstGeom>
            <a:solidFill>
              <a:srgbClr val="80BD41">
                <a:alpha val="100000"/>
              </a:srgbClr>
            </a:solidFill>
          </p:spPr>
          <p:txBody>
            <a:bodyPr/>
            <a:lstStyle/>
            <a:p/>
          </p:txBody>
        </p:sp>
        <p:sp>
          <p:nvSpPr>
            <p:cNvPr id="40" name="rc40"/>
            <p:cNvSpPr/>
            <p:nvPr/>
          </p:nvSpPr>
          <p:spPr>
            <a:xfrm>
              <a:off x="3514255" y="2403394"/>
              <a:ext cx="249522" cy="118993"/>
            </a:xfrm>
            <a:prstGeom prst="rect">
              <a:avLst/>
            </a:prstGeom>
            <a:solidFill>
              <a:srgbClr val="E2231A">
                <a:alpha val="100000"/>
              </a:srgbClr>
            </a:solidFill>
          </p:spPr>
          <p:txBody>
            <a:bodyPr/>
            <a:lstStyle/>
            <a:p/>
          </p:txBody>
        </p:sp>
        <p:sp>
          <p:nvSpPr>
            <p:cNvPr id="41" name="rc41"/>
            <p:cNvSpPr/>
            <p:nvPr/>
          </p:nvSpPr>
          <p:spPr>
            <a:xfrm>
              <a:off x="3791502" y="2487289"/>
              <a:ext cx="249522" cy="1615407"/>
            </a:xfrm>
            <a:prstGeom prst="rect">
              <a:avLst/>
            </a:prstGeom>
            <a:solidFill>
              <a:srgbClr val="80BD41">
                <a:alpha val="100000"/>
              </a:srgbClr>
            </a:solidFill>
          </p:spPr>
          <p:txBody>
            <a:bodyPr/>
            <a:lstStyle/>
            <a:p/>
          </p:txBody>
        </p:sp>
        <p:sp>
          <p:nvSpPr>
            <p:cNvPr id="42" name="rc42"/>
            <p:cNvSpPr/>
            <p:nvPr/>
          </p:nvSpPr>
          <p:spPr>
            <a:xfrm>
              <a:off x="3791502" y="2365727"/>
              <a:ext cx="249522" cy="121562"/>
            </a:xfrm>
            <a:prstGeom prst="rect">
              <a:avLst/>
            </a:prstGeom>
            <a:solidFill>
              <a:srgbClr val="E2231A">
                <a:alpha val="100000"/>
              </a:srgbClr>
            </a:solidFill>
          </p:spPr>
          <p:txBody>
            <a:bodyPr/>
            <a:lstStyle/>
            <a:p/>
          </p:txBody>
        </p:sp>
        <p:sp>
          <p:nvSpPr>
            <p:cNvPr id="43" name="rc43"/>
            <p:cNvSpPr/>
            <p:nvPr/>
          </p:nvSpPr>
          <p:spPr>
            <a:xfrm>
              <a:off x="4068750" y="2496991"/>
              <a:ext cx="249522" cy="1605705"/>
            </a:xfrm>
            <a:prstGeom prst="rect">
              <a:avLst/>
            </a:prstGeom>
            <a:solidFill>
              <a:srgbClr val="80BD41">
                <a:alpha val="100000"/>
              </a:srgbClr>
            </a:solidFill>
          </p:spPr>
          <p:txBody>
            <a:bodyPr/>
            <a:lstStyle/>
            <a:p/>
          </p:txBody>
        </p:sp>
        <p:sp>
          <p:nvSpPr>
            <p:cNvPr id="44" name="rc44"/>
            <p:cNvSpPr/>
            <p:nvPr/>
          </p:nvSpPr>
          <p:spPr>
            <a:xfrm>
              <a:off x="4068750" y="2376000"/>
              <a:ext cx="249522" cy="120991"/>
            </a:xfrm>
            <a:prstGeom prst="rect">
              <a:avLst/>
            </a:prstGeom>
            <a:solidFill>
              <a:srgbClr val="E2231A">
                <a:alpha val="100000"/>
              </a:srgbClr>
            </a:solidFill>
          </p:spPr>
          <p:txBody>
            <a:bodyPr/>
            <a:lstStyle/>
            <a:p/>
          </p:txBody>
        </p:sp>
        <p:sp>
          <p:nvSpPr>
            <p:cNvPr id="45" name="rc45"/>
            <p:cNvSpPr/>
            <p:nvPr/>
          </p:nvSpPr>
          <p:spPr>
            <a:xfrm>
              <a:off x="4345998" y="2528095"/>
              <a:ext cx="249522" cy="1574601"/>
            </a:xfrm>
            <a:prstGeom prst="rect">
              <a:avLst/>
            </a:prstGeom>
            <a:solidFill>
              <a:srgbClr val="80BD41">
                <a:alpha val="100000"/>
              </a:srgbClr>
            </a:solidFill>
          </p:spPr>
          <p:txBody>
            <a:bodyPr/>
            <a:lstStyle/>
            <a:p/>
          </p:txBody>
        </p:sp>
        <p:sp>
          <p:nvSpPr>
            <p:cNvPr id="46" name="rc46"/>
            <p:cNvSpPr/>
            <p:nvPr/>
          </p:nvSpPr>
          <p:spPr>
            <a:xfrm>
              <a:off x="4345998" y="2409672"/>
              <a:ext cx="249522" cy="118423"/>
            </a:xfrm>
            <a:prstGeom prst="rect">
              <a:avLst/>
            </a:prstGeom>
            <a:solidFill>
              <a:srgbClr val="E2231A">
                <a:alpha val="100000"/>
              </a:srgbClr>
            </a:solidFill>
          </p:spPr>
          <p:txBody>
            <a:bodyPr/>
            <a:lstStyle/>
            <a:p/>
          </p:txBody>
        </p:sp>
        <p:sp>
          <p:nvSpPr>
            <p:cNvPr id="47" name="rc47"/>
            <p:cNvSpPr/>
            <p:nvPr/>
          </p:nvSpPr>
          <p:spPr>
            <a:xfrm>
              <a:off x="4623245" y="2510974"/>
              <a:ext cx="249522" cy="1591722"/>
            </a:xfrm>
            <a:prstGeom prst="rect">
              <a:avLst/>
            </a:prstGeom>
            <a:solidFill>
              <a:srgbClr val="80BD41">
                <a:alpha val="100000"/>
              </a:srgbClr>
            </a:solidFill>
          </p:spPr>
          <p:txBody>
            <a:bodyPr/>
            <a:lstStyle/>
            <a:p/>
          </p:txBody>
        </p:sp>
        <p:sp>
          <p:nvSpPr>
            <p:cNvPr id="48" name="rc48"/>
            <p:cNvSpPr/>
            <p:nvPr/>
          </p:nvSpPr>
          <p:spPr>
            <a:xfrm>
              <a:off x="4623245" y="2409387"/>
              <a:ext cx="249522" cy="101587"/>
            </a:xfrm>
            <a:prstGeom prst="rect">
              <a:avLst/>
            </a:prstGeom>
            <a:solidFill>
              <a:srgbClr val="E2231A">
                <a:alpha val="100000"/>
              </a:srgbClr>
            </a:solidFill>
          </p:spPr>
          <p:txBody>
            <a:bodyPr/>
            <a:lstStyle/>
            <a:p/>
          </p:txBody>
        </p:sp>
        <p:sp>
          <p:nvSpPr>
            <p:cNvPr id="49" name="rc49"/>
            <p:cNvSpPr/>
            <p:nvPr/>
          </p:nvSpPr>
          <p:spPr>
            <a:xfrm>
              <a:off x="4900493" y="2558058"/>
              <a:ext cx="249522" cy="1544638"/>
            </a:xfrm>
            <a:prstGeom prst="rect">
              <a:avLst/>
            </a:prstGeom>
            <a:solidFill>
              <a:srgbClr val="80BD41">
                <a:alpha val="100000"/>
              </a:srgbClr>
            </a:solidFill>
          </p:spPr>
          <p:txBody>
            <a:bodyPr/>
            <a:lstStyle/>
            <a:p/>
          </p:txBody>
        </p:sp>
        <p:sp>
          <p:nvSpPr>
            <p:cNvPr id="50" name="rc50"/>
            <p:cNvSpPr/>
            <p:nvPr/>
          </p:nvSpPr>
          <p:spPr>
            <a:xfrm>
              <a:off x="4900493" y="2441632"/>
              <a:ext cx="249522" cy="116425"/>
            </a:xfrm>
            <a:prstGeom prst="rect">
              <a:avLst/>
            </a:prstGeom>
            <a:solidFill>
              <a:srgbClr val="E2231A">
                <a:alpha val="100000"/>
              </a:srgbClr>
            </a:solidFill>
          </p:spPr>
          <p:txBody>
            <a:bodyPr/>
            <a:lstStyle/>
            <a:p/>
          </p:txBody>
        </p:sp>
        <p:sp>
          <p:nvSpPr>
            <p:cNvPr id="51" name="rc51"/>
            <p:cNvSpPr/>
            <p:nvPr/>
          </p:nvSpPr>
          <p:spPr>
            <a:xfrm>
              <a:off x="5177741" y="2535800"/>
              <a:ext cx="249522" cy="1566896"/>
            </a:xfrm>
            <a:prstGeom prst="rect">
              <a:avLst/>
            </a:prstGeom>
            <a:solidFill>
              <a:srgbClr val="80BD41">
                <a:alpha val="100000"/>
              </a:srgbClr>
            </a:solidFill>
          </p:spPr>
          <p:txBody>
            <a:bodyPr/>
            <a:lstStyle/>
            <a:p/>
          </p:txBody>
        </p:sp>
        <p:sp>
          <p:nvSpPr>
            <p:cNvPr id="52" name="rc52"/>
            <p:cNvSpPr/>
            <p:nvPr/>
          </p:nvSpPr>
          <p:spPr>
            <a:xfrm>
              <a:off x="5177741" y="2435925"/>
              <a:ext cx="249522" cy="99875"/>
            </a:xfrm>
            <a:prstGeom prst="rect">
              <a:avLst/>
            </a:prstGeom>
            <a:solidFill>
              <a:srgbClr val="E2231A">
                <a:alpha val="100000"/>
              </a:srgbClr>
            </a:solidFill>
          </p:spPr>
          <p:txBody>
            <a:bodyPr/>
            <a:lstStyle/>
            <a:p/>
          </p:txBody>
        </p:sp>
        <p:sp>
          <p:nvSpPr>
            <p:cNvPr id="53" name="rc53"/>
            <p:cNvSpPr/>
            <p:nvPr/>
          </p:nvSpPr>
          <p:spPr>
            <a:xfrm>
              <a:off x="5454988" y="2516966"/>
              <a:ext cx="249522" cy="1585730"/>
            </a:xfrm>
            <a:prstGeom prst="rect">
              <a:avLst/>
            </a:prstGeom>
            <a:solidFill>
              <a:srgbClr val="80BD41">
                <a:alpha val="100000"/>
              </a:srgbClr>
            </a:solidFill>
          </p:spPr>
          <p:txBody>
            <a:bodyPr/>
            <a:lstStyle/>
            <a:p/>
          </p:txBody>
        </p:sp>
        <p:sp>
          <p:nvSpPr>
            <p:cNvPr id="54" name="rc54"/>
            <p:cNvSpPr/>
            <p:nvPr/>
          </p:nvSpPr>
          <p:spPr>
            <a:xfrm>
              <a:off x="5454988" y="2433642"/>
              <a:ext cx="249522" cy="83324"/>
            </a:xfrm>
            <a:prstGeom prst="rect">
              <a:avLst/>
            </a:prstGeom>
            <a:solidFill>
              <a:srgbClr val="E2231A">
                <a:alpha val="100000"/>
              </a:srgbClr>
            </a:solidFill>
          </p:spPr>
          <p:txBody>
            <a:bodyPr/>
            <a:lstStyle/>
            <a:p/>
          </p:txBody>
        </p:sp>
        <p:sp>
          <p:nvSpPr>
            <p:cNvPr id="55" name="rc55"/>
            <p:cNvSpPr/>
            <p:nvPr/>
          </p:nvSpPr>
          <p:spPr>
            <a:xfrm>
              <a:off x="5732236" y="2501843"/>
              <a:ext cx="249522" cy="1600854"/>
            </a:xfrm>
            <a:prstGeom prst="rect">
              <a:avLst/>
            </a:prstGeom>
            <a:solidFill>
              <a:srgbClr val="80BD41">
                <a:alpha val="100000"/>
              </a:srgbClr>
            </a:solidFill>
          </p:spPr>
          <p:txBody>
            <a:bodyPr/>
            <a:lstStyle/>
            <a:p/>
          </p:txBody>
        </p:sp>
        <p:sp>
          <p:nvSpPr>
            <p:cNvPr id="56" name="rc56"/>
            <p:cNvSpPr/>
            <p:nvPr/>
          </p:nvSpPr>
          <p:spPr>
            <a:xfrm>
              <a:off x="5732236" y="2435069"/>
              <a:ext cx="249522" cy="66773"/>
            </a:xfrm>
            <a:prstGeom prst="rect">
              <a:avLst/>
            </a:prstGeom>
            <a:solidFill>
              <a:srgbClr val="E2231A">
                <a:alpha val="100000"/>
              </a:srgbClr>
            </a:solidFill>
          </p:spPr>
          <p:txBody>
            <a:bodyPr/>
            <a:lstStyle/>
            <a:p/>
          </p:txBody>
        </p:sp>
        <p:sp>
          <p:nvSpPr>
            <p:cNvPr id="57" name="rc57"/>
            <p:cNvSpPr/>
            <p:nvPr/>
          </p:nvSpPr>
          <p:spPr>
            <a:xfrm>
              <a:off x="6009484" y="2561482"/>
              <a:ext cx="249522" cy="1541214"/>
            </a:xfrm>
            <a:prstGeom prst="rect">
              <a:avLst/>
            </a:prstGeom>
            <a:solidFill>
              <a:srgbClr val="80BD41">
                <a:alpha val="100000"/>
              </a:srgbClr>
            </a:solidFill>
          </p:spPr>
          <p:txBody>
            <a:bodyPr/>
            <a:lstStyle/>
            <a:p/>
          </p:txBody>
        </p:sp>
        <p:sp>
          <p:nvSpPr>
            <p:cNvPr id="58" name="rc58"/>
            <p:cNvSpPr/>
            <p:nvPr/>
          </p:nvSpPr>
          <p:spPr>
            <a:xfrm>
              <a:off x="6009484" y="2497277"/>
              <a:ext cx="249522" cy="64205"/>
            </a:xfrm>
            <a:prstGeom prst="rect">
              <a:avLst/>
            </a:prstGeom>
            <a:solidFill>
              <a:srgbClr val="E2231A">
                <a:alpha val="100000"/>
              </a:srgbClr>
            </a:solidFill>
          </p:spPr>
          <p:txBody>
            <a:bodyPr/>
            <a:lstStyle/>
            <a:p/>
          </p:txBody>
        </p:sp>
        <p:sp>
          <p:nvSpPr>
            <p:cNvPr id="59" name="rc59"/>
            <p:cNvSpPr/>
            <p:nvPr/>
          </p:nvSpPr>
          <p:spPr>
            <a:xfrm>
              <a:off x="6286731" y="2601147"/>
              <a:ext cx="249522" cy="1501549"/>
            </a:xfrm>
            <a:prstGeom prst="rect">
              <a:avLst/>
            </a:prstGeom>
            <a:solidFill>
              <a:srgbClr val="80BD41">
                <a:alpha val="100000"/>
              </a:srgbClr>
            </a:solidFill>
          </p:spPr>
          <p:txBody>
            <a:bodyPr/>
            <a:lstStyle/>
            <a:p/>
          </p:txBody>
        </p:sp>
        <p:sp>
          <p:nvSpPr>
            <p:cNvPr id="60" name="rc60"/>
            <p:cNvSpPr/>
            <p:nvPr/>
          </p:nvSpPr>
          <p:spPr>
            <a:xfrm>
              <a:off x="6286731" y="2538654"/>
              <a:ext cx="249522" cy="62493"/>
            </a:xfrm>
            <a:prstGeom prst="rect">
              <a:avLst/>
            </a:prstGeom>
            <a:solidFill>
              <a:srgbClr val="E2231A">
                <a:alpha val="100000"/>
              </a:srgbClr>
            </a:solidFill>
          </p:spPr>
          <p:txBody>
            <a:bodyPr/>
            <a:lstStyle/>
            <a:p/>
          </p:txBody>
        </p:sp>
        <p:sp>
          <p:nvSpPr>
            <p:cNvPr id="61" name="rc61"/>
            <p:cNvSpPr/>
            <p:nvPr/>
          </p:nvSpPr>
          <p:spPr>
            <a:xfrm>
              <a:off x="6563979" y="2603430"/>
              <a:ext cx="249522" cy="1499267"/>
            </a:xfrm>
            <a:prstGeom prst="rect">
              <a:avLst/>
            </a:prstGeom>
            <a:solidFill>
              <a:srgbClr val="80BD41">
                <a:alpha val="100000"/>
              </a:srgbClr>
            </a:solidFill>
          </p:spPr>
          <p:txBody>
            <a:bodyPr/>
            <a:lstStyle/>
            <a:p/>
          </p:txBody>
        </p:sp>
        <p:sp>
          <p:nvSpPr>
            <p:cNvPr id="62" name="rc62"/>
            <p:cNvSpPr/>
            <p:nvPr/>
          </p:nvSpPr>
          <p:spPr>
            <a:xfrm>
              <a:off x="6563979" y="2557202"/>
              <a:ext cx="249522" cy="46227"/>
            </a:xfrm>
            <a:prstGeom prst="rect">
              <a:avLst/>
            </a:prstGeom>
            <a:solidFill>
              <a:srgbClr val="E2231A">
                <a:alpha val="100000"/>
              </a:srgbClr>
            </a:solidFill>
          </p:spPr>
          <p:txBody>
            <a:bodyPr/>
            <a:lstStyle/>
            <a:p/>
          </p:txBody>
        </p:sp>
        <p:sp>
          <p:nvSpPr>
            <p:cNvPr id="63" name="rc63"/>
            <p:cNvSpPr/>
            <p:nvPr/>
          </p:nvSpPr>
          <p:spPr>
            <a:xfrm>
              <a:off x="6841227" y="2637102"/>
              <a:ext cx="249522" cy="1465594"/>
            </a:xfrm>
            <a:prstGeom prst="rect">
              <a:avLst/>
            </a:prstGeom>
            <a:solidFill>
              <a:srgbClr val="80BD41">
                <a:alpha val="100000"/>
              </a:srgbClr>
            </a:solidFill>
          </p:spPr>
          <p:txBody>
            <a:bodyPr/>
            <a:lstStyle/>
            <a:p/>
          </p:txBody>
        </p:sp>
        <p:sp>
          <p:nvSpPr>
            <p:cNvPr id="64" name="rc64"/>
            <p:cNvSpPr/>
            <p:nvPr/>
          </p:nvSpPr>
          <p:spPr>
            <a:xfrm>
              <a:off x="6841227" y="2591730"/>
              <a:ext cx="249522" cy="45371"/>
            </a:xfrm>
            <a:prstGeom prst="rect">
              <a:avLst/>
            </a:prstGeom>
            <a:solidFill>
              <a:srgbClr val="E2231A">
                <a:alpha val="100000"/>
              </a:srgbClr>
            </a:solidFill>
          </p:spPr>
          <p:txBody>
            <a:bodyPr/>
            <a:lstStyle/>
            <a:p/>
          </p:txBody>
        </p:sp>
        <p:sp>
          <p:nvSpPr>
            <p:cNvPr id="65" name="rc65"/>
            <p:cNvSpPr/>
            <p:nvPr/>
          </p:nvSpPr>
          <p:spPr>
            <a:xfrm>
              <a:off x="7118474" y="2554348"/>
              <a:ext cx="249522" cy="1548348"/>
            </a:xfrm>
            <a:prstGeom prst="rect">
              <a:avLst/>
            </a:prstGeom>
            <a:solidFill>
              <a:srgbClr val="80BD41">
                <a:alpha val="100000"/>
              </a:srgbClr>
            </a:solidFill>
          </p:spPr>
          <p:txBody>
            <a:bodyPr/>
            <a:lstStyle/>
            <a:p/>
          </p:txBody>
        </p:sp>
        <p:sp>
          <p:nvSpPr>
            <p:cNvPr id="66" name="rc66"/>
            <p:cNvSpPr/>
            <p:nvPr/>
          </p:nvSpPr>
          <p:spPr>
            <a:xfrm>
              <a:off x="7118474" y="2506408"/>
              <a:ext cx="249522" cy="47940"/>
            </a:xfrm>
            <a:prstGeom prst="rect">
              <a:avLst/>
            </a:prstGeom>
            <a:solidFill>
              <a:srgbClr val="E2231A">
                <a:alpha val="100000"/>
              </a:srgbClr>
            </a:solidFill>
          </p:spPr>
          <p:txBody>
            <a:bodyPr/>
            <a:lstStyle/>
            <a:p/>
          </p:txBody>
        </p:sp>
        <p:sp>
          <p:nvSpPr>
            <p:cNvPr id="67" name="rc67"/>
            <p:cNvSpPr/>
            <p:nvPr/>
          </p:nvSpPr>
          <p:spPr>
            <a:xfrm>
              <a:off x="7395722" y="2705588"/>
              <a:ext cx="249522" cy="1397109"/>
            </a:xfrm>
            <a:prstGeom prst="rect">
              <a:avLst/>
            </a:prstGeom>
            <a:solidFill>
              <a:srgbClr val="80BD41">
                <a:alpha val="100000"/>
              </a:srgbClr>
            </a:solidFill>
          </p:spPr>
          <p:txBody>
            <a:bodyPr/>
            <a:lstStyle/>
            <a:p/>
          </p:txBody>
        </p:sp>
        <p:sp>
          <p:nvSpPr>
            <p:cNvPr id="68" name="rc68"/>
            <p:cNvSpPr/>
            <p:nvPr/>
          </p:nvSpPr>
          <p:spPr>
            <a:xfrm>
              <a:off x="7395722" y="2647375"/>
              <a:ext cx="249522" cy="58212"/>
            </a:xfrm>
            <a:prstGeom prst="rect">
              <a:avLst/>
            </a:prstGeom>
            <a:solidFill>
              <a:srgbClr val="E2231A">
                <a:alpha val="100000"/>
              </a:srgbClr>
            </a:solidFill>
          </p:spPr>
          <p:txBody>
            <a:bodyPr/>
            <a:lstStyle/>
            <a:p/>
          </p:txBody>
        </p:sp>
        <p:sp>
          <p:nvSpPr>
            <p:cNvPr id="69" name="rc69"/>
            <p:cNvSpPr/>
            <p:nvPr/>
          </p:nvSpPr>
          <p:spPr>
            <a:xfrm>
              <a:off x="7672970" y="2693032"/>
              <a:ext cx="249522" cy="1409664"/>
            </a:xfrm>
            <a:prstGeom prst="rect">
              <a:avLst/>
            </a:prstGeom>
            <a:solidFill>
              <a:srgbClr val="80BD41">
                <a:alpha val="100000"/>
              </a:srgbClr>
            </a:solidFill>
          </p:spPr>
          <p:txBody>
            <a:bodyPr/>
            <a:lstStyle/>
            <a:p/>
          </p:txBody>
        </p:sp>
        <p:sp>
          <p:nvSpPr>
            <p:cNvPr id="70" name="rc70"/>
            <p:cNvSpPr/>
            <p:nvPr/>
          </p:nvSpPr>
          <p:spPr>
            <a:xfrm>
              <a:off x="7672970" y="2634248"/>
              <a:ext cx="249522" cy="58783"/>
            </a:xfrm>
            <a:prstGeom prst="rect">
              <a:avLst/>
            </a:prstGeom>
            <a:solidFill>
              <a:srgbClr val="E2231A">
                <a:alpha val="100000"/>
              </a:srgbClr>
            </a:solidFill>
          </p:spPr>
          <p:txBody>
            <a:bodyPr/>
            <a:lstStyle/>
            <a:p/>
          </p:txBody>
        </p:sp>
        <p:sp>
          <p:nvSpPr>
            <p:cNvPr id="71" name="rc71"/>
            <p:cNvSpPr/>
            <p:nvPr/>
          </p:nvSpPr>
          <p:spPr>
            <a:xfrm>
              <a:off x="7950217" y="2666208"/>
              <a:ext cx="249522" cy="1436488"/>
            </a:xfrm>
            <a:prstGeom prst="rect">
              <a:avLst/>
            </a:prstGeom>
            <a:solidFill>
              <a:srgbClr val="80BD41">
                <a:alpha val="100000"/>
              </a:srgbClr>
            </a:solidFill>
          </p:spPr>
          <p:txBody>
            <a:bodyPr/>
            <a:lstStyle/>
            <a:p/>
          </p:txBody>
        </p:sp>
        <p:sp>
          <p:nvSpPr>
            <p:cNvPr id="72" name="rc72"/>
            <p:cNvSpPr/>
            <p:nvPr/>
          </p:nvSpPr>
          <p:spPr>
            <a:xfrm>
              <a:off x="7950217" y="2606283"/>
              <a:ext cx="249522" cy="59925"/>
            </a:xfrm>
            <a:prstGeom prst="rect">
              <a:avLst/>
            </a:prstGeom>
            <a:solidFill>
              <a:srgbClr val="E2231A">
                <a:alpha val="100000"/>
              </a:srgbClr>
            </a:solidFill>
          </p:spPr>
          <p:txBody>
            <a:bodyPr/>
            <a:lstStyle/>
            <a:p/>
          </p:txBody>
        </p:sp>
        <p:sp>
          <p:nvSpPr>
            <p:cNvPr id="73" name="pl73"/>
            <p:cNvSpPr/>
            <p:nvPr/>
          </p:nvSpPr>
          <p:spPr>
            <a:xfrm>
              <a:off x="1421035" y="1294457"/>
              <a:ext cx="6653943" cy="318460"/>
            </a:xfrm>
            <a:custGeom>
              <a:avLst/>
              <a:pathLst>
                <a:path w="6653943" h="318460">
                  <a:moveTo>
                    <a:pt x="0" y="260558"/>
                  </a:moveTo>
                  <a:lnTo>
                    <a:pt x="277247" y="202656"/>
                  </a:lnTo>
                  <a:lnTo>
                    <a:pt x="554495" y="289509"/>
                  </a:lnTo>
                  <a:lnTo>
                    <a:pt x="831742" y="318460"/>
                  </a:lnTo>
                  <a:lnTo>
                    <a:pt x="1108990" y="231607"/>
                  </a:lnTo>
                  <a:lnTo>
                    <a:pt x="1386238" y="202656"/>
                  </a:lnTo>
                  <a:lnTo>
                    <a:pt x="1663485" y="144754"/>
                  </a:lnTo>
                  <a:lnTo>
                    <a:pt x="1940733" y="144754"/>
                  </a:lnTo>
                  <a:lnTo>
                    <a:pt x="2217981" y="115803"/>
                  </a:lnTo>
                  <a:lnTo>
                    <a:pt x="2495228" y="115803"/>
                  </a:lnTo>
                  <a:lnTo>
                    <a:pt x="2772476" y="115803"/>
                  </a:lnTo>
                  <a:lnTo>
                    <a:pt x="3049724" y="115803"/>
                  </a:lnTo>
                  <a:lnTo>
                    <a:pt x="3326971" y="86852"/>
                  </a:lnTo>
                  <a:lnTo>
                    <a:pt x="3604219" y="115803"/>
                  </a:lnTo>
                  <a:lnTo>
                    <a:pt x="3881467" y="86852"/>
                  </a:lnTo>
                  <a:lnTo>
                    <a:pt x="4158714" y="57901"/>
                  </a:lnTo>
                  <a:lnTo>
                    <a:pt x="4435962" y="28950"/>
                  </a:lnTo>
                  <a:lnTo>
                    <a:pt x="4713210" y="28950"/>
                  </a:lnTo>
                  <a:lnTo>
                    <a:pt x="4990457" y="28950"/>
                  </a:lnTo>
                  <a:lnTo>
                    <a:pt x="5267705" y="0"/>
                  </a:lnTo>
                  <a:lnTo>
                    <a:pt x="5544953" y="0"/>
                  </a:lnTo>
                  <a:lnTo>
                    <a:pt x="5822200" y="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68784" y="2283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5" name="tx85"/>
            <p:cNvSpPr/>
            <p:nvPr/>
          </p:nvSpPr>
          <p:spPr>
            <a:xfrm>
              <a:off x="2715845" y="2359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6" name="tx86"/>
            <p:cNvSpPr/>
            <p:nvPr/>
          </p:nvSpPr>
          <p:spPr>
            <a:xfrm>
              <a:off x="4102084" y="2240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7" name="tx87"/>
            <p:cNvSpPr/>
            <p:nvPr/>
          </p:nvSpPr>
          <p:spPr>
            <a:xfrm>
              <a:off x="5488322" y="2297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8" name="tx88"/>
            <p:cNvSpPr/>
            <p:nvPr/>
          </p:nvSpPr>
          <p:spPr>
            <a:xfrm>
              <a:off x="6597312" y="2421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54.2</a:t>
              </a:r>
            </a:p>
          </p:txBody>
        </p:sp>
        <p:sp>
          <p:nvSpPr>
            <p:cNvPr id="89" name="tx89"/>
            <p:cNvSpPr/>
            <p:nvPr/>
          </p:nvSpPr>
          <p:spPr>
            <a:xfrm>
              <a:off x="6913737" y="245575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0" name="tx90"/>
            <p:cNvSpPr/>
            <p:nvPr/>
          </p:nvSpPr>
          <p:spPr>
            <a:xfrm>
              <a:off x="7151808" y="2370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55.9</a:t>
              </a:r>
            </a:p>
          </p:txBody>
        </p:sp>
        <p:sp>
          <p:nvSpPr>
            <p:cNvPr id="91" name="tx91"/>
            <p:cNvSpPr/>
            <p:nvPr/>
          </p:nvSpPr>
          <p:spPr>
            <a:xfrm>
              <a:off x="7468232" y="251144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tx92"/>
            <p:cNvSpPr/>
            <p:nvPr/>
          </p:nvSpPr>
          <p:spPr>
            <a:xfrm>
              <a:off x="7706303" y="2498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3" name="tx93"/>
            <p:cNvSpPr/>
            <p:nvPr/>
          </p:nvSpPr>
          <p:spPr>
            <a:xfrm>
              <a:off x="7983551" y="2470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4" name="pl94"/>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27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05" name="tx105"/>
            <p:cNvSpPr/>
            <p:nvPr/>
          </p:nvSpPr>
          <p:spPr>
            <a:xfrm>
              <a:off x="1355732" y="24867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6" name="tx106"/>
            <p:cNvSpPr/>
            <p:nvPr/>
          </p:nvSpPr>
          <p:spPr>
            <a:xfrm>
              <a:off x="2715845" y="3344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07" name="tx107"/>
            <p:cNvSpPr/>
            <p:nvPr/>
          </p:nvSpPr>
          <p:spPr>
            <a:xfrm>
              <a:off x="2741971" y="25414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8" name="tx108"/>
            <p:cNvSpPr/>
            <p:nvPr/>
          </p:nvSpPr>
          <p:spPr>
            <a:xfrm>
              <a:off x="4102084" y="32647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09" name="tx109"/>
            <p:cNvSpPr/>
            <p:nvPr/>
          </p:nvSpPr>
          <p:spPr>
            <a:xfrm>
              <a:off x="4128209" y="24025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5488322" y="3274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11" name="tx111"/>
            <p:cNvSpPr/>
            <p:nvPr/>
          </p:nvSpPr>
          <p:spPr>
            <a:xfrm>
              <a:off x="5514447" y="2440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2" name="tx112"/>
            <p:cNvSpPr/>
            <p:nvPr/>
          </p:nvSpPr>
          <p:spPr>
            <a:xfrm>
              <a:off x="6597312" y="3318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3" name="tx113"/>
            <p:cNvSpPr/>
            <p:nvPr/>
          </p:nvSpPr>
          <p:spPr>
            <a:xfrm>
              <a:off x="6623438" y="25452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6874560" y="3334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5" name="tx115"/>
            <p:cNvSpPr/>
            <p:nvPr/>
          </p:nvSpPr>
          <p:spPr>
            <a:xfrm>
              <a:off x="6900686" y="2579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7151808" y="3293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7" name="tx117"/>
            <p:cNvSpPr/>
            <p:nvPr/>
          </p:nvSpPr>
          <p:spPr>
            <a:xfrm>
              <a:off x="7177933" y="24964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8232" y="33690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9" name="tx119"/>
            <p:cNvSpPr/>
            <p:nvPr/>
          </p:nvSpPr>
          <p:spPr>
            <a:xfrm>
              <a:off x="7494358" y="264258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7706303" y="3362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1" name="tx121"/>
            <p:cNvSpPr/>
            <p:nvPr/>
          </p:nvSpPr>
          <p:spPr>
            <a:xfrm>
              <a:off x="7732429" y="2629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983551" y="33493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23" name="tx123"/>
            <p:cNvSpPr/>
            <p:nvPr/>
          </p:nvSpPr>
          <p:spPr>
            <a:xfrm>
              <a:off x="8009676" y="26023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9444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384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4823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463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Norway, 2000-2024</a:t>
              </a:r>
            </a:p>
          </p:txBody>
        </p:sp>
        <p:sp>
          <p:nvSpPr>
            <p:cNvPr id="153" name="pl153"/>
            <p:cNvSpPr/>
            <p:nvPr/>
          </p:nvSpPr>
          <p:spPr>
            <a:xfrm>
              <a:off x="2510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381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660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4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2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8071" cy="167191"/>
            </a:xfrm>
            <a:prstGeom prst="rect">
              <a:avLst/>
            </a:prstGeom>
            <a:solidFill>
              <a:srgbClr val="80BD41">
                <a:alpha val="100000"/>
              </a:srgbClr>
            </a:solidFill>
          </p:spPr>
          <p:txBody>
            <a:bodyPr/>
            <a:lstStyle/>
            <a:p/>
          </p:txBody>
        </p:sp>
        <p:sp>
          <p:nvSpPr>
            <p:cNvPr id="163" name="rc163"/>
            <p:cNvSpPr/>
            <p:nvPr/>
          </p:nvSpPr>
          <p:spPr>
            <a:xfrm>
              <a:off x="7674344" y="5889059"/>
              <a:ext cx="196659" cy="167191"/>
            </a:xfrm>
            <a:prstGeom prst="rect">
              <a:avLst/>
            </a:prstGeom>
            <a:solidFill>
              <a:srgbClr val="E2231A">
                <a:alpha val="100000"/>
              </a:srgbClr>
            </a:solidFill>
          </p:spPr>
          <p:txBody>
            <a:bodyPr/>
            <a:lstStyle/>
            <a:p/>
          </p:txBody>
        </p:sp>
        <p:sp>
          <p:nvSpPr>
            <p:cNvPr id="164" name="rc164"/>
            <p:cNvSpPr/>
            <p:nvPr/>
          </p:nvSpPr>
          <p:spPr>
            <a:xfrm>
              <a:off x="1296273" y="5680069"/>
              <a:ext cx="5996892" cy="167191"/>
            </a:xfrm>
            <a:prstGeom prst="rect">
              <a:avLst/>
            </a:prstGeom>
            <a:solidFill>
              <a:srgbClr val="80BD41">
                <a:alpha val="100000"/>
              </a:srgbClr>
            </a:solidFill>
          </p:spPr>
          <p:txBody>
            <a:bodyPr/>
            <a:lstStyle/>
            <a:p/>
          </p:txBody>
        </p:sp>
        <p:sp>
          <p:nvSpPr>
            <p:cNvPr id="165" name="rc165"/>
            <p:cNvSpPr/>
            <p:nvPr/>
          </p:nvSpPr>
          <p:spPr>
            <a:xfrm>
              <a:off x="7293165" y="5680069"/>
              <a:ext cx="250072" cy="167191"/>
            </a:xfrm>
            <a:prstGeom prst="rect">
              <a:avLst/>
            </a:prstGeom>
            <a:solidFill>
              <a:srgbClr val="E2231A">
                <a:alpha val="100000"/>
              </a:srgbClr>
            </a:solidFill>
          </p:spPr>
          <p:txBody>
            <a:bodyPr/>
            <a:lstStyle/>
            <a:p/>
          </p:txBody>
        </p:sp>
        <p:sp>
          <p:nvSpPr>
            <p:cNvPr id="166" name="rc166"/>
            <p:cNvSpPr/>
            <p:nvPr/>
          </p:nvSpPr>
          <p:spPr>
            <a:xfrm>
              <a:off x="1296273" y="5471080"/>
              <a:ext cx="6111002" cy="167191"/>
            </a:xfrm>
            <a:prstGeom prst="rect">
              <a:avLst/>
            </a:prstGeom>
            <a:solidFill>
              <a:srgbClr val="80BD41">
                <a:alpha val="100000"/>
              </a:srgbClr>
            </a:solidFill>
          </p:spPr>
          <p:txBody>
            <a:bodyPr/>
            <a:lstStyle/>
            <a:p/>
          </p:txBody>
        </p:sp>
        <p:sp>
          <p:nvSpPr>
            <p:cNvPr id="167" name="rc167"/>
            <p:cNvSpPr/>
            <p:nvPr/>
          </p:nvSpPr>
          <p:spPr>
            <a:xfrm>
              <a:off x="7407276" y="5471080"/>
              <a:ext cx="254928" cy="167191"/>
            </a:xfrm>
            <a:prstGeom prst="rect">
              <a:avLst/>
            </a:prstGeom>
            <a:solidFill>
              <a:srgbClr val="E2231A">
                <a:alpha val="100000"/>
              </a:srgbClr>
            </a:solidFill>
          </p:spPr>
          <p:txBody>
            <a:bodyPr/>
            <a:lstStyle/>
            <a:p/>
          </p:txBody>
        </p:sp>
        <p:sp>
          <p:nvSpPr>
            <p:cNvPr id="168" name="tx16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69" name="tx169"/>
            <p:cNvSpPr/>
            <p:nvPr/>
          </p:nvSpPr>
          <p:spPr>
            <a:xfrm>
              <a:off x="774306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51.5</a:t>
              </a:r>
            </a:p>
          </p:txBody>
        </p:sp>
        <p:sp>
          <p:nvSpPr>
            <p:cNvPr id="170" name="tx170"/>
            <p:cNvSpPr/>
            <p:nvPr/>
          </p:nvSpPr>
          <p:spPr>
            <a:xfrm>
              <a:off x="786797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52.4</a:t>
              </a:r>
            </a:p>
          </p:txBody>
        </p:sp>
        <p:sp>
          <p:nvSpPr>
            <p:cNvPr id="171" name="tx171"/>
            <p:cNvSpPr/>
            <p:nvPr/>
          </p:nvSpPr>
          <p:spPr>
            <a:xfrm>
              <a:off x="43798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72" name="tx172"/>
            <p:cNvSpPr/>
            <p:nvPr/>
          </p:nvSpPr>
          <p:spPr>
            <a:xfrm>
              <a:off x="7697325"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3" name="tx173"/>
            <p:cNvSpPr/>
            <p:nvPr/>
          </p:nvSpPr>
          <p:spPr>
            <a:xfrm>
              <a:off x="418922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4" name="tx174"/>
            <p:cNvSpPr/>
            <p:nvPr/>
          </p:nvSpPr>
          <p:spPr>
            <a:xfrm>
              <a:off x="734285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5" name="tx175"/>
            <p:cNvSpPr/>
            <p:nvPr/>
          </p:nvSpPr>
          <p:spPr>
            <a:xfrm>
              <a:off x="424628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176" name="tx176"/>
            <p:cNvSpPr/>
            <p:nvPr/>
          </p:nvSpPr>
          <p:spPr>
            <a:xfrm>
              <a:off x="7459392"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464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60743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(97%).
The number of children vaccinated with MCV1 decreased 4%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4509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08557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52605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8653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3058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74630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95111" y="5112946"/>
              <a:ext cx="498694" cy="311903"/>
            </a:xfrm>
            <a:prstGeom prst="rect">
              <a:avLst/>
            </a:prstGeom>
            <a:solidFill>
              <a:srgbClr val="1CABE2">
                <a:alpha val="100000"/>
              </a:srgbClr>
            </a:solidFill>
          </p:spPr>
          <p:txBody>
            <a:bodyPr/>
            <a:lstStyle/>
            <a:p/>
          </p:txBody>
        </p:sp>
        <p:sp>
          <p:nvSpPr>
            <p:cNvPr id="25" name="rc25"/>
            <p:cNvSpPr/>
            <p:nvPr/>
          </p:nvSpPr>
          <p:spPr>
            <a:xfrm>
              <a:off x="1349216" y="4801043"/>
              <a:ext cx="498694" cy="623806"/>
            </a:xfrm>
            <a:prstGeom prst="rect">
              <a:avLst/>
            </a:prstGeom>
            <a:solidFill>
              <a:srgbClr val="1CABE2">
                <a:alpha val="100000"/>
              </a:srgbClr>
            </a:solidFill>
          </p:spPr>
          <p:txBody>
            <a:bodyPr/>
            <a:lstStyle/>
            <a:p/>
          </p:txBody>
        </p:sp>
        <p:sp>
          <p:nvSpPr>
            <p:cNvPr id="26" name="rc26"/>
            <p:cNvSpPr/>
            <p:nvPr/>
          </p:nvSpPr>
          <p:spPr>
            <a:xfrm>
              <a:off x="1903321" y="5112946"/>
              <a:ext cx="498694" cy="311903"/>
            </a:xfrm>
            <a:prstGeom prst="rect">
              <a:avLst/>
            </a:prstGeom>
            <a:solidFill>
              <a:srgbClr val="1CABE2">
                <a:alpha val="100000"/>
              </a:srgbClr>
            </a:solidFill>
          </p:spPr>
          <p:txBody>
            <a:bodyPr/>
            <a:lstStyle/>
            <a:p/>
          </p:txBody>
        </p:sp>
        <p:sp>
          <p:nvSpPr>
            <p:cNvPr id="27" name="rc27"/>
            <p:cNvSpPr/>
            <p:nvPr/>
          </p:nvSpPr>
          <p:spPr>
            <a:xfrm>
              <a:off x="2457425" y="4333188"/>
              <a:ext cx="498694" cy="1091661"/>
            </a:xfrm>
            <a:prstGeom prst="rect">
              <a:avLst/>
            </a:prstGeom>
            <a:solidFill>
              <a:srgbClr val="1CABE2">
                <a:alpha val="100000"/>
              </a:srgbClr>
            </a:solidFill>
          </p:spPr>
          <p:txBody>
            <a:bodyPr/>
            <a:lstStyle/>
            <a:p/>
          </p:txBody>
        </p:sp>
        <p:sp>
          <p:nvSpPr>
            <p:cNvPr id="28" name="rc28"/>
            <p:cNvSpPr/>
            <p:nvPr/>
          </p:nvSpPr>
          <p:spPr>
            <a:xfrm>
              <a:off x="3011530" y="5424850"/>
              <a:ext cx="498694" cy="0"/>
            </a:xfrm>
            <a:prstGeom prst="rect">
              <a:avLst/>
            </a:prstGeom>
            <a:solidFill>
              <a:srgbClr val="1CABE2">
                <a:alpha val="100000"/>
              </a:srgbClr>
            </a:solidFill>
          </p:spPr>
          <p:txBody>
            <a:bodyPr/>
            <a:lstStyle/>
            <a:p/>
          </p:txBody>
        </p:sp>
        <p:sp>
          <p:nvSpPr>
            <p:cNvPr id="29" name="rc29"/>
            <p:cNvSpPr/>
            <p:nvPr/>
          </p:nvSpPr>
          <p:spPr>
            <a:xfrm>
              <a:off x="3565635" y="5346874"/>
              <a:ext cx="498694" cy="77975"/>
            </a:xfrm>
            <a:prstGeom prst="rect">
              <a:avLst/>
            </a:prstGeom>
            <a:solidFill>
              <a:srgbClr val="1CABE2">
                <a:alpha val="100000"/>
              </a:srgbClr>
            </a:solidFill>
          </p:spPr>
          <p:txBody>
            <a:bodyPr/>
            <a:lstStyle/>
            <a:p/>
          </p:txBody>
        </p:sp>
        <p:sp>
          <p:nvSpPr>
            <p:cNvPr id="30" name="rc30"/>
            <p:cNvSpPr/>
            <p:nvPr/>
          </p:nvSpPr>
          <p:spPr>
            <a:xfrm>
              <a:off x="4119739" y="4489140"/>
              <a:ext cx="498694" cy="935709"/>
            </a:xfrm>
            <a:prstGeom prst="rect">
              <a:avLst/>
            </a:prstGeom>
            <a:solidFill>
              <a:srgbClr val="1CABE2">
                <a:alpha val="100000"/>
              </a:srgbClr>
            </a:solidFill>
          </p:spPr>
          <p:txBody>
            <a:bodyPr/>
            <a:lstStyle/>
            <a:p/>
          </p:txBody>
        </p:sp>
        <p:sp>
          <p:nvSpPr>
            <p:cNvPr id="31" name="rc31"/>
            <p:cNvSpPr/>
            <p:nvPr/>
          </p:nvSpPr>
          <p:spPr>
            <a:xfrm>
              <a:off x="4673844" y="4099261"/>
              <a:ext cx="498694" cy="1325589"/>
            </a:xfrm>
            <a:prstGeom prst="rect">
              <a:avLst/>
            </a:prstGeom>
            <a:solidFill>
              <a:srgbClr val="1CABE2">
                <a:alpha val="100000"/>
              </a:srgbClr>
            </a:solidFill>
          </p:spPr>
          <p:txBody>
            <a:bodyPr/>
            <a:lstStyle/>
            <a:p/>
          </p:txBody>
        </p:sp>
        <p:sp>
          <p:nvSpPr>
            <p:cNvPr id="32" name="rc32"/>
            <p:cNvSpPr/>
            <p:nvPr/>
          </p:nvSpPr>
          <p:spPr>
            <a:xfrm>
              <a:off x="5227948" y="5112946"/>
              <a:ext cx="498694" cy="311903"/>
            </a:xfrm>
            <a:prstGeom prst="rect">
              <a:avLst/>
            </a:prstGeom>
            <a:solidFill>
              <a:srgbClr val="1CABE2">
                <a:alpha val="100000"/>
              </a:srgbClr>
            </a:solidFill>
          </p:spPr>
          <p:txBody>
            <a:bodyPr/>
            <a:lstStyle/>
            <a:p/>
          </p:txBody>
        </p:sp>
        <p:sp>
          <p:nvSpPr>
            <p:cNvPr id="33" name="rc33"/>
            <p:cNvSpPr/>
            <p:nvPr/>
          </p:nvSpPr>
          <p:spPr>
            <a:xfrm>
              <a:off x="6336158" y="5346874"/>
              <a:ext cx="498694" cy="77975"/>
            </a:xfrm>
            <a:prstGeom prst="rect">
              <a:avLst/>
            </a:prstGeom>
            <a:solidFill>
              <a:srgbClr val="1CABE2">
                <a:alpha val="100000"/>
              </a:srgbClr>
            </a:solidFill>
          </p:spPr>
          <p:txBody>
            <a:bodyPr/>
            <a:lstStyle/>
            <a:p/>
          </p:txBody>
        </p:sp>
        <p:sp>
          <p:nvSpPr>
            <p:cNvPr id="34" name="rc34"/>
            <p:cNvSpPr/>
            <p:nvPr/>
          </p:nvSpPr>
          <p:spPr>
            <a:xfrm>
              <a:off x="6890262" y="5268898"/>
              <a:ext cx="498694" cy="155951"/>
            </a:xfrm>
            <a:prstGeom prst="rect">
              <a:avLst/>
            </a:prstGeom>
            <a:solidFill>
              <a:srgbClr val="1CABE2">
                <a:alpha val="100000"/>
              </a:srgbClr>
            </a:solidFill>
          </p:spPr>
          <p:txBody>
            <a:bodyPr/>
            <a:lstStyle/>
            <a:p/>
          </p:txBody>
        </p:sp>
        <p:sp>
          <p:nvSpPr>
            <p:cNvPr id="35" name="rc35"/>
            <p:cNvSpPr/>
            <p:nvPr/>
          </p:nvSpPr>
          <p:spPr>
            <a:xfrm>
              <a:off x="7444367" y="4645091"/>
              <a:ext cx="498694" cy="779758"/>
            </a:xfrm>
            <a:prstGeom prst="rect">
              <a:avLst/>
            </a:prstGeom>
            <a:solidFill>
              <a:srgbClr val="1CABE2">
                <a:alpha val="100000"/>
              </a:srgbClr>
            </a:solidFill>
          </p:spPr>
          <p:txBody>
            <a:bodyPr/>
            <a:lstStyle/>
            <a:p/>
          </p:txBody>
        </p:sp>
        <p:sp>
          <p:nvSpPr>
            <p:cNvPr id="36" name="pl36"/>
            <p:cNvSpPr/>
            <p:nvPr/>
          </p:nvSpPr>
          <p:spPr>
            <a:xfrm>
              <a:off x="1044459" y="1138778"/>
              <a:ext cx="6649255" cy="176745"/>
            </a:xfrm>
            <a:custGeom>
              <a:avLst/>
              <a:pathLst>
                <a:path w="6649255" h="176745">
                  <a:moveTo>
                    <a:pt x="0" y="132558"/>
                  </a:moveTo>
                  <a:lnTo>
                    <a:pt x="554104" y="176745"/>
                  </a:lnTo>
                  <a:lnTo>
                    <a:pt x="1108209" y="132558"/>
                  </a:lnTo>
                  <a:lnTo>
                    <a:pt x="1662313" y="88372"/>
                  </a:lnTo>
                  <a:lnTo>
                    <a:pt x="2216418" y="44186"/>
                  </a:lnTo>
                  <a:lnTo>
                    <a:pt x="2770523" y="44186"/>
                  </a:lnTo>
                  <a:lnTo>
                    <a:pt x="3324627" y="44186"/>
                  </a:lnTo>
                  <a:lnTo>
                    <a:pt x="3878732" y="0"/>
                  </a:lnTo>
                  <a:lnTo>
                    <a:pt x="4432837" y="0"/>
                  </a:lnTo>
                  <a:lnTo>
                    <a:pt x="4986941" y="0"/>
                  </a:lnTo>
                  <a:lnTo>
                    <a:pt x="5541046" y="44186"/>
                  </a:lnTo>
                  <a:lnTo>
                    <a:pt x="6095150" y="44186"/>
                  </a:lnTo>
                  <a:lnTo>
                    <a:pt x="6649255" y="44186"/>
                  </a:lnTo>
                </a:path>
              </a:pathLst>
            </a:custGeom>
            <a:ln w="27101" cap="flat">
              <a:solidFill>
                <a:srgbClr val="00833D">
                  <a:alpha val="100000"/>
                </a:srgbClr>
              </a:solidFill>
              <a:prstDash val="solid"/>
              <a:round/>
            </a:ln>
          </p:spPr>
          <p:txBody>
            <a:bodyPr/>
            <a:lstStyle/>
            <a:p/>
          </p:txBody>
        </p:sp>
        <p:sp>
          <p:nvSpPr>
            <p:cNvPr id="37" name="pl37"/>
            <p:cNvSpPr/>
            <p:nvPr/>
          </p:nvSpPr>
          <p:spPr>
            <a:xfrm>
              <a:off x="1044459" y="1227151"/>
              <a:ext cx="6649255" cy="176745"/>
            </a:xfrm>
            <a:custGeom>
              <a:avLst/>
              <a:pathLst>
                <a:path w="6649255" h="176745">
                  <a:moveTo>
                    <a:pt x="0" y="176745"/>
                  </a:moveTo>
                  <a:lnTo>
                    <a:pt x="554104" y="176745"/>
                  </a:lnTo>
                  <a:lnTo>
                    <a:pt x="1108209" y="132558"/>
                  </a:lnTo>
                  <a:lnTo>
                    <a:pt x="1662313" y="176745"/>
                  </a:lnTo>
                  <a:lnTo>
                    <a:pt x="2216418" y="176745"/>
                  </a:lnTo>
                  <a:lnTo>
                    <a:pt x="2770523" y="176745"/>
                  </a:lnTo>
                  <a:lnTo>
                    <a:pt x="3324627" y="88372"/>
                  </a:lnTo>
                  <a:lnTo>
                    <a:pt x="3878732" y="0"/>
                  </a:lnTo>
                  <a:lnTo>
                    <a:pt x="4432837" y="0"/>
                  </a:lnTo>
                  <a:lnTo>
                    <a:pt x="4986941" y="0"/>
                  </a:lnTo>
                  <a:lnTo>
                    <a:pt x="5541046" y="44186"/>
                  </a:lnTo>
                  <a:lnTo>
                    <a:pt x="6095150" y="44186"/>
                  </a:lnTo>
                  <a:lnTo>
                    <a:pt x="6649255" y="44186"/>
                  </a:lnTo>
                </a:path>
              </a:pathLst>
            </a:custGeom>
            <a:ln w="27101" cap="flat">
              <a:solidFill>
                <a:srgbClr val="002759">
                  <a:alpha val="100000"/>
                </a:srgbClr>
              </a:solidFill>
              <a:prstDash val="solid"/>
              <a:round/>
            </a:ln>
          </p:spPr>
          <p:txBody>
            <a:bodyPr/>
            <a:lstStyle/>
            <a:p/>
          </p:txBody>
        </p:sp>
        <p:sp>
          <p:nvSpPr>
            <p:cNvPr id="38" name="pt38"/>
            <p:cNvSpPr/>
            <p:nvPr/>
          </p:nvSpPr>
          <p:spPr>
            <a:xfrm>
              <a:off x="1012857"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498490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5" name="tx65"/>
            <p:cNvSpPr/>
            <p:nvPr/>
          </p:nvSpPr>
          <p:spPr>
            <a:xfrm>
              <a:off x="1565404" y="467120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6" name="tx66"/>
            <p:cNvSpPr/>
            <p:nvPr/>
          </p:nvSpPr>
          <p:spPr>
            <a:xfrm>
              <a:off x="2119508" y="498490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2640454" y="420480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8" name="tx68"/>
            <p:cNvSpPr/>
            <p:nvPr/>
          </p:nvSpPr>
          <p:spPr>
            <a:xfrm>
              <a:off x="322771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81822" y="521848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4302768" y="43607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1" name="tx71"/>
            <p:cNvSpPr/>
            <p:nvPr/>
          </p:nvSpPr>
          <p:spPr>
            <a:xfrm>
              <a:off x="4856872" y="39708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2" name="tx72"/>
            <p:cNvSpPr/>
            <p:nvPr/>
          </p:nvSpPr>
          <p:spPr>
            <a:xfrm>
              <a:off x="5444136" y="498490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6552345" y="521848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7106450" y="514051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7627395" y="451524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6" name="pl76"/>
            <p:cNvSpPr/>
            <p:nvPr/>
          </p:nvSpPr>
          <p:spPr>
            <a:xfrm>
              <a:off x="7708708" y="1189375"/>
              <a:ext cx="153595" cy="65663"/>
            </a:xfrm>
            <a:custGeom>
              <a:avLst/>
              <a:pathLst>
                <a:path w="153595" h="65663">
                  <a:moveTo>
                    <a:pt x="153595" y="65663"/>
                  </a:moveTo>
                  <a:lnTo>
                    <a:pt x="0" y="0"/>
                  </a:lnTo>
                </a:path>
              </a:pathLst>
            </a:custGeom>
          </p:spPr>
          <p:txBody>
            <a:bodyPr/>
            <a:lstStyle/>
            <a:p/>
          </p:txBody>
        </p:sp>
        <p:sp>
          <p:nvSpPr>
            <p:cNvPr id="77" name="pl77"/>
            <p:cNvSpPr/>
            <p:nvPr/>
          </p:nvSpPr>
          <p:spPr>
            <a:xfrm>
              <a:off x="7700753" y="1281876"/>
              <a:ext cx="161550" cy="241851"/>
            </a:xfrm>
            <a:custGeom>
              <a:avLst/>
              <a:pathLst>
                <a:path w="161550" h="241851">
                  <a:moveTo>
                    <a:pt x="161550" y="241851"/>
                  </a:moveTo>
                  <a:lnTo>
                    <a:pt x="0" y="0"/>
                  </a:lnTo>
                </a:path>
              </a:pathLst>
            </a:custGeom>
          </p:spPr>
          <p:txBody>
            <a:bodyPr/>
            <a:lstStyle/>
            <a:p/>
          </p:txBody>
        </p:sp>
        <p:sp>
          <p:nvSpPr>
            <p:cNvPr id="78" name="pg78"/>
            <p:cNvSpPr/>
            <p:nvPr/>
          </p:nvSpPr>
          <p:spPr>
            <a:xfrm>
              <a:off x="7793724" y="11887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12298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0" name="pg80"/>
            <p:cNvSpPr/>
            <p:nvPr/>
          </p:nvSpPr>
          <p:spPr>
            <a:xfrm>
              <a:off x="7793724" y="14592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15003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2" name="rc82"/>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3" name="tx83"/>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381795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508103" y="225844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6" name="tx86"/>
            <p:cNvSpPr/>
            <p:nvPr/>
          </p:nvSpPr>
          <p:spPr>
            <a:xfrm>
              <a:off x="508103" y="6989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1958884" y="401416"/>
              <a:ext cx="54299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Norway,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 confirmed measles cases in Norway. In the same year, MCV1 coverage was 96% and MCV2 coverage was 94%.
The number of cases in 2024 was 5 times more cases than in 2023 (n=2).
The highest number of measles cases was reported in 2019 (n=17). In this year, MCV1 coverage was 97%.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9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695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691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68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339439"/>
              <a:ext cx="3520101" cy="1760645"/>
            </a:xfrm>
            <a:custGeom>
              <a:avLst/>
              <a:pathLst>
                <a:path w="3520101" h="1760645">
                  <a:moveTo>
                    <a:pt x="0" y="0"/>
                  </a:moveTo>
                  <a:lnTo>
                    <a:pt x="146670" y="220080"/>
                  </a:lnTo>
                  <a:lnTo>
                    <a:pt x="293341" y="660242"/>
                  </a:lnTo>
                  <a:lnTo>
                    <a:pt x="440012" y="440161"/>
                  </a:lnTo>
                  <a:lnTo>
                    <a:pt x="586683" y="440161"/>
                  </a:lnTo>
                  <a:lnTo>
                    <a:pt x="733354" y="220080"/>
                  </a:lnTo>
                  <a:lnTo>
                    <a:pt x="880025" y="880322"/>
                  </a:lnTo>
                  <a:lnTo>
                    <a:pt x="1026696" y="660242"/>
                  </a:lnTo>
                  <a:lnTo>
                    <a:pt x="1173367" y="880322"/>
                  </a:lnTo>
                  <a:lnTo>
                    <a:pt x="1320038" y="880322"/>
                  </a:lnTo>
                  <a:lnTo>
                    <a:pt x="1466709" y="660242"/>
                  </a:lnTo>
                  <a:lnTo>
                    <a:pt x="1613379" y="880322"/>
                  </a:lnTo>
                  <a:lnTo>
                    <a:pt x="1760050" y="1100403"/>
                  </a:lnTo>
                  <a:lnTo>
                    <a:pt x="1906721" y="880322"/>
                  </a:lnTo>
                  <a:lnTo>
                    <a:pt x="2053392" y="660242"/>
                  </a:lnTo>
                  <a:lnTo>
                    <a:pt x="2200063" y="1100403"/>
                  </a:lnTo>
                  <a:lnTo>
                    <a:pt x="2346734" y="1320484"/>
                  </a:lnTo>
                  <a:lnTo>
                    <a:pt x="2493405" y="1320484"/>
                  </a:lnTo>
                  <a:lnTo>
                    <a:pt x="2640076" y="1320484"/>
                  </a:lnTo>
                  <a:lnTo>
                    <a:pt x="2786747" y="1540564"/>
                  </a:lnTo>
                  <a:lnTo>
                    <a:pt x="2933418" y="1760645"/>
                  </a:lnTo>
                  <a:lnTo>
                    <a:pt x="3080089" y="1760645"/>
                  </a:lnTo>
                  <a:lnTo>
                    <a:pt x="3226759" y="1760645"/>
                  </a:lnTo>
                  <a:lnTo>
                    <a:pt x="3373430" y="1320484"/>
                  </a:lnTo>
                  <a:lnTo>
                    <a:pt x="3520101" y="1540564"/>
                  </a:lnTo>
                </a:path>
              </a:pathLst>
            </a:custGeom>
            <a:ln w="27101" cap="flat">
              <a:solidFill>
                <a:srgbClr val="0058AB">
                  <a:alpha val="80000"/>
                </a:srgbClr>
              </a:solidFill>
              <a:prstDash val="solid"/>
              <a:round/>
            </a:ln>
          </p:spPr>
          <p:txBody>
            <a:bodyPr/>
            <a:lstStyle/>
            <a:p/>
          </p:txBody>
        </p:sp>
        <p:sp>
          <p:nvSpPr>
            <p:cNvPr id="20" name="pl20"/>
            <p:cNvSpPr/>
            <p:nvPr/>
          </p:nvSpPr>
          <p:spPr>
            <a:xfrm>
              <a:off x="943464" y="2459116"/>
              <a:ext cx="3520101" cy="1760645"/>
            </a:xfrm>
            <a:custGeom>
              <a:avLst/>
              <a:pathLst>
                <a:path w="3520101" h="1760645">
                  <a:moveTo>
                    <a:pt x="0" y="0"/>
                  </a:moveTo>
                  <a:lnTo>
                    <a:pt x="146670" y="220080"/>
                  </a:lnTo>
                  <a:lnTo>
                    <a:pt x="293341" y="0"/>
                  </a:lnTo>
                  <a:lnTo>
                    <a:pt x="440012" y="440161"/>
                  </a:lnTo>
                  <a:lnTo>
                    <a:pt x="586683" y="660242"/>
                  </a:lnTo>
                  <a:lnTo>
                    <a:pt x="733354" y="440161"/>
                  </a:lnTo>
                  <a:lnTo>
                    <a:pt x="880025" y="660242"/>
                  </a:lnTo>
                  <a:lnTo>
                    <a:pt x="1026696" y="660242"/>
                  </a:lnTo>
                  <a:lnTo>
                    <a:pt x="1173367" y="1100403"/>
                  </a:lnTo>
                  <a:lnTo>
                    <a:pt x="1320038" y="1320484"/>
                  </a:lnTo>
                  <a:lnTo>
                    <a:pt x="1466709" y="1540564"/>
                  </a:lnTo>
                  <a:lnTo>
                    <a:pt x="1613379" y="1540564"/>
                  </a:lnTo>
                  <a:lnTo>
                    <a:pt x="1760050" y="1540564"/>
                  </a:lnTo>
                  <a:lnTo>
                    <a:pt x="1906721" y="1540564"/>
                  </a:lnTo>
                  <a:lnTo>
                    <a:pt x="2053392" y="1760645"/>
                  </a:lnTo>
                  <a:lnTo>
                    <a:pt x="2200063" y="1760645"/>
                  </a:lnTo>
                  <a:lnTo>
                    <a:pt x="2346734" y="1760645"/>
                  </a:lnTo>
                  <a:lnTo>
                    <a:pt x="2493405" y="1760645"/>
                  </a:lnTo>
                  <a:lnTo>
                    <a:pt x="2640076" y="1760645"/>
                  </a:lnTo>
                  <a:lnTo>
                    <a:pt x="2786747" y="1760645"/>
                  </a:lnTo>
                  <a:lnTo>
                    <a:pt x="2933418" y="1760645"/>
                  </a:lnTo>
                  <a:lnTo>
                    <a:pt x="3080089" y="1540564"/>
                  </a:lnTo>
                  <a:lnTo>
                    <a:pt x="3226759" y="1760645"/>
                  </a:lnTo>
                  <a:lnTo>
                    <a:pt x="3373430" y="1760645"/>
                  </a:lnTo>
                  <a:lnTo>
                    <a:pt x="3520101" y="1760645"/>
                  </a:lnTo>
                </a:path>
              </a:pathLst>
            </a:custGeom>
            <a:ln w="27101" cap="flat">
              <a:solidFill>
                <a:srgbClr val="1CABE2">
                  <a:alpha val="80000"/>
                </a:srgbClr>
              </a:solidFill>
              <a:prstDash val="solid"/>
              <a:round/>
            </a:ln>
          </p:spPr>
          <p:txBody>
            <a:bodyPr/>
            <a:lstStyle/>
            <a:p/>
          </p:txBody>
        </p:sp>
        <p:sp>
          <p:nvSpPr>
            <p:cNvPr id="21" name="pl21"/>
            <p:cNvSpPr/>
            <p:nvPr/>
          </p:nvSpPr>
          <p:spPr>
            <a:xfrm>
              <a:off x="943464" y="4659923"/>
              <a:ext cx="3520101" cy="440161"/>
            </a:xfrm>
            <a:custGeom>
              <a:avLst/>
              <a:pathLst>
                <a:path w="3520101" h="440161">
                  <a:moveTo>
                    <a:pt x="0" y="0"/>
                  </a:moveTo>
                  <a:lnTo>
                    <a:pt x="146670" y="0"/>
                  </a:lnTo>
                  <a:lnTo>
                    <a:pt x="293341" y="220080"/>
                  </a:lnTo>
                  <a:lnTo>
                    <a:pt x="440012" y="220080"/>
                  </a:lnTo>
                  <a:lnTo>
                    <a:pt x="586683" y="220080"/>
                  </a:lnTo>
                  <a:lnTo>
                    <a:pt x="733354" y="220080"/>
                  </a:lnTo>
                  <a:lnTo>
                    <a:pt x="880025" y="440161"/>
                  </a:lnTo>
                  <a:lnTo>
                    <a:pt x="1026696" y="220080"/>
                  </a:lnTo>
                  <a:lnTo>
                    <a:pt x="1173367" y="440161"/>
                  </a:lnTo>
                  <a:lnTo>
                    <a:pt x="1320038" y="220080"/>
                  </a:lnTo>
                  <a:lnTo>
                    <a:pt x="1466709" y="220080"/>
                  </a:lnTo>
                  <a:lnTo>
                    <a:pt x="1613379" y="440161"/>
                  </a:lnTo>
                  <a:lnTo>
                    <a:pt x="1760050" y="220080"/>
                  </a:lnTo>
                  <a:lnTo>
                    <a:pt x="1906721" y="0"/>
                  </a:lnTo>
                  <a:lnTo>
                    <a:pt x="2053392" y="220080"/>
                  </a:lnTo>
                  <a:lnTo>
                    <a:pt x="2200063" y="220080"/>
                  </a:lnTo>
                  <a:lnTo>
                    <a:pt x="2346734" y="220080"/>
                  </a:lnTo>
                  <a:lnTo>
                    <a:pt x="2493405" y="220080"/>
                  </a:lnTo>
                  <a:lnTo>
                    <a:pt x="2640076" y="220080"/>
                  </a:lnTo>
                  <a:lnTo>
                    <a:pt x="2786747" y="220080"/>
                  </a:lnTo>
                  <a:lnTo>
                    <a:pt x="2933418" y="220080"/>
                  </a:lnTo>
                  <a:lnTo>
                    <a:pt x="3080089" y="22008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2" name="pl22"/>
            <p:cNvSpPr/>
            <p:nvPr/>
          </p:nvSpPr>
          <p:spPr>
            <a:xfrm>
              <a:off x="943464" y="3339439"/>
              <a:ext cx="3520101" cy="1760645"/>
            </a:xfrm>
            <a:custGeom>
              <a:avLst/>
              <a:pathLst>
                <a:path w="3520101" h="1760645">
                  <a:moveTo>
                    <a:pt x="0" y="0"/>
                  </a:moveTo>
                  <a:lnTo>
                    <a:pt x="146670" y="220080"/>
                  </a:lnTo>
                  <a:lnTo>
                    <a:pt x="293341" y="660242"/>
                  </a:lnTo>
                  <a:lnTo>
                    <a:pt x="440012" y="440161"/>
                  </a:lnTo>
                  <a:lnTo>
                    <a:pt x="586683" y="440161"/>
                  </a:lnTo>
                  <a:lnTo>
                    <a:pt x="733354" y="220080"/>
                  </a:lnTo>
                  <a:lnTo>
                    <a:pt x="880025" y="880322"/>
                  </a:lnTo>
                  <a:lnTo>
                    <a:pt x="1026696" y="660242"/>
                  </a:lnTo>
                  <a:lnTo>
                    <a:pt x="1173367" y="880322"/>
                  </a:lnTo>
                  <a:lnTo>
                    <a:pt x="1320038" y="880322"/>
                  </a:lnTo>
                  <a:lnTo>
                    <a:pt x="1466709" y="660242"/>
                  </a:lnTo>
                  <a:lnTo>
                    <a:pt x="1613379" y="880322"/>
                  </a:lnTo>
                  <a:lnTo>
                    <a:pt x="1760050" y="1100403"/>
                  </a:lnTo>
                  <a:lnTo>
                    <a:pt x="1906721" y="880322"/>
                  </a:lnTo>
                  <a:lnTo>
                    <a:pt x="2053392" y="660242"/>
                  </a:lnTo>
                  <a:lnTo>
                    <a:pt x="2200063" y="1100403"/>
                  </a:lnTo>
                  <a:lnTo>
                    <a:pt x="2346734" y="1320484"/>
                  </a:lnTo>
                  <a:lnTo>
                    <a:pt x="2493405" y="1320484"/>
                  </a:lnTo>
                  <a:lnTo>
                    <a:pt x="2640076" y="1320484"/>
                  </a:lnTo>
                  <a:lnTo>
                    <a:pt x="2786747" y="1540564"/>
                  </a:lnTo>
                  <a:lnTo>
                    <a:pt x="2933418" y="1760645"/>
                  </a:lnTo>
                  <a:lnTo>
                    <a:pt x="3080089" y="1760645"/>
                  </a:lnTo>
                  <a:lnTo>
                    <a:pt x="3226759" y="1760645"/>
                  </a:lnTo>
                  <a:lnTo>
                    <a:pt x="3373430" y="1320484"/>
                  </a:lnTo>
                  <a:lnTo>
                    <a:pt x="3520101" y="1540564"/>
                  </a:lnTo>
                </a:path>
              </a:pathLst>
            </a:custGeom>
            <a:ln w="43362" cap="flat">
              <a:solidFill>
                <a:srgbClr val="000000">
                  <a:alpha val="100000"/>
                </a:srgbClr>
              </a:solidFill>
              <a:prstDash val="solid"/>
              <a:round/>
            </a:ln>
          </p:spPr>
          <p:txBody>
            <a:bodyPr/>
            <a:lstStyle/>
            <a:p/>
          </p:txBody>
        </p:sp>
        <p:sp>
          <p:nvSpPr>
            <p:cNvPr id="23" name="pl23"/>
            <p:cNvSpPr/>
            <p:nvPr/>
          </p:nvSpPr>
          <p:spPr>
            <a:xfrm>
              <a:off x="943464" y="3339439"/>
              <a:ext cx="3520101" cy="1760645"/>
            </a:xfrm>
            <a:custGeom>
              <a:avLst/>
              <a:pathLst>
                <a:path w="3520101" h="1760645">
                  <a:moveTo>
                    <a:pt x="0" y="0"/>
                  </a:moveTo>
                  <a:lnTo>
                    <a:pt x="146670" y="220080"/>
                  </a:lnTo>
                  <a:lnTo>
                    <a:pt x="293341" y="660242"/>
                  </a:lnTo>
                  <a:lnTo>
                    <a:pt x="440012" y="440161"/>
                  </a:lnTo>
                  <a:lnTo>
                    <a:pt x="586683" y="440161"/>
                  </a:lnTo>
                  <a:lnTo>
                    <a:pt x="733354" y="220080"/>
                  </a:lnTo>
                  <a:lnTo>
                    <a:pt x="880025" y="880322"/>
                  </a:lnTo>
                  <a:lnTo>
                    <a:pt x="1026696" y="660242"/>
                  </a:lnTo>
                  <a:lnTo>
                    <a:pt x="1173367" y="880322"/>
                  </a:lnTo>
                  <a:lnTo>
                    <a:pt x="1320038" y="880322"/>
                  </a:lnTo>
                  <a:lnTo>
                    <a:pt x="1466709" y="660242"/>
                  </a:lnTo>
                  <a:lnTo>
                    <a:pt x="1613379" y="880322"/>
                  </a:lnTo>
                  <a:lnTo>
                    <a:pt x="1760050" y="1100403"/>
                  </a:lnTo>
                  <a:lnTo>
                    <a:pt x="1906721" y="880322"/>
                  </a:lnTo>
                  <a:lnTo>
                    <a:pt x="2053392" y="660242"/>
                  </a:lnTo>
                  <a:lnTo>
                    <a:pt x="2200063" y="1100403"/>
                  </a:lnTo>
                  <a:lnTo>
                    <a:pt x="2346734" y="1320484"/>
                  </a:lnTo>
                  <a:lnTo>
                    <a:pt x="2493405" y="1320484"/>
                  </a:lnTo>
                  <a:lnTo>
                    <a:pt x="2640076" y="1320484"/>
                  </a:lnTo>
                  <a:lnTo>
                    <a:pt x="2786747" y="1540564"/>
                  </a:lnTo>
                  <a:lnTo>
                    <a:pt x="2933418" y="1760645"/>
                  </a:lnTo>
                  <a:lnTo>
                    <a:pt x="3080089" y="1760645"/>
                  </a:lnTo>
                  <a:lnTo>
                    <a:pt x="3226759" y="1760645"/>
                  </a:lnTo>
                  <a:lnTo>
                    <a:pt x="3373430" y="1320484"/>
                  </a:lnTo>
                  <a:lnTo>
                    <a:pt x="3520101" y="1540564"/>
                  </a:lnTo>
                </a:path>
              </a:pathLst>
            </a:custGeom>
            <a:ln w="27101" cap="flat">
              <a:solidFill>
                <a:srgbClr val="0058AB">
                  <a:alpha val="100000"/>
                </a:srgbClr>
              </a:solidFill>
              <a:prstDash val="solid"/>
              <a:round/>
            </a:ln>
          </p:spPr>
          <p:txBody>
            <a:bodyPr/>
            <a:lstStyle/>
            <a:p/>
          </p:txBody>
        </p:sp>
        <p:sp>
          <p:nvSpPr>
            <p:cNvPr id="24" name="pl24"/>
            <p:cNvSpPr/>
            <p:nvPr/>
          </p:nvSpPr>
          <p:spPr>
            <a:xfrm>
              <a:off x="943464" y="2679197"/>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899277"/>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779600"/>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219762"/>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19762"/>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6126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64145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618330"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28615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2351684"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3085039"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671722"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58406"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40507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4180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6194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17857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48" name="tx48"/>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2750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2750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1072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28697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542199" y="607485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63" name="tx63"/>
            <p:cNvSpPr/>
            <p:nvPr/>
          </p:nvSpPr>
          <p:spPr>
            <a:xfrm>
              <a:off x="237436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13682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69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6695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691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468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459116"/>
              <a:ext cx="3520101" cy="2640968"/>
            </a:xfrm>
            <a:custGeom>
              <a:avLst/>
              <a:pathLst>
                <a:path w="3520101" h="2640968">
                  <a:moveTo>
                    <a:pt x="0" y="440161"/>
                  </a:moveTo>
                  <a:lnTo>
                    <a:pt x="146670" y="880322"/>
                  </a:lnTo>
                  <a:lnTo>
                    <a:pt x="293341" y="220080"/>
                  </a:lnTo>
                  <a:lnTo>
                    <a:pt x="440012" y="0"/>
                  </a:lnTo>
                  <a:lnTo>
                    <a:pt x="586683" y="660242"/>
                  </a:lnTo>
                  <a:lnTo>
                    <a:pt x="733354" y="880322"/>
                  </a:lnTo>
                  <a:lnTo>
                    <a:pt x="880025" y="1320484"/>
                  </a:lnTo>
                  <a:lnTo>
                    <a:pt x="1026696" y="1320484"/>
                  </a:lnTo>
                  <a:lnTo>
                    <a:pt x="1173367" y="1540564"/>
                  </a:lnTo>
                  <a:lnTo>
                    <a:pt x="1320038" y="1540564"/>
                  </a:lnTo>
                  <a:lnTo>
                    <a:pt x="1466709" y="1540564"/>
                  </a:lnTo>
                  <a:lnTo>
                    <a:pt x="1613379" y="1540564"/>
                  </a:lnTo>
                  <a:lnTo>
                    <a:pt x="1760050" y="1760645"/>
                  </a:lnTo>
                  <a:lnTo>
                    <a:pt x="1906721" y="1540564"/>
                  </a:lnTo>
                  <a:lnTo>
                    <a:pt x="2053392" y="1760645"/>
                  </a:lnTo>
                  <a:lnTo>
                    <a:pt x="2200063" y="1980726"/>
                  </a:lnTo>
                  <a:lnTo>
                    <a:pt x="2346734" y="2200807"/>
                  </a:lnTo>
                  <a:lnTo>
                    <a:pt x="2493405" y="2200807"/>
                  </a:lnTo>
                  <a:lnTo>
                    <a:pt x="2640076" y="2200807"/>
                  </a:lnTo>
                  <a:lnTo>
                    <a:pt x="2786747" y="2420887"/>
                  </a:lnTo>
                  <a:lnTo>
                    <a:pt x="2933418" y="2640968"/>
                  </a:lnTo>
                  <a:lnTo>
                    <a:pt x="3080089" y="2640968"/>
                  </a:lnTo>
                  <a:lnTo>
                    <a:pt x="3226759" y="2420887"/>
                  </a:lnTo>
                  <a:lnTo>
                    <a:pt x="3373430" y="2200807"/>
                  </a:lnTo>
                  <a:lnTo>
                    <a:pt x="3520101" y="2200807"/>
                  </a:lnTo>
                </a:path>
              </a:pathLst>
            </a:custGeom>
            <a:ln w="27101" cap="flat">
              <a:solidFill>
                <a:srgbClr val="0058AB">
                  <a:alpha val="80000"/>
                </a:srgbClr>
              </a:solidFill>
              <a:prstDash val="solid"/>
              <a:round/>
            </a:ln>
          </p:spPr>
          <p:txBody>
            <a:bodyPr/>
            <a:lstStyle/>
            <a:p/>
          </p:txBody>
        </p:sp>
        <p:sp>
          <p:nvSpPr>
            <p:cNvPr id="81" name="pl81"/>
            <p:cNvSpPr/>
            <p:nvPr/>
          </p:nvSpPr>
          <p:spPr>
            <a:xfrm>
              <a:off x="5308715" y="2239035"/>
              <a:ext cx="3520101" cy="1980726"/>
            </a:xfrm>
            <a:custGeom>
              <a:avLst/>
              <a:pathLst>
                <a:path w="3520101" h="1980726">
                  <a:moveTo>
                    <a:pt x="0" y="0"/>
                  </a:moveTo>
                  <a:lnTo>
                    <a:pt x="146670" y="220080"/>
                  </a:lnTo>
                  <a:lnTo>
                    <a:pt x="293341" y="220080"/>
                  </a:lnTo>
                  <a:lnTo>
                    <a:pt x="440012" y="440161"/>
                  </a:lnTo>
                  <a:lnTo>
                    <a:pt x="586683" y="660242"/>
                  </a:lnTo>
                  <a:lnTo>
                    <a:pt x="733354" y="660242"/>
                  </a:lnTo>
                  <a:lnTo>
                    <a:pt x="880025" y="880322"/>
                  </a:lnTo>
                  <a:lnTo>
                    <a:pt x="1026696" y="1100403"/>
                  </a:lnTo>
                  <a:lnTo>
                    <a:pt x="1173367" y="1320484"/>
                  </a:lnTo>
                  <a:lnTo>
                    <a:pt x="1320038" y="1540564"/>
                  </a:lnTo>
                  <a:lnTo>
                    <a:pt x="1466709" y="1760645"/>
                  </a:lnTo>
                  <a:lnTo>
                    <a:pt x="1613379" y="1760645"/>
                  </a:lnTo>
                  <a:lnTo>
                    <a:pt x="1760050" y="1760645"/>
                  </a:lnTo>
                  <a:lnTo>
                    <a:pt x="1906721" y="1980726"/>
                  </a:lnTo>
                  <a:lnTo>
                    <a:pt x="2053392" y="1760645"/>
                  </a:lnTo>
                  <a:lnTo>
                    <a:pt x="2200063" y="1980726"/>
                  </a:lnTo>
                  <a:lnTo>
                    <a:pt x="2346734" y="1760645"/>
                  </a:lnTo>
                  <a:lnTo>
                    <a:pt x="2493405" y="1760645"/>
                  </a:lnTo>
                  <a:lnTo>
                    <a:pt x="2640076" y="1980726"/>
                  </a:lnTo>
                  <a:lnTo>
                    <a:pt x="2786747" y="1980726"/>
                  </a:lnTo>
                  <a:lnTo>
                    <a:pt x="2933418" y="1980726"/>
                  </a:lnTo>
                  <a:lnTo>
                    <a:pt x="3080089" y="1760645"/>
                  </a:lnTo>
                  <a:lnTo>
                    <a:pt x="3226759" y="1540564"/>
                  </a:lnTo>
                  <a:lnTo>
                    <a:pt x="3373430" y="1540564"/>
                  </a:lnTo>
                  <a:lnTo>
                    <a:pt x="3520101" y="1760645"/>
                  </a:lnTo>
                </a:path>
              </a:pathLst>
            </a:custGeom>
            <a:ln w="27101" cap="flat">
              <a:solidFill>
                <a:srgbClr val="1CABE2">
                  <a:alpha val="80000"/>
                </a:srgbClr>
              </a:solidFill>
              <a:prstDash val="solid"/>
              <a:round/>
            </a:ln>
          </p:spPr>
          <p:txBody>
            <a:bodyPr/>
            <a:lstStyle/>
            <a:p/>
          </p:txBody>
        </p:sp>
        <p:sp>
          <p:nvSpPr>
            <p:cNvPr id="82" name="pl82"/>
            <p:cNvSpPr/>
            <p:nvPr/>
          </p:nvSpPr>
          <p:spPr>
            <a:xfrm>
              <a:off x="5308715" y="4219762"/>
              <a:ext cx="3520101" cy="440161"/>
            </a:xfrm>
            <a:custGeom>
              <a:avLst/>
              <a:pathLst>
                <a:path w="3520101" h="440161">
                  <a:moveTo>
                    <a:pt x="0" y="0"/>
                  </a:moveTo>
                  <a:lnTo>
                    <a:pt x="146670" y="0"/>
                  </a:lnTo>
                  <a:lnTo>
                    <a:pt x="293341" y="0"/>
                  </a:lnTo>
                  <a:lnTo>
                    <a:pt x="440012" y="220080"/>
                  </a:lnTo>
                  <a:lnTo>
                    <a:pt x="586683" y="220080"/>
                  </a:lnTo>
                  <a:lnTo>
                    <a:pt x="733354" y="0"/>
                  </a:lnTo>
                  <a:lnTo>
                    <a:pt x="880025" y="220080"/>
                  </a:lnTo>
                  <a:lnTo>
                    <a:pt x="1026696" y="220080"/>
                  </a:lnTo>
                  <a:lnTo>
                    <a:pt x="1173367" y="220080"/>
                  </a:lnTo>
                  <a:lnTo>
                    <a:pt x="1320038" y="0"/>
                  </a:lnTo>
                  <a:lnTo>
                    <a:pt x="1466709" y="220080"/>
                  </a:lnTo>
                  <a:lnTo>
                    <a:pt x="1613379" y="220080"/>
                  </a:lnTo>
                  <a:lnTo>
                    <a:pt x="1760050" y="220080"/>
                  </a:lnTo>
                  <a:lnTo>
                    <a:pt x="1906721" y="440161"/>
                  </a:lnTo>
                  <a:lnTo>
                    <a:pt x="2053392" y="440161"/>
                  </a:lnTo>
                  <a:lnTo>
                    <a:pt x="2200063" y="440161"/>
                  </a:lnTo>
                  <a:lnTo>
                    <a:pt x="2346734" y="440161"/>
                  </a:lnTo>
                  <a:lnTo>
                    <a:pt x="2493405" y="440161"/>
                  </a:lnTo>
                  <a:lnTo>
                    <a:pt x="2640076" y="440161"/>
                  </a:lnTo>
                  <a:lnTo>
                    <a:pt x="2786747" y="440161"/>
                  </a:lnTo>
                  <a:lnTo>
                    <a:pt x="2933418" y="440161"/>
                  </a:lnTo>
                  <a:lnTo>
                    <a:pt x="3080089" y="440161"/>
                  </a:lnTo>
                  <a:lnTo>
                    <a:pt x="3226759" y="440161"/>
                  </a:lnTo>
                  <a:lnTo>
                    <a:pt x="3373430" y="440161"/>
                  </a:lnTo>
                  <a:lnTo>
                    <a:pt x="3520101" y="440161"/>
                  </a:lnTo>
                </a:path>
              </a:pathLst>
            </a:custGeom>
            <a:ln w="27101" cap="flat">
              <a:solidFill>
                <a:srgbClr val="00833D">
                  <a:alpha val="80000"/>
                </a:srgbClr>
              </a:solidFill>
              <a:prstDash val="solid"/>
              <a:round/>
            </a:ln>
          </p:spPr>
          <p:txBody>
            <a:bodyPr/>
            <a:lstStyle/>
            <a:p/>
          </p:txBody>
        </p:sp>
        <p:sp>
          <p:nvSpPr>
            <p:cNvPr id="83" name="pl83"/>
            <p:cNvSpPr/>
            <p:nvPr/>
          </p:nvSpPr>
          <p:spPr>
            <a:xfrm>
              <a:off x="5308715" y="2459116"/>
              <a:ext cx="3520101" cy="2640968"/>
            </a:xfrm>
            <a:custGeom>
              <a:avLst/>
              <a:pathLst>
                <a:path w="3520101" h="2640968">
                  <a:moveTo>
                    <a:pt x="0" y="440161"/>
                  </a:moveTo>
                  <a:lnTo>
                    <a:pt x="146670" y="880322"/>
                  </a:lnTo>
                  <a:lnTo>
                    <a:pt x="293341" y="220080"/>
                  </a:lnTo>
                  <a:lnTo>
                    <a:pt x="440012" y="0"/>
                  </a:lnTo>
                  <a:lnTo>
                    <a:pt x="586683" y="660242"/>
                  </a:lnTo>
                  <a:lnTo>
                    <a:pt x="733354" y="880322"/>
                  </a:lnTo>
                  <a:lnTo>
                    <a:pt x="880025" y="1320484"/>
                  </a:lnTo>
                  <a:lnTo>
                    <a:pt x="1026696" y="1320484"/>
                  </a:lnTo>
                  <a:lnTo>
                    <a:pt x="1173367" y="1540564"/>
                  </a:lnTo>
                  <a:lnTo>
                    <a:pt x="1320038" y="1540564"/>
                  </a:lnTo>
                  <a:lnTo>
                    <a:pt x="1466709" y="1540564"/>
                  </a:lnTo>
                  <a:lnTo>
                    <a:pt x="1613379" y="1540564"/>
                  </a:lnTo>
                  <a:lnTo>
                    <a:pt x="1760050" y="1760645"/>
                  </a:lnTo>
                  <a:lnTo>
                    <a:pt x="1906721" y="1540564"/>
                  </a:lnTo>
                  <a:lnTo>
                    <a:pt x="2053392" y="1760645"/>
                  </a:lnTo>
                  <a:lnTo>
                    <a:pt x="2200063" y="1980726"/>
                  </a:lnTo>
                  <a:lnTo>
                    <a:pt x="2346734" y="2200807"/>
                  </a:lnTo>
                  <a:lnTo>
                    <a:pt x="2493405" y="2200807"/>
                  </a:lnTo>
                  <a:lnTo>
                    <a:pt x="2640076" y="2200807"/>
                  </a:lnTo>
                  <a:lnTo>
                    <a:pt x="2786747" y="2420887"/>
                  </a:lnTo>
                  <a:lnTo>
                    <a:pt x="2933418" y="2640968"/>
                  </a:lnTo>
                  <a:lnTo>
                    <a:pt x="3080089" y="2640968"/>
                  </a:lnTo>
                  <a:lnTo>
                    <a:pt x="3226759" y="2420887"/>
                  </a:lnTo>
                  <a:lnTo>
                    <a:pt x="3373430" y="2200807"/>
                  </a:lnTo>
                  <a:lnTo>
                    <a:pt x="3520101" y="2200807"/>
                  </a:lnTo>
                </a:path>
              </a:pathLst>
            </a:custGeom>
            <a:ln w="43362" cap="flat">
              <a:solidFill>
                <a:srgbClr val="000000">
                  <a:alpha val="100000"/>
                </a:srgbClr>
              </a:solidFill>
              <a:prstDash val="solid"/>
              <a:round/>
            </a:ln>
          </p:spPr>
          <p:txBody>
            <a:bodyPr/>
            <a:lstStyle/>
            <a:p/>
          </p:txBody>
        </p:sp>
        <p:sp>
          <p:nvSpPr>
            <p:cNvPr id="84" name="pl84"/>
            <p:cNvSpPr/>
            <p:nvPr/>
          </p:nvSpPr>
          <p:spPr>
            <a:xfrm>
              <a:off x="5308715" y="2459116"/>
              <a:ext cx="3520101" cy="2640968"/>
            </a:xfrm>
            <a:custGeom>
              <a:avLst/>
              <a:pathLst>
                <a:path w="3520101" h="2640968">
                  <a:moveTo>
                    <a:pt x="0" y="440161"/>
                  </a:moveTo>
                  <a:lnTo>
                    <a:pt x="146670" y="880322"/>
                  </a:lnTo>
                  <a:lnTo>
                    <a:pt x="293341" y="220080"/>
                  </a:lnTo>
                  <a:lnTo>
                    <a:pt x="440012" y="0"/>
                  </a:lnTo>
                  <a:lnTo>
                    <a:pt x="586683" y="660242"/>
                  </a:lnTo>
                  <a:lnTo>
                    <a:pt x="733354" y="880322"/>
                  </a:lnTo>
                  <a:lnTo>
                    <a:pt x="880025" y="1320484"/>
                  </a:lnTo>
                  <a:lnTo>
                    <a:pt x="1026696" y="1320484"/>
                  </a:lnTo>
                  <a:lnTo>
                    <a:pt x="1173367" y="1540564"/>
                  </a:lnTo>
                  <a:lnTo>
                    <a:pt x="1320038" y="1540564"/>
                  </a:lnTo>
                  <a:lnTo>
                    <a:pt x="1466709" y="1540564"/>
                  </a:lnTo>
                  <a:lnTo>
                    <a:pt x="1613379" y="1540564"/>
                  </a:lnTo>
                  <a:lnTo>
                    <a:pt x="1760050" y="1760645"/>
                  </a:lnTo>
                  <a:lnTo>
                    <a:pt x="1906721" y="1540564"/>
                  </a:lnTo>
                  <a:lnTo>
                    <a:pt x="2053392" y="1760645"/>
                  </a:lnTo>
                  <a:lnTo>
                    <a:pt x="2200063" y="1980726"/>
                  </a:lnTo>
                  <a:lnTo>
                    <a:pt x="2346734" y="2200807"/>
                  </a:lnTo>
                  <a:lnTo>
                    <a:pt x="2493405" y="2200807"/>
                  </a:lnTo>
                  <a:lnTo>
                    <a:pt x="2640076" y="2200807"/>
                  </a:lnTo>
                  <a:lnTo>
                    <a:pt x="2786747" y="2420887"/>
                  </a:lnTo>
                  <a:lnTo>
                    <a:pt x="2933418" y="2640968"/>
                  </a:lnTo>
                  <a:lnTo>
                    <a:pt x="3080089" y="2640968"/>
                  </a:lnTo>
                  <a:lnTo>
                    <a:pt x="3226759" y="2420887"/>
                  </a:lnTo>
                  <a:lnTo>
                    <a:pt x="3373430" y="2200807"/>
                  </a:lnTo>
                  <a:lnTo>
                    <a:pt x="3520101" y="2200807"/>
                  </a:lnTo>
                </a:path>
              </a:pathLst>
            </a:custGeom>
            <a:ln w="27101" cap="flat">
              <a:solidFill>
                <a:srgbClr val="0058AB">
                  <a:alpha val="100000"/>
                </a:srgbClr>
              </a:solidFill>
              <a:prstDash val="solid"/>
              <a:round/>
            </a:ln>
          </p:spPr>
          <p:txBody>
            <a:bodyPr/>
            <a:lstStyle/>
            <a:p/>
          </p:txBody>
        </p:sp>
        <p:sp>
          <p:nvSpPr>
            <p:cNvPr id="85" name="pl85"/>
            <p:cNvSpPr/>
            <p:nvPr/>
          </p:nvSpPr>
          <p:spPr>
            <a:xfrm>
              <a:off x="5308715" y="2239035"/>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679197"/>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779600"/>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219762"/>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172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202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4" name="pg94"/>
            <p:cNvSpPr/>
            <p:nvPr/>
          </p:nvSpPr>
          <p:spPr>
            <a:xfrm>
              <a:off x="5983581" y="26126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264145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716935"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450290"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8036973"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3657"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3959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6194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17857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09" name="tx109"/>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64035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64035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4725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2349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907450" y="6074855"/>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Norway</a:t>
              </a:r>
            </a:p>
          </p:txBody>
        </p:sp>
        <p:sp>
          <p:nvSpPr>
            <p:cNvPr id="124" name="tx124"/>
            <p:cNvSpPr/>
            <p:nvPr/>
          </p:nvSpPr>
          <p:spPr>
            <a:xfrm>
              <a:off x="67396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50207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Norway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85875"/>
              <a:ext cx="2123063" cy="136127"/>
            </a:xfrm>
            <a:custGeom>
              <a:avLst/>
              <a:pathLst>
                <a:path w="2123063" h="136127">
                  <a:moveTo>
                    <a:pt x="0" y="111377"/>
                  </a:moveTo>
                  <a:lnTo>
                    <a:pt x="88460" y="86626"/>
                  </a:lnTo>
                  <a:lnTo>
                    <a:pt x="176921" y="123752"/>
                  </a:lnTo>
                  <a:lnTo>
                    <a:pt x="265382" y="136127"/>
                  </a:lnTo>
                  <a:lnTo>
                    <a:pt x="353843" y="99001"/>
                  </a:lnTo>
                  <a:lnTo>
                    <a:pt x="442304" y="86626"/>
                  </a:lnTo>
                  <a:lnTo>
                    <a:pt x="530765" y="61876"/>
                  </a:lnTo>
                  <a:lnTo>
                    <a:pt x="619226" y="61876"/>
                  </a:lnTo>
                  <a:lnTo>
                    <a:pt x="707687" y="49500"/>
                  </a:lnTo>
                  <a:lnTo>
                    <a:pt x="796148" y="49500"/>
                  </a:lnTo>
                  <a:lnTo>
                    <a:pt x="884609" y="49500"/>
                  </a:lnTo>
                  <a:lnTo>
                    <a:pt x="973070" y="49500"/>
                  </a:lnTo>
                  <a:lnTo>
                    <a:pt x="1061531" y="37125"/>
                  </a:lnTo>
                  <a:lnTo>
                    <a:pt x="1149992" y="49500"/>
                  </a:lnTo>
                  <a:lnTo>
                    <a:pt x="1238453" y="37125"/>
                  </a:lnTo>
                  <a:lnTo>
                    <a:pt x="1326914" y="24750"/>
                  </a:lnTo>
                  <a:lnTo>
                    <a:pt x="1415375" y="12375"/>
                  </a:lnTo>
                  <a:lnTo>
                    <a:pt x="1503836" y="12375"/>
                  </a:lnTo>
                  <a:lnTo>
                    <a:pt x="1592297" y="12375"/>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67729"/>
              <a:ext cx="2123063" cy="74251"/>
            </a:xfrm>
            <a:custGeom>
              <a:avLst/>
              <a:pathLst>
                <a:path w="2123063" h="74251">
                  <a:moveTo>
                    <a:pt x="0" y="74251"/>
                  </a:moveTo>
                  <a:lnTo>
                    <a:pt x="88460" y="74251"/>
                  </a:lnTo>
                  <a:lnTo>
                    <a:pt x="176921" y="49500"/>
                  </a:lnTo>
                  <a:lnTo>
                    <a:pt x="265382" y="61876"/>
                  </a:lnTo>
                  <a:lnTo>
                    <a:pt x="353843" y="61876"/>
                  </a:lnTo>
                  <a:lnTo>
                    <a:pt x="442304" y="74251"/>
                  </a:lnTo>
                  <a:lnTo>
                    <a:pt x="530765" y="37125"/>
                  </a:lnTo>
                  <a:lnTo>
                    <a:pt x="619226" y="49500"/>
                  </a:lnTo>
                  <a:lnTo>
                    <a:pt x="707687" y="37125"/>
                  </a:lnTo>
                  <a:lnTo>
                    <a:pt x="796148" y="37125"/>
                  </a:lnTo>
                  <a:lnTo>
                    <a:pt x="884609" y="49500"/>
                  </a:lnTo>
                  <a:lnTo>
                    <a:pt x="973070" y="37125"/>
                  </a:lnTo>
                  <a:lnTo>
                    <a:pt x="1061531" y="24750"/>
                  </a:lnTo>
                  <a:lnTo>
                    <a:pt x="1149992" y="37125"/>
                  </a:lnTo>
                  <a:lnTo>
                    <a:pt x="1238453" y="49500"/>
                  </a:lnTo>
                  <a:lnTo>
                    <a:pt x="1326914" y="24750"/>
                  </a:lnTo>
                  <a:lnTo>
                    <a:pt x="1415375" y="12375"/>
                  </a:lnTo>
                  <a:lnTo>
                    <a:pt x="1503836" y="12375"/>
                  </a:lnTo>
                  <a:lnTo>
                    <a:pt x="1592297" y="12375"/>
                  </a:lnTo>
                  <a:lnTo>
                    <a:pt x="1680758" y="0"/>
                  </a:lnTo>
                  <a:lnTo>
                    <a:pt x="1769219" y="0"/>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86626"/>
            </a:xfrm>
            <a:custGeom>
              <a:avLst/>
              <a:pathLst>
                <a:path w="2123063" h="86626">
                  <a:moveTo>
                    <a:pt x="0" y="86626"/>
                  </a:moveTo>
                  <a:lnTo>
                    <a:pt x="88460" y="74251"/>
                  </a:lnTo>
                  <a:lnTo>
                    <a:pt x="176921" y="49500"/>
                  </a:lnTo>
                  <a:lnTo>
                    <a:pt x="265382" y="61876"/>
                  </a:lnTo>
                  <a:lnTo>
                    <a:pt x="353843" y="61876"/>
                  </a:lnTo>
                  <a:lnTo>
                    <a:pt x="442304" y="74251"/>
                  </a:lnTo>
                  <a:lnTo>
                    <a:pt x="530765" y="37125"/>
                  </a:lnTo>
                  <a:lnTo>
                    <a:pt x="619226" y="49500"/>
                  </a:lnTo>
                  <a:lnTo>
                    <a:pt x="707687" y="37125"/>
                  </a:lnTo>
                  <a:lnTo>
                    <a:pt x="796148" y="37125"/>
                  </a:lnTo>
                  <a:lnTo>
                    <a:pt x="884609" y="49500"/>
                  </a:lnTo>
                  <a:lnTo>
                    <a:pt x="973070" y="37125"/>
                  </a:lnTo>
                  <a:lnTo>
                    <a:pt x="1061531" y="24750"/>
                  </a:lnTo>
                  <a:lnTo>
                    <a:pt x="1149992" y="37125"/>
                  </a:lnTo>
                  <a:lnTo>
                    <a:pt x="1238453" y="49500"/>
                  </a:lnTo>
                  <a:lnTo>
                    <a:pt x="1326914" y="24750"/>
                  </a:lnTo>
                  <a:lnTo>
                    <a:pt x="1415375" y="12375"/>
                  </a:lnTo>
                  <a:lnTo>
                    <a:pt x="1503836" y="12375"/>
                  </a:lnTo>
                  <a:lnTo>
                    <a:pt x="1592297" y="12375"/>
                  </a:lnTo>
                  <a:lnTo>
                    <a:pt x="1680758" y="0"/>
                  </a:lnTo>
                  <a:lnTo>
                    <a:pt x="1769219" y="0"/>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99001"/>
            </a:xfrm>
            <a:custGeom>
              <a:avLst/>
              <a:pathLst>
                <a:path w="2123063" h="99001">
                  <a:moveTo>
                    <a:pt x="0" y="86626"/>
                  </a:moveTo>
                  <a:lnTo>
                    <a:pt x="88460" y="86626"/>
                  </a:lnTo>
                  <a:lnTo>
                    <a:pt x="176921" y="86626"/>
                  </a:lnTo>
                  <a:lnTo>
                    <a:pt x="265382" y="99001"/>
                  </a:lnTo>
                  <a:lnTo>
                    <a:pt x="353843" y="86626"/>
                  </a:lnTo>
                  <a:lnTo>
                    <a:pt x="442304" y="74251"/>
                  </a:lnTo>
                  <a:lnTo>
                    <a:pt x="530765" y="74251"/>
                  </a:lnTo>
                  <a:lnTo>
                    <a:pt x="619226" y="49500"/>
                  </a:lnTo>
                  <a:lnTo>
                    <a:pt x="707687" y="24750"/>
                  </a:lnTo>
                  <a:lnTo>
                    <a:pt x="796148" y="12375"/>
                  </a:lnTo>
                  <a:lnTo>
                    <a:pt x="884609" y="0"/>
                  </a:lnTo>
                  <a:lnTo>
                    <a:pt x="973070" y="37125"/>
                  </a:lnTo>
                  <a:lnTo>
                    <a:pt x="1061531" y="74251"/>
                  </a:lnTo>
                  <a:lnTo>
                    <a:pt x="1149992" y="74251"/>
                  </a:lnTo>
                  <a:lnTo>
                    <a:pt x="1238453" y="61876"/>
                  </a:lnTo>
                  <a:lnTo>
                    <a:pt x="1326914" y="74251"/>
                  </a:lnTo>
                  <a:lnTo>
                    <a:pt x="1415375" y="74251"/>
                  </a:lnTo>
                  <a:lnTo>
                    <a:pt x="1503836" y="74251"/>
                  </a:lnTo>
                  <a:lnTo>
                    <a:pt x="1592297" y="49500"/>
                  </a:lnTo>
                  <a:lnTo>
                    <a:pt x="1680758" y="24750"/>
                  </a:lnTo>
                  <a:lnTo>
                    <a:pt x="1769219" y="24750"/>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48690" y="4680104"/>
              <a:ext cx="530765" cy="37125"/>
            </a:xfrm>
            <a:custGeom>
              <a:avLst/>
              <a:pathLst>
                <a:path w="530765" h="37125">
                  <a:moveTo>
                    <a:pt x="0" y="37125"/>
                  </a:moveTo>
                  <a:lnTo>
                    <a:pt x="88460" y="12375"/>
                  </a:lnTo>
                  <a:lnTo>
                    <a:pt x="176921" y="12375"/>
                  </a:lnTo>
                  <a:lnTo>
                    <a:pt x="265382" y="0"/>
                  </a:lnTo>
                  <a:lnTo>
                    <a:pt x="353843" y="12375"/>
                  </a:lnTo>
                  <a:lnTo>
                    <a:pt x="442304" y="12375"/>
                  </a:lnTo>
                  <a:lnTo>
                    <a:pt x="530765" y="12375"/>
                  </a:lnTo>
                </a:path>
              </a:pathLst>
            </a:custGeom>
            <a:ln w="27101" cap="flat">
              <a:solidFill>
                <a:srgbClr val="1CABE2">
                  <a:alpha val="100000"/>
                </a:srgbClr>
              </a:solidFill>
              <a:prstDash val="solid"/>
              <a:round/>
            </a:ln>
          </p:spPr>
          <p:txBody>
            <a:bodyPr/>
            <a:lstStyle/>
            <a:p/>
          </p:txBody>
        </p:sp>
        <p:sp>
          <p:nvSpPr>
            <p:cNvPr id="144" name="tx144"/>
            <p:cNvSpPr/>
            <p:nvPr/>
          </p:nvSpPr>
          <p:spPr>
            <a:xfrm>
              <a:off x="5296760"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tx147"/>
            <p:cNvSpPr/>
            <p:nvPr/>
          </p:nvSpPr>
          <p:spPr>
            <a:xfrm>
              <a:off x="5836734"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12375"/>
            </a:xfrm>
            <a:custGeom>
              <a:avLst/>
              <a:pathLst>
                <a:path w="796148" h="12375">
                  <a:moveTo>
                    <a:pt x="0" y="0"/>
                  </a:moveTo>
                  <a:lnTo>
                    <a:pt x="88460" y="0"/>
                  </a:lnTo>
                  <a:lnTo>
                    <a:pt x="176921" y="0"/>
                  </a:lnTo>
                  <a:lnTo>
                    <a:pt x="265382" y="0"/>
                  </a:lnTo>
                  <a:lnTo>
                    <a:pt x="353843" y="0"/>
                  </a:lnTo>
                  <a:lnTo>
                    <a:pt x="442304" y="12375"/>
                  </a:lnTo>
                  <a:lnTo>
                    <a:pt x="530765" y="12375"/>
                  </a:lnTo>
                  <a:lnTo>
                    <a:pt x="619226" y="12375"/>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98250"/>
              <a:ext cx="1415375" cy="123752"/>
            </a:xfrm>
            <a:custGeom>
              <a:avLst/>
              <a:pathLst>
                <a:path w="1415375" h="123752">
                  <a:moveTo>
                    <a:pt x="0" y="123752"/>
                  </a:moveTo>
                  <a:lnTo>
                    <a:pt x="88460" y="61876"/>
                  </a:lnTo>
                  <a:lnTo>
                    <a:pt x="176921" y="61876"/>
                  </a:lnTo>
                  <a:lnTo>
                    <a:pt x="265382" y="49500"/>
                  </a:lnTo>
                  <a:lnTo>
                    <a:pt x="353843" y="37125"/>
                  </a:lnTo>
                  <a:lnTo>
                    <a:pt x="442304" y="37125"/>
                  </a:lnTo>
                  <a:lnTo>
                    <a:pt x="530765" y="61876"/>
                  </a:lnTo>
                  <a:lnTo>
                    <a:pt x="619226" y="37125"/>
                  </a:lnTo>
                  <a:lnTo>
                    <a:pt x="707687" y="24750"/>
                  </a:lnTo>
                  <a:lnTo>
                    <a:pt x="796148" y="24750"/>
                  </a:lnTo>
                  <a:lnTo>
                    <a:pt x="884609" y="24750"/>
                  </a:lnTo>
                  <a:lnTo>
                    <a:pt x="973070" y="12375"/>
                  </a:lnTo>
                  <a:lnTo>
                    <a:pt x="1061531" y="0"/>
                  </a:lnTo>
                  <a:lnTo>
                    <a:pt x="1149992" y="0"/>
                  </a:lnTo>
                  <a:lnTo>
                    <a:pt x="1238453" y="12375"/>
                  </a:lnTo>
                  <a:lnTo>
                    <a:pt x="1326914" y="12375"/>
                  </a:lnTo>
                  <a:lnTo>
                    <a:pt x="1415375" y="12375"/>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5" name="tx195"/>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92560" y="398022"/>
              <a:ext cx="50507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Norway,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(94%), followed by PCV3 and ROTAC (95%).
Compared to 2019, coverage of 6 vaccines remained constant (DTP1, DTP3, IPV1, PCV3, POL3 and ROTAC) and 2 vaccines decreased (MCV1 and MCV2).
Compared to 2023, coverage of 6 vaccines remained constant (DTP1, IPV1, MCV1, MCV2, PCV3 and ROTAC) and 2 vaccines increased (DTP3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332147"/>
            </a:xfrm>
            <a:custGeom>
              <a:avLst/>
              <a:pathLst>
                <a:path w="6480943" h="332147">
                  <a:moveTo>
                    <a:pt x="0" y="332147"/>
                  </a:moveTo>
                  <a:lnTo>
                    <a:pt x="270039" y="284697"/>
                  </a:lnTo>
                  <a:lnTo>
                    <a:pt x="540078" y="189798"/>
                  </a:lnTo>
                  <a:lnTo>
                    <a:pt x="810117" y="237248"/>
                  </a:lnTo>
                  <a:lnTo>
                    <a:pt x="1080157" y="237248"/>
                  </a:lnTo>
                  <a:lnTo>
                    <a:pt x="1350196" y="284697"/>
                  </a:lnTo>
                  <a:lnTo>
                    <a:pt x="1620235" y="142348"/>
                  </a:lnTo>
                  <a:lnTo>
                    <a:pt x="1890275" y="189798"/>
                  </a:lnTo>
                  <a:lnTo>
                    <a:pt x="2160314" y="142348"/>
                  </a:lnTo>
                  <a:lnTo>
                    <a:pt x="2430353" y="142348"/>
                  </a:lnTo>
                  <a:lnTo>
                    <a:pt x="2700393" y="189798"/>
                  </a:lnTo>
                  <a:lnTo>
                    <a:pt x="2970432" y="142348"/>
                  </a:lnTo>
                  <a:lnTo>
                    <a:pt x="3240471" y="94899"/>
                  </a:lnTo>
                  <a:lnTo>
                    <a:pt x="3510510" y="142348"/>
                  </a:lnTo>
                  <a:lnTo>
                    <a:pt x="3780550" y="189798"/>
                  </a:lnTo>
                  <a:lnTo>
                    <a:pt x="4050589" y="94899"/>
                  </a:lnTo>
                  <a:lnTo>
                    <a:pt x="4320628" y="47449"/>
                  </a:lnTo>
                  <a:lnTo>
                    <a:pt x="4590668" y="47449"/>
                  </a:lnTo>
                  <a:lnTo>
                    <a:pt x="4860707" y="47449"/>
                  </a:lnTo>
                  <a:lnTo>
                    <a:pt x="5130746" y="0"/>
                  </a:lnTo>
                  <a:lnTo>
                    <a:pt x="5400786" y="0"/>
                  </a:lnTo>
                  <a:lnTo>
                    <a:pt x="5670825" y="0"/>
                  </a:lnTo>
                  <a:lnTo>
                    <a:pt x="5940864" y="0"/>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6266002" y="1025698"/>
              <a:ext cx="1350196" cy="47449"/>
            </a:xfrm>
            <a:custGeom>
              <a:avLst/>
              <a:pathLst>
                <a:path w="1350196" h="47449">
                  <a:moveTo>
                    <a:pt x="0" y="47449"/>
                  </a:moveTo>
                  <a:lnTo>
                    <a:pt x="270039" y="0"/>
                  </a:lnTo>
                  <a:lnTo>
                    <a:pt x="540078" y="47449"/>
                  </a:lnTo>
                  <a:lnTo>
                    <a:pt x="810117" y="47449"/>
                  </a:lnTo>
                  <a:lnTo>
                    <a:pt x="1080157" y="47449"/>
                  </a:lnTo>
                  <a:lnTo>
                    <a:pt x="1350196"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189798"/>
            </a:xfrm>
            <a:custGeom>
              <a:avLst/>
              <a:pathLst>
                <a:path w="6480943" h="189798">
                  <a:moveTo>
                    <a:pt x="0" y="189798"/>
                  </a:moveTo>
                  <a:lnTo>
                    <a:pt x="270039" y="189798"/>
                  </a:lnTo>
                  <a:lnTo>
                    <a:pt x="540078" y="94899"/>
                  </a:lnTo>
                  <a:lnTo>
                    <a:pt x="810117" y="142348"/>
                  </a:lnTo>
                  <a:lnTo>
                    <a:pt x="1080157" y="142348"/>
                  </a:lnTo>
                  <a:lnTo>
                    <a:pt x="1350196" y="189798"/>
                  </a:lnTo>
                  <a:lnTo>
                    <a:pt x="1620235" y="94899"/>
                  </a:lnTo>
                  <a:lnTo>
                    <a:pt x="1890275" y="94899"/>
                  </a:lnTo>
                  <a:lnTo>
                    <a:pt x="2160314" y="142348"/>
                  </a:lnTo>
                  <a:lnTo>
                    <a:pt x="2430353" y="94899"/>
                  </a:lnTo>
                  <a:lnTo>
                    <a:pt x="2700393" y="142348"/>
                  </a:lnTo>
                  <a:lnTo>
                    <a:pt x="2970432" y="94899"/>
                  </a:lnTo>
                  <a:lnTo>
                    <a:pt x="3240471" y="94899"/>
                  </a:lnTo>
                  <a:lnTo>
                    <a:pt x="3510510" y="94899"/>
                  </a:lnTo>
                  <a:lnTo>
                    <a:pt x="3780550" y="142348"/>
                  </a:lnTo>
                  <a:lnTo>
                    <a:pt x="4050589" y="94899"/>
                  </a:lnTo>
                  <a:lnTo>
                    <a:pt x="4320628" y="47449"/>
                  </a:lnTo>
                  <a:lnTo>
                    <a:pt x="4590668" y="47449"/>
                  </a:lnTo>
                  <a:lnTo>
                    <a:pt x="4860707" y="47449"/>
                  </a:lnTo>
                  <a:lnTo>
                    <a:pt x="5130746" y="0"/>
                  </a:lnTo>
                  <a:lnTo>
                    <a:pt x="5400786" y="0"/>
                  </a:lnTo>
                  <a:lnTo>
                    <a:pt x="5670825" y="0"/>
                  </a:lnTo>
                  <a:lnTo>
                    <a:pt x="5940864" y="0"/>
                  </a:lnTo>
                  <a:lnTo>
                    <a:pt x="6210904" y="47449"/>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3835648" y="1262946"/>
              <a:ext cx="3780550" cy="1613286"/>
            </a:xfrm>
            <a:custGeom>
              <a:avLst/>
              <a:pathLst>
                <a:path w="3780550" h="1613286">
                  <a:moveTo>
                    <a:pt x="0" y="1613286"/>
                  </a:moveTo>
                  <a:lnTo>
                    <a:pt x="270039" y="901542"/>
                  </a:lnTo>
                  <a:lnTo>
                    <a:pt x="540078" y="901542"/>
                  </a:lnTo>
                  <a:lnTo>
                    <a:pt x="810117" y="854093"/>
                  </a:lnTo>
                  <a:lnTo>
                    <a:pt x="1080157" y="569395"/>
                  </a:lnTo>
                  <a:lnTo>
                    <a:pt x="1350196" y="474496"/>
                  </a:lnTo>
                  <a:lnTo>
                    <a:pt x="1620235" y="427046"/>
                  </a:lnTo>
                  <a:lnTo>
                    <a:pt x="1890275" y="332147"/>
                  </a:lnTo>
                  <a:lnTo>
                    <a:pt x="2160314" y="284697"/>
                  </a:lnTo>
                  <a:lnTo>
                    <a:pt x="2430353" y="47449"/>
                  </a:lnTo>
                  <a:lnTo>
                    <a:pt x="2700393" y="94899"/>
                  </a:lnTo>
                  <a:lnTo>
                    <a:pt x="2970432" y="94899"/>
                  </a:lnTo>
                  <a:lnTo>
                    <a:pt x="3240471" y="94899"/>
                  </a:lnTo>
                  <a:lnTo>
                    <a:pt x="3510510" y="0"/>
                  </a:lnTo>
                  <a:lnTo>
                    <a:pt x="3780550"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47449"/>
            </a:xfrm>
            <a:custGeom>
              <a:avLst/>
              <a:pathLst>
                <a:path w="2430353" h="47449">
                  <a:moveTo>
                    <a:pt x="0" y="0"/>
                  </a:moveTo>
                  <a:lnTo>
                    <a:pt x="270039" y="0"/>
                  </a:lnTo>
                  <a:lnTo>
                    <a:pt x="540078" y="0"/>
                  </a:lnTo>
                  <a:lnTo>
                    <a:pt x="810117" y="0"/>
                  </a:lnTo>
                  <a:lnTo>
                    <a:pt x="1080157" y="0"/>
                  </a:lnTo>
                  <a:lnTo>
                    <a:pt x="1350196" y="47449"/>
                  </a:lnTo>
                  <a:lnTo>
                    <a:pt x="1620235" y="47449"/>
                  </a:lnTo>
                  <a:lnTo>
                    <a:pt x="1890275" y="47449"/>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521945"/>
            </a:xfrm>
            <a:custGeom>
              <a:avLst/>
              <a:pathLst>
                <a:path w="6480943" h="521945">
                  <a:moveTo>
                    <a:pt x="0" y="427046"/>
                  </a:moveTo>
                  <a:lnTo>
                    <a:pt x="270039" y="332147"/>
                  </a:lnTo>
                  <a:lnTo>
                    <a:pt x="540078" y="474496"/>
                  </a:lnTo>
                  <a:lnTo>
                    <a:pt x="810117" y="521945"/>
                  </a:lnTo>
                  <a:lnTo>
                    <a:pt x="1080157" y="379596"/>
                  </a:lnTo>
                  <a:lnTo>
                    <a:pt x="1350196" y="332147"/>
                  </a:lnTo>
                  <a:lnTo>
                    <a:pt x="1620235" y="237248"/>
                  </a:lnTo>
                  <a:lnTo>
                    <a:pt x="1890275" y="237248"/>
                  </a:lnTo>
                  <a:lnTo>
                    <a:pt x="2160314" y="189798"/>
                  </a:lnTo>
                  <a:lnTo>
                    <a:pt x="2430353" y="189798"/>
                  </a:lnTo>
                  <a:lnTo>
                    <a:pt x="2700393" y="189798"/>
                  </a:lnTo>
                  <a:lnTo>
                    <a:pt x="2970432" y="189798"/>
                  </a:lnTo>
                  <a:lnTo>
                    <a:pt x="3240471" y="142348"/>
                  </a:lnTo>
                  <a:lnTo>
                    <a:pt x="3510510" y="189798"/>
                  </a:lnTo>
                  <a:lnTo>
                    <a:pt x="3780550" y="142348"/>
                  </a:lnTo>
                  <a:lnTo>
                    <a:pt x="4050589" y="94899"/>
                  </a:lnTo>
                  <a:lnTo>
                    <a:pt x="4320628" y="47449"/>
                  </a:lnTo>
                  <a:lnTo>
                    <a:pt x="4590668" y="47449"/>
                  </a:lnTo>
                  <a:lnTo>
                    <a:pt x="4860707" y="47449"/>
                  </a:lnTo>
                  <a:lnTo>
                    <a:pt x="5130746" y="0"/>
                  </a:lnTo>
                  <a:lnTo>
                    <a:pt x="5400786" y="0"/>
                  </a:lnTo>
                  <a:lnTo>
                    <a:pt x="5670825" y="0"/>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480943" cy="379596"/>
            </a:xfrm>
            <a:custGeom>
              <a:avLst/>
              <a:pathLst>
                <a:path w="6480943" h="379596">
                  <a:moveTo>
                    <a:pt x="0" y="332147"/>
                  </a:moveTo>
                  <a:lnTo>
                    <a:pt x="270039" y="332147"/>
                  </a:lnTo>
                  <a:lnTo>
                    <a:pt x="540078" y="332147"/>
                  </a:lnTo>
                  <a:lnTo>
                    <a:pt x="810117" y="379596"/>
                  </a:lnTo>
                  <a:lnTo>
                    <a:pt x="1080157" y="332147"/>
                  </a:lnTo>
                  <a:lnTo>
                    <a:pt x="1350196" y="284697"/>
                  </a:lnTo>
                  <a:lnTo>
                    <a:pt x="1620235" y="284697"/>
                  </a:lnTo>
                  <a:lnTo>
                    <a:pt x="1890275" y="189798"/>
                  </a:lnTo>
                  <a:lnTo>
                    <a:pt x="2160314" y="94899"/>
                  </a:lnTo>
                  <a:lnTo>
                    <a:pt x="2430353" y="47449"/>
                  </a:lnTo>
                  <a:lnTo>
                    <a:pt x="2700393" y="0"/>
                  </a:lnTo>
                  <a:lnTo>
                    <a:pt x="2970432" y="142348"/>
                  </a:lnTo>
                  <a:lnTo>
                    <a:pt x="3240471" y="284697"/>
                  </a:lnTo>
                  <a:lnTo>
                    <a:pt x="3510510" y="284697"/>
                  </a:lnTo>
                  <a:lnTo>
                    <a:pt x="3780550" y="237248"/>
                  </a:lnTo>
                  <a:lnTo>
                    <a:pt x="4050589" y="284697"/>
                  </a:lnTo>
                  <a:lnTo>
                    <a:pt x="4320628" y="284697"/>
                  </a:lnTo>
                  <a:lnTo>
                    <a:pt x="4590668" y="284697"/>
                  </a:lnTo>
                  <a:lnTo>
                    <a:pt x="4860707" y="189798"/>
                  </a:lnTo>
                  <a:lnTo>
                    <a:pt x="5130746" y="94899"/>
                  </a:lnTo>
                  <a:lnTo>
                    <a:pt x="5400786" y="94899"/>
                  </a:lnTo>
                  <a:lnTo>
                    <a:pt x="5670825" y="94899"/>
                  </a:lnTo>
                  <a:lnTo>
                    <a:pt x="5940864" y="142348"/>
                  </a:lnTo>
                  <a:lnTo>
                    <a:pt x="6210904" y="142348"/>
                  </a:lnTo>
                  <a:lnTo>
                    <a:pt x="6480943" y="142348"/>
                  </a:lnTo>
                </a:path>
              </a:pathLst>
            </a:custGeom>
            <a:ln w="27101" cap="flat">
              <a:solidFill>
                <a:srgbClr val="FFC20E">
                  <a:alpha val="100000"/>
                </a:srgbClr>
              </a:solidFill>
              <a:prstDash val="solid"/>
              <a:round/>
            </a:ln>
          </p:spPr>
          <p:txBody>
            <a:bodyPr/>
            <a:lstStyle/>
            <a:p/>
          </p:txBody>
        </p:sp>
        <p:sp>
          <p:nvSpPr>
            <p:cNvPr id="44" name="pl44"/>
            <p:cNvSpPr/>
            <p:nvPr/>
          </p:nvSpPr>
          <p:spPr>
            <a:xfrm>
              <a:off x="3295569" y="1073148"/>
              <a:ext cx="4320628" cy="474496"/>
            </a:xfrm>
            <a:custGeom>
              <a:avLst/>
              <a:pathLst>
                <a:path w="4320628" h="474496">
                  <a:moveTo>
                    <a:pt x="0" y="474496"/>
                  </a:moveTo>
                  <a:lnTo>
                    <a:pt x="270039" y="237248"/>
                  </a:lnTo>
                  <a:lnTo>
                    <a:pt x="540078" y="237248"/>
                  </a:lnTo>
                  <a:lnTo>
                    <a:pt x="810117" y="189798"/>
                  </a:lnTo>
                  <a:lnTo>
                    <a:pt x="1080157" y="142348"/>
                  </a:lnTo>
                  <a:lnTo>
                    <a:pt x="1350196" y="142348"/>
                  </a:lnTo>
                  <a:lnTo>
                    <a:pt x="1620235" y="237248"/>
                  </a:lnTo>
                  <a:lnTo>
                    <a:pt x="1890275" y="142348"/>
                  </a:lnTo>
                  <a:lnTo>
                    <a:pt x="2160314" y="94899"/>
                  </a:lnTo>
                  <a:lnTo>
                    <a:pt x="2430353" y="94899"/>
                  </a:lnTo>
                  <a:lnTo>
                    <a:pt x="2700393" y="94899"/>
                  </a:lnTo>
                  <a:lnTo>
                    <a:pt x="2970432" y="47449"/>
                  </a:lnTo>
                  <a:lnTo>
                    <a:pt x="3240471" y="0"/>
                  </a:lnTo>
                  <a:lnTo>
                    <a:pt x="3510510" y="0"/>
                  </a:lnTo>
                  <a:lnTo>
                    <a:pt x="3780550" y="47449"/>
                  </a:lnTo>
                  <a:lnTo>
                    <a:pt x="4050589" y="47449"/>
                  </a:lnTo>
                  <a:lnTo>
                    <a:pt x="4320628"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284697"/>
            </a:xfrm>
            <a:custGeom>
              <a:avLst/>
              <a:pathLst>
                <a:path w="6480943" h="284697">
                  <a:moveTo>
                    <a:pt x="0" y="284697"/>
                  </a:moveTo>
                  <a:lnTo>
                    <a:pt x="270039" y="284697"/>
                  </a:lnTo>
                  <a:lnTo>
                    <a:pt x="540078" y="189798"/>
                  </a:lnTo>
                  <a:lnTo>
                    <a:pt x="810117" y="237248"/>
                  </a:lnTo>
                  <a:lnTo>
                    <a:pt x="1080157" y="237248"/>
                  </a:lnTo>
                  <a:lnTo>
                    <a:pt x="1350196" y="284697"/>
                  </a:lnTo>
                  <a:lnTo>
                    <a:pt x="1620235" y="142348"/>
                  </a:lnTo>
                  <a:lnTo>
                    <a:pt x="1890275" y="189798"/>
                  </a:lnTo>
                  <a:lnTo>
                    <a:pt x="2160314" y="142348"/>
                  </a:lnTo>
                  <a:lnTo>
                    <a:pt x="2430353" y="142348"/>
                  </a:lnTo>
                  <a:lnTo>
                    <a:pt x="2700393" y="189798"/>
                  </a:lnTo>
                  <a:lnTo>
                    <a:pt x="2970432" y="142348"/>
                  </a:lnTo>
                  <a:lnTo>
                    <a:pt x="3240471" y="94899"/>
                  </a:lnTo>
                  <a:lnTo>
                    <a:pt x="3510510" y="142348"/>
                  </a:lnTo>
                  <a:lnTo>
                    <a:pt x="3780550" y="189798"/>
                  </a:lnTo>
                  <a:lnTo>
                    <a:pt x="4050589" y="94899"/>
                  </a:lnTo>
                  <a:lnTo>
                    <a:pt x="4320628" y="47449"/>
                  </a:lnTo>
                  <a:lnTo>
                    <a:pt x="4590668" y="47449"/>
                  </a:lnTo>
                  <a:lnTo>
                    <a:pt x="4860707" y="47449"/>
                  </a:lnTo>
                  <a:lnTo>
                    <a:pt x="5130746" y="0"/>
                  </a:lnTo>
                  <a:lnTo>
                    <a:pt x="5400786" y="0"/>
                  </a:lnTo>
                  <a:lnTo>
                    <a:pt x="5670825" y="0"/>
                  </a:lnTo>
                  <a:lnTo>
                    <a:pt x="5940864" y="0"/>
                  </a:lnTo>
                  <a:lnTo>
                    <a:pt x="6210904" y="47449"/>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5995962" y="1073148"/>
              <a:ext cx="1620235" cy="142348"/>
            </a:xfrm>
            <a:custGeom>
              <a:avLst/>
              <a:pathLst>
                <a:path w="1620235" h="142348">
                  <a:moveTo>
                    <a:pt x="0" y="142348"/>
                  </a:moveTo>
                  <a:lnTo>
                    <a:pt x="270039" y="47449"/>
                  </a:lnTo>
                  <a:lnTo>
                    <a:pt x="540078" y="47449"/>
                  </a:lnTo>
                  <a:lnTo>
                    <a:pt x="810117" y="0"/>
                  </a:lnTo>
                  <a:lnTo>
                    <a:pt x="1080157" y="47449"/>
                  </a:lnTo>
                  <a:lnTo>
                    <a:pt x="1350196" y="47449"/>
                  </a:lnTo>
                  <a:lnTo>
                    <a:pt x="1620235"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25698"/>
              <a:ext cx="6480943" cy="521945"/>
            </a:xfrm>
            <a:custGeom>
              <a:avLst/>
              <a:pathLst>
                <a:path w="6480943" h="521945">
                  <a:moveTo>
                    <a:pt x="0" y="427046"/>
                  </a:moveTo>
                  <a:lnTo>
                    <a:pt x="270039" y="332147"/>
                  </a:lnTo>
                  <a:lnTo>
                    <a:pt x="540078" y="474496"/>
                  </a:lnTo>
                  <a:lnTo>
                    <a:pt x="810117" y="521945"/>
                  </a:lnTo>
                  <a:lnTo>
                    <a:pt x="1080157" y="379596"/>
                  </a:lnTo>
                  <a:lnTo>
                    <a:pt x="1350196" y="332147"/>
                  </a:lnTo>
                  <a:lnTo>
                    <a:pt x="1620235" y="237248"/>
                  </a:lnTo>
                  <a:lnTo>
                    <a:pt x="1890275" y="237248"/>
                  </a:lnTo>
                  <a:lnTo>
                    <a:pt x="2160314" y="189798"/>
                  </a:lnTo>
                  <a:lnTo>
                    <a:pt x="2430353" y="189798"/>
                  </a:lnTo>
                  <a:lnTo>
                    <a:pt x="2700393" y="189798"/>
                  </a:lnTo>
                  <a:lnTo>
                    <a:pt x="2970432" y="189798"/>
                  </a:lnTo>
                  <a:lnTo>
                    <a:pt x="3240471" y="142348"/>
                  </a:lnTo>
                  <a:lnTo>
                    <a:pt x="3510510" y="189798"/>
                  </a:lnTo>
                  <a:lnTo>
                    <a:pt x="3780550" y="142348"/>
                  </a:lnTo>
                  <a:lnTo>
                    <a:pt x="4050589" y="94899"/>
                  </a:lnTo>
                  <a:lnTo>
                    <a:pt x="4320628" y="47449"/>
                  </a:lnTo>
                  <a:lnTo>
                    <a:pt x="4590668" y="47449"/>
                  </a:lnTo>
                  <a:lnTo>
                    <a:pt x="4860707" y="47449"/>
                  </a:lnTo>
                  <a:lnTo>
                    <a:pt x="5130746" y="0"/>
                  </a:lnTo>
                  <a:lnTo>
                    <a:pt x="5400786" y="0"/>
                  </a:lnTo>
                  <a:lnTo>
                    <a:pt x="5670825" y="0"/>
                  </a:lnTo>
                  <a:lnTo>
                    <a:pt x="5940864" y="47449"/>
                  </a:lnTo>
                  <a:lnTo>
                    <a:pt x="6210904" y="4744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34332" y="1025995"/>
              <a:ext cx="748612" cy="12280"/>
            </a:xfrm>
            <a:custGeom>
              <a:avLst/>
              <a:pathLst>
                <a:path w="748612" h="12280">
                  <a:moveTo>
                    <a:pt x="748612" y="12280"/>
                  </a:moveTo>
                  <a:lnTo>
                    <a:pt x="0" y="0"/>
                  </a:lnTo>
                </a:path>
              </a:pathLst>
            </a:custGeom>
          </p:spPr>
          <p:txBody>
            <a:bodyPr/>
            <a:lstStyle/>
            <a:p/>
          </p:txBody>
        </p:sp>
        <p:sp>
          <p:nvSpPr>
            <p:cNvPr id="50" name="pl50"/>
            <p:cNvSpPr/>
            <p:nvPr/>
          </p:nvSpPr>
          <p:spPr>
            <a:xfrm>
              <a:off x="7628893" y="1033830"/>
              <a:ext cx="808201" cy="517706"/>
            </a:xfrm>
            <a:custGeom>
              <a:avLst/>
              <a:pathLst>
                <a:path w="808201" h="517706">
                  <a:moveTo>
                    <a:pt x="808201" y="517706"/>
                  </a:moveTo>
                  <a:lnTo>
                    <a:pt x="0" y="0"/>
                  </a:lnTo>
                </a:path>
              </a:pathLst>
            </a:custGeom>
          </p:spPr>
          <p:txBody>
            <a:bodyPr/>
            <a:lstStyle/>
            <a:p/>
          </p:txBody>
        </p:sp>
        <p:sp>
          <p:nvSpPr>
            <p:cNvPr id="51" name="pl51"/>
            <p:cNvSpPr/>
            <p:nvPr/>
          </p:nvSpPr>
          <p:spPr>
            <a:xfrm>
              <a:off x="7631919" y="1031378"/>
              <a:ext cx="726783" cy="262592"/>
            </a:xfrm>
            <a:custGeom>
              <a:avLst/>
              <a:pathLst>
                <a:path w="726783" h="262592">
                  <a:moveTo>
                    <a:pt x="726783" y="262592"/>
                  </a:moveTo>
                  <a:lnTo>
                    <a:pt x="0" y="0"/>
                  </a:lnTo>
                </a:path>
              </a:pathLst>
            </a:custGeom>
          </p:spPr>
          <p:txBody>
            <a:bodyPr/>
            <a:lstStyle/>
            <a:p/>
          </p:txBody>
        </p:sp>
        <p:sp>
          <p:nvSpPr>
            <p:cNvPr id="52" name="pl52"/>
            <p:cNvSpPr/>
            <p:nvPr/>
          </p:nvSpPr>
          <p:spPr>
            <a:xfrm>
              <a:off x="7625565" y="1082896"/>
              <a:ext cx="703018" cy="731665"/>
            </a:xfrm>
            <a:custGeom>
              <a:avLst/>
              <a:pathLst>
                <a:path w="703018" h="731665">
                  <a:moveTo>
                    <a:pt x="703018" y="731665"/>
                  </a:moveTo>
                  <a:lnTo>
                    <a:pt x="0" y="0"/>
                  </a:lnTo>
                </a:path>
              </a:pathLst>
            </a:custGeom>
          </p:spPr>
          <p:txBody>
            <a:bodyPr/>
            <a:lstStyle/>
            <a:p/>
          </p:txBody>
        </p:sp>
        <p:sp>
          <p:nvSpPr>
            <p:cNvPr id="53" name="pl53"/>
            <p:cNvSpPr/>
            <p:nvPr/>
          </p:nvSpPr>
          <p:spPr>
            <a:xfrm>
              <a:off x="7622463" y="1083831"/>
              <a:ext cx="736398" cy="1255838"/>
            </a:xfrm>
            <a:custGeom>
              <a:avLst/>
              <a:pathLst>
                <a:path w="736398" h="1255838">
                  <a:moveTo>
                    <a:pt x="736398" y="1255838"/>
                  </a:moveTo>
                  <a:lnTo>
                    <a:pt x="0" y="0"/>
                  </a:lnTo>
                </a:path>
              </a:pathLst>
            </a:custGeom>
          </p:spPr>
          <p:txBody>
            <a:bodyPr/>
            <a:lstStyle/>
            <a:p/>
          </p:txBody>
        </p:sp>
        <p:sp>
          <p:nvSpPr>
            <p:cNvPr id="54" name="pl54"/>
            <p:cNvSpPr/>
            <p:nvPr/>
          </p:nvSpPr>
          <p:spPr>
            <a:xfrm>
              <a:off x="7623248" y="1083637"/>
              <a:ext cx="669183" cy="995722"/>
            </a:xfrm>
            <a:custGeom>
              <a:avLst/>
              <a:pathLst>
                <a:path w="669183" h="995722">
                  <a:moveTo>
                    <a:pt x="669183" y="995722"/>
                  </a:moveTo>
                  <a:lnTo>
                    <a:pt x="0" y="0"/>
                  </a:lnTo>
                </a:path>
              </a:pathLst>
            </a:custGeom>
          </p:spPr>
          <p:txBody>
            <a:bodyPr/>
            <a:lstStyle/>
            <a:p/>
          </p:txBody>
        </p:sp>
        <p:sp>
          <p:nvSpPr>
            <p:cNvPr id="55" name="pl55"/>
            <p:cNvSpPr/>
            <p:nvPr/>
          </p:nvSpPr>
          <p:spPr>
            <a:xfrm>
              <a:off x="7624112" y="1130841"/>
              <a:ext cx="1075364" cy="1391933"/>
            </a:xfrm>
            <a:custGeom>
              <a:avLst/>
              <a:pathLst>
                <a:path w="1075364" h="1391933">
                  <a:moveTo>
                    <a:pt x="1075364" y="1391933"/>
                  </a:moveTo>
                  <a:lnTo>
                    <a:pt x="0" y="0"/>
                  </a:lnTo>
                </a:path>
              </a:pathLst>
            </a:custGeom>
          </p:spPr>
          <p:txBody>
            <a:bodyPr/>
            <a:lstStyle/>
            <a:p/>
          </p:txBody>
        </p:sp>
        <p:sp>
          <p:nvSpPr>
            <p:cNvPr id="56" name="pl56"/>
            <p:cNvSpPr/>
            <p:nvPr/>
          </p:nvSpPr>
          <p:spPr>
            <a:xfrm>
              <a:off x="7622934" y="1131167"/>
              <a:ext cx="1054946" cy="1655593"/>
            </a:xfrm>
            <a:custGeom>
              <a:avLst/>
              <a:pathLst>
                <a:path w="1054946" h="1655593">
                  <a:moveTo>
                    <a:pt x="1054946" y="1655593"/>
                  </a:moveTo>
                  <a:lnTo>
                    <a:pt x="0" y="0"/>
                  </a:lnTo>
                </a:path>
              </a:pathLst>
            </a:custGeom>
          </p:spPr>
          <p:txBody>
            <a:bodyPr/>
            <a:lstStyle/>
            <a:p/>
          </p:txBody>
        </p:sp>
        <p:sp>
          <p:nvSpPr>
            <p:cNvPr id="57" name="pl57"/>
            <p:cNvSpPr/>
            <p:nvPr/>
          </p:nvSpPr>
          <p:spPr>
            <a:xfrm>
              <a:off x="7622279" y="1178772"/>
              <a:ext cx="1061295" cy="1872009"/>
            </a:xfrm>
            <a:custGeom>
              <a:avLst/>
              <a:pathLst>
                <a:path w="1061295" h="1872009">
                  <a:moveTo>
                    <a:pt x="1061295" y="1872009"/>
                  </a:moveTo>
                  <a:lnTo>
                    <a:pt x="0" y="0"/>
                  </a:lnTo>
                </a:path>
              </a:pathLst>
            </a:custGeom>
          </p:spPr>
          <p:txBody>
            <a:bodyPr/>
            <a:lstStyle/>
            <a:p/>
          </p:txBody>
        </p:sp>
        <p:sp>
          <p:nvSpPr>
            <p:cNvPr id="58" name="pl58"/>
            <p:cNvSpPr/>
            <p:nvPr/>
          </p:nvSpPr>
          <p:spPr>
            <a:xfrm>
              <a:off x="7622022" y="1321177"/>
              <a:ext cx="1075159" cy="1990389"/>
            </a:xfrm>
            <a:custGeom>
              <a:avLst/>
              <a:pathLst>
                <a:path w="1075159" h="1990389">
                  <a:moveTo>
                    <a:pt x="1075159" y="1990389"/>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314365" y="9537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53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3" name="pg63"/>
            <p:cNvSpPr/>
            <p:nvPr/>
          </p:nvSpPr>
          <p:spPr>
            <a:xfrm>
              <a:off x="8368515" y="14736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151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5" name="pg65"/>
            <p:cNvSpPr/>
            <p:nvPr/>
          </p:nvSpPr>
          <p:spPr>
            <a:xfrm>
              <a:off x="8290122" y="121532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25686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7" name="pg67"/>
            <p:cNvSpPr/>
            <p:nvPr/>
          </p:nvSpPr>
          <p:spPr>
            <a:xfrm>
              <a:off x="8260004" y="173696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75981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9" name="pg69"/>
            <p:cNvSpPr/>
            <p:nvPr/>
          </p:nvSpPr>
          <p:spPr>
            <a:xfrm>
              <a:off x="8290281" y="22600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3016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71" name="pg71"/>
            <p:cNvSpPr/>
            <p:nvPr/>
          </p:nvSpPr>
          <p:spPr>
            <a:xfrm>
              <a:off x="8223851" y="200080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23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3" name="pg73"/>
            <p:cNvSpPr/>
            <p:nvPr/>
          </p:nvSpPr>
          <p:spPr>
            <a:xfrm>
              <a:off x="8332362" y="252277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431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95%</a:t>
              </a:r>
            </a:p>
          </p:txBody>
        </p:sp>
        <p:sp>
          <p:nvSpPr>
            <p:cNvPr id="75" name="pg75"/>
            <p:cNvSpPr/>
            <p:nvPr/>
          </p:nvSpPr>
          <p:spPr>
            <a:xfrm>
              <a:off x="8284194" y="278676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2829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77" name="pg77"/>
            <p:cNvSpPr/>
            <p:nvPr/>
          </p:nvSpPr>
          <p:spPr>
            <a:xfrm>
              <a:off x="8290281" y="30507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23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94%</a:t>
              </a:r>
            </a:p>
          </p:txBody>
        </p:sp>
        <p:sp>
          <p:nvSpPr>
            <p:cNvPr id="79" name="pg79"/>
            <p:cNvSpPr/>
            <p:nvPr/>
          </p:nvSpPr>
          <p:spPr>
            <a:xfrm>
              <a:off x="8314365" y="331156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31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63019" y="401416"/>
              <a:ext cx="29055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Norway,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(94%), followed by PCV3 and ROTAC (95%).
Coverage of 8 vaccines were the same (DTP3, HPVc, HepB3, Hib3, IPV1, PcV3, Polio3 and RotaC) and 3 vaccines decreased (MCV1, MCV2 and Rubella) compared to respective coverage in 2019.
Coverage of 3 vaccines increased (DTP3, Hib3 and Polio3), 1 vaccine decreased (HPVc), and 7 vaccines were the same (HepB3, IPV1, MCV1, MCV2, PcV3,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32078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14649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4210772"/>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289479"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36169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96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Norway,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2020, 2021, and 2022 (98%).
In 2023, 6 vaccines had lower coverage than in 2019.
In 2024, 3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620574"/>
              <a:ext cx="3280304" cy="788149"/>
            </a:xfrm>
            <a:custGeom>
              <a:avLst/>
              <a:pathLst>
                <a:path w="3280304" h="788149">
                  <a:moveTo>
                    <a:pt x="0" y="788149"/>
                  </a:moveTo>
                  <a:lnTo>
                    <a:pt x="234307" y="616812"/>
                  </a:lnTo>
                  <a:lnTo>
                    <a:pt x="468614" y="582545"/>
                  </a:lnTo>
                  <a:lnTo>
                    <a:pt x="702922" y="376940"/>
                  </a:lnTo>
                  <a:lnTo>
                    <a:pt x="937229" y="274138"/>
                  </a:lnTo>
                  <a:lnTo>
                    <a:pt x="1171537" y="239871"/>
                  </a:lnTo>
                  <a:lnTo>
                    <a:pt x="1405844" y="137069"/>
                  </a:lnTo>
                  <a:lnTo>
                    <a:pt x="1640152" y="137069"/>
                  </a:lnTo>
                  <a:lnTo>
                    <a:pt x="1874459" y="34267"/>
                  </a:lnTo>
                  <a:lnTo>
                    <a:pt x="2108766" y="68534"/>
                  </a:lnTo>
                  <a:lnTo>
                    <a:pt x="2343074" y="34267"/>
                  </a:lnTo>
                  <a:lnTo>
                    <a:pt x="2577381" y="137069"/>
                  </a:lnTo>
                  <a:lnTo>
                    <a:pt x="2811689" y="0"/>
                  </a:lnTo>
                  <a:lnTo>
                    <a:pt x="3045996" y="102802"/>
                  </a:lnTo>
                  <a:lnTo>
                    <a:pt x="3280304" y="68534"/>
                  </a:lnTo>
                </a:path>
              </a:pathLst>
            </a:custGeom>
            <a:ln w="29811" cap="flat">
              <a:solidFill>
                <a:srgbClr val="FF0000">
                  <a:alpha val="100000"/>
                </a:srgbClr>
              </a:solidFill>
              <a:prstDash val="solid"/>
              <a:round/>
            </a:ln>
          </p:spPr>
          <p:txBody>
            <a:bodyPr/>
            <a:lstStyle/>
            <a:p/>
          </p:txBody>
        </p:sp>
        <p:sp>
          <p:nvSpPr>
            <p:cNvPr id="33" name="pl33"/>
            <p:cNvSpPr/>
            <p:nvPr/>
          </p:nvSpPr>
          <p:spPr>
            <a:xfrm>
              <a:off x="1178953" y="1723376"/>
              <a:ext cx="3280304" cy="1165090"/>
            </a:xfrm>
            <a:custGeom>
              <a:avLst/>
              <a:pathLst>
                <a:path w="3280304" h="1165090">
                  <a:moveTo>
                    <a:pt x="0" y="1165090"/>
                  </a:moveTo>
                  <a:lnTo>
                    <a:pt x="234307" y="651079"/>
                  </a:lnTo>
                  <a:lnTo>
                    <a:pt x="468614" y="651079"/>
                  </a:lnTo>
                  <a:lnTo>
                    <a:pt x="702922" y="616812"/>
                  </a:lnTo>
                  <a:lnTo>
                    <a:pt x="937229" y="411208"/>
                  </a:lnTo>
                  <a:lnTo>
                    <a:pt x="1171537" y="342673"/>
                  </a:lnTo>
                  <a:lnTo>
                    <a:pt x="1405844" y="308406"/>
                  </a:lnTo>
                  <a:lnTo>
                    <a:pt x="1640152" y="239871"/>
                  </a:lnTo>
                  <a:lnTo>
                    <a:pt x="1874459" y="205604"/>
                  </a:lnTo>
                  <a:lnTo>
                    <a:pt x="2108766" y="34267"/>
                  </a:lnTo>
                  <a:lnTo>
                    <a:pt x="2343074" y="68534"/>
                  </a:lnTo>
                  <a:lnTo>
                    <a:pt x="2577381" y="68534"/>
                  </a:lnTo>
                  <a:lnTo>
                    <a:pt x="2811689" y="68534"/>
                  </a:lnTo>
                  <a:lnTo>
                    <a:pt x="3045996" y="0"/>
                  </a:lnTo>
                  <a:lnTo>
                    <a:pt x="3280304" y="34267"/>
                  </a:lnTo>
                </a:path>
              </a:pathLst>
            </a:custGeom>
            <a:ln w="29811" cap="flat">
              <a:solidFill>
                <a:srgbClr val="0058AB">
                  <a:alpha val="100000"/>
                </a:srgbClr>
              </a:solidFill>
              <a:prstDash val="solid"/>
              <a:round/>
            </a:ln>
          </p:spPr>
          <p:txBody>
            <a:bodyPr/>
            <a:lstStyle/>
            <a:p/>
          </p:txBody>
        </p:sp>
        <p:sp>
          <p:nvSpPr>
            <p:cNvPr id="34" name="pt34"/>
            <p:cNvSpPr/>
            <p:nvPr/>
          </p:nvSpPr>
          <p:spPr>
            <a:xfrm>
              <a:off x="1154127"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5" name="tx65"/>
            <p:cNvSpPr/>
            <p:nvPr/>
          </p:nvSpPr>
          <p:spPr>
            <a:xfrm>
              <a:off x="1413261"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6" name="tx66"/>
            <p:cNvSpPr/>
            <p:nvPr/>
          </p:nvSpPr>
          <p:spPr>
            <a:xfrm>
              <a:off x="1647568"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7" name="tx67"/>
            <p:cNvSpPr/>
            <p:nvPr/>
          </p:nvSpPr>
          <p:spPr>
            <a:xfrm>
              <a:off x="188187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8" name="tx68"/>
            <p:cNvSpPr/>
            <p:nvPr/>
          </p:nvSpPr>
          <p:spPr>
            <a:xfrm>
              <a:off x="2116183"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2350490"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0" name="tx70"/>
            <p:cNvSpPr/>
            <p:nvPr/>
          </p:nvSpPr>
          <p:spPr>
            <a:xfrm>
              <a:off x="2584798"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71" name="tx71"/>
            <p:cNvSpPr/>
            <p:nvPr/>
          </p:nvSpPr>
          <p:spPr>
            <a:xfrm>
              <a:off x="2819105"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2" name="tx72"/>
            <p:cNvSpPr/>
            <p:nvPr/>
          </p:nvSpPr>
          <p:spPr>
            <a:xfrm>
              <a:off x="3053413"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73" name="tx73"/>
            <p:cNvSpPr/>
            <p:nvPr/>
          </p:nvSpPr>
          <p:spPr>
            <a:xfrm>
              <a:off x="3287720"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4" name="tx74"/>
            <p:cNvSpPr/>
            <p:nvPr/>
          </p:nvSpPr>
          <p:spPr>
            <a:xfrm>
              <a:off x="3522028"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5" name="tx75"/>
            <p:cNvSpPr/>
            <p:nvPr/>
          </p:nvSpPr>
          <p:spPr>
            <a:xfrm>
              <a:off x="3756335"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6" name="tx76"/>
            <p:cNvSpPr/>
            <p:nvPr/>
          </p:nvSpPr>
          <p:spPr>
            <a:xfrm>
              <a:off x="3990642"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7" name="tx77"/>
            <p:cNvSpPr/>
            <p:nvPr/>
          </p:nvSpPr>
          <p:spPr>
            <a:xfrm>
              <a:off x="4224950"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8" name="tx78"/>
            <p:cNvSpPr/>
            <p:nvPr/>
          </p:nvSpPr>
          <p:spPr>
            <a:xfrm>
              <a:off x="4459257"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79" name="tx79"/>
            <p:cNvSpPr/>
            <p:nvPr/>
          </p:nvSpPr>
          <p:spPr>
            <a:xfrm>
              <a:off x="1178953"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0" name="tx80"/>
            <p:cNvSpPr/>
            <p:nvPr/>
          </p:nvSpPr>
          <p:spPr>
            <a:xfrm>
              <a:off x="1413261"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1" name="tx81"/>
            <p:cNvSpPr/>
            <p:nvPr/>
          </p:nvSpPr>
          <p:spPr>
            <a:xfrm>
              <a:off x="1647568"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2" name="tx82"/>
            <p:cNvSpPr/>
            <p:nvPr/>
          </p:nvSpPr>
          <p:spPr>
            <a:xfrm>
              <a:off x="188187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116183"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4" name="tx84"/>
            <p:cNvSpPr/>
            <p:nvPr/>
          </p:nvSpPr>
          <p:spPr>
            <a:xfrm>
              <a:off x="2350490"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5" name="tx85"/>
            <p:cNvSpPr/>
            <p:nvPr/>
          </p:nvSpPr>
          <p:spPr>
            <a:xfrm>
              <a:off x="2584798"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6" name="tx86"/>
            <p:cNvSpPr/>
            <p:nvPr/>
          </p:nvSpPr>
          <p:spPr>
            <a:xfrm>
              <a:off x="281910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7" name="tx87"/>
            <p:cNvSpPr/>
            <p:nvPr/>
          </p:nvSpPr>
          <p:spPr>
            <a:xfrm>
              <a:off x="3053413"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8" name="tx88"/>
            <p:cNvSpPr/>
            <p:nvPr/>
          </p:nvSpPr>
          <p:spPr>
            <a:xfrm>
              <a:off x="3287720"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9" name="tx89"/>
            <p:cNvSpPr/>
            <p:nvPr/>
          </p:nvSpPr>
          <p:spPr>
            <a:xfrm>
              <a:off x="3522028"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0" name="tx90"/>
            <p:cNvSpPr/>
            <p:nvPr/>
          </p:nvSpPr>
          <p:spPr>
            <a:xfrm>
              <a:off x="375633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1" name="tx91"/>
            <p:cNvSpPr/>
            <p:nvPr/>
          </p:nvSpPr>
          <p:spPr>
            <a:xfrm>
              <a:off x="3990642"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2" name="tx92"/>
            <p:cNvSpPr/>
            <p:nvPr/>
          </p:nvSpPr>
          <p:spPr>
            <a:xfrm>
              <a:off x="4224950"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3" name="tx93"/>
            <p:cNvSpPr/>
            <p:nvPr/>
          </p:nvSpPr>
          <p:spPr>
            <a:xfrm>
              <a:off x="4459257"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46812" y="1689109"/>
              <a:ext cx="1405844" cy="137069"/>
            </a:xfrm>
            <a:custGeom>
              <a:avLst/>
              <a:pathLst>
                <a:path w="1405844" h="137069">
                  <a:moveTo>
                    <a:pt x="0" y="102802"/>
                  </a:moveTo>
                  <a:lnTo>
                    <a:pt x="234307" y="34267"/>
                  </a:lnTo>
                  <a:lnTo>
                    <a:pt x="468614" y="0"/>
                  </a:lnTo>
                  <a:lnTo>
                    <a:pt x="702922" y="137069"/>
                  </a:lnTo>
                  <a:lnTo>
                    <a:pt x="937229" y="0"/>
                  </a:lnTo>
                  <a:lnTo>
                    <a:pt x="1171537" y="68534"/>
                  </a:lnTo>
                  <a:lnTo>
                    <a:pt x="1405844" y="34267"/>
                  </a:lnTo>
                </a:path>
              </a:pathLst>
            </a:custGeom>
            <a:ln w="29811" cap="flat">
              <a:solidFill>
                <a:srgbClr val="FF0000">
                  <a:alpha val="100000"/>
                </a:srgbClr>
              </a:solidFill>
              <a:prstDash val="solid"/>
              <a:round/>
            </a:ln>
          </p:spPr>
          <p:txBody>
            <a:bodyPr/>
            <a:lstStyle/>
            <a:p/>
          </p:txBody>
        </p:sp>
        <p:sp>
          <p:nvSpPr>
            <p:cNvPr id="125" name="pl125"/>
            <p:cNvSpPr/>
            <p:nvPr/>
          </p:nvSpPr>
          <p:spPr>
            <a:xfrm>
              <a:off x="7481120" y="1791911"/>
              <a:ext cx="1171537" cy="102802"/>
            </a:xfrm>
            <a:custGeom>
              <a:avLst/>
              <a:pathLst>
                <a:path w="1171537" h="102802">
                  <a:moveTo>
                    <a:pt x="0" y="68534"/>
                  </a:moveTo>
                  <a:lnTo>
                    <a:pt x="234307" y="102802"/>
                  </a:lnTo>
                  <a:lnTo>
                    <a:pt x="468614" y="34267"/>
                  </a:lnTo>
                  <a:lnTo>
                    <a:pt x="702922" y="68534"/>
                  </a:lnTo>
                  <a:lnTo>
                    <a:pt x="937229" y="0"/>
                  </a:lnTo>
                  <a:lnTo>
                    <a:pt x="1171537" y="0"/>
                  </a:lnTo>
                </a:path>
              </a:pathLst>
            </a:custGeom>
            <a:ln w="29811" cap="flat">
              <a:solidFill>
                <a:srgbClr val="0058AB">
                  <a:alpha val="100000"/>
                </a:srgbClr>
              </a:solidFill>
              <a:prstDash val="solid"/>
              <a:round/>
            </a:ln>
          </p:spPr>
          <p:txBody>
            <a:bodyPr/>
            <a:lstStyle/>
            <a:p/>
          </p:txBody>
        </p:sp>
        <p:sp>
          <p:nvSpPr>
            <p:cNvPr id="126" name="pt126"/>
            <p:cNvSpPr/>
            <p:nvPr/>
          </p:nvSpPr>
          <p:spPr>
            <a:xfrm>
              <a:off x="7221987"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456294"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690601"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92490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159216"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27831"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456294"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690601"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92490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159216"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393524"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627831"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tx139"/>
            <p:cNvSpPr/>
            <p:nvPr/>
          </p:nvSpPr>
          <p:spPr>
            <a:xfrm>
              <a:off x="7481120"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0" name="tx140"/>
            <p:cNvSpPr/>
            <p:nvPr/>
          </p:nvSpPr>
          <p:spPr>
            <a:xfrm>
              <a:off x="7715427"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141" name="tx141"/>
            <p:cNvSpPr/>
            <p:nvPr/>
          </p:nvSpPr>
          <p:spPr>
            <a:xfrm>
              <a:off x="794973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142" name="tx142"/>
            <p:cNvSpPr/>
            <p:nvPr/>
          </p:nvSpPr>
          <p:spPr>
            <a:xfrm>
              <a:off x="8184042"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3" name="tx143"/>
            <p:cNvSpPr/>
            <p:nvPr/>
          </p:nvSpPr>
          <p:spPr>
            <a:xfrm>
              <a:off x="8418350"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44" name="tx144"/>
            <p:cNvSpPr/>
            <p:nvPr/>
          </p:nvSpPr>
          <p:spPr>
            <a:xfrm>
              <a:off x="8652657"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45" name="tx145"/>
            <p:cNvSpPr/>
            <p:nvPr/>
          </p:nvSpPr>
          <p:spPr>
            <a:xfrm>
              <a:off x="724681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46" name="tx146"/>
            <p:cNvSpPr/>
            <p:nvPr/>
          </p:nvSpPr>
          <p:spPr>
            <a:xfrm>
              <a:off x="7481120"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147" name="tx147"/>
            <p:cNvSpPr/>
            <p:nvPr/>
          </p:nvSpPr>
          <p:spPr>
            <a:xfrm>
              <a:off x="7715427"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48" name="tx148"/>
            <p:cNvSpPr/>
            <p:nvPr/>
          </p:nvSpPr>
          <p:spPr>
            <a:xfrm>
              <a:off x="794973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49" name="tx149"/>
            <p:cNvSpPr/>
            <p:nvPr/>
          </p:nvSpPr>
          <p:spPr>
            <a:xfrm>
              <a:off x="8184042"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50" name="tx150"/>
            <p:cNvSpPr/>
            <p:nvPr/>
          </p:nvSpPr>
          <p:spPr>
            <a:xfrm>
              <a:off x="8418350"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51" name="tx151"/>
            <p:cNvSpPr/>
            <p:nvPr/>
          </p:nvSpPr>
          <p:spPr>
            <a:xfrm>
              <a:off x="8652657"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152" name="pl15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3" name="rc15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4" name="tx15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5" name="tx15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6" name="tx15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7" name="tx15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8" name="tx15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9" name="tx15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0" name="tx16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1" name="tx16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2" name="tx16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3" name="tx16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4" name="tx16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5" name="tx16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6" name="tx16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7" name="tx16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8" name="tx16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9" name="tx16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0" name="tx17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1" name="tx17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2" name="tx17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3" name="tx17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4" name="tx17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5" name="tx17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6" name="tx17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7" name="tx17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8" name="tx17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9" name="tx17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0" name="tx18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1" name="tx18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2" name="tx18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3" name="tx18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4" name="tx18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5" name="tx18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6" name="tx18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7" name="tx18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8" name="tx18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9" name="tx18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0" name="tx19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1" name="tx19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2" name="tx19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3" name="pl19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4" name="pl19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5" name="tx19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6" name="tx19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7" name="tx197"/>
            <p:cNvSpPr/>
            <p:nvPr/>
          </p:nvSpPr>
          <p:spPr>
            <a:xfrm>
              <a:off x="757200" y="398022"/>
              <a:ext cx="5376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Norway, 2010-2024</a:t>
              </a:r>
            </a:p>
          </p:txBody>
        </p:sp>
        <p:sp>
          <p:nvSpPr>
            <p:cNvPr id="198" name="tx19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Norway was 2010.
In 2024, first dose (HPV1) programme coverage among girls was 93% and last dose (HPVc) programme coverage was 91%.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280367"/>
            </a:xfrm>
            <a:custGeom>
              <a:avLst/>
              <a:pathLst>
                <a:path w="6444618" h="280367">
                  <a:moveTo>
                    <a:pt x="0" y="280367"/>
                  </a:moveTo>
                  <a:lnTo>
                    <a:pt x="268525" y="240315"/>
                  </a:lnTo>
                  <a:lnTo>
                    <a:pt x="537051" y="160210"/>
                  </a:lnTo>
                  <a:lnTo>
                    <a:pt x="805577" y="200262"/>
                  </a:lnTo>
                  <a:lnTo>
                    <a:pt x="1074103" y="200262"/>
                  </a:lnTo>
                  <a:lnTo>
                    <a:pt x="1342628" y="240315"/>
                  </a:lnTo>
                  <a:lnTo>
                    <a:pt x="1611154" y="120157"/>
                  </a:lnTo>
                  <a:lnTo>
                    <a:pt x="1879680" y="160210"/>
                  </a:lnTo>
                  <a:lnTo>
                    <a:pt x="2148206" y="120157"/>
                  </a:lnTo>
                  <a:lnTo>
                    <a:pt x="2416732" y="120157"/>
                  </a:lnTo>
                  <a:lnTo>
                    <a:pt x="2685257" y="160210"/>
                  </a:lnTo>
                  <a:lnTo>
                    <a:pt x="2953783" y="120157"/>
                  </a:lnTo>
                  <a:lnTo>
                    <a:pt x="3222309" y="80105"/>
                  </a:lnTo>
                  <a:lnTo>
                    <a:pt x="3490835" y="120157"/>
                  </a:lnTo>
                  <a:lnTo>
                    <a:pt x="3759360" y="160210"/>
                  </a:lnTo>
                  <a:lnTo>
                    <a:pt x="4027886" y="80105"/>
                  </a:lnTo>
                  <a:lnTo>
                    <a:pt x="4296412" y="40052"/>
                  </a:lnTo>
                  <a:lnTo>
                    <a:pt x="4564938" y="40052"/>
                  </a:lnTo>
                  <a:lnTo>
                    <a:pt x="4833464" y="40052"/>
                  </a:lnTo>
                  <a:lnTo>
                    <a:pt x="5101989" y="0"/>
                  </a:lnTo>
                  <a:lnTo>
                    <a:pt x="5370515" y="0"/>
                  </a:lnTo>
                  <a:lnTo>
                    <a:pt x="5639041" y="0"/>
                  </a:lnTo>
                  <a:lnTo>
                    <a:pt x="5907567" y="0"/>
                  </a:lnTo>
                  <a:lnTo>
                    <a:pt x="6176092" y="40052"/>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61689"/>
              <a:ext cx="6444618" cy="320420"/>
            </a:xfrm>
            <a:custGeom>
              <a:avLst/>
              <a:pathLst>
                <a:path w="6444618" h="320420">
                  <a:moveTo>
                    <a:pt x="0" y="280367"/>
                  </a:moveTo>
                  <a:lnTo>
                    <a:pt x="268525" y="280367"/>
                  </a:lnTo>
                  <a:lnTo>
                    <a:pt x="537051" y="280367"/>
                  </a:lnTo>
                  <a:lnTo>
                    <a:pt x="805577" y="320420"/>
                  </a:lnTo>
                  <a:lnTo>
                    <a:pt x="1074103" y="280367"/>
                  </a:lnTo>
                  <a:lnTo>
                    <a:pt x="1342628" y="240315"/>
                  </a:lnTo>
                  <a:lnTo>
                    <a:pt x="1611154" y="240315"/>
                  </a:lnTo>
                  <a:lnTo>
                    <a:pt x="1879680" y="160210"/>
                  </a:lnTo>
                  <a:lnTo>
                    <a:pt x="2148206" y="80105"/>
                  </a:lnTo>
                  <a:lnTo>
                    <a:pt x="2416732" y="40052"/>
                  </a:lnTo>
                  <a:lnTo>
                    <a:pt x="2685257" y="0"/>
                  </a:lnTo>
                  <a:lnTo>
                    <a:pt x="2953783" y="120157"/>
                  </a:lnTo>
                  <a:lnTo>
                    <a:pt x="3222309" y="240315"/>
                  </a:lnTo>
                  <a:lnTo>
                    <a:pt x="3490835" y="240315"/>
                  </a:lnTo>
                  <a:lnTo>
                    <a:pt x="3759360" y="200262"/>
                  </a:lnTo>
                  <a:lnTo>
                    <a:pt x="4027886" y="240315"/>
                  </a:lnTo>
                  <a:lnTo>
                    <a:pt x="4296412" y="240315"/>
                  </a:lnTo>
                  <a:lnTo>
                    <a:pt x="4564938" y="240315"/>
                  </a:lnTo>
                  <a:lnTo>
                    <a:pt x="4833464" y="160210"/>
                  </a:lnTo>
                  <a:lnTo>
                    <a:pt x="5101989" y="80105"/>
                  </a:lnTo>
                  <a:lnTo>
                    <a:pt x="5370515" y="80105"/>
                  </a:lnTo>
                  <a:lnTo>
                    <a:pt x="5639041" y="80105"/>
                  </a:lnTo>
                  <a:lnTo>
                    <a:pt x="5907567" y="120157"/>
                  </a:lnTo>
                  <a:lnTo>
                    <a:pt x="6176092" y="120157"/>
                  </a:lnTo>
                  <a:lnTo>
                    <a:pt x="6444618" y="120157"/>
                  </a:lnTo>
                </a:path>
              </a:pathLst>
            </a:custGeom>
            <a:ln w="27101" cap="flat">
              <a:solidFill>
                <a:srgbClr val="7CAE00">
                  <a:alpha val="100000"/>
                </a:srgbClr>
              </a:solidFill>
              <a:prstDash val="solid"/>
              <a:round/>
            </a:ln>
          </p:spPr>
          <p:txBody>
            <a:bodyPr/>
            <a:lstStyle/>
            <a:p/>
          </p:txBody>
        </p:sp>
        <p:sp>
          <p:nvSpPr>
            <p:cNvPr id="28" name="pl28"/>
            <p:cNvSpPr/>
            <p:nvPr/>
          </p:nvSpPr>
          <p:spPr>
            <a:xfrm>
              <a:off x="3596485" y="1201741"/>
              <a:ext cx="4296412" cy="400525"/>
            </a:xfrm>
            <a:custGeom>
              <a:avLst/>
              <a:pathLst>
                <a:path w="4296412" h="400525">
                  <a:moveTo>
                    <a:pt x="0" y="400525"/>
                  </a:moveTo>
                  <a:lnTo>
                    <a:pt x="268525" y="200262"/>
                  </a:lnTo>
                  <a:lnTo>
                    <a:pt x="537051" y="200262"/>
                  </a:lnTo>
                  <a:lnTo>
                    <a:pt x="805577" y="160210"/>
                  </a:lnTo>
                  <a:lnTo>
                    <a:pt x="1074103" y="120157"/>
                  </a:lnTo>
                  <a:lnTo>
                    <a:pt x="1342628" y="120157"/>
                  </a:lnTo>
                  <a:lnTo>
                    <a:pt x="1611154" y="200262"/>
                  </a:lnTo>
                  <a:lnTo>
                    <a:pt x="1879680" y="120157"/>
                  </a:lnTo>
                  <a:lnTo>
                    <a:pt x="2148206" y="80105"/>
                  </a:lnTo>
                  <a:lnTo>
                    <a:pt x="2416732" y="80105"/>
                  </a:lnTo>
                  <a:lnTo>
                    <a:pt x="2685257" y="80105"/>
                  </a:lnTo>
                  <a:lnTo>
                    <a:pt x="2953783" y="40052"/>
                  </a:lnTo>
                  <a:lnTo>
                    <a:pt x="3222309" y="0"/>
                  </a:lnTo>
                  <a:lnTo>
                    <a:pt x="3490835" y="0"/>
                  </a:lnTo>
                  <a:lnTo>
                    <a:pt x="3759360" y="40052"/>
                  </a:lnTo>
                  <a:lnTo>
                    <a:pt x="4027886" y="40052"/>
                  </a:lnTo>
                  <a:lnTo>
                    <a:pt x="4296412" y="40052"/>
                  </a:lnTo>
                </a:path>
              </a:pathLst>
            </a:custGeom>
            <a:ln w="27101" cap="flat">
              <a:solidFill>
                <a:srgbClr val="00BFC4">
                  <a:alpha val="100000"/>
                </a:srgbClr>
              </a:solidFill>
              <a:prstDash val="solid"/>
              <a:round/>
            </a:ln>
          </p:spPr>
          <p:txBody>
            <a:bodyPr/>
            <a:lstStyle/>
            <a:p/>
          </p:txBody>
        </p:sp>
        <p:sp>
          <p:nvSpPr>
            <p:cNvPr id="29" name="pl29"/>
            <p:cNvSpPr/>
            <p:nvPr/>
          </p:nvSpPr>
          <p:spPr>
            <a:xfrm>
              <a:off x="4133536" y="1361951"/>
              <a:ext cx="3759360" cy="1361785"/>
            </a:xfrm>
            <a:custGeom>
              <a:avLst/>
              <a:pathLst>
                <a:path w="3759360" h="1361785">
                  <a:moveTo>
                    <a:pt x="0" y="1361785"/>
                  </a:moveTo>
                  <a:lnTo>
                    <a:pt x="268525" y="760997"/>
                  </a:lnTo>
                  <a:lnTo>
                    <a:pt x="537051" y="760997"/>
                  </a:lnTo>
                  <a:lnTo>
                    <a:pt x="805577" y="720945"/>
                  </a:lnTo>
                  <a:lnTo>
                    <a:pt x="1074103" y="480630"/>
                  </a:lnTo>
                  <a:lnTo>
                    <a:pt x="1342628" y="400525"/>
                  </a:lnTo>
                  <a:lnTo>
                    <a:pt x="1611154" y="360472"/>
                  </a:lnTo>
                  <a:lnTo>
                    <a:pt x="1879680" y="280367"/>
                  </a:lnTo>
                  <a:lnTo>
                    <a:pt x="2148206" y="240315"/>
                  </a:lnTo>
                  <a:lnTo>
                    <a:pt x="2416732" y="40052"/>
                  </a:lnTo>
                  <a:lnTo>
                    <a:pt x="2685257" y="80105"/>
                  </a:lnTo>
                  <a:lnTo>
                    <a:pt x="2953783" y="80105"/>
                  </a:lnTo>
                  <a:lnTo>
                    <a:pt x="3222309" y="80105"/>
                  </a:lnTo>
                  <a:lnTo>
                    <a:pt x="3490835" y="0"/>
                  </a:lnTo>
                  <a:lnTo>
                    <a:pt x="3759360"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36362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685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557" y="1004135"/>
              <a:ext cx="255866" cy="150125"/>
            </a:xfrm>
            <a:custGeom>
              <a:avLst/>
              <a:pathLst>
                <a:path w="255866" h="150125">
                  <a:moveTo>
                    <a:pt x="255866" y="0"/>
                  </a:moveTo>
                  <a:lnTo>
                    <a:pt x="0" y="150125"/>
                  </a:lnTo>
                </a:path>
              </a:pathLst>
            </a:custGeom>
          </p:spPr>
          <p:txBody>
            <a:bodyPr/>
            <a:lstStyle/>
            <a:p/>
          </p:txBody>
        </p:sp>
        <p:sp>
          <p:nvSpPr>
            <p:cNvPr id="40" name="pl40"/>
            <p:cNvSpPr/>
            <p:nvPr/>
          </p:nvSpPr>
          <p:spPr>
            <a:xfrm>
              <a:off x="7911670" y="1242593"/>
              <a:ext cx="249752" cy="10626"/>
            </a:xfrm>
            <a:custGeom>
              <a:avLst/>
              <a:pathLst>
                <a:path w="249752" h="10626">
                  <a:moveTo>
                    <a:pt x="249752" y="10626"/>
                  </a:moveTo>
                  <a:lnTo>
                    <a:pt x="0" y="0"/>
                  </a:lnTo>
                </a:path>
              </a:pathLst>
            </a:custGeom>
          </p:spPr>
          <p:txBody>
            <a:bodyPr/>
            <a:lstStyle/>
            <a:p/>
          </p:txBody>
        </p:sp>
        <p:sp>
          <p:nvSpPr>
            <p:cNvPr id="41" name="pl41"/>
            <p:cNvSpPr/>
            <p:nvPr/>
          </p:nvSpPr>
          <p:spPr>
            <a:xfrm>
              <a:off x="7903165" y="1290256"/>
              <a:ext cx="258257" cy="211525"/>
            </a:xfrm>
            <a:custGeom>
              <a:avLst/>
              <a:pathLst>
                <a:path w="258257" h="211525">
                  <a:moveTo>
                    <a:pt x="258257" y="211525"/>
                  </a:moveTo>
                  <a:lnTo>
                    <a:pt x="0" y="0"/>
                  </a:lnTo>
                </a:path>
              </a:pathLst>
            </a:custGeom>
          </p:spPr>
          <p:txBody>
            <a:bodyPr/>
            <a:lstStyle/>
            <a:p/>
          </p:txBody>
        </p:sp>
        <p:sp>
          <p:nvSpPr>
            <p:cNvPr id="42" name="pl42"/>
            <p:cNvSpPr/>
            <p:nvPr/>
          </p:nvSpPr>
          <p:spPr>
            <a:xfrm>
              <a:off x="7899563" y="1411387"/>
              <a:ext cx="261859" cy="368596"/>
            </a:xfrm>
            <a:custGeom>
              <a:avLst/>
              <a:pathLst>
                <a:path w="261859" h="368596">
                  <a:moveTo>
                    <a:pt x="261859" y="368596"/>
                  </a:moveTo>
                  <a:lnTo>
                    <a:pt x="0" y="0"/>
                  </a:lnTo>
                </a:path>
              </a:pathLst>
            </a:custGeom>
          </p:spPr>
          <p:txBody>
            <a:bodyPr/>
            <a:lstStyle/>
            <a:p/>
          </p:txBody>
        </p:sp>
        <p:sp>
          <p:nvSpPr>
            <p:cNvPr id="43" name="pg43"/>
            <p:cNvSpPr/>
            <p:nvPr/>
          </p:nvSpPr>
          <p:spPr>
            <a:xfrm>
              <a:off x="8092843" y="8888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96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16227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311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95%</a:t>
              </a:r>
            </a:p>
          </p:txBody>
        </p:sp>
        <p:sp>
          <p:nvSpPr>
            <p:cNvPr id="47" name="pg47"/>
            <p:cNvSpPr/>
            <p:nvPr/>
          </p:nvSpPr>
          <p:spPr>
            <a:xfrm>
              <a:off x="8092843" y="14344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52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49" name="pg49"/>
            <p:cNvSpPr/>
            <p:nvPr/>
          </p:nvSpPr>
          <p:spPr>
            <a:xfrm>
              <a:off x="8092843" y="17071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4801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91%</a:t>
              </a:r>
            </a:p>
          </p:txBody>
        </p:sp>
        <p:sp>
          <p:nvSpPr>
            <p:cNvPr id="51" name="pg51"/>
            <p:cNvSpPr/>
            <p:nvPr/>
          </p:nvSpPr>
          <p:spPr>
            <a:xfrm>
              <a:off x="1152124" y="14466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844" y="14904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1512767" y="12539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8487" y="12977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5" name="pg55"/>
            <p:cNvSpPr/>
            <p:nvPr/>
          </p:nvSpPr>
          <p:spPr>
            <a:xfrm>
              <a:off x="3659384" y="141667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5104" y="14604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7" name="pg57"/>
            <p:cNvSpPr/>
            <p:nvPr/>
          </p:nvSpPr>
          <p:spPr>
            <a:xfrm>
              <a:off x="3837782" y="27277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3502" y="27715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40667" y="580629"/>
              <a:ext cx="3596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Norway,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Norway has all 4 of the  SDG vaccines.
In 2024, Norway had achieved at least 90% coverage of all 4 of the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increased 1 percentage point from 96% in 2023 to 97% in 2024.
• There were there were approximately the same number of zero-dose children in 2024. This leaves &lt;1,000 children without vaccination, vulnerable to vaccine-preventable diseases and a further 1,000 with incomplete protection.
• Norway accounted for 0.2% of zero-dose children in Non-programme and &lt;0.1% of zero-dose children globally.
• MCV1 coverage remained constant at 96% between 2023 and 2024. There were 2,000 children who missed out on the first measles vaccination.
• MCV2 coverage remained constant at 94% between 2023 and 2024.
• Last dose coverage of HPV vaccination (HPVc) among girls decreased from 92% to 91%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Norway,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Norway.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DAPMHHIV-502652578-1605354</_dlc_DocId>
    <_dlc_DocIdUrl xmlns="9e17fbd9-fb4c-4d20-9ec4-18aa77a91b0d">
      <Url>https://unicef.sharepoint.com/teams/DAPM-Health-HIV/_layouts/15/DocIdRedir.aspx?ID=DAPMHHIV-502652578-1605354</Url>
      <Description>DAPMHHIV-502652578-1605354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3c098c66-f172-4862-b558-c5b2b3d0b1ee</vt:lpwstr>
  </property>
  <property fmtid="{D5CDD505-2E9C-101B-9397-08002B2CF9AE}" pid="4" name="MediaServiceImageTags">
    <vt:lpwstr/>
  </property>
</Properties>
</file>