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3672aac82ba897cc06da89fca357aaea330056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279319"/>
            </a:xfrm>
            <a:custGeom>
              <a:avLst/>
              <a:pathLst>
                <a:path w="6444618" h="279319">
                  <a:moveTo>
                    <a:pt x="0" y="39902"/>
                  </a:moveTo>
                  <a:lnTo>
                    <a:pt x="268525" y="39902"/>
                  </a:lnTo>
                  <a:lnTo>
                    <a:pt x="537051" y="39902"/>
                  </a:lnTo>
                  <a:lnTo>
                    <a:pt x="805577" y="0"/>
                  </a:lnTo>
                  <a:lnTo>
                    <a:pt x="1074103" y="0"/>
                  </a:lnTo>
                  <a:lnTo>
                    <a:pt x="1342628" y="79805"/>
                  </a:lnTo>
                  <a:lnTo>
                    <a:pt x="1611154" y="79805"/>
                  </a:lnTo>
                  <a:lnTo>
                    <a:pt x="1879680" y="39902"/>
                  </a:lnTo>
                  <a:lnTo>
                    <a:pt x="2148206" y="39902"/>
                  </a:lnTo>
                  <a:lnTo>
                    <a:pt x="2416732" y="39902"/>
                  </a:lnTo>
                  <a:lnTo>
                    <a:pt x="2685257" y="39902"/>
                  </a:lnTo>
                  <a:lnTo>
                    <a:pt x="2953783" y="39902"/>
                  </a:lnTo>
                  <a:lnTo>
                    <a:pt x="3222309" y="39902"/>
                  </a:lnTo>
                  <a:lnTo>
                    <a:pt x="3490835" y="39902"/>
                  </a:lnTo>
                  <a:lnTo>
                    <a:pt x="3759360" y="79805"/>
                  </a:lnTo>
                  <a:lnTo>
                    <a:pt x="4027886" y="119708"/>
                  </a:lnTo>
                  <a:lnTo>
                    <a:pt x="4296412" y="119708"/>
                  </a:lnTo>
                  <a:lnTo>
                    <a:pt x="4564938" y="159610"/>
                  </a:lnTo>
                  <a:lnTo>
                    <a:pt x="4833464" y="199513"/>
                  </a:lnTo>
                  <a:lnTo>
                    <a:pt x="5101989" y="159610"/>
                  </a:lnTo>
                  <a:lnTo>
                    <a:pt x="5370515" y="159610"/>
                  </a:lnTo>
                  <a:lnTo>
                    <a:pt x="5639041" y="119708"/>
                  </a:lnTo>
                  <a:lnTo>
                    <a:pt x="5907567" y="199513"/>
                  </a:lnTo>
                  <a:lnTo>
                    <a:pt x="6176092" y="239416"/>
                  </a:lnTo>
                  <a:lnTo>
                    <a:pt x="6444618" y="27931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279319"/>
            </a:xfrm>
            <a:custGeom>
              <a:avLst/>
              <a:pathLst>
                <a:path w="6444618" h="279319">
                  <a:moveTo>
                    <a:pt x="0" y="39902"/>
                  </a:moveTo>
                  <a:lnTo>
                    <a:pt x="268525" y="39902"/>
                  </a:lnTo>
                  <a:lnTo>
                    <a:pt x="537051" y="39902"/>
                  </a:lnTo>
                  <a:lnTo>
                    <a:pt x="805577" y="0"/>
                  </a:lnTo>
                  <a:lnTo>
                    <a:pt x="1074103" y="0"/>
                  </a:lnTo>
                  <a:lnTo>
                    <a:pt x="1342628" y="79805"/>
                  </a:lnTo>
                  <a:lnTo>
                    <a:pt x="1611154" y="79805"/>
                  </a:lnTo>
                  <a:lnTo>
                    <a:pt x="1879680" y="39902"/>
                  </a:lnTo>
                  <a:lnTo>
                    <a:pt x="2148206" y="39902"/>
                  </a:lnTo>
                  <a:lnTo>
                    <a:pt x="2416732" y="39902"/>
                  </a:lnTo>
                  <a:lnTo>
                    <a:pt x="2685257" y="39902"/>
                  </a:lnTo>
                  <a:lnTo>
                    <a:pt x="2953783" y="39902"/>
                  </a:lnTo>
                  <a:lnTo>
                    <a:pt x="3222309" y="39902"/>
                  </a:lnTo>
                  <a:lnTo>
                    <a:pt x="3490835" y="39902"/>
                  </a:lnTo>
                  <a:lnTo>
                    <a:pt x="3759360" y="79805"/>
                  </a:lnTo>
                  <a:lnTo>
                    <a:pt x="4027886" y="119708"/>
                  </a:lnTo>
                  <a:lnTo>
                    <a:pt x="4296412" y="119708"/>
                  </a:lnTo>
                  <a:lnTo>
                    <a:pt x="4564938" y="159610"/>
                  </a:lnTo>
                  <a:lnTo>
                    <a:pt x="4833464" y="199513"/>
                  </a:lnTo>
                  <a:lnTo>
                    <a:pt x="5101989" y="159610"/>
                  </a:lnTo>
                  <a:lnTo>
                    <a:pt x="5370515" y="159610"/>
                  </a:lnTo>
                  <a:lnTo>
                    <a:pt x="5639041" y="119708"/>
                  </a:lnTo>
                  <a:lnTo>
                    <a:pt x="5907567" y="199513"/>
                  </a:lnTo>
                  <a:lnTo>
                    <a:pt x="6176092" y="239416"/>
                  </a:lnTo>
                  <a:lnTo>
                    <a:pt x="6444618" y="27931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279319"/>
            </a:xfrm>
            <a:custGeom>
              <a:avLst/>
              <a:pathLst>
                <a:path w="6444618" h="279319">
                  <a:moveTo>
                    <a:pt x="0" y="0"/>
                  </a:moveTo>
                  <a:lnTo>
                    <a:pt x="268525" y="39902"/>
                  </a:lnTo>
                  <a:lnTo>
                    <a:pt x="537051" y="39902"/>
                  </a:lnTo>
                  <a:lnTo>
                    <a:pt x="805577" y="0"/>
                  </a:lnTo>
                  <a:lnTo>
                    <a:pt x="1074103" y="0"/>
                  </a:lnTo>
                  <a:lnTo>
                    <a:pt x="1342628" y="39902"/>
                  </a:lnTo>
                  <a:lnTo>
                    <a:pt x="1611154" y="0"/>
                  </a:lnTo>
                  <a:lnTo>
                    <a:pt x="1879680" y="0"/>
                  </a:lnTo>
                  <a:lnTo>
                    <a:pt x="2148206" y="0"/>
                  </a:lnTo>
                  <a:lnTo>
                    <a:pt x="2416732" y="0"/>
                  </a:lnTo>
                  <a:lnTo>
                    <a:pt x="2685257" y="0"/>
                  </a:lnTo>
                  <a:lnTo>
                    <a:pt x="2953783" y="0"/>
                  </a:lnTo>
                  <a:lnTo>
                    <a:pt x="3222309" y="0"/>
                  </a:lnTo>
                  <a:lnTo>
                    <a:pt x="3490835" y="0"/>
                  </a:lnTo>
                  <a:lnTo>
                    <a:pt x="3759360" y="0"/>
                  </a:lnTo>
                  <a:lnTo>
                    <a:pt x="4027886" y="39902"/>
                  </a:lnTo>
                  <a:lnTo>
                    <a:pt x="4296412" y="79805"/>
                  </a:lnTo>
                  <a:lnTo>
                    <a:pt x="4564938" y="119708"/>
                  </a:lnTo>
                  <a:lnTo>
                    <a:pt x="4833464" y="119708"/>
                  </a:lnTo>
                  <a:lnTo>
                    <a:pt x="5101989" y="79805"/>
                  </a:lnTo>
                  <a:lnTo>
                    <a:pt x="5370515" y="79805"/>
                  </a:lnTo>
                  <a:lnTo>
                    <a:pt x="5639041" y="119708"/>
                  </a:lnTo>
                  <a:lnTo>
                    <a:pt x="5907567" y="279319"/>
                  </a:lnTo>
                  <a:lnTo>
                    <a:pt x="6176092" y="279319"/>
                  </a:lnTo>
                  <a:lnTo>
                    <a:pt x="6444618" y="279319"/>
                  </a:lnTo>
                </a:path>
              </a:pathLst>
            </a:custGeom>
            <a:ln w="27101" cap="flat">
              <a:solidFill>
                <a:srgbClr val="00BFC4">
                  <a:alpha val="100000"/>
                </a:srgbClr>
              </a:solidFill>
              <a:prstDash val="solid"/>
              <a:round/>
            </a:ln>
          </p:spPr>
          <p:txBody>
            <a:bodyPr/>
            <a:lstStyle/>
            <a:p/>
          </p:txBody>
        </p:sp>
        <p:sp>
          <p:nvSpPr>
            <p:cNvPr id="30" name="pl30"/>
            <p:cNvSpPr/>
            <p:nvPr/>
          </p:nvSpPr>
          <p:spPr>
            <a:xfrm>
              <a:off x="1985330" y="1358515"/>
              <a:ext cx="5907567" cy="678346"/>
            </a:xfrm>
            <a:custGeom>
              <a:avLst/>
              <a:pathLst>
                <a:path w="5907567" h="678346">
                  <a:moveTo>
                    <a:pt x="0" y="79805"/>
                  </a:moveTo>
                  <a:lnTo>
                    <a:pt x="268525" y="0"/>
                  </a:lnTo>
                  <a:lnTo>
                    <a:pt x="537051" y="0"/>
                  </a:lnTo>
                  <a:lnTo>
                    <a:pt x="805577" y="199513"/>
                  </a:lnTo>
                  <a:lnTo>
                    <a:pt x="1074103" y="239416"/>
                  </a:lnTo>
                  <a:lnTo>
                    <a:pt x="1342628" y="239416"/>
                  </a:lnTo>
                  <a:lnTo>
                    <a:pt x="1611154" y="199513"/>
                  </a:lnTo>
                  <a:lnTo>
                    <a:pt x="1879680" y="199513"/>
                  </a:lnTo>
                  <a:lnTo>
                    <a:pt x="2148206" y="239416"/>
                  </a:lnTo>
                  <a:lnTo>
                    <a:pt x="2416732" y="199513"/>
                  </a:lnTo>
                  <a:lnTo>
                    <a:pt x="2685257" y="199513"/>
                  </a:lnTo>
                  <a:lnTo>
                    <a:pt x="2953783" y="239416"/>
                  </a:lnTo>
                  <a:lnTo>
                    <a:pt x="3222309" y="199513"/>
                  </a:lnTo>
                  <a:lnTo>
                    <a:pt x="3490835" y="239416"/>
                  </a:lnTo>
                  <a:lnTo>
                    <a:pt x="3759360" y="279319"/>
                  </a:lnTo>
                  <a:lnTo>
                    <a:pt x="4027886" y="319221"/>
                  </a:lnTo>
                  <a:lnTo>
                    <a:pt x="4296412" y="359124"/>
                  </a:lnTo>
                  <a:lnTo>
                    <a:pt x="4564938" y="319221"/>
                  </a:lnTo>
                  <a:lnTo>
                    <a:pt x="4833464" y="359124"/>
                  </a:lnTo>
                  <a:lnTo>
                    <a:pt x="5101989" y="319221"/>
                  </a:lnTo>
                  <a:lnTo>
                    <a:pt x="5370515" y="518735"/>
                  </a:lnTo>
                  <a:lnTo>
                    <a:pt x="5639041" y="678346"/>
                  </a:lnTo>
                  <a:lnTo>
                    <a:pt x="5907567"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18" y="1624485"/>
              <a:ext cx="250104" cy="12433"/>
            </a:xfrm>
            <a:custGeom>
              <a:avLst/>
              <a:pathLst>
                <a:path w="250104" h="12433">
                  <a:moveTo>
                    <a:pt x="250104" y="0"/>
                  </a:moveTo>
                  <a:lnTo>
                    <a:pt x="0" y="12433"/>
                  </a:lnTo>
                </a:path>
              </a:pathLst>
            </a:custGeom>
          </p:spPr>
          <p:txBody>
            <a:bodyPr/>
            <a:lstStyle/>
            <a:p/>
          </p:txBody>
        </p:sp>
        <p:sp>
          <p:nvSpPr>
            <p:cNvPr id="41" name="pl41"/>
            <p:cNvSpPr/>
            <p:nvPr/>
          </p:nvSpPr>
          <p:spPr>
            <a:xfrm>
              <a:off x="7902287" y="1371945"/>
              <a:ext cx="259136" cy="256591"/>
            </a:xfrm>
            <a:custGeom>
              <a:avLst/>
              <a:pathLst>
                <a:path w="259136" h="256591">
                  <a:moveTo>
                    <a:pt x="259136" y="0"/>
                  </a:moveTo>
                  <a:lnTo>
                    <a:pt x="0" y="256591"/>
                  </a:lnTo>
                </a:path>
              </a:pathLst>
            </a:custGeom>
          </p:spPr>
          <p:txBody>
            <a:bodyPr/>
            <a:lstStyle/>
            <a:p/>
          </p:txBody>
        </p:sp>
        <p:sp>
          <p:nvSpPr>
            <p:cNvPr id="42" name="pl42"/>
            <p:cNvSpPr/>
            <p:nvPr/>
          </p:nvSpPr>
          <p:spPr>
            <a:xfrm>
              <a:off x="7905877" y="1725325"/>
              <a:ext cx="255546" cy="151319"/>
            </a:xfrm>
            <a:custGeom>
              <a:avLst/>
              <a:pathLst>
                <a:path w="255546" h="151319">
                  <a:moveTo>
                    <a:pt x="255546" y="151319"/>
                  </a:moveTo>
                  <a:lnTo>
                    <a:pt x="0" y="0"/>
                  </a:lnTo>
                </a:path>
              </a:pathLst>
            </a:custGeom>
          </p:spPr>
          <p:txBody>
            <a:bodyPr/>
            <a:lstStyle/>
            <a:p/>
          </p:txBody>
        </p:sp>
        <p:sp>
          <p:nvSpPr>
            <p:cNvPr id="43" name="pl43"/>
            <p:cNvSpPr/>
            <p:nvPr/>
          </p:nvSpPr>
          <p:spPr>
            <a:xfrm>
              <a:off x="7907727" y="2043306"/>
              <a:ext cx="253695" cy="110246"/>
            </a:xfrm>
            <a:custGeom>
              <a:avLst/>
              <a:pathLst>
                <a:path w="253695" h="110246">
                  <a:moveTo>
                    <a:pt x="253695" y="110246"/>
                  </a:moveTo>
                  <a:lnTo>
                    <a:pt x="0" y="0"/>
                  </a:lnTo>
                </a:path>
              </a:pathLst>
            </a:custGeom>
          </p:spPr>
          <p:txBody>
            <a:bodyPr/>
            <a:lstStyle/>
            <a:p/>
          </p:txBody>
        </p:sp>
        <p:sp>
          <p:nvSpPr>
            <p:cNvPr id="44" name="pg44"/>
            <p:cNvSpPr/>
            <p:nvPr/>
          </p:nvSpPr>
          <p:spPr>
            <a:xfrm>
              <a:off x="8092843" y="15334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742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2598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006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0796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880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50" name="pg50"/>
            <p:cNvSpPr/>
            <p:nvPr/>
          </p:nvSpPr>
          <p:spPr>
            <a:xfrm>
              <a:off x="8092843" y="20820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229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6168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Netherlands (Kingdom of the),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179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067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954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623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510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81200"/>
              <a:ext cx="249522" cy="692439"/>
            </a:xfrm>
            <a:prstGeom prst="rect">
              <a:avLst/>
            </a:prstGeom>
            <a:solidFill>
              <a:srgbClr val="1CABE2">
                <a:alpha val="100000"/>
              </a:srgbClr>
            </a:solidFill>
          </p:spPr>
          <p:txBody>
            <a:bodyPr/>
            <a:lstStyle/>
            <a:p/>
          </p:txBody>
        </p:sp>
        <p:sp>
          <p:nvSpPr>
            <p:cNvPr id="22" name="rc22"/>
            <p:cNvSpPr/>
            <p:nvPr/>
          </p:nvSpPr>
          <p:spPr>
            <a:xfrm>
              <a:off x="1573521" y="3193757"/>
              <a:ext cx="249522" cy="679882"/>
            </a:xfrm>
            <a:prstGeom prst="rect">
              <a:avLst/>
            </a:prstGeom>
            <a:solidFill>
              <a:srgbClr val="1CABE2">
                <a:alpha val="100000"/>
              </a:srgbClr>
            </a:solidFill>
          </p:spPr>
          <p:txBody>
            <a:bodyPr/>
            <a:lstStyle/>
            <a:p/>
          </p:txBody>
        </p:sp>
        <p:sp>
          <p:nvSpPr>
            <p:cNvPr id="23" name="rc23"/>
            <p:cNvSpPr/>
            <p:nvPr/>
          </p:nvSpPr>
          <p:spPr>
            <a:xfrm>
              <a:off x="1850769" y="3196980"/>
              <a:ext cx="249522" cy="676659"/>
            </a:xfrm>
            <a:prstGeom prst="rect">
              <a:avLst/>
            </a:prstGeom>
            <a:solidFill>
              <a:srgbClr val="1CABE2">
                <a:alpha val="100000"/>
              </a:srgbClr>
            </a:solidFill>
          </p:spPr>
          <p:txBody>
            <a:bodyPr/>
            <a:lstStyle/>
            <a:p/>
          </p:txBody>
        </p:sp>
        <p:sp>
          <p:nvSpPr>
            <p:cNvPr id="24" name="rc24"/>
            <p:cNvSpPr/>
            <p:nvPr/>
          </p:nvSpPr>
          <p:spPr>
            <a:xfrm>
              <a:off x="2128016" y="3427460"/>
              <a:ext cx="249522" cy="446179"/>
            </a:xfrm>
            <a:prstGeom prst="rect">
              <a:avLst/>
            </a:prstGeom>
            <a:solidFill>
              <a:srgbClr val="1CABE2">
                <a:alpha val="100000"/>
              </a:srgbClr>
            </a:solidFill>
          </p:spPr>
          <p:txBody>
            <a:bodyPr/>
            <a:lstStyle/>
            <a:p/>
          </p:txBody>
        </p:sp>
        <p:sp>
          <p:nvSpPr>
            <p:cNvPr id="25" name="rc25"/>
            <p:cNvSpPr/>
            <p:nvPr/>
          </p:nvSpPr>
          <p:spPr>
            <a:xfrm>
              <a:off x="2405264" y="3440795"/>
              <a:ext cx="249522" cy="432844"/>
            </a:xfrm>
            <a:prstGeom prst="rect">
              <a:avLst/>
            </a:prstGeom>
            <a:solidFill>
              <a:srgbClr val="1CABE2">
                <a:alpha val="100000"/>
              </a:srgbClr>
            </a:solidFill>
          </p:spPr>
          <p:txBody>
            <a:bodyPr/>
            <a:lstStyle/>
            <a:p/>
          </p:txBody>
        </p:sp>
        <p:sp>
          <p:nvSpPr>
            <p:cNvPr id="26" name="rc26"/>
            <p:cNvSpPr/>
            <p:nvPr/>
          </p:nvSpPr>
          <p:spPr>
            <a:xfrm>
              <a:off x="2682512" y="3034511"/>
              <a:ext cx="249522" cy="839128"/>
            </a:xfrm>
            <a:prstGeom prst="rect">
              <a:avLst/>
            </a:prstGeom>
            <a:solidFill>
              <a:srgbClr val="1CABE2">
                <a:alpha val="100000"/>
              </a:srgbClr>
            </a:solidFill>
          </p:spPr>
          <p:txBody>
            <a:bodyPr/>
            <a:lstStyle/>
            <a:p/>
          </p:txBody>
        </p:sp>
        <p:sp>
          <p:nvSpPr>
            <p:cNvPr id="27" name="rc27"/>
            <p:cNvSpPr/>
            <p:nvPr/>
          </p:nvSpPr>
          <p:spPr>
            <a:xfrm>
              <a:off x="2959759" y="3047624"/>
              <a:ext cx="249522" cy="826015"/>
            </a:xfrm>
            <a:prstGeom prst="rect">
              <a:avLst/>
            </a:prstGeom>
            <a:solidFill>
              <a:srgbClr val="1CABE2">
                <a:alpha val="100000"/>
              </a:srgbClr>
            </a:solidFill>
          </p:spPr>
          <p:txBody>
            <a:bodyPr/>
            <a:lstStyle/>
            <a:p/>
          </p:txBody>
        </p:sp>
        <p:sp>
          <p:nvSpPr>
            <p:cNvPr id="28" name="rc28"/>
            <p:cNvSpPr/>
            <p:nvPr/>
          </p:nvSpPr>
          <p:spPr>
            <a:xfrm>
              <a:off x="3237007" y="3266991"/>
              <a:ext cx="249522" cy="606648"/>
            </a:xfrm>
            <a:prstGeom prst="rect">
              <a:avLst/>
            </a:prstGeom>
            <a:solidFill>
              <a:srgbClr val="1CABE2">
                <a:alpha val="100000"/>
              </a:srgbClr>
            </a:solidFill>
          </p:spPr>
          <p:txBody>
            <a:bodyPr/>
            <a:lstStyle/>
            <a:p/>
          </p:txBody>
        </p:sp>
        <p:sp>
          <p:nvSpPr>
            <p:cNvPr id="29" name="rc29"/>
            <p:cNvSpPr/>
            <p:nvPr/>
          </p:nvSpPr>
          <p:spPr>
            <a:xfrm>
              <a:off x="3514255" y="3258323"/>
              <a:ext cx="249522" cy="615316"/>
            </a:xfrm>
            <a:prstGeom prst="rect">
              <a:avLst/>
            </a:prstGeom>
            <a:solidFill>
              <a:srgbClr val="1CABE2">
                <a:alpha val="100000"/>
              </a:srgbClr>
            </a:solidFill>
          </p:spPr>
          <p:txBody>
            <a:bodyPr/>
            <a:lstStyle/>
            <a:p/>
          </p:txBody>
        </p:sp>
        <p:sp>
          <p:nvSpPr>
            <p:cNvPr id="30" name="rc30"/>
            <p:cNvSpPr/>
            <p:nvPr/>
          </p:nvSpPr>
          <p:spPr>
            <a:xfrm>
              <a:off x="3791502" y="3256656"/>
              <a:ext cx="249522" cy="616983"/>
            </a:xfrm>
            <a:prstGeom prst="rect">
              <a:avLst/>
            </a:prstGeom>
            <a:solidFill>
              <a:srgbClr val="1CABE2">
                <a:alpha val="100000"/>
              </a:srgbClr>
            </a:solidFill>
          </p:spPr>
          <p:txBody>
            <a:bodyPr/>
            <a:lstStyle/>
            <a:p/>
          </p:txBody>
        </p:sp>
        <p:sp>
          <p:nvSpPr>
            <p:cNvPr id="31" name="rc31"/>
            <p:cNvSpPr/>
            <p:nvPr/>
          </p:nvSpPr>
          <p:spPr>
            <a:xfrm>
              <a:off x="4068750" y="3258323"/>
              <a:ext cx="249522" cy="615316"/>
            </a:xfrm>
            <a:prstGeom prst="rect">
              <a:avLst/>
            </a:prstGeom>
            <a:solidFill>
              <a:srgbClr val="1CABE2">
                <a:alpha val="100000"/>
              </a:srgbClr>
            </a:solidFill>
          </p:spPr>
          <p:txBody>
            <a:bodyPr/>
            <a:lstStyle/>
            <a:p/>
          </p:txBody>
        </p:sp>
        <p:sp>
          <p:nvSpPr>
            <p:cNvPr id="32" name="rc32"/>
            <p:cNvSpPr/>
            <p:nvPr/>
          </p:nvSpPr>
          <p:spPr>
            <a:xfrm>
              <a:off x="4345998" y="3271325"/>
              <a:ext cx="249522" cy="602314"/>
            </a:xfrm>
            <a:prstGeom prst="rect">
              <a:avLst/>
            </a:prstGeom>
            <a:solidFill>
              <a:srgbClr val="1CABE2">
                <a:alpha val="100000"/>
              </a:srgbClr>
            </a:solidFill>
          </p:spPr>
          <p:txBody>
            <a:bodyPr/>
            <a:lstStyle/>
            <a:p/>
          </p:txBody>
        </p:sp>
        <p:sp>
          <p:nvSpPr>
            <p:cNvPr id="33" name="rc33"/>
            <p:cNvSpPr/>
            <p:nvPr/>
          </p:nvSpPr>
          <p:spPr>
            <a:xfrm>
              <a:off x="4623245" y="3284216"/>
              <a:ext cx="249522" cy="589423"/>
            </a:xfrm>
            <a:prstGeom prst="rect">
              <a:avLst/>
            </a:prstGeom>
            <a:solidFill>
              <a:srgbClr val="1CABE2">
                <a:alpha val="100000"/>
              </a:srgbClr>
            </a:solidFill>
          </p:spPr>
          <p:txBody>
            <a:bodyPr/>
            <a:lstStyle/>
            <a:p/>
          </p:txBody>
        </p:sp>
        <p:sp>
          <p:nvSpPr>
            <p:cNvPr id="34" name="rc34"/>
            <p:cNvSpPr/>
            <p:nvPr/>
          </p:nvSpPr>
          <p:spPr>
            <a:xfrm>
              <a:off x="4900493" y="3297773"/>
              <a:ext cx="249522" cy="575866"/>
            </a:xfrm>
            <a:prstGeom prst="rect">
              <a:avLst/>
            </a:prstGeom>
            <a:solidFill>
              <a:srgbClr val="1CABE2">
                <a:alpha val="100000"/>
              </a:srgbClr>
            </a:solidFill>
          </p:spPr>
          <p:txBody>
            <a:bodyPr/>
            <a:lstStyle/>
            <a:p/>
          </p:txBody>
        </p:sp>
        <p:sp>
          <p:nvSpPr>
            <p:cNvPr id="35" name="rc35"/>
            <p:cNvSpPr/>
            <p:nvPr/>
          </p:nvSpPr>
          <p:spPr>
            <a:xfrm>
              <a:off x="5177741" y="3091742"/>
              <a:ext cx="249522" cy="781897"/>
            </a:xfrm>
            <a:prstGeom prst="rect">
              <a:avLst/>
            </a:prstGeom>
            <a:solidFill>
              <a:srgbClr val="1CABE2">
                <a:alpha val="100000"/>
              </a:srgbClr>
            </a:solidFill>
          </p:spPr>
          <p:txBody>
            <a:bodyPr/>
            <a:lstStyle/>
            <a:p/>
          </p:txBody>
        </p:sp>
        <p:sp>
          <p:nvSpPr>
            <p:cNvPr id="36" name="rc36"/>
            <p:cNvSpPr/>
            <p:nvPr/>
          </p:nvSpPr>
          <p:spPr>
            <a:xfrm>
              <a:off x="5454988" y="2918271"/>
              <a:ext cx="249522" cy="955369"/>
            </a:xfrm>
            <a:prstGeom prst="rect">
              <a:avLst/>
            </a:prstGeom>
            <a:solidFill>
              <a:srgbClr val="1CABE2">
                <a:alpha val="100000"/>
              </a:srgbClr>
            </a:solidFill>
          </p:spPr>
          <p:txBody>
            <a:bodyPr/>
            <a:lstStyle/>
            <a:p/>
          </p:txBody>
        </p:sp>
        <p:sp>
          <p:nvSpPr>
            <p:cNvPr id="37" name="rc37"/>
            <p:cNvSpPr/>
            <p:nvPr/>
          </p:nvSpPr>
          <p:spPr>
            <a:xfrm>
              <a:off x="5732236" y="2910380"/>
              <a:ext cx="249522" cy="963259"/>
            </a:xfrm>
            <a:prstGeom prst="rect">
              <a:avLst/>
            </a:prstGeom>
            <a:solidFill>
              <a:srgbClr val="1CABE2">
                <a:alpha val="100000"/>
              </a:srgbClr>
            </a:solidFill>
          </p:spPr>
          <p:txBody>
            <a:bodyPr/>
            <a:lstStyle/>
            <a:p/>
          </p:txBody>
        </p:sp>
        <p:sp>
          <p:nvSpPr>
            <p:cNvPr id="38" name="rc38"/>
            <p:cNvSpPr/>
            <p:nvPr/>
          </p:nvSpPr>
          <p:spPr>
            <a:xfrm>
              <a:off x="6009484" y="2733131"/>
              <a:ext cx="249522" cy="1140508"/>
            </a:xfrm>
            <a:prstGeom prst="rect">
              <a:avLst/>
            </a:prstGeom>
            <a:solidFill>
              <a:srgbClr val="1CABE2">
                <a:alpha val="100000"/>
              </a:srgbClr>
            </a:solidFill>
          </p:spPr>
          <p:txBody>
            <a:bodyPr/>
            <a:lstStyle/>
            <a:p/>
          </p:txBody>
        </p:sp>
        <p:sp>
          <p:nvSpPr>
            <p:cNvPr id="39" name="rc39"/>
            <p:cNvSpPr/>
            <p:nvPr/>
          </p:nvSpPr>
          <p:spPr>
            <a:xfrm>
              <a:off x="6286731" y="2552103"/>
              <a:ext cx="249522" cy="1321536"/>
            </a:xfrm>
            <a:prstGeom prst="rect">
              <a:avLst/>
            </a:prstGeom>
            <a:solidFill>
              <a:srgbClr val="1CABE2">
                <a:alpha val="100000"/>
              </a:srgbClr>
            </a:solidFill>
          </p:spPr>
          <p:txBody>
            <a:bodyPr/>
            <a:lstStyle/>
            <a:p/>
          </p:txBody>
        </p:sp>
        <p:sp>
          <p:nvSpPr>
            <p:cNvPr id="40" name="rc40"/>
            <p:cNvSpPr/>
            <p:nvPr/>
          </p:nvSpPr>
          <p:spPr>
            <a:xfrm>
              <a:off x="6563979" y="2734798"/>
              <a:ext cx="249522" cy="1138841"/>
            </a:xfrm>
            <a:prstGeom prst="rect">
              <a:avLst/>
            </a:prstGeom>
            <a:solidFill>
              <a:srgbClr val="1CABE2">
                <a:alpha val="100000"/>
              </a:srgbClr>
            </a:solidFill>
          </p:spPr>
          <p:txBody>
            <a:bodyPr/>
            <a:lstStyle/>
            <a:p/>
          </p:txBody>
        </p:sp>
        <p:sp>
          <p:nvSpPr>
            <p:cNvPr id="41" name="rc41"/>
            <p:cNvSpPr/>
            <p:nvPr/>
          </p:nvSpPr>
          <p:spPr>
            <a:xfrm>
              <a:off x="6841227" y="2736465"/>
              <a:ext cx="249522" cy="1137174"/>
            </a:xfrm>
            <a:prstGeom prst="rect">
              <a:avLst/>
            </a:prstGeom>
            <a:solidFill>
              <a:srgbClr val="1CABE2">
                <a:alpha val="100000"/>
              </a:srgbClr>
            </a:solidFill>
          </p:spPr>
          <p:txBody>
            <a:bodyPr/>
            <a:lstStyle/>
            <a:p/>
          </p:txBody>
        </p:sp>
        <p:sp>
          <p:nvSpPr>
            <p:cNvPr id="42" name="rc42"/>
            <p:cNvSpPr/>
            <p:nvPr/>
          </p:nvSpPr>
          <p:spPr>
            <a:xfrm>
              <a:off x="7118474" y="2865040"/>
              <a:ext cx="249522" cy="1008599"/>
            </a:xfrm>
            <a:prstGeom prst="rect">
              <a:avLst/>
            </a:prstGeom>
            <a:solidFill>
              <a:srgbClr val="1CABE2">
                <a:alpha val="100000"/>
              </a:srgbClr>
            </a:solidFill>
          </p:spPr>
          <p:txBody>
            <a:bodyPr/>
            <a:lstStyle/>
            <a:p/>
          </p:txBody>
        </p:sp>
        <p:sp>
          <p:nvSpPr>
            <p:cNvPr id="43" name="rc43"/>
            <p:cNvSpPr/>
            <p:nvPr/>
          </p:nvSpPr>
          <p:spPr>
            <a:xfrm>
              <a:off x="7395722" y="2535878"/>
              <a:ext cx="249522" cy="1337761"/>
            </a:xfrm>
            <a:prstGeom prst="rect">
              <a:avLst/>
            </a:prstGeom>
            <a:solidFill>
              <a:srgbClr val="1CABE2">
                <a:alpha val="100000"/>
              </a:srgbClr>
            </a:solidFill>
          </p:spPr>
          <p:txBody>
            <a:bodyPr/>
            <a:lstStyle/>
            <a:p/>
          </p:txBody>
        </p:sp>
        <p:sp>
          <p:nvSpPr>
            <p:cNvPr id="44" name="rc44"/>
            <p:cNvSpPr/>
            <p:nvPr/>
          </p:nvSpPr>
          <p:spPr>
            <a:xfrm>
              <a:off x="7672970" y="2385855"/>
              <a:ext cx="249522" cy="1487784"/>
            </a:xfrm>
            <a:prstGeom prst="rect">
              <a:avLst/>
            </a:prstGeom>
            <a:solidFill>
              <a:srgbClr val="1CABE2">
                <a:alpha val="100000"/>
              </a:srgbClr>
            </a:solidFill>
          </p:spPr>
          <p:txBody>
            <a:bodyPr/>
            <a:lstStyle/>
            <a:p/>
          </p:txBody>
        </p:sp>
        <p:sp>
          <p:nvSpPr>
            <p:cNvPr id="45" name="rc45"/>
            <p:cNvSpPr/>
            <p:nvPr/>
          </p:nvSpPr>
          <p:spPr>
            <a:xfrm>
              <a:off x="7950217" y="2162710"/>
              <a:ext cx="249522" cy="1710929"/>
            </a:xfrm>
            <a:prstGeom prst="rect">
              <a:avLst/>
            </a:prstGeom>
            <a:solidFill>
              <a:srgbClr val="1CABE2">
                <a:alpha val="100000"/>
              </a:srgbClr>
            </a:solidFill>
          </p:spPr>
          <p:txBody>
            <a:bodyPr/>
            <a:lstStyle/>
            <a:p/>
          </p:txBody>
        </p:sp>
        <p:sp>
          <p:nvSpPr>
            <p:cNvPr id="46" name="rc46"/>
            <p:cNvSpPr/>
            <p:nvPr/>
          </p:nvSpPr>
          <p:spPr>
            <a:xfrm>
              <a:off x="1296273" y="3181200"/>
              <a:ext cx="249522" cy="0"/>
            </a:xfrm>
            <a:prstGeom prst="rect">
              <a:avLst/>
            </a:prstGeom>
            <a:solidFill>
              <a:srgbClr val="B3B3B3">
                <a:alpha val="100000"/>
              </a:srgbClr>
            </a:solidFill>
          </p:spPr>
          <p:txBody>
            <a:bodyPr/>
            <a:lstStyle/>
            <a:p/>
          </p:txBody>
        </p:sp>
        <p:sp>
          <p:nvSpPr>
            <p:cNvPr id="47" name="rc47"/>
            <p:cNvSpPr/>
            <p:nvPr/>
          </p:nvSpPr>
          <p:spPr>
            <a:xfrm>
              <a:off x="1573521" y="3193757"/>
              <a:ext cx="249522" cy="0"/>
            </a:xfrm>
            <a:prstGeom prst="rect">
              <a:avLst/>
            </a:prstGeom>
            <a:solidFill>
              <a:srgbClr val="B3B3B3">
                <a:alpha val="100000"/>
              </a:srgbClr>
            </a:solidFill>
          </p:spPr>
          <p:txBody>
            <a:bodyPr/>
            <a:lstStyle/>
            <a:p/>
          </p:txBody>
        </p:sp>
        <p:sp>
          <p:nvSpPr>
            <p:cNvPr id="48" name="rc48"/>
            <p:cNvSpPr/>
            <p:nvPr/>
          </p:nvSpPr>
          <p:spPr>
            <a:xfrm>
              <a:off x="1850769" y="3196980"/>
              <a:ext cx="249522" cy="0"/>
            </a:xfrm>
            <a:prstGeom prst="rect">
              <a:avLst/>
            </a:prstGeom>
            <a:solidFill>
              <a:srgbClr val="B3B3B3">
                <a:alpha val="100000"/>
              </a:srgbClr>
            </a:solidFill>
          </p:spPr>
          <p:txBody>
            <a:bodyPr/>
            <a:lstStyle/>
            <a:p/>
          </p:txBody>
        </p:sp>
        <p:sp>
          <p:nvSpPr>
            <p:cNvPr id="49" name="rc49"/>
            <p:cNvSpPr/>
            <p:nvPr/>
          </p:nvSpPr>
          <p:spPr>
            <a:xfrm>
              <a:off x="2128016" y="3427460"/>
              <a:ext cx="249522" cy="0"/>
            </a:xfrm>
            <a:prstGeom prst="rect">
              <a:avLst/>
            </a:prstGeom>
            <a:solidFill>
              <a:srgbClr val="B3B3B3">
                <a:alpha val="100000"/>
              </a:srgbClr>
            </a:solidFill>
          </p:spPr>
          <p:txBody>
            <a:bodyPr/>
            <a:lstStyle/>
            <a:p/>
          </p:txBody>
        </p:sp>
        <p:sp>
          <p:nvSpPr>
            <p:cNvPr id="50" name="rc50"/>
            <p:cNvSpPr/>
            <p:nvPr/>
          </p:nvSpPr>
          <p:spPr>
            <a:xfrm>
              <a:off x="2405264" y="3440795"/>
              <a:ext cx="249522" cy="0"/>
            </a:xfrm>
            <a:prstGeom prst="rect">
              <a:avLst/>
            </a:prstGeom>
            <a:solidFill>
              <a:srgbClr val="B3B3B3">
                <a:alpha val="100000"/>
              </a:srgbClr>
            </a:solidFill>
          </p:spPr>
          <p:txBody>
            <a:bodyPr/>
            <a:lstStyle/>
            <a:p/>
          </p:txBody>
        </p:sp>
        <p:sp>
          <p:nvSpPr>
            <p:cNvPr id="51" name="rc51"/>
            <p:cNvSpPr/>
            <p:nvPr/>
          </p:nvSpPr>
          <p:spPr>
            <a:xfrm>
              <a:off x="2682512" y="3034511"/>
              <a:ext cx="249522" cy="0"/>
            </a:xfrm>
            <a:prstGeom prst="rect">
              <a:avLst/>
            </a:prstGeom>
            <a:solidFill>
              <a:srgbClr val="B3B3B3">
                <a:alpha val="100000"/>
              </a:srgbClr>
            </a:solidFill>
          </p:spPr>
          <p:txBody>
            <a:bodyPr/>
            <a:lstStyle/>
            <a:p/>
          </p:txBody>
        </p:sp>
        <p:sp>
          <p:nvSpPr>
            <p:cNvPr id="52" name="rc52"/>
            <p:cNvSpPr/>
            <p:nvPr/>
          </p:nvSpPr>
          <p:spPr>
            <a:xfrm>
              <a:off x="2959759" y="3047624"/>
              <a:ext cx="249522" cy="0"/>
            </a:xfrm>
            <a:prstGeom prst="rect">
              <a:avLst/>
            </a:prstGeom>
            <a:solidFill>
              <a:srgbClr val="B3B3B3">
                <a:alpha val="100000"/>
              </a:srgbClr>
            </a:solidFill>
          </p:spPr>
          <p:txBody>
            <a:bodyPr/>
            <a:lstStyle/>
            <a:p/>
          </p:txBody>
        </p:sp>
        <p:sp>
          <p:nvSpPr>
            <p:cNvPr id="53" name="rc53"/>
            <p:cNvSpPr/>
            <p:nvPr/>
          </p:nvSpPr>
          <p:spPr>
            <a:xfrm>
              <a:off x="3237007" y="3266991"/>
              <a:ext cx="249522" cy="0"/>
            </a:xfrm>
            <a:prstGeom prst="rect">
              <a:avLst/>
            </a:prstGeom>
            <a:solidFill>
              <a:srgbClr val="B3B3B3">
                <a:alpha val="100000"/>
              </a:srgbClr>
            </a:solidFill>
          </p:spPr>
          <p:txBody>
            <a:bodyPr/>
            <a:lstStyle/>
            <a:p/>
          </p:txBody>
        </p:sp>
        <p:sp>
          <p:nvSpPr>
            <p:cNvPr id="54" name="rc54"/>
            <p:cNvSpPr/>
            <p:nvPr/>
          </p:nvSpPr>
          <p:spPr>
            <a:xfrm>
              <a:off x="3514255" y="3258323"/>
              <a:ext cx="249522" cy="0"/>
            </a:xfrm>
            <a:prstGeom prst="rect">
              <a:avLst/>
            </a:prstGeom>
            <a:solidFill>
              <a:srgbClr val="B3B3B3">
                <a:alpha val="100000"/>
              </a:srgbClr>
            </a:solidFill>
          </p:spPr>
          <p:txBody>
            <a:bodyPr/>
            <a:lstStyle/>
            <a:p/>
          </p:txBody>
        </p:sp>
        <p:sp>
          <p:nvSpPr>
            <p:cNvPr id="55" name="rc55"/>
            <p:cNvSpPr/>
            <p:nvPr/>
          </p:nvSpPr>
          <p:spPr>
            <a:xfrm>
              <a:off x="3791502" y="3256656"/>
              <a:ext cx="249522" cy="0"/>
            </a:xfrm>
            <a:prstGeom prst="rect">
              <a:avLst/>
            </a:prstGeom>
            <a:solidFill>
              <a:srgbClr val="B3B3B3">
                <a:alpha val="100000"/>
              </a:srgbClr>
            </a:solidFill>
          </p:spPr>
          <p:txBody>
            <a:bodyPr/>
            <a:lstStyle/>
            <a:p/>
          </p:txBody>
        </p:sp>
        <p:sp>
          <p:nvSpPr>
            <p:cNvPr id="56" name="rc56"/>
            <p:cNvSpPr/>
            <p:nvPr/>
          </p:nvSpPr>
          <p:spPr>
            <a:xfrm>
              <a:off x="4068750" y="3258323"/>
              <a:ext cx="249522" cy="0"/>
            </a:xfrm>
            <a:prstGeom prst="rect">
              <a:avLst/>
            </a:prstGeom>
            <a:solidFill>
              <a:srgbClr val="B3B3B3">
                <a:alpha val="100000"/>
              </a:srgbClr>
            </a:solidFill>
          </p:spPr>
          <p:txBody>
            <a:bodyPr/>
            <a:lstStyle/>
            <a:p/>
          </p:txBody>
        </p:sp>
        <p:sp>
          <p:nvSpPr>
            <p:cNvPr id="57" name="rc57"/>
            <p:cNvSpPr/>
            <p:nvPr/>
          </p:nvSpPr>
          <p:spPr>
            <a:xfrm>
              <a:off x="4345998" y="3271325"/>
              <a:ext cx="249522" cy="0"/>
            </a:xfrm>
            <a:prstGeom prst="rect">
              <a:avLst/>
            </a:prstGeom>
            <a:solidFill>
              <a:srgbClr val="B3B3B3">
                <a:alpha val="100000"/>
              </a:srgbClr>
            </a:solidFill>
          </p:spPr>
          <p:txBody>
            <a:bodyPr/>
            <a:lstStyle/>
            <a:p/>
          </p:txBody>
        </p:sp>
        <p:sp>
          <p:nvSpPr>
            <p:cNvPr id="58" name="rc58"/>
            <p:cNvSpPr/>
            <p:nvPr/>
          </p:nvSpPr>
          <p:spPr>
            <a:xfrm>
              <a:off x="4623245" y="3284216"/>
              <a:ext cx="249522" cy="0"/>
            </a:xfrm>
            <a:prstGeom prst="rect">
              <a:avLst/>
            </a:prstGeom>
            <a:solidFill>
              <a:srgbClr val="B3B3B3">
                <a:alpha val="100000"/>
              </a:srgbClr>
            </a:solidFill>
          </p:spPr>
          <p:txBody>
            <a:bodyPr/>
            <a:lstStyle/>
            <a:p/>
          </p:txBody>
        </p:sp>
        <p:sp>
          <p:nvSpPr>
            <p:cNvPr id="59" name="rc59"/>
            <p:cNvSpPr/>
            <p:nvPr/>
          </p:nvSpPr>
          <p:spPr>
            <a:xfrm>
              <a:off x="4900493" y="3297773"/>
              <a:ext cx="249522" cy="0"/>
            </a:xfrm>
            <a:prstGeom prst="rect">
              <a:avLst/>
            </a:prstGeom>
            <a:solidFill>
              <a:srgbClr val="B3B3B3">
                <a:alpha val="100000"/>
              </a:srgbClr>
            </a:solidFill>
          </p:spPr>
          <p:txBody>
            <a:bodyPr/>
            <a:lstStyle/>
            <a:p/>
          </p:txBody>
        </p:sp>
        <p:sp>
          <p:nvSpPr>
            <p:cNvPr id="60" name="rc60"/>
            <p:cNvSpPr/>
            <p:nvPr/>
          </p:nvSpPr>
          <p:spPr>
            <a:xfrm>
              <a:off x="5177741" y="3091742"/>
              <a:ext cx="249522" cy="0"/>
            </a:xfrm>
            <a:prstGeom prst="rect">
              <a:avLst/>
            </a:prstGeom>
            <a:solidFill>
              <a:srgbClr val="B3B3B3">
                <a:alpha val="100000"/>
              </a:srgbClr>
            </a:solidFill>
          </p:spPr>
          <p:txBody>
            <a:bodyPr/>
            <a:lstStyle/>
            <a:p/>
          </p:txBody>
        </p:sp>
        <p:sp>
          <p:nvSpPr>
            <p:cNvPr id="61" name="rc61"/>
            <p:cNvSpPr/>
            <p:nvPr/>
          </p:nvSpPr>
          <p:spPr>
            <a:xfrm>
              <a:off x="5454988" y="2918271"/>
              <a:ext cx="249522" cy="0"/>
            </a:xfrm>
            <a:prstGeom prst="rect">
              <a:avLst/>
            </a:prstGeom>
            <a:solidFill>
              <a:srgbClr val="B3B3B3">
                <a:alpha val="100000"/>
              </a:srgbClr>
            </a:solidFill>
          </p:spPr>
          <p:txBody>
            <a:bodyPr/>
            <a:lstStyle/>
            <a:p/>
          </p:txBody>
        </p:sp>
        <p:sp>
          <p:nvSpPr>
            <p:cNvPr id="62" name="rc62"/>
            <p:cNvSpPr/>
            <p:nvPr/>
          </p:nvSpPr>
          <p:spPr>
            <a:xfrm>
              <a:off x="5732236" y="2910380"/>
              <a:ext cx="249522" cy="0"/>
            </a:xfrm>
            <a:prstGeom prst="rect">
              <a:avLst/>
            </a:prstGeom>
            <a:solidFill>
              <a:srgbClr val="B3B3B3">
                <a:alpha val="100000"/>
              </a:srgbClr>
            </a:solidFill>
          </p:spPr>
          <p:txBody>
            <a:bodyPr/>
            <a:lstStyle/>
            <a:p/>
          </p:txBody>
        </p:sp>
        <p:sp>
          <p:nvSpPr>
            <p:cNvPr id="63" name="rc63"/>
            <p:cNvSpPr/>
            <p:nvPr/>
          </p:nvSpPr>
          <p:spPr>
            <a:xfrm>
              <a:off x="6009484" y="2733131"/>
              <a:ext cx="249522" cy="0"/>
            </a:xfrm>
            <a:prstGeom prst="rect">
              <a:avLst/>
            </a:prstGeom>
            <a:solidFill>
              <a:srgbClr val="B3B3B3">
                <a:alpha val="100000"/>
              </a:srgbClr>
            </a:solidFill>
          </p:spPr>
          <p:txBody>
            <a:bodyPr/>
            <a:lstStyle/>
            <a:p/>
          </p:txBody>
        </p:sp>
        <p:sp>
          <p:nvSpPr>
            <p:cNvPr id="64" name="rc64"/>
            <p:cNvSpPr/>
            <p:nvPr/>
          </p:nvSpPr>
          <p:spPr>
            <a:xfrm>
              <a:off x="6286731" y="2552103"/>
              <a:ext cx="249522" cy="0"/>
            </a:xfrm>
            <a:prstGeom prst="rect">
              <a:avLst/>
            </a:prstGeom>
            <a:solidFill>
              <a:srgbClr val="B3B3B3">
                <a:alpha val="100000"/>
              </a:srgbClr>
            </a:solidFill>
          </p:spPr>
          <p:txBody>
            <a:bodyPr/>
            <a:lstStyle/>
            <a:p/>
          </p:txBody>
        </p:sp>
        <p:sp>
          <p:nvSpPr>
            <p:cNvPr id="65" name="rc65"/>
            <p:cNvSpPr/>
            <p:nvPr/>
          </p:nvSpPr>
          <p:spPr>
            <a:xfrm>
              <a:off x="6563979" y="2734798"/>
              <a:ext cx="249522" cy="0"/>
            </a:xfrm>
            <a:prstGeom prst="rect">
              <a:avLst/>
            </a:prstGeom>
            <a:solidFill>
              <a:srgbClr val="B3B3B3">
                <a:alpha val="100000"/>
              </a:srgbClr>
            </a:solidFill>
          </p:spPr>
          <p:txBody>
            <a:bodyPr/>
            <a:lstStyle/>
            <a:p/>
          </p:txBody>
        </p:sp>
        <p:sp>
          <p:nvSpPr>
            <p:cNvPr id="66" name="rc66"/>
            <p:cNvSpPr/>
            <p:nvPr/>
          </p:nvSpPr>
          <p:spPr>
            <a:xfrm>
              <a:off x="6841227" y="2736465"/>
              <a:ext cx="249522" cy="0"/>
            </a:xfrm>
            <a:prstGeom prst="rect">
              <a:avLst/>
            </a:prstGeom>
            <a:solidFill>
              <a:srgbClr val="B3B3B3">
                <a:alpha val="100000"/>
              </a:srgbClr>
            </a:solidFill>
          </p:spPr>
          <p:txBody>
            <a:bodyPr/>
            <a:lstStyle/>
            <a:p/>
          </p:txBody>
        </p:sp>
        <p:sp>
          <p:nvSpPr>
            <p:cNvPr id="67" name="rc67"/>
            <p:cNvSpPr/>
            <p:nvPr/>
          </p:nvSpPr>
          <p:spPr>
            <a:xfrm>
              <a:off x="7118474" y="2865040"/>
              <a:ext cx="249522" cy="0"/>
            </a:xfrm>
            <a:prstGeom prst="rect">
              <a:avLst/>
            </a:prstGeom>
            <a:solidFill>
              <a:srgbClr val="B3B3B3">
                <a:alpha val="100000"/>
              </a:srgbClr>
            </a:solidFill>
          </p:spPr>
          <p:txBody>
            <a:bodyPr/>
            <a:lstStyle/>
            <a:p/>
          </p:txBody>
        </p:sp>
        <p:sp>
          <p:nvSpPr>
            <p:cNvPr id="68" name="rc68"/>
            <p:cNvSpPr/>
            <p:nvPr/>
          </p:nvSpPr>
          <p:spPr>
            <a:xfrm>
              <a:off x="7395722" y="2535878"/>
              <a:ext cx="249522" cy="0"/>
            </a:xfrm>
            <a:prstGeom prst="rect">
              <a:avLst/>
            </a:prstGeom>
            <a:solidFill>
              <a:srgbClr val="B3B3B3">
                <a:alpha val="100000"/>
              </a:srgbClr>
            </a:solidFill>
          </p:spPr>
          <p:txBody>
            <a:bodyPr/>
            <a:lstStyle/>
            <a:p/>
          </p:txBody>
        </p:sp>
        <p:sp>
          <p:nvSpPr>
            <p:cNvPr id="69" name="rc69"/>
            <p:cNvSpPr/>
            <p:nvPr/>
          </p:nvSpPr>
          <p:spPr>
            <a:xfrm>
              <a:off x="7672970" y="2385855"/>
              <a:ext cx="249522" cy="0"/>
            </a:xfrm>
            <a:prstGeom prst="rect">
              <a:avLst/>
            </a:prstGeom>
            <a:solidFill>
              <a:srgbClr val="B3B3B3">
                <a:alpha val="100000"/>
              </a:srgbClr>
            </a:solidFill>
          </p:spPr>
          <p:txBody>
            <a:bodyPr/>
            <a:lstStyle/>
            <a:p/>
          </p:txBody>
        </p:sp>
        <p:sp>
          <p:nvSpPr>
            <p:cNvPr id="70" name="rc70"/>
            <p:cNvSpPr/>
            <p:nvPr/>
          </p:nvSpPr>
          <p:spPr>
            <a:xfrm>
              <a:off x="7950217" y="2162710"/>
              <a:ext cx="249522" cy="0"/>
            </a:xfrm>
            <a:prstGeom prst="rect">
              <a:avLst/>
            </a:prstGeom>
            <a:solidFill>
              <a:srgbClr val="B3B3B3">
                <a:alpha val="100000"/>
              </a:srgbClr>
            </a:solidFill>
          </p:spPr>
          <p:txBody>
            <a:bodyPr/>
            <a:lstStyle/>
            <a:p/>
          </p:txBody>
        </p:sp>
        <p:sp>
          <p:nvSpPr>
            <p:cNvPr id="71" name="pl71"/>
            <p:cNvSpPr/>
            <p:nvPr/>
          </p:nvSpPr>
          <p:spPr>
            <a:xfrm>
              <a:off x="1421035" y="1079121"/>
              <a:ext cx="6653943" cy="199608"/>
            </a:xfrm>
            <a:custGeom>
              <a:avLst/>
              <a:pathLst>
                <a:path w="6653943" h="199608">
                  <a:moveTo>
                    <a:pt x="0" y="28515"/>
                  </a:moveTo>
                  <a:lnTo>
                    <a:pt x="277247" y="28515"/>
                  </a:lnTo>
                  <a:lnTo>
                    <a:pt x="554495" y="28515"/>
                  </a:lnTo>
                  <a:lnTo>
                    <a:pt x="831742" y="0"/>
                  </a:lnTo>
                  <a:lnTo>
                    <a:pt x="1108990" y="0"/>
                  </a:lnTo>
                  <a:lnTo>
                    <a:pt x="1386238" y="57030"/>
                  </a:lnTo>
                  <a:lnTo>
                    <a:pt x="1663485" y="57030"/>
                  </a:lnTo>
                  <a:lnTo>
                    <a:pt x="1940733" y="28515"/>
                  </a:lnTo>
                  <a:lnTo>
                    <a:pt x="2217981" y="28515"/>
                  </a:lnTo>
                  <a:lnTo>
                    <a:pt x="2495228" y="28515"/>
                  </a:lnTo>
                  <a:lnTo>
                    <a:pt x="2772476" y="28515"/>
                  </a:lnTo>
                  <a:lnTo>
                    <a:pt x="3049724" y="28515"/>
                  </a:lnTo>
                  <a:lnTo>
                    <a:pt x="3326971" y="28515"/>
                  </a:lnTo>
                  <a:lnTo>
                    <a:pt x="3604219" y="28515"/>
                  </a:lnTo>
                  <a:lnTo>
                    <a:pt x="3881467" y="57030"/>
                  </a:lnTo>
                  <a:lnTo>
                    <a:pt x="4158714" y="85546"/>
                  </a:lnTo>
                  <a:lnTo>
                    <a:pt x="4435962" y="85546"/>
                  </a:lnTo>
                  <a:lnTo>
                    <a:pt x="4713210" y="114061"/>
                  </a:lnTo>
                  <a:lnTo>
                    <a:pt x="4990457" y="142577"/>
                  </a:lnTo>
                  <a:lnTo>
                    <a:pt x="5267705" y="114061"/>
                  </a:lnTo>
                  <a:lnTo>
                    <a:pt x="5544953" y="114061"/>
                  </a:lnTo>
                  <a:lnTo>
                    <a:pt x="5822200" y="85546"/>
                  </a:lnTo>
                  <a:lnTo>
                    <a:pt x="6099448" y="142577"/>
                  </a:lnTo>
                  <a:lnTo>
                    <a:pt x="6376696" y="171092"/>
                  </a:lnTo>
                  <a:lnTo>
                    <a:pt x="6653943" y="199608"/>
                  </a:lnTo>
                </a:path>
              </a:pathLst>
            </a:custGeom>
            <a:ln w="27101" cap="flat">
              <a:solidFill>
                <a:srgbClr val="0058AB">
                  <a:alpha val="50196"/>
                </a:srgbClr>
              </a:solidFill>
              <a:prstDash val="solid"/>
              <a:round/>
            </a:ln>
          </p:spPr>
          <p:txBody>
            <a:bodyPr/>
            <a:lstStyle/>
            <a:p/>
          </p:txBody>
        </p:sp>
        <p:sp>
          <p:nvSpPr>
            <p:cNvPr id="72" name="pl72"/>
            <p:cNvSpPr/>
            <p:nvPr/>
          </p:nvSpPr>
          <p:spPr>
            <a:xfrm>
              <a:off x="1421035" y="1079121"/>
              <a:ext cx="6653943" cy="199608"/>
            </a:xfrm>
            <a:custGeom>
              <a:avLst/>
              <a:pathLst>
                <a:path w="6653943" h="199608">
                  <a:moveTo>
                    <a:pt x="0" y="28515"/>
                  </a:moveTo>
                  <a:lnTo>
                    <a:pt x="277247" y="28515"/>
                  </a:lnTo>
                  <a:lnTo>
                    <a:pt x="554495" y="28515"/>
                  </a:lnTo>
                  <a:lnTo>
                    <a:pt x="831742" y="0"/>
                  </a:lnTo>
                  <a:lnTo>
                    <a:pt x="1108990" y="0"/>
                  </a:lnTo>
                  <a:lnTo>
                    <a:pt x="1386238" y="57030"/>
                  </a:lnTo>
                  <a:lnTo>
                    <a:pt x="1663485" y="57030"/>
                  </a:lnTo>
                  <a:lnTo>
                    <a:pt x="1940733" y="28515"/>
                  </a:lnTo>
                  <a:lnTo>
                    <a:pt x="2217981" y="28515"/>
                  </a:lnTo>
                  <a:lnTo>
                    <a:pt x="2495228" y="28515"/>
                  </a:lnTo>
                  <a:lnTo>
                    <a:pt x="2772476" y="28515"/>
                  </a:lnTo>
                  <a:lnTo>
                    <a:pt x="3049724" y="28515"/>
                  </a:lnTo>
                  <a:lnTo>
                    <a:pt x="3326971" y="28515"/>
                  </a:lnTo>
                  <a:lnTo>
                    <a:pt x="3604219" y="28515"/>
                  </a:lnTo>
                  <a:lnTo>
                    <a:pt x="3881467" y="57030"/>
                  </a:lnTo>
                  <a:lnTo>
                    <a:pt x="4158714" y="85546"/>
                  </a:lnTo>
                  <a:lnTo>
                    <a:pt x="4435962" y="85546"/>
                  </a:lnTo>
                  <a:lnTo>
                    <a:pt x="4713210" y="114061"/>
                  </a:lnTo>
                  <a:lnTo>
                    <a:pt x="4990457" y="142577"/>
                  </a:lnTo>
                  <a:lnTo>
                    <a:pt x="5267705" y="114061"/>
                  </a:lnTo>
                  <a:lnTo>
                    <a:pt x="5544953" y="114061"/>
                  </a:lnTo>
                  <a:lnTo>
                    <a:pt x="5822200" y="85546"/>
                  </a:lnTo>
                  <a:lnTo>
                    <a:pt x="6099448" y="142577"/>
                  </a:lnTo>
                  <a:lnTo>
                    <a:pt x="6376696" y="171092"/>
                  </a:lnTo>
                  <a:lnTo>
                    <a:pt x="6653943" y="199608"/>
                  </a:lnTo>
                </a:path>
              </a:pathLst>
            </a:custGeom>
            <a:ln w="27101" cap="flat">
              <a:solidFill>
                <a:srgbClr val="333333">
                  <a:alpha val="50196"/>
                </a:srgbClr>
              </a:solidFill>
              <a:prstDash val="solid"/>
              <a:round/>
            </a:ln>
          </p:spPr>
          <p:txBody>
            <a:bodyPr/>
            <a:lstStyle/>
            <a:p/>
          </p:txBody>
        </p:sp>
        <p:sp>
          <p:nvSpPr>
            <p:cNvPr id="73" name="tx73"/>
            <p:cNvSpPr/>
            <p:nvPr/>
          </p:nvSpPr>
          <p:spPr>
            <a:xfrm>
              <a:off x="662845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690569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73744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8014689"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0" name="tx80"/>
            <p:cNvSpPr/>
            <p:nvPr/>
          </p:nvSpPr>
          <p:spPr>
            <a:xfrm>
              <a:off x="690569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1" name="tx81"/>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460194"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73744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4" name="tx84"/>
            <p:cNvSpPr/>
            <p:nvPr/>
          </p:nvSpPr>
          <p:spPr>
            <a:xfrm>
              <a:off x="8014689"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1345686" y="3486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6" name="tx86"/>
            <p:cNvSpPr/>
            <p:nvPr/>
          </p:nvSpPr>
          <p:spPr>
            <a:xfrm>
              <a:off x="2731924" y="34136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87" name="tx87"/>
            <p:cNvSpPr/>
            <p:nvPr/>
          </p:nvSpPr>
          <p:spPr>
            <a:xfrm>
              <a:off x="4118163" y="352691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8" name="tx88"/>
            <p:cNvSpPr/>
            <p:nvPr/>
          </p:nvSpPr>
          <p:spPr>
            <a:xfrm>
              <a:off x="5504401" y="33555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9" name="tx89"/>
            <p:cNvSpPr/>
            <p:nvPr/>
          </p:nvSpPr>
          <p:spPr>
            <a:xfrm>
              <a:off x="6583247" y="32637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0" name="tx90"/>
            <p:cNvSpPr/>
            <p:nvPr/>
          </p:nvSpPr>
          <p:spPr>
            <a:xfrm>
              <a:off x="6860494" y="32646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1" name="tx91"/>
            <p:cNvSpPr/>
            <p:nvPr/>
          </p:nvSpPr>
          <p:spPr>
            <a:xfrm>
              <a:off x="7167887" y="33289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2" name="tx92"/>
            <p:cNvSpPr/>
            <p:nvPr/>
          </p:nvSpPr>
          <p:spPr>
            <a:xfrm>
              <a:off x="7460194" y="31656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7692237" y="308925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4" name="tx94"/>
            <p:cNvSpPr/>
            <p:nvPr/>
          </p:nvSpPr>
          <p:spPr>
            <a:xfrm>
              <a:off x="7969485" y="29777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5" name="tx95"/>
            <p:cNvSpPr/>
            <p:nvPr/>
          </p:nvSpPr>
          <p:spPr>
            <a:xfrm>
              <a:off x="1345686" y="30631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6" name="tx96"/>
            <p:cNvSpPr/>
            <p:nvPr/>
          </p:nvSpPr>
          <p:spPr>
            <a:xfrm>
              <a:off x="2731924" y="29164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7" name="tx97"/>
            <p:cNvSpPr/>
            <p:nvPr/>
          </p:nvSpPr>
          <p:spPr>
            <a:xfrm>
              <a:off x="4118163" y="3141660"/>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98" name="tx98"/>
            <p:cNvSpPr/>
            <p:nvPr/>
          </p:nvSpPr>
          <p:spPr>
            <a:xfrm>
              <a:off x="5504401" y="28002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9" name="tx99"/>
            <p:cNvSpPr/>
            <p:nvPr/>
          </p:nvSpPr>
          <p:spPr>
            <a:xfrm>
              <a:off x="6583247" y="26167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00" name="tx100"/>
            <p:cNvSpPr/>
            <p:nvPr/>
          </p:nvSpPr>
          <p:spPr>
            <a:xfrm>
              <a:off x="6860494" y="26184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01" name="tx101"/>
            <p:cNvSpPr/>
            <p:nvPr/>
          </p:nvSpPr>
          <p:spPr>
            <a:xfrm>
              <a:off x="7167887" y="2747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 name="tx102"/>
            <p:cNvSpPr/>
            <p:nvPr/>
          </p:nvSpPr>
          <p:spPr>
            <a:xfrm>
              <a:off x="7460194" y="24191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3" name="tx103"/>
            <p:cNvSpPr/>
            <p:nvPr/>
          </p:nvSpPr>
          <p:spPr>
            <a:xfrm>
              <a:off x="7692237" y="22677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04" name="tx104"/>
            <p:cNvSpPr/>
            <p:nvPr/>
          </p:nvSpPr>
          <p:spPr>
            <a:xfrm>
              <a:off x="7969485"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05" name="tx10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639902" y="27102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7" name="tx107"/>
            <p:cNvSpPr/>
            <p:nvPr/>
          </p:nvSpPr>
          <p:spPr>
            <a:xfrm>
              <a:off x="639902" y="15989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8" name="tx10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5" name="pl12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6" name="pl12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7" name="tx12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8" name="tx12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9" name="rc129"/>
            <p:cNvSpPr/>
            <p:nvPr/>
          </p:nvSpPr>
          <p:spPr>
            <a:xfrm>
              <a:off x="4663170" y="4778716"/>
              <a:ext cx="201456" cy="201456"/>
            </a:xfrm>
            <a:prstGeom prst="rect">
              <a:avLst/>
            </a:prstGeom>
            <a:solidFill>
              <a:srgbClr val="B3B3B3">
                <a:alpha val="100000"/>
              </a:srgbClr>
            </a:solidFill>
          </p:spPr>
          <p:txBody>
            <a:bodyPr/>
            <a:lstStyle/>
            <a:p/>
          </p:txBody>
        </p:sp>
        <p:sp>
          <p:nvSpPr>
            <p:cNvPr id="130" name="rc130"/>
            <p:cNvSpPr/>
            <p:nvPr/>
          </p:nvSpPr>
          <p:spPr>
            <a:xfrm>
              <a:off x="5565324" y="4778716"/>
              <a:ext cx="201456" cy="201456"/>
            </a:xfrm>
            <a:prstGeom prst="rect">
              <a:avLst/>
            </a:prstGeom>
            <a:solidFill>
              <a:srgbClr val="1CABE2">
                <a:alpha val="100000"/>
              </a:srgbClr>
            </a:solidFill>
          </p:spPr>
          <p:txBody>
            <a:bodyPr/>
            <a:lstStyle/>
            <a:p/>
          </p:txBody>
        </p:sp>
        <p:sp>
          <p:nvSpPr>
            <p:cNvPr id="131" name="tx13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2" name="tx13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3" name="tx133"/>
            <p:cNvSpPr/>
            <p:nvPr/>
          </p:nvSpPr>
          <p:spPr>
            <a:xfrm>
              <a:off x="951100" y="467611"/>
              <a:ext cx="89924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Netherlands (Kingdom of the), 2000-2024</a:t>
              </a:r>
            </a:p>
          </p:txBody>
        </p:sp>
        <p:sp>
          <p:nvSpPr>
            <p:cNvPr id="134" name="pl134"/>
            <p:cNvSpPr/>
            <p:nvPr/>
          </p:nvSpPr>
          <p:spPr>
            <a:xfrm>
              <a:off x="24172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65922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9011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5382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78020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02217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50800"/>
              <a:ext cx="4595136" cy="164676"/>
            </a:xfrm>
            <a:prstGeom prst="rect">
              <a:avLst/>
            </a:prstGeom>
            <a:solidFill>
              <a:srgbClr val="1CABE2">
                <a:alpha val="100000"/>
              </a:srgbClr>
            </a:solidFill>
          </p:spPr>
          <p:txBody>
            <a:bodyPr/>
            <a:lstStyle/>
            <a:p/>
          </p:txBody>
        </p:sp>
        <p:sp>
          <p:nvSpPr>
            <p:cNvPr id="145" name="rc145"/>
            <p:cNvSpPr/>
            <p:nvPr/>
          </p:nvSpPr>
          <p:spPr>
            <a:xfrm>
              <a:off x="1296273" y="5444954"/>
              <a:ext cx="6003092" cy="164676"/>
            </a:xfrm>
            <a:prstGeom prst="rect">
              <a:avLst/>
            </a:prstGeom>
            <a:solidFill>
              <a:srgbClr val="1CABE2">
                <a:alpha val="100000"/>
              </a:srgbClr>
            </a:solidFill>
          </p:spPr>
          <p:txBody>
            <a:bodyPr/>
            <a:lstStyle/>
            <a:p/>
          </p:txBody>
        </p:sp>
        <p:sp>
          <p:nvSpPr>
            <p:cNvPr id="146" name="rc146"/>
            <p:cNvSpPr/>
            <p:nvPr/>
          </p:nvSpPr>
          <p:spPr>
            <a:xfrm>
              <a:off x="1296273" y="5239108"/>
              <a:ext cx="6903466" cy="164676"/>
            </a:xfrm>
            <a:prstGeom prst="rect">
              <a:avLst/>
            </a:prstGeom>
            <a:solidFill>
              <a:srgbClr val="1CABE2">
                <a:alpha val="100000"/>
              </a:srgbClr>
            </a:solidFill>
          </p:spPr>
          <p:txBody>
            <a:bodyPr/>
            <a:lstStyle/>
            <a:p/>
          </p:txBody>
        </p:sp>
        <p:sp>
          <p:nvSpPr>
            <p:cNvPr id="147" name="rc147"/>
            <p:cNvSpPr/>
            <p:nvPr/>
          </p:nvSpPr>
          <p:spPr>
            <a:xfrm>
              <a:off x="5891410" y="5650800"/>
              <a:ext cx="0" cy="164676"/>
            </a:xfrm>
            <a:prstGeom prst="rect">
              <a:avLst/>
            </a:prstGeom>
            <a:solidFill>
              <a:srgbClr val="B3B3B3">
                <a:alpha val="100000"/>
              </a:srgbClr>
            </a:solidFill>
          </p:spPr>
          <p:txBody>
            <a:bodyPr/>
            <a:lstStyle/>
            <a:p/>
          </p:txBody>
        </p:sp>
        <p:sp>
          <p:nvSpPr>
            <p:cNvPr id="148" name="rc148"/>
            <p:cNvSpPr/>
            <p:nvPr/>
          </p:nvSpPr>
          <p:spPr>
            <a:xfrm>
              <a:off x="7299366" y="5444954"/>
              <a:ext cx="0" cy="164676"/>
            </a:xfrm>
            <a:prstGeom prst="rect">
              <a:avLst/>
            </a:prstGeom>
            <a:solidFill>
              <a:srgbClr val="B3B3B3">
                <a:alpha val="100000"/>
              </a:srgbClr>
            </a:solidFill>
          </p:spPr>
          <p:txBody>
            <a:bodyPr/>
            <a:lstStyle/>
            <a:p/>
          </p:txBody>
        </p:sp>
        <p:sp>
          <p:nvSpPr>
            <p:cNvPr id="149" name="rc149"/>
            <p:cNvSpPr/>
            <p:nvPr/>
          </p:nvSpPr>
          <p:spPr>
            <a:xfrm>
              <a:off x="8199740" y="5239108"/>
              <a:ext cx="0" cy="164676"/>
            </a:xfrm>
            <a:prstGeom prst="rect">
              <a:avLst/>
            </a:prstGeom>
            <a:solidFill>
              <a:srgbClr val="B3B3B3">
                <a:alpha val="100000"/>
              </a:srgbClr>
            </a:solidFill>
          </p:spPr>
          <p:txBody>
            <a:bodyPr/>
            <a:lstStyle/>
            <a:p/>
          </p:txBody>
        </p:sp>
        <p:sp>
          <p:nvSpPr>
            <p:cNvPr id="150" name="tx150"/>
            <p:cNvSpPr/>
            <p:nvPr/>
          </p:nvSpPr>
          <p:spPr>
            <a:xfrm>
              <a:off x="600393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a:t>
              </a:r>
            </a:p>
          </p:txBody>
        </p:sp>
        <p:sp>
          <p:nvSpPr>
            <p:cNvPr id="151" name="tx151"/>
            <p:cNvSpPr/>
            <p:nvPr/>
          </p:nvSpPr>
          <p:spPr>
            <a:xfrm>
              <a:off x="7411893"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52" name="tx152"/>
            <p:cNvSpPr/>
            <p:nvPr/>
          </p:nvSpPr>
          <p:spPr>
            <a:xfrm>
              <a:off x="831226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15.4</a:t>
              </a:r>
            </a:p>
          </p:txBody>
        </p:sp>
        <p:sp>
          <p:nvSpPr>
            <p:cNvPr id="153" name="tx153"/>
            <p:cNvSpPr/>
            <p:nvPr/>
          </p:nvSpPr>
          <p:spPr>
            <a:xfrm>
              <a:off x="348131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54" name="tx154"/>
            <p:cNvSpPr/>
            <p:nvPr/>
          </p:nvSpPr>
          <p:spPr>
            <a:xfrm>
              <a:off x="4185293"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55" name="tx155"/>
            <p:cNvSpPr/>
            <p:nvPr/>
          </p:nvSpPr>
          <p:spPr>
            <a:xfrm>
              <a:off x="4635480"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56" name="tx156"/>
            <p:cNvSpPr/>
            <p:nvPr/>
          </p:nvSpPr>
          <p:spPr>
            <a:xfrm>
              <a:off x="577727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7185230"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452804"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64" name="tx164"/>
            <p:cNvSpPr/>
            <p:nvPr/>
          </p:nvSpPr>
          <p:spPr>
            <a:xfrm>
              <a:off x="565592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789789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6" name="tx16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Netherlands (Kingdom of the).
In 2024, DTP1 coverage in Netherlands (Kingdom of the) remained relatively constant within 1% at 91%. The number of children missing out on any DTP vaccination (zero-dose children) increased from 13,000 in 2023 to 15,000 in 2024.
DTP3 coverage remained relatively constant within 1% at 91% in 2024, leaving 15,000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65676"/>
              <a:ext cx="3418439" cy="199991"/>
            </a:xfrm>
            <a:custGeom>
              <a:avLst/>
              <a:pathLst>
                <a:path w="3418439" h="199991">
                  <a:moveTo>
                    <a:pt x="0" y="28570"/>
                  </a:moveTo>
                  <a:lnTo>
                    <a:pt x="142434" y="28570"/>
                  </a:lnTo>
                  <a:lnTo>
                    <a:pt x="284869" y="28570"/>
                  </a:lnTo>
                  <a:lnTo>
                    <a:pt x="427304" y="0"/>
                  </a:lnTo>
                  <a:lnTo>
                    <a:pt x="569739" y="0"/>
                  </a:lnTo>
                  <a:lnTo>
                    <a:pt x="712174" y="57140"/>
                  </a:lnTo>
                  <a:lnTo>
                    <a:pt x="854609" y="57140"/>
                  </a:lnTo>
                  <a:lnTo>
                    <a:pt x="997044" y="28570"/>
                  </a:lnTo>
                  <a:lnTo>
                    <a:pt x="1139479" y="28570"/>
                  </a:lnTo>
                  <a:lnTo>
                    <a:pt x="1281914" y="28570"/>
                  </a:lnTo>
                  <a:lnTo>
                    <a:pt x="1424349" y="28570"/>
                  </a:lnTo>
                  <a:lnTo>
                    <a:pt x="1566784" y="28570"/>
                  </a:lnTo>
                  <a:lnTo>
                    <a:pt x="1709219" y="28570"/>
                  </a:lnTo>
                  <a:lnTo>
                    <a:pt x="1851654" y="28570"/>
                  </a:lnTo>
                  <a:lnTo>
                    <a:pt x="1994089" y="57140"/>
                  </a:lnTo>
                  <a:lnTo>
                    <a:pt x="2136524" y="85710"/>
                  </a:lnTo>
                  <a:lnTo>
                    <a:pt x="2278959" y="85710"/>
                  </a:lnTo>
                  <a:lnTo>
                    <a:pt x="2421394" y="114281"/>
                  </a:lnTo>
                  <a:lnTo>
                    <a:pt x="2563829" y="142851"/>
                  </a:lnTo>
                  <a:lnTo>
                    <a:pt x="2706264" y="114281"/>
                  </a:lnTo>
                  <a:lnTo>
                    <a:pt x="2848699" y="114281"/>
                  </a:lnTo>
                  <a:lnTo>
                    <a:pt x="2991134" y="85710"/>
                  </a:lnTo>
                  <a:lnTo>
                    <a:pt x="3133569" y="142851"/>
                  </a:lnTo>
                  <a:lnTo>
                    <a:pt x="3276004" y="171421"/>
                  </a:lnTo>
                  <a:lnTo>
                    <a:pt x="3418439"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65676"/>
              <a:ext cx="3418439" cy="199991"/>
            </a:xfrm>
            <a:custGeom>
              <a:avLst/>
              <a:pathLst>
                <a:path w="3418439" h="199991">
                  <a:moveTo>
                    <a:pt x="0" y="28570"/>
                  </a:moveTo>
                  <a:lnTo>
                    <a:pt x="142434" y="28570"/>
                  </a:lnTo>
                  <a:lnTo>
                    <a:pt x="284869" y="28570"/>
                  </a:lnTo>
                  <a:lnTo>
                    <a:pt x="427304" y="0"/>
                  </a:lnTo>
                  <a:lnTo>
                    <a:pt x="569739" y="0"/>
                  </a:lnTo>
                  <a:lnTo>
                    <a:pt x="712174" y="57140"/>
                  </a:lnTo>
                  <a:lnTo>
                    <a:pt x="854609" y="57140"/>
                  </a:lnTo>
                  <a:lnTo>
                    <a:pt x="997044" y="28570"/>
                  </a:lnTo>
                  <a:lnTo>
                    <a:pt x="1139479" y="28570"/>
                  </a:lnTo>
                  <a:lnTo>
                    <a:pt x="1281914" y="28570"/>
                  </a:lnTo>
                  <a:lnTo>
                    <a:pt x="1424349" y="28570"/>
                  </a:lnTo>
                  <a:lnTo>
                    <a:pt x="1566784" y="28570"/>
                  </a:lnTo>
                  <a:lnTo>
                    <a:pt x="1709219" y="28570"/>
                  </a:lnTo>
                  <a:lnTo>
                    <a:pt x="1851654" y="28570"/>
                  </a:lnTo>
                  <a:lnTo>
                    <a:pt x="1994089" y="57140"/>
                  </a:lnTo>
                  <a:lnTo>
                    <a:pt x="2136524" y="85710"/>
                  </a:lnTo>
                  <a:lnTo>
                    <a:pt x="2278959" y="85710"/>
                  </a:lnTo>
                  <a:lnTo>
                    <a:pt x="2421394" y="114281"/>
                  </a:lnTo>
                  <a:lnTo>
                    <a:pt x="2563829" y="142851"/>
                  </a:lnTo>
                  <a:lnTo>
                    <a:pt x="2706264" y="114281"/>
                  </a:lnTo>
                  <a:lnTo>
                    <a:pt x="2848699" y="114281"/>
                  </a:lnTo>
                  <a:lnTo>
                    <a:pt x="2991134" y="85710"/>
                  </a:lnTo>
                  <a:lnTo>
                    <a:pt x="3133569" y="142851"/>
                  </a:lnTo>
                  <a:lnTo>
                    <a:pt x="3276004" y="171421"/>
                  </a:lnTo>
                  <a:lnTo>
                    <a:pt x="3418439"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2022" y="1065676"/>
              <a:ext cx="3418439" cy="199991"/>
            </a:xfrm>
            <a:custGeom>
              <a:avLst/>
              <a:pathLst>
                <a:path w="3418439" h="199991">
                  <a:moveTo>
                    <a:pt x="0" y="28570"/>
                  </a:moveTo>
                  <a:lnTo>
                    <a:pt x="142434" y="28570"/>
                  </a:lnTo>
                  <a:lnTo>
                    <a:pt x="284869" y="28570"/>
                  </a:lnTo>
                  <a:lnTo>
                    <a:pt x="427304" y="0"/>
                  </a:lnTo>
                  <a:lnTo>
                    <a:pt x="569739" y="0"/>
                  </a:lnTo>
                  <a:lnTo>
                    <a:pt x="712174" y="57140"/>
                  </a:lnTo>
                  <a:lnTo>
                    <a:pt x="854609" y="57140"/>
                  </a:lnTo>
                  <a:lnTo>
                    <a:pt x="997044" y="28570"/>
                  </a:lnTo>
                  <a:lnTo>
                    <a:pt x="1139479" y="28570"/>
                  </a:lnTo>
                  <a:lnTo>
                    <a:pt x="1281914" y="28570"/>
                  </a:lnTo>
                  <a:lnTo>
                    <a:pt x="1424349" y="28570"/>
                  </a:lnTo>
                  <a:lnTo>
                    <a:pt x="1566784" y="28570"/>
                  </a:lnTo>
                  <a:lnTo>
                    <a:pt x="1709219" y="28570"/>
                  </a:lnTo>
                  <a:lnTo>
                    <a:pt x="1851654" y="28570"/>
                  </a:lnTo>
                  <a:lnTo>
                    <a:pt x="1994089" y="57140"/>
                  </a:lnTo>
                  <a:lnTo>
                    <a:pt x="2136524" y="85710"/>
                  </a:lnTo>
                  <a:lnTo>
                    <a:pt x="2278959" y="85710"/>
                  </a:lnTo>
                  <a:lnTo>
                    <a:pt x="2421394" y="114281"/>
                  </a:lnTo>
                  <a:lnTo>
                    <a:pt x="2563829" y="142851"/>
                  </a:lnTo>
                  <a:lnTo>
                    <a:pt x="2706264" y="114281"/>
                  </a:lnTo>
                  <a:lnTo>
                    <a:pt x="2848699" y="114281"/>
                  </a:lnTo>
                  <a:lnTo>
                    <a:pt x="2991134" y="85710"/>
                  </a:lnTo>
                  <a:lnTo>
                    <a:pt x="3133569" y="142851"/>
                  </a:lnTo>
                  <a:lnTo>
                    <a:pt x="3276004" y="171421"/>
                  </a:lnTo>
                  <a:lnTo>
                    <a:pt x="3418439"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7271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7271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106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730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994277" y="480231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0" name="tx60"/>
            <p:cNvSpPr/>
            <p:nvPr/>
          </p:nvSpPr>
          <p:spPr>
            <a:xfrm>
              <a:off x="31777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4019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857371" y="471005"/>
              <a:ext cx="39477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Netherlands (Kingdom of the), 2000-2024</a:t>
              </a:r>
            </a:p>
          </p:txBody>
        </p:sp>
        <p:sp>
          <p:nvSpPr>
            <p:cNvPr id="63" name="pl63"/>
            <p:cNvSpPr/>
            <p:nvPr/>
          </p:nvSpPr>
          <p:spPr>
            <a:xfrm>
              <a:off x="5244538" y="379738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11559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43380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75201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10702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5648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746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9290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41111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244538" y="72932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3" name="pl73"/>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15460" y="2229264"/>
              <a:ext cx="3418439" cy="954506"/>
            </a:xfrm>
            <a:custGeom>
              <a:avLst/>
              <a:pathLst>
                <a:path w="3418439" h="954506">
                  <a:moveTo>
                    <a:pt x="0" y="136358"/>
                  </a:moveTo>
                  <a:lnTo>
                    <a:pt x="142434" y="136358"/>
                  </a:lnTo>
                  <a:lnTo>
                    <a:pt x="284869" y="136358"/>
                  </a:lnTo>
                  <a:lnTo>
                    <a:pt x="427304" y="0"/>
                  </a:lnTo>
                  <a:lnTo>
                    <a:pt x="569739" y="0"/>
                  </a:lnTo>
                  <a:lnTo>
                    <a:pt x="712174" y="272716"/>
                  </a:lnTo>
                  <a:lnTo>
                    <a:pt x="854609" y="272716"/>
                  </a:lnTo>
                  <a:lnTo>
                    <a:pt x="997044" y="136358"/>
                  </a:lnTo>
                  <a:lnTo>
                    <a:pt x="1139479" y="136358"/>
                  </a:lnTo>
                  <a:lnTo>
                    <a:pt x="1281914" y="136358"/>
                  </a:lnTo>
                  <a:lnTo>
                    <a:pt x="1424349" y="136358"/>
                  </a:lnTo>
                  <a:lnTo>
                    <a:pt x="1566784" y="136358"/>
                  </a:lnTo>
                  <a:lnTo>
                    <a:pt x="1709219" y="136358"/>
                  </a:lnTo>
                  <a:lnTo>
                    <a:pt x="1851654" y="136358"/>
                  </a:lnTo>
                  <a:lnTo>
                    <a:pt x="1994089" y="272716"/>
                  </a:lnTo>
                  <a:lnTo>
                    <a:pt x="2136524" y="409074"/>
                  </a:lnTo>
                  <a:lnTo>
                    <a:pt x="2278959" y="409074"/>
                  </a:lnTo>
                  <a:lnTo>
                    <a:pt x="2421394" y="545432"/>
                  </a:lnTo>
                  <a:lnTo>
                    <a:pt x="2563829" y="681790"/>
                  </a:lnTo>
                  <a:lnTo>
                    <a:pt x="2706264" y="545432"/>
                  </a:lnTo>
                  <a:lnTo>
                    <a:pt x="2848699" y="545432"/>
                  </a:lnTo>
                  <a:lnTo>
                    <a:pt x="2991134" y="409074"/>
                  </a:lnTo>
                  <a:lnTo>
                    <a:pt x="3133569" y="681790"/>
                  </a:lnTo>
                  <a:lnTo>
                    <a:pt x="3276004" y="818148"/>
                  </a:lnTo>
                  <a:lnTo>
                    <a:pt x="3418439" y="954506"/>
                  </a:lnTo>
                </a:path>
              </a:pathLst>
            </a:custGeom>
            <a:ln w="27101" cap="flat">
              <a:solidFill>
                <a:srgbClr val="0058AB">
                  <a:alpha val="100000"/>
                </a:srgbClr>
              </a:solidFill>
              <a:prstDash val="solid"/>
              <a:round/>
            </a:ln>
          </p:spPr>
          <p:txBody>
            <a:bodyPr/>
            <a:lstStyle/>
            <a:p/>
          </p:txBody>
        </p:sp>
        <p:sp>
          <p:nvSpPr>
            <p:cNvPr id="81" name="pl81"/>
            <p:cNvSpPr/>
            <p:nvPr/>
          </p:nvSpPr>
          <p:spPr>
            <a:xfrm>
              <a:off x="5415460" y="2774696"/>
              <a:ext cx="3418439" cy="1090864"/>
            </a:xfrm>
            <a:custGeom>
              <a:avLst/>
              <a:pathLst>
                <a:path w="3418439" h="1090864">
                  <a:moveTo>
                    <a:pt x="0" y="1090864"/>
                  </a:moveTo>
                  <a:lnTo>
                    <a:pt x="142434" y="954506"/>
                  </a:lnTo>
                  <a:lnTo>
                    <a:pt x="284869" y="954506"/>
                  </a:lnTo>
                  <a:lnTo>
                    <a:pt x="427304" y="818148"/>
                  </a:lnTo>
                  <a:lnTo>
                    <a:pt x="569739" y="681790"/>
                  </a:lnTo>
                  <a:lnTo>
                    <a:pt x="712174" y="545432"/>
                  </a:lnTo>
                  <a:lnTo>
                    <a:pt x="854609" y="409074"/>
                  </a:lnTo>
                  <a:lnTo>
                    <a:pt x="997044" y="409074"/>
                  </a:lnTo>
                  <a:lnTo>
                    <a:pt x="1139479" y="272716"/>
                  </a:lnTo>
                  <a:lnTo>
                    <a:pt x="1281914" y="136358"/>
                  </a:lnTo>
                  <a:lnTo>
                    <a:pt x="1424349" y="136358"/>
                  </a:lnTo>
                  <a:lnTo>
                    <a:pt x="1566784" y="136358"/>
                  </a:lnTo>
                  <a:lnTo>
                    <a:pt x="1709219" y="136358"/>
                  </a:lnTo>
                  <a:lnTo>
                    <a:pt x="1851654" y="136358"/>
                  </a:lnTo>
                  <a:lnTo>
                    <a:pt x="1994089" y="136358"/>
                  </a:lnTo>
                  <a:lnTo>
                    <a:pt x="2136524" y="136358"/>
                  </a:lnTo>
                  <a:lnTo>
                    <a:pt x="2278959" y="0"/>
                  </a:lnTo>
                  <a:lnTo>
                    <a:pt x="2421394" y="0"/>
                  </a:lnTo>
                  <a:lnTo>
                    <a:pt x="2563829" y="0"/>
                  </a:lnTo>
                  <a:lnTo>
                    <a:pt x="2706264" y="0"/>
                  </a:lnTo>
                  <a:lnTo>
                    <a:pt x="2848699" y="272716"/>
                  </a:lnTo>
                  <a:lnTo>
                    <a:pt x="2991134" y="409074"/>
                  </a:lnTo>
                  <a:lnTo>
                    <a:pt x="3133569" y="136358"/>
                  </a:lnTo>
                  <a:lnTo>
                    <a:pt x="3276004" y="136358"/>
                  </a:lnTo>
                  <a:lnTo>
                    <a:pt x="3418439" y="136358"/>
                  </a:lnTo>
                </a:path>
              </a:pathLst>
            </a:custGeom>
            <a:ln w="27101" cap="flat">
              <a:solidFill>
                <a:srgbClr val="80BD41">
                  <a:alpha val="100000"/>
                </a:srgbClr>
              </a:solidFill>
              <a:prstDash val="solid"/>
              <a:round/>
            </a:ln>
          </p:spPr>
          <p:txBody>
            <a:bodyPr/>
            <a:lstStyle/>
            <a:p/>
          </p:txBody>
        </p:sp>
        <p:sp>
          <p:nvSpPr>
            <p:cNvPr id="82" name="pl82"/>
            <p:cNvSpPr/>
            <p:nvPr/>
          </p:nvSpPr>
          <p:spPr>
            <a:xfrm>
              <a:off x="5415460" y="2638338"/>
              <a:ext cx="3418439" cy="272716"/>
            </a:xfrm>
            <a:custGeom>
              <a:avLst/>
              <a:pathLst>
                <a:path w="3418439" h="272716">
                  <a:moveTo>
                    <a:pt x="0" y="272716"/>
                  </a:moveTo>
                  <a:lnTo>
                    <a:pt x="142434" y="136358"/>
                  </a:lnTo>
                  <a:lnTo>
                    <a:pt x="284869" y="136358"/>
                  </a:lnTo>
                  <a:lnTo>
                    <a:pt x="427304" y="136358"/>
                  </a:lnTo>
                  <a:lnTo>
                    <a:pt x="569739" y="136358"/>
                  </a:lnTo>
                  <a:lnTo>
                    <a:pt x="712174" y="0"/>
                  </a:lnTo>
                  <a:lnTo>
                    <a:pt x="854609" y="0"/>
                  </a:lnTo>
                  <a:lnTo>
                    <a:pt x="997044" y="0"/>
                  </a:lnTo>
                  <a:lnTo>
                    <a:pt x="1139479" y="0"/>
                  </a:lnTo>
                  <a:lnTo>
                    <a:pt x="1281914" y="136358"/>
                  </a:lnTo>
                  <a:lnTo>
                    <a:pt x="1424349" y="136358"/>
                  </a:lnTo>
                  <a:lnTo>
                    <a:pt x="1566784" y="0"/>
                  </a:lnTo>
                  <a:lnTo>
                    <a:pt x="1709219" y="136358"/>
                  </a:lnTo>
                  <a:lnTo>
                    <a:pt x="1851654" y="136358"/>
                  </a:lnTo>
                  <a:lnTo>
                    <a:pt x="1994089" y="136358"/>
                  </a:lnTo>
                  <a:lnTo>
                    <a:pt x="2136524" y="136358"/>
                  </a:lnTo>
                  <a:lnTo>
                    <a:pt x="2278959" y="136358"/>
                  </a:lnTo>
                  <a:lnTo>
                    <a:pt x="2421394" y="136358"/>
                  </a:lnTo>
                  <a:lnTo>
                    <a:pt x="2563829" y="136358"/>
                  </a:lnTo>
                  <a:lnTo>
                    <a:pt x="2706264" y="136358"/>
                  </a:lnTo>
                  <a:lnTo>
                    <a:pt x="2848699" y="136358"/>
                  </a:lnTo>
                  <a:lnTo>
                    <a:pt x="2991134" y="136358"/>
                  </a:lnTo>
                  <a:lnTo>
                    <a:pt x="3133569" y="136358"/>
                  </a:lnTo>
                  <a:lnTo>
                    <a:pt x="3276004" y="136358"/>
                  </a:lnTo>
                  <a:lnTo>
                    <a:pt x="3418439" y="136358"/>
                  </a:lnTo>
                </a:path>
              </a:pathLst>
            </a:custGeom>
            <a:ln w="27101" cap="flat">
              <a:solidFill>
                <a:srgbClr val="961A49">
                  <a:alpha val="100000"/>
                </a:srgbClr>
              </a:solidFill>
              <a:prstDash val="solid"/>
              <a:round/>
            </a:ln>
          </p:spPr>
          <p:txBody>
            <a:bodyPr/>
            <a:lstStyle/>
            <a:p/>
          </p:txBody>
        </p:sp>
        <p:sp>
          <p:nvSpPr>
            <p:cNvPr id="83" name="pl83"/>
            <p:cNvSpPr/>
            <p:nvPr/>
          </p:nvSpPr>
          <p:spPr>
            <a:xfrm>
              <a:off x="5415460" y="2774696"/>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4" name="pl84"/>
            <p:cNvSpPr/>
            <p:nvPr/>
          </p:nvSpPr>
          <p:spPr>
            <a:xfrm>
              <a:off x="5415460" y="2229264"/>
              <a:ext cx="3418439" cy="954506"/>
            </a:xfrm>
            <a:custGeom>
              <a:avLst/>
              <a:pathLst>
                <a:path w="3418439" h="954506">
                  <a:moveTo>
                    <a:pt x="0" y="136358"/>
                  </a:moveTo>
                  <a:lnTo>
                    <a:pt x="142434" y="136358"/>
                  </a:lnTo>
                  <a:lnTo>
                    <a:pt x="284869" y="136358"/>
                  </a:lnTo>
                  <a:lnTo>
                    <a:pt x="427304" y="0"/>
                  </a:lnTo>
                  <a:lnTo>
                    <a:pt x="569739" y="0"/>
                  </a:lnTo>
                  <a:lnTo>
                    <a:pt x="712174" y="272716"/>
                  </a:lnTo>
                  <a:lnTo>
                    <a:pt x="854609" y="272716"/>
                  </a:lnTo>
                  <a:lnTo>
                    <a:pt x="997044" y="136358"/>
                  </a:lnTo>
                  <a:lnTo>
                    <a:pt x="1139479" y="136358"/>
                  </a:lnTo>
                  <a:lnTo>
                    <a:pt x="1281914" y="136358"/>
                  </a:lnTo>
                  <a:lnTo>
                    <a:pt x="1424349" y="136358"/>
                  </a:lnTo>
                  <a:lnTo>
                    <a:pt x="1566784" y="136358"/>
                  </a:lnTo>
                  <a:lnTo>
                    <a:pt x="1709219" y="136358"/>
                  </a:lnTo>
                  <a:lnTo>
                    <a:pt x="1851654" y="136358"/>
                  </a:lnTo>
                  <a:lnTo>
                    <a:pt x="1994089" y="272716"/>
                  </a:lnTo>
                  <a:lnTo>
                    <a:pt x="2136524" y="409074"/>
                  </a:lnTo>
                  <a:lnTo>
                    <a:pt x="2278959" y="409074"/>
                  </a:lnTo>
                  <a:lnTo>
                    <a:pt x="2421394" y="545432"/>
                  </a:lnTo>
                  <a:lnTo>
                    <a:pt x="2563829" y="681790"/>
                  </a:lnTo>
                  <a:lnTo>
                    <a:pt x="2706264" y="545432"/>
                  </a:lnTo>
                  <a:lnTo>
                    <a:pt x="2848699" y="545432"/>
                  </a:lnTo>
                  <a:lnTo>
                    <a:pt x="2991134" y="409074"/>
                  </a:lnTo>
                  <a:lnTo>
                    <a:pt x="3133569" y="681790"/>
                  </a:lnTo>
                  <a:lnTo>
                    <a:pt x="3276004" y="818148"/>
                  </a:lnTo>
                  <a:lnTo>
                    <a:pt x="3418439" y="954506"/>
                  </a:lnTo>
                </a:path>
              </a:pathLst>
            </a:custGeom>
            <a:ln w="43362" cap="flat">
              <a:solidFill>
                <a:srgbClr val="000000">
                  <a:alpha val="100000"/>
                </a:srgbClr>
              </a:solidFill>
              <a:prstDash val="solid"/>
              <a:round/>
            </a:ln>
          </p:spPr>
          <p:txBody>
            <a:bodyPr/>
            <a:lstStyle/>
            <a:p/>
          </p:txBody>
        </p:sp>
        <p:sp>
          <p:nvSpPr>
            <p:cNvPr id="85" name="pl85"/>
            <p:cNvSpPr/>
            <p:nvPr/>
          </p:nvSpPr>
          <p:spPr>
            <a:xfrm>
              <a:off x="5415460" y="2283807"/>
              <a:ext cx="0" cy="81814"/>
            </a:xfrm>
            <a:custGeom>
              <a:avLst/>
              <a:pathLst>
                <a:path w="0" h="81814">
                  <a:moveTo>
                    <a:pt x="0" y="818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27635" y="2283807"/>
              <a:ext cx="0" cy="218172"/>
            </a:xfrm>
            <a:custGeom>
              <a:avLst/>
              <a:pathLst>
                <a:path w="0" h="218172">
                  <a:moveTo>
                    <a:pt x="0" y="2181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39810" y="2283807"/>
              <a:ext cx="0" cy="81814"/>
            </a:xfrm>
            <a:custGeom>
              <a:avLst/>
              <a:pathLst>
                <a:path w="0" h="81814">
                  <a:moveTo>
                    <a:pt x="0" y="818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51985" y="2283807"/>
              <a:ext cx="0" cy="354530"/>
            </a:xfrm>
            <a:custGeom>
              <a:avLst/>
              <a:pathLst>
                <a:path w="0" h="354530">
                  <a:moveTo>
                    <a:pt x="0" y="3545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1725" y="2283807"/>
              <a:ext cx="0" cy="490888"/>
            </a:xfrm>
            <a:custGeom>
              <a:avLst/>
              <a:pathLst>
                <a:path w="0" h="490888">
                  <a:moveTo>
                    <a:pt x="0" y="4908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1464" y="2283807"/>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3899" y="2283807"/>
              <a:ext cx="0" cy="899962"/>
            </a:xfrm>
            <a:custGeom>
              <a:avLst/>
              <a:pathLst>
                <a:path w="0" h="899962">
                  <a:moveTo>
                    <a:pt x="0" y="89996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15460" y="2229264"/>
              <a:ext cx="3418439" cy="954506"/>
            </a:xfrm>
            <a:custGeom>
              <a:avLst/>
              <a:pathLst>
                <a:path w="3418439" h="954506">
                  <a:moveTo>
                    <a:pt x="0" y="136358"/>
                  </a:moveTo>
                  <a:lnTo>
                    <a:pt x="142434" y="136358"/>
                  </a:lnTo>
                  <a:lnTo>
                    <a:pt x="284869" y="136358"/>
                  </a:lnTo>
                  <a:lnTo>
                    <a:pt x="427304" y="0"/>
                  </a:lnTo>
                  <a:lnTo>
                    <a:pt x="569739" y="0"/>
                  </a:lnTo>
                  <a:lnTo>
                    <a:pt x="712174" y="272716"/>
                  </a:lnTo>
                  <a:lnTo>
                    <a:pt x="854609" y="272716"/>
                  </a:lnTo>
                  <a:lnTo>
                    <a:pt x="997044" y="136358"/>
                  </a:lnTo>
                  <a:lnTo>
                    <a:pt x="1139479" y="136358"/>
                  </a:lnTo>
                  <a:lnTo>
                    <a:pt x="1281914" y="136358"/>
                  </a:lnTo>
                  <a:lnTo>
                    <a:pt x="1424349" y="136358"/>
                  </a:lnTo>
                  <a:lnTo>
                    <a:pt x="1566784" y="136358"/>
                  </a:lnTo>
                  <a:lnTo>
                    <a:pt x="1709219" y="136358"/>
                  </a:lnTo>
                  <a:lnTo>
                    <a:pt x="1851654" y="136358"/>
                  </a:lnTo>
                  <a:lnTo>
                    <a:pt x="1994089" y="272716"/>
                  </a:lnTo>
                  <a:lnTo>
                    <a:pt x="2136524" y="409074"/>
                  </a:lnTo>
                  <a:lnTo>
                    <a:pt x="2278959" y="409074"/>
                  </a:lnTo>
                  <a:lnTo>
                    <a:pt x="2421394" y="545432"/>
                  </a:lnTo>
                  <a:lnTo>
                    <a:pt x="2563829" y="681790"/>
                  </a:lnTo>
                  <a:lnTo>
                    <a:pt x="2706264" y="545432"/>
                  </a:lnTo>
                  <a:lnTo>
                    <a:pt x="2848699" y="545432"/>
                  </a:lnTo>
                  <a:lnTo>
                    <a:pt x="2991134" y="409074"/>
                  </a:lnTo>
                  <a:lnTo>
                    <a:pt x="3133569" y="681790"/>
                  </a:lnTo>
                  <a:lnTo>
                    <a:pt x="3276004" y="818148"/>
                  </a:lnTo>
                  <a:lnTo>
                    <a:pt x="3418439" y="954506"/>
                  </a:lnTo>
                </a:path>
              </a:pathLst>
            </a:custGeom>
            <a:ln w="27101" cap="flat">
              <a:solidFill>
                <a:srgbClr val="0058AB">
                  <a:alpha val="100000"/>
                </a:srgbClr>
              </a:solidFill>
              <a:prstDash val="solid"/>
              <a:round/>
            </a:ln>
          </p:spPr>
          <p:txBody>
            <a:bodyPr/>
            <a:lstStyle/>
            <a:p/>
          </p:txBody>
        </p:sp>
        <p:sp>
          <p:nvSpPr>
            <p:cNvPr id="93" name="tx93"/>
            <p:cNvSpPr/>
            <p:nvPr/>
          </p:nvSpPr>
          <p:spPr>
            <a:xfrm>
              <a:off x="5385315" y="21887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97490" y="21901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09665" y="21887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21840" y="21901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1580" y="21888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3270" y="21901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5705" y="218877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1372" y="28719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6102" y="27342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57693" y="340614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04214" y="27225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04214" y="204256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26519" y="13590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26519" y="677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7" name="tx107"/>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0206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0206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2040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665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287715" y="480231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20" name="tx120"/>
            <p:cNvSpPr/>
            <p:nvPr/>
          </p:nvSpPr>
          <p:spPr>
            <a:xfrm>
              <a:off x="74711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23363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060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8838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615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949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0726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504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873434" cy="149993"/>
            </a:xfrm>
            <a:prstGeom prst="rect">
              <a:avLst/>
            </a:prstGeom>
            <a:solidFill>
              <a:srgbClr val="1CABE2">
                <a:alpha val="80000"/>
              </a:srgbClr>
            </a:solidFill>
          </p:spPr>
          <p:txBody>
            <a:bodyPr/>
            <a:lstStyle/>
            <a:p/>
          </p:txBody>
        </p:sp>
        <p:sp>
          <p:nvSpPr>
            <p:cNvPr id="134" name="rc134"/>
            <p:cNvSpPr/>
            <p:nvPr/>
          </p:nvSpPr>
          <p:spPr>
            <a:xfrm>
              <a:off x="1317178" y="5637654"/>
              <a:ext cx="6366660"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453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56453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80231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Netherlands (Kingdom of the) (91%) was 2 percentage points higher than the global average (89%) and 6 percentage points lower than the average across all non-programme countries (97%).
National DTP1 coverage was 3 percentage points lower than in 2019 (94%).
This equates to 15,000 zero-dose children in 2024 compared to 10,000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F26A21">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Netherlands (Kingdom of the) ranked number 4 out of 41 countries for lowest DTP1 coverage (based on tied ranks).
Netherlands (Kingdom of the) was in the top 10 non-programme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F26A21">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Netherlands (Kingdom of the) ranked number 9 out of 41 countries with 9,000 zero-dose children.
In 2024, Netherlands (Kingdom of the) ranked number 8 out of 41 countries with 15,000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9959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4771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958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6439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736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9217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06988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2180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2909314"/>
              <a:ext cx="203168" cy="1716220"/>
            </a:xfrm>
            <a:prstGeom prst="rect">
              <a:avLst/>
            </a:prstGeom>
            <a:solidFill>
              <a:srgbClr val="80BD41">
                <a:alpha val="100000"/>
              </a:srgbClr>
            </a:solidFill>
          </p:spPr>
          <p:txBody>
            <a:bodyPr/>
            <a:lstStyle/>
            <a:p/>
          </p:txBody>
        </p:sp>
        <p:sp>
          <p:nvSpPr>
            <p:cNvPr id="27" name="rc27"/>
            <p:cNvSpPr/>
            <p:nvPr/>
          </p:nvSpPr>
          <p:spPr>
            <a:xfrm>
              <a:off x="1332670" y="2856234"/>
              <a:ext cx="203168" cy="53080"/>
            </a:xfrm>
            <a:prstGeom prst="rect">
              <a:avLst/>
            </a:prstGeom>
            <a:solidFill>
              <a:srgbClr val="0058AB">
                <a:alpha val="100000"/>
              </a:srgbClr>
            </a:solidFill>
          </p:spPr>
          <p:txBody>
            <a:bodyPr/>
            <a:lstStyle/>
            <a:p/>
          </p:txBody>
        </p:sp>
        <p:sp>
          <p:nvSpPr>
            <p:cNvPr id="28" name="rc28"/>
            <p:cNvSpPr/>
            <p:nvPr/>
          </p:nvSpPr>
          <p:spPr>
            <a:xfrm>
              <a:off x="1332670" y="2909314"/>
              <a:ext cx="203168" cy="0"/>
            </a:xfrm>
            <a:prstGeom prst="rect">
              <a:avLst/>
            </a:prstGeom>
            <a:solidFill>
              <a:srgbClr val="1CABE2">
                <a:alpha val="100000"/>
              </a:srgbClr>
            </a:solidFill>
          </p:spPr>
          <p:txBody>
            <a:bodyPr/>
            <a:lstStyle/>
            <a:p/>
          </p:txBody>
        </p:sp>
        <p:sp>
          <p:nvSpPr>
            <p:cNvPr id="29" name="rc29"/>
            <p:cNvSpPr/>
            <p:nvPr/>
          </p:nvSpPr>
          <p:spPr>
            <a:xfrm>
              <a:off x="1558413" y="2940485"/>
              <a:ext cx="203168" cy="1685050"/>
            </a:xfrm>
            <a:prstGeom prst="rect">
              <a:avLst/>
            </a:prstGeom>
            <a:solidFill>
              <a:srgbClr val="80BD41">
                <a:alpha val="100000"/>
              </a:srgbClr>
            </a:solidFill>
          </p:spPr>
          <p:txBody>
            <a:bodyPr/>
            <a:lstStyle/>
            <a:p/>
          </p:txBody>
        </p:sp>
        <p:sp>
          <p:nvSpPr>
            <p:cNvPr id="30" name="rc30"/>
            <p:cNvSpPr/>
            <p:nvPr/>
          </p:nvSpPr>
          <p:spPr>
            <a:xfrm>
              <a:off x="1558413" y="2888367"/>
              <a:ext cx="203168" cy="52118"/>
            </a:xfrm>
            <a:prstGeom prst="rect">
              <a:avLst/>
            </a:prstGeom>
            <a:solidFill>
              <a:srgbClr val="0058AB">
                <a:alpha val="100000"/>
              </a:srgbClr>
            </a:solidFill>
          </p:spPr>
          <p:txBody>
            <a:bodyPr/>
            <a:lstStyle/>
            <a:p/>
          </p:txBody>
        </p:sp>
        <p:sp>
          <p:nvSpPr>
            <p:cNvPr id="31" name="rc31"/>
            <p:cNvSpPr/>
            <p:nvPr/>
          </p:nvSpPr>
          <p:spPr>
            <a:xfrm>
              <a:off x="1558413" y="2940485"/>
              <a:ext cx="203168" cy="0"/>
            </a:xfrm>
            <a:prstGeom prst="rect">
              <a:avLst/>
            </a:prstGeom>
            <a:solidFill>
              <a:srgbClr val="1CABE2">
                <a:alpha val="100000"/>
              </a:srgbClr>
            </a:solidFill>
          </p:spPr>
          <p:txBody>
            <a:bodyPr/>
            <a:lstStyle/>
            <a:p/>
          </p:txBody>
        </p:sp>
        <p:sp>
          <p:nvSpPr>
            <p:cNvPr id="32" name="rc32"/>
            <p:cNvSpPr/>
            <p:nvPr/>
          </p:nvSpPr>
          <p:spPr>
            <a:xfrm>
              <a:off x="1784155" y="2948305"/>
              <a:ext cx="203168" cy="1677229"/>
            </a:xfrm>
            <a:prstGeom prst="rect">
              <a:avLst/>
            </a:prstGeom>
            <a:solidFill>
              <a:srgbClr val="80BD41">
                <a:alpha val="100000"/>
              </a:srgbClr>
            </a:solidFill>
          </p:spPr>
          <p:txBody>
            <a:bodyPr/>
            <a:lstStyle/>
            <a:p/>
          </p:txBody>
        </p:sp>
        <p:sp>
          <p:nvSpPr>
            <p:cNvPr id="33" name="rc33"/>
            <p:cNvSpPr/>
            <p:nvPr/>
          </p:nvSpPr>
          <p:spPr>
            <a:xfrm>
              <a:off x="1784155" y="2896434"/>
              <a:ext cx="203168" cy="51871"/>
            </a:xfrm>
            <a:prstGeom prst="rect">
              <a:avLst/>
            </a:prstGeom>
            <a:solidFill>
              <a:srgbClr val="0058AB">
                <a:alpha val="100000"/>
              </a:srgbClr>
            </a:solidFill>
          </p:spPr>
          <p:txBody>
            <a:bodyPr/>
            <a:lstStyle/>
            <a:p/>
          </p:txBody>
        </p:sp>
        <p:sp>
          <p:nvSpPr>
            <p:cNvPr id="34" name="rc34"/>
            <p:cNvSpPr/>
            <p:nvPr/>
          </p:nvSpPr>
          <p:spPr>
            <a:xfrm>
              <a:off x="1784155" y="2948305"/>
              <a:ext cx="203168" cy="0"/>
            </a:xfrm>
            <a:prstGeom prst="rect">
              <a:avLst/>
            </a:prstGeom>
            <a:solidFill>
              <a:srgbClr val="1CABE2">
                <a:alpha val="100000"/>
              </a:srgbClr>
            </a:solidFill>
          </p:spPr>
          <p:txBody>
            <a:bodyPr/>
            <a:lstStyle/>
            <a:p/>
          </p:txBody>
        </p:sp>
        <p:sp>
          <p:nvSpPr>
            <p:cNvPr id="35" name="rc35"/>
            <p:cNvSpPr/>
            <p:nvPr/>
          </p:nvSpPr>
          <p:spPr>
            <a:xfrm>
              <a:off x="2009898" y="2949540"/>
              <a:ext cx="203168" cy="1675994"/>
            </a:xfrm>
            <a:prstGeom prst="rect">
              <a:avLst/>
            </a:prstGeom>
            <a:solidFill>
              <a:srgbClr val="80BD41">
                <a:alpha val="100000"/>
              </a:srgbClr>
            </a:solidFill>
          </p:spPr>
          <p:txBody>
            <a:bodyPr/>
            <a:lstStyle/>
            <a:p/>
          </p:txBody>
        </p:sp>
        <p:sp>
          <p:nvSpPr>
            <p:cNvPr id="36" name="rc36"/>
            <p:cNvSpPr/>
            <p:nvPr/>
          </p:nvSpPr>
          <p:spPr>
            <a:xfrm>
              <a:off x="2009898" y="2915337"/>
              <a:ext cx="203168" cy="34203"/>
            </a:xfrm>
            <a:prstGeom prst="rect">
              <a:avLst/>
            </a:prstGeom>
            <a:solidFill>
              <a:srgbClr val="0058AB">
                <a:alpha val="100000"/>
              </a:srgbClr>
            </a:solidFill>
          </p:spPr>
          <p:txBody>
            <a:bodyPr/>
            <a:lstStyle/>
            <a:p/>
          </p:txBody>
        </p:sp>
        <p:sp>
          <p:nvSpPr>
            <p:cNvPr id="37" name="rc37"/>
            <p:cNvSpPr/>
            <p:nvPr/>
          </p:nvSpPr>
          <p:spPr>
            <a:xfrm>
              <a:off x="2009898" y="2949540"/>
              <a:ext cx="203168" cy="0"/>
            </a:xfrm>
            <a:prstGeom prst="rect">
              <a:avLst/>
            </a:prstGeom>
            <a:solidFill>
              <a:srgbClr val="1CABE2">
                <a:alpha val="100000"/>
              </a:srgbClr>
            </a:solidFill>
          </p:spPr>
          <p:txBody>
            <a:bodyPr/>
            <a:lstStyle/>
            <a:p/>
          </p:txBody>
        </p:sp>
        <p:sp>
          <p:nvSpPr>
            <p:cNvPr id="38" name="rc38"/>
            <p:cNvSpPr/>
            <p:nvPr/>
          </p:nvSpPr>
          <p:spPr>
            <a:xfrm>
              <a:off x="2235640" y="2999870"/>
              <a:ext cx="203168" cy="1625665"/>
            </a:xfrm>
            <a:prstGeom prst="rect">
              <a:avLst/>
            </a:prstGeom>
            <a:solidFill>
              <a:srgbClr val="80BD41">
                <a:alpha val="100000"/>
              </a:srgbClr>
            </a:solidFill>
          </p:spPr>
          <p:txBody>
            <a:bodyPr/>
            <a:lstStyle/>
            <a:p/>
          </p:txBody>
        </p:sp>
        <p:sp>
          <p:nvSpPr>
            <p:cNvPr id="39" name="rc39"/>
            <p:cNvSpPr/>
            <p:nvPr/>
          </p:nvSpPr>
          <p:spPr>
            <a:xfrm>
              <a:off x="2235640" y="2966689"/>
              <a:ext cx="203168" cy="33180"/>
            </a:xfrm>
            <a:prstGeom prst="rect">
              <a:avLst/>
            </a:prstGeom>
            <a:solidFill>
              <a:srgbClr val="0058AB">
                <a:alpha val="100000"/>
              </a:srgbClr>
            </a:solidFill>
          </p:spPr>
          <p:txBody>
            <a:bodyPr/>
            <a:lstStyle/>
            <a:p/>
          </p:txBody>
        </p:sp>
        <p:sp>
          <p:nvSpPr>
            <p:cNvPr id="40" name="rc40"/>
            <p:cNvSpPr/>
            <p:nvPr/>
          </p:nvSpPr>
          <p:spPr>
            <a:xfrm>
              <a:off x="2235640" y="2999870"/>
              <a:ext cx="203168" cy="0"/>
            </a:xfrm>
            <a:prstGeom prst="rect">
              <a:avLst/>
            </a:prstGeom>
            <a:solidFill>
              <a:srgbClr val="1CABE2">
                <a:alpha val="100000"/>
              </a:srgbClr>
            </a:solidFill>
          </p:spPr>
          <p:txBody>
            <a:bodyPr/>
            <a:lstStyle/>
            <a:p/>
          </p:txBody>
        </p:sp>
        <p:sp>
          <p:nvSpPr>
            <p:cNvPr id="41" name="rc41"/>
            <p:cNvSpPr/>
            <p:nvPr/>
          </p:nvSpPr>
          <p:spPr>
            <a:xfrm>
              <a:off x="2461382" y="3081676"/>
              <a:ext cx="203168" cy="1543859"/>
            </a:xfrm>
            <a:prstGeom prst="rect">
              <a:avLst/>
            </a:prstGeom>
            <a:solidFill>
              <a:srgbClr val="80BD41">
                <a:alpha val="100000"/>
              </a:srgbClr>
            </a:solidFill>
          </p:spPr>
          <p:txBody>
            <a:bodyPr/>
            <a:lstStyle/>
            <a:p/>
          </p:txBody>
        </p:sp>
        <p:sp>
          <p:nvSpPr>
            <p:cNvPr id="42" name="rc42"/>
            <p:cNvSpPr/>
            <p:nvPr/>
          </p:nvSpPr>
          <p:spPr>
            <a:xfrm>
              <a:off x="2461382" y="3017350"/>
              <a:ext cx="203168" cy="64325"/>
            </a:xfrm>
            <a:prstGeom prst="rect">
              <a:avLst/>
            </a:prstGeom>
            <a:solidFill>
              <a:srgbClr val="0058AB">
                <a:alpha val="100000"/>
              </a:srgbClr>
            </a:solidFill>
          </p:spPr>
          <p:txBody>
            <a:bodyPr/>
            <a:lstStyle/>
            <a:p/>
          </p:txBody>
        </p:sp>
        <p:sp>
          <p:nvSpPr>
            <p:cNvPr id="43" name="rc43"/>
            <p:cNvSpPr/>
            <p:nvPr/>
          </p:nvSpPr>
          <p:spPr>
            <a:xfrm>
              <a:off x="2461382" y="3081676"/>
              <a:ext cx="203168" cy="0"/>
            </a:xfrm>
            <a:prstGeom prst="rect">
              <a:avLst/>
            </a:prstGeom>
            <a:solidFill>
              <a:srgbClr val="1CABE2">
                <a:alpha val="100000"/>
              </a:srgbClr>
            </a:solidFill>
          </p:spPr>
          <p:txBody>
            <a:bodyPr/>
            <a:lstStyle/>
            <a:p/>
          </p:txBody>
        </p:sp>
        <p:sp>
          <p:nvSpPr>
            <p:cNvPr id="44" name="rc44"/>
            <p:cNvSpPr/>
            <p:nvPr/>
          </p:nvSpPr>
          <p:spPr>
            <a:xfrm>
              <a:off x="2687125" y="3105946"/>
              <a:ext cx="203168" cy="1519588"/>
            </a:xfrm>
            <a:prstGeom prst="rect">
              <a:avLst/>
            </a:prstGeom>
            <a:solidFill>
              <a:srgbClr val="80BD41">
                <a:alpha val="100000"/>
              </a:srgbClr>
            </a:solidFill>
          </p:spPr>
          <p:txBody>
            <a:bodyPr/>
            <a:lstStyle/>
            <a:p/>
          </p:txBody>
        </p:sp>
        <p:sp>
          <p:nvSpPr>
            <p:cNvPr id="45" name="rc45"/>
            <p:cNvSpPr/>
            <p:nvPr/>
          </p:nvSpPr>
          <p:spPr>
            <a:xfrm>
              <a:off x="2687125" y="3042626"/>
              <a:ext cx="203168" cy="63320"/>
            </a:xfrm>
            <a:prstGeom prst="rect">
              <a:avLst/>
            </a:prstGeom>
            <a:solidFill>
              <a:srgbClr val="0058AB">
                <a:alpha val="100000"/>
              </a:srgbClr>
            </a:solidFill>
          </p:spPr>
          <p:txBody>
            <a:bodyPr/>
            <a:lstStyle/>
            <a:p/>
          </p:txBody>
        </p:sp>
        <p:sp>
          <p:nvSpPr>
            <p:cNvPr id="46" name="rc46"/>
            <p:cNvSpPr/>
            <p:nvPr/>
          </p:nvSpPr>
          <p:spPr>
            <a:xfrm>
              <a:off x="2687125" y="3105946"/>
              <a:ext cx="203168" cy="0"/>
            </a:xfrm>
            <a:prstGeom prst="rect">
              <a:avLst/>
            </a:prstGeom>
            <a:solidFill>
              <a:srgbClr val="1CABE2">
                <a:alpha val="100000"/>
              </a:srgbClr>
            </a:solidFill>
          </p:spPr>
          <p:txBody>
            <a:bodyPr/>
            <a:lstStyle/>
            <a:p/>
          </p:txBody>
        </p:sp>
        <p:sp>
          <p:nvSpPr>
            <p:cNvPr id="47" name="rc47"/>
            <p:cNvSpPr/>
            <p:nvPr/>
          </p:nvSpPr>
          <p:spPr>
            <a:xfrm>
              <a:off x="2912867" y="3121791"/>
              <a:ext cx="203168" cy="1503743"/>
            </a:xfrm>
            <a:prstGeom prst="rect">
              <a:avLst/>
            </a:prstGeom>
            <a:solidFill>
              <a:srgbClr val="80BD41">
                <a:alpha val="100000"/>
              </a:srgbClr>
            </a:solidFill>
          </p:spPr>
          <p:txBody>
            <a:bodyPr/>
            <a:lstStyle/>
            <a:p/>
          </p:txBody>
        </p:sp>
        <p:sp>
          <p:nvSpPr>
            <p:cNvPr id="48" name="rc48"/>
            <p:cNvSpPr/>
            <p:nvPr/>
          </p:nvSpPr>
          <p:spPr>
            <a:xfrm>
              <a:off x="2912867" y="3075287"/>
              <a:ext cx="203168" cy="46504"/>
            </a:xfrm>
            <a:prstGeom prst="rect">
              <a:avLst/>
            </a:prstGeom>
            <a:solidFill>
              <a:srgbClr val="0058AB">
                <a:alpha val="100000"/>
              </a:srgbClr>
            </a:solidFill>
          </p:spPr>
          <p:txBody>
            <a:bodyPr/>
            <a:lstStyle/>
            <a:p/>
          </p:txBody>
        </p:sp>
        <p:sp>
          <p:nvSpPr>
            <p:cNvPr id="49" name="rc49"/>
            <p:cNvSpPr/>
            <p:nvPr/>
          </p:nvSpPr>
          <p:spPr>
            <a:xfrm>
              <a:off x="2912867" y="3121791"/>
              <a:ext cx="203168" cy="0"/>
            </a:xfrm>
            <a:prstGeom prst="rect">
              <a:avLst/>
            </a:prstGeom>
            <a:solidFill>
              <a:srgbClr val="1CABE2">
                <a:alpha val="100000"/>
              </a:srgbClr>
            </a:solidFill>
          </p:spPr>
          <p:txBody>
            <a:bodyPr/>
            <a:lstStyle/>
            <a:p/>
          </p:txBody>
        </p:sp>
        <p:sp>
          <p:nvSpPr>
            <p:cNvPr id="50" name="rc50"/>
            <p:cNvSpPr/>
            <p:nvPr/>
          </p:nvSpPr>
          <p:spPr>
            <a:xfrm>
              <a:off x="3138609" y="3100520"/>
              <a:ext cx="203168" cy="1525015"/>
            </a:xfrm>
            <a:prstGeom prst="rect">
              <a:avLst/>
            </a:prstGeom>
            <a:solidFill>
              <a:srgbClr val="80BD41">
                <a:alpha val="100000"/>
              </a:srgbClr>
            </a:solidFill>
          </p:spPr>
          <p:txBody>
            <a:bodyPr/>
            <a:lstStyle/>
            <a:p/>
          </p:txBody>
        </p:sp>
        <p:sp>
          <p:nvSpPr>
            <p:cNvPr id="51" name="rc51"/>
            <p:cNvSpPr/>
            <p:nvPr/>
          </p:nvSpPr>
          <p:spPr>
            <a:xfrm>
              <a:off x="3138609" y="3053351"/>
              <a:ext cx="203168" cy="47168"/>
            </a:xfrm>
            <a:prstGeom prst="rect">
              <a:avLst/>
            </a:prstGeom>
            <a:solidFill>
              <a:srgbClr val="0058AB">
                <a:alpha val="100000"/>
              </a:srgbClr>
            </a:solidFill>
          </p:spPr>
          <p:txBody>
            <a:bodyPr/>
            <a:lstStyle/>
            <a:p/>
          </p:txBody>
        </p:sp>
        <p:sp>
          <p:nvSpPr>
            <p:cNvPr id="52" name="rc52"/>
            <p:cNvSpPr/>
            <p:nvPr/>
          </p:nvSpPr>
          <p:spPr>
            <a:xfrm>
              <a:off x="3138609" y="3100520"/>
              <a:ext cx="203168" cy="0"/>
            </a:xfrm>
            <a:prstGeom prst="rect">
              <a:avLst/>
            </a:prstGeom>
            <a:solidFill>
              <a:srgbClr val="1CABE2">
                <a:alpha val="100000"/>
              </a:srgbClr>
            </a:solidFill>
          </p:spPr>
          <p:txBody>
            <a:bodyPr/>
            <a:lstStyle/>
            <a:p/>
          </p:txBody>
        </p:sp>
        <p:sp>
          <p:nvSpPr>
            <p:cNvPr id="53" name="rc53"/>
            <p:cNvSpPr/>
            <p:nvPr/>
          </p:nvSpPr>
          <p:spPr>
            <a:xfrm>
              <a:off x="3364352" y="3096388"/>
              <a:ext cx="203168" cy="1529147"/>
            </a:xfrm>
            <a:prstGeom prst="rect">
              <a:avLst/>
            </a:prstGeom>
            <a:solidFill>
              <a:srgbClr val="80BD41">
                <a:alpha val="100000"/>
              </a:srgbClr>
            </a:solidFill>
          </p:spPr>
          <p:txBody>
            <a:bodyPr/>
            <a:lstStyle/>
            <a:p/>
          </p:txBody>
        </p:sp>
        <p:sp>
          <p:nvSpPr>
            <p:cNvPr id="54" name="rc54"/>
            <p:cNvSpPr/>
            <p:nvPr/>
          </p:nvSpPr>
          <p:spPr>
            <a:xfrm>
              <a:off x="3364352" y="3049091"/>
              <a:ext cx="203168" cy="47296"/>
            </a:xfrm>
            <a:prstGeom prst="rect">
              <a:avLst/>
            </a:prstGeom>
            <a:solidFill>
              <a:srgbClr val="0058AB">
                <a:alpha val="100000"/>
              </a:srgbClr>
            </a:solidFill>
          </p:spPr>
          <p:txBody>
            <a:bodyPr/>
            <a:lstStyle/>
            <a:p/>
          </p:txBody>
        </p:sp>
        <p:sp>
          <p:nvSpPr>
            <p:cNvPr id="55" name="rc55"/>
            <p:cNvSpPr/>
            <p:nvPr/>
          </p:nvSpPr>
          <p:spPr>
            <a:xfrm>
              <a:off x="3364352" y="3096388"/>
              <a:ext cx="203168" cy="0"/>
            </a:xfrm>
            <a:prstGeom prst="rect">
              <a:avLst/>
            </a:prstGeom>
            <a:solidFill>
              <a:srgbClr val="1CABE2">
                <a:alpha val="100000"/>
              </a:srgbClr>
            </a:solidFill>
          </p:spPr>
          <p:txBody>
            <a:bodyPr/>
            <a:lstStyle/>
            <a:p/>
          </p:txBody>
        </p:sp>
        <p:sp>
          <p:nvSpPr>
            <p:cNvPr id="56" name="rc56"/>
            <p:cNvSpPr/>
            <p:nvPr/>
          </p:nvSpPr>
          <p:spPr>
            <a:xfrm>
              <a:off x="3590094" y="3100281"/>
              <a:ext cx="203168" cy="1525253"/>
            </a:xfrm>
            <a:prstGeom prst="rect">
              <a:avLst/>
            </a:prstGeom>
            <a:solidFill>
              <a:srgbClr val="80BD41">
                <a:alpha val="100000"/>
              </a:srgbClr>
            </a:solidFill>
          </p:spPr>
          <p:txBody>
            <a:bodyPr/>
            <a:lstStyle/>
            <a:p/>
          </p:txBody>
        </p:sp>
        <p:sp>
          <p:nvSpPr>
            <p:cNvPr id="57" name="rc57"/>
            <p:cNvSpPr/>
            <p:nvPr/>
          </p:nvSpPr>
          <p:spPr>
            <a:xfrm>
              <a:off x="3590094" y="3053112"/>
              <a:ext cx="203168" cy="47168"/>
            </a:xfrm>
            <a:prstGeom prst="rect">
              <a:avLst/>
            </a:prstGeom>
            <a:solidFill>
              <a:srgbClr val="0058AB">
                <a:alpha val="100000"/>
              </a:srgbClr>
            </a:solidFill>
          </p:spPr>
          <p:txBody>
            <a:bodyPr/>
            <a:lstStyle/>
            <a:p/>
          </p:txBody>
        </p:sp>
        <p:sp>
          <p:nvSpPr>
            <p:cNvPr id="58" name="rc58"/>
            <p:cNvSpPr/>
            <p:nvPr/>
          </p:nvSpPr>
          <p:spPr>
            <a:xfrm>
              <a:off x="3590094" y="3100281"/>
              <a:ext cx="203168" cy="0"/>
            </a:xfrm>
            <a:prstGeom prst="rect">
              <a:avLst/>
            </a:prstGeom>
            <a:solidFill>
              <a:srgbClr val="1CABE2">
                <a:alpha val="100000"/>
              </a:srgbClr>
            </a:solidFill>
          </p:spPr>
          <p:txBody>
            <a:bodyPr/>
            <a:lstStyle/>
            <a:p/>
          </p:txBody>
        </p:sp>
        <p:sp>
          <p:nvSpPr>
            <p:cNvPr id="59" name="rc59"/>
            <p:cNvSpPr/>
            <p:nvPr/>
          </p:nvSpPr>
          <p:spPr>
            <a:xfrm>
              <a:off x="3815836" y="3132619"/>
              <a:ext cx="203168" cy="1492916"/>
            </a:xfrm>
            <a:prstGeom prst="rect">
              <a:avLst/>
            </a:prstGeom>
            <a:solidFill>
              <a:srgbClr val="80BD41">
                <a:alpha val="100000"/>
              </a:srgbClr>
            </a:solidFill>
          </p:spPr>
          <p:txBody>
            <a:bodyPr/>
            <a:lstStyle/>
            <a:p/>
          </p:txBody>
        </p:sp>
        <p:sp>
          <p:nvSpPr>
            <p:cNvPr id="60" name="rc60"/>
            <p:cNvSpPr/>
            <p:nvPr/>
          </p:nvSpPr>
          <p:spPr>
            <a:xfrm>
              <a:off x="3815836" y="3086446"/>
              <a:ext cx="203168" cy="46172"/>
            </a:xfrm>
            <a:prstGeom prst="rect">
              <a:avLst/>
            </a:prstGeom>
            <a:solidFill>
              <a:srgbClr val="0058AB">
                <a:alpha val="100000"/>
              </a:srgbClr>
            </a:solidFill>
          </p:spPr>
          <p:txBody>
            <a:bodyPr/>
            <a:lstStyle/>
            <a:p/>
          </p:txBody>
        </p:sp>
        <p:sp>
          <p:nvSpPr>
            <p:cNvPr id="61" name="rc61"/>
            <p:cNvSpPr/>
            <p:nvPr/>
          </p:nvSpPr>
          <p:spPr>
            <a:xfrm>
              <a:off x="3815836" y="3132619"/>
              <a:ext cx="203168" cy="0"/>
            </a:xfrm>
            <a:prstGeom prst="rect">
              <a:avLst/>
            </a:prstGeom>
            <a:solidFill>
              <a:srgbClr val="1CABE2">
                <a:alpha val="100000"/>
              </a:srgbClr>
            </a:solidFill>
          </p:spPr>
          <p:txBody>
            <a:bodyPr/>
            <a:lstStyle/>
            <a:p/>
          </p:txBody>
        </p:sp>
        <p:sp>
          <p:nvSpPr>
            <p:cNvPr id="62" name="rc62"/>
            <p:cNvSpPr/>
            <p:nvPr/>
          </p:nvSpPr>
          <p:spPr>
            <a:xfrm>
              <a:off x="4041579" y="3164598"/>
              <a:ext cx="203168" cy="1460936"/>
            </a:xfrm>
            <a:prstGeom prst="rect">
              <a:avLst/>
            </a:prstGeom>
            <a:solidFill>
              <a:srgbClr val="80BD41">
                <a:alpha val="100000"/>
              </a:srgbClr>
            </a:solidFill>
          </p:spPr>
          <p:txBody>
            <a:bodyPr/>
            <a:lstStyle/>
            <a:p/>
          </p:txBody>
        </p:sp>
        <p:sp>
          <p:nvSpPr>
            <p:cNvPr id="63" name="rc63"/>
            <p:cNvSpPr/>
            <p:nvPr/>
          </p:nvSpPr>
          <p:spPr>
            <a:xfrm>
              <a:off x="4041579" y="3119414"/>
              <a:ext cx="203168" cy="45183"/>
            </a:xfrm>
            <a:prstGeom prst="rect">
              <a:avLst/>
            </a:prstGeom>
            <a:solidFill>
              <a:srgbClr val="0058AB">
                <a:alpha val="100000"/>
              </a:srgbClr>
            </a:solidFill>
          </p:spPr>
          <p:txBody>
            <a:bodyPr/>
            <a:lstStyle/>
            <a:p/>
          </p:txBody>
        </p:sp>
        <p:sp>
          <p:nvSpPr>
            <p:cNvPr id="64" name="rc64"/>
            <p:cNvSpPr/>
            <p:nvPr/>
          </p:nvSpPr>
          <p:spPr>
            <a:xfrm>
              <a:off x="4041579" y="3164598"/>
              <a:ext cx="203168" cy="0"/>
            </a:xfrm>
            <a:prstGeom prst="rect">
              <a:avLst/>
            </a:prstGeom>
            <a:solidFill>
              <a:srgbClr val="1CABE2">
                <a:alpha val="100000"/>
              </a:srgbClr>
            </a:solidFill>
          </p:spPr>
          <p:txBody>
            <a:bodyPr/>
            <a:lstStyle/>
            <a:p/>
          </p:txBody>
        </p:sp>
        <p:sp>
          <p:nvSpPr>
            <p:cNvPr id="65" name="rc65"/>
            <p:cNvSpPr/>
            <p:nvPr/>
          </p:nvSpPr>
          <p:spPr>
            <a:xfrm>
              <a:off x="4267321" y="3198188"/>
              <a:ext cx="203168" cy="1427347"/>
            </a:xfrm>
            <a:prstGeom prst="rect">
              <a:avLst/>
            </a:prstGeom>
            <a:solidFill>
              <a:srgbClr val="80BD41">
                <a:alpha val="100000"/>
              </a:srgbClr>
            </a:solidFill>
          </p:spPr>
          <p:txBody>
            <a:bodyPr/>
            <a:lstStyle/>
            <a:p/>
          </p:txBody>
        </p:sp>
        <p:sp>
          <p:nvSpPr>
            <p:cNvPr id="66" name="rc66"/>
            <p:cNvSpPr/>
            <p:nvPr/>
          </p:nvSpPr>
          <p:spPr>
            <a:xfrm>
              <a:off x="4267321" y="3154043"/>
              <a:ext cx="203168" cy="44144"/>
            </a:xfrm>
            <a:prstGeom prst="rect">
              <a:avLst/>
            </a:prstGeom>
            <a:solidFill>
              <a:srgbClr val="0058AB">
                <a:alpha val="100000"/>
              </a:srgbClr>
            </a:solidFill>
          </p:spPr>
          <p:txBody>
            <a:bodyPr/>
            <a:lstStyle/>
            <a:p/>
          </p:txBody>
        </p:sp>
        <p:sp>
          <p:nvSpPr>
            <p:cNvPr id="67" name="rc67"/>
            <p:cNvSpPr/>
            <p:nvPr/>
          </p:nvSpPr>
          <p:spPr>
            <a:xfrm>
              <a:off x="4267321" y="3198188"/>
              <a:ext cx="203168" cy="0"/>
            </a:xfrm>
            <a:prstGeom prst="rect">
              <a:avLst/>
            </a:prstGeom>
            <a:solidFill>
              <a:srgbClr val="1CABE2">
                <a:alpha val="100000"/>
              </a:srgbClr>
            </a:solidFill>
          </p:spPr>
          <p:txBody>
            <a:bodyPr/>
            <a:lstStyle/>
            <a:p/>
          </p:txBody>
        </p:sp>
        <p:sp>
          <p:nvSpPr>
            <p:cNvPr id="68" name="rc68"/>
            <p:cNvSpPr/>
            <p:nvPr/>
          </p:nvSpPr>
          <p:spPr>
            <a:xfrm>
              <a:off x="4493063" y="3187037"/>
              <a:ext cx="203168" cy="1438498"/>
            </a:xfrm>
            <a:prstGeom prst="rect">
              <a:avLst/>
            </a:prstGeom>
            <a:solidFill>
              <a:srgbClr val="80BD41">
                <a:alpha val="100000"/>
              </a:srgbClr>
            </a:solidFill>
          </p:spPr>
          <p:txBody>
            <a:bodyPr/>
            <a:lstStyle/>
            <a:p/>
          </p:txBody>
        </p:sp>
        <p:sp>
          <p:nvSpPr>
            <p:cNvPr id="69" name="rc69"/>
            <p:cNvSpPr/>
            <p:nvPr/>
          </p:nvSpPr>
          <p:spPr>
            <a:xfrm>
              <a:off x="4493063" y="3127098"/>
              <a:ext cx="203168" cy="59938"/>
            </a:xfrm>
            <a:prstGeom prst="rect">
              <a:avLst/>
            </a:prstGeom>
            <a:solidFill>
              <a:srgbClr val="0058AB">
                <a:alpha val="100000"/>
              </a:srgbClr>
            </a:solidFill>
          </p:spPr>
          <p:txBody>
            <a:bodyPr/>
            <a:lstStyle/>
            <a:p/>
          </p:txBody>
        </p:sp>
        <p:sp>
          <p:nvSpPr>
            <p:cNvPr id="70" name="rc70"/>
            <p:cNvSpPr/>
            <p:nvPr/>
          </p:nvSpPr>
          <p:spPr>
            <a:xfrm>
              <a:off x="4493063" y="3187037"/>
              <a:ext cx="203168" cy="0"/>
            </a:xfrm>
            <a:prstGeom prst="rect">
              <a:avLst/>
            </a:prstGeom>
            <a:solidFill>
              <a:srgbClr val="1CABE2">
                <a:alpha val="100000"/>
              </a:srgbClr>
            </a:solidFill>
          </p:spPr>
          <p:txBody>
            <a:bodyPr/>
            <a:lstStyle/>
            <a:p/>
          </p:txBody>
        </p:sp>
        <p:sp>
          <p:nvSpPr>
            <p:cNvPr id="71" name="rc71"/>
            <p:cNvSpPr/>
            <p:nvPr/>
          </p:nvSpPr>
          <p:spPr>
            <a:xfrm>
              <a:off x="4718806" y="3234095"/>
              <a:ext cx="203168" cy="1391440"/>
            </a:xfrm>
            <a:prstGeom prst="rect">
              <a:avLst/>
            </a:prstGeom>
            <a:solidFill>
              <a:srgbClr val="80BD41">
                <a:alpha val="100000"/>
              </a:srgbClr>
            </a:solidFill>
          </p:spPr>
          <p:txBody>
            <a:bodyPr/>
            <a:lstStyle/>
            <a:p/>
          </p:txBody>
        </p:sp>
        <p:sp>
          <p:nvSpPr>
            <p:cNvPr id="72" name="rc72"/>
            <p:cNvSpPr/>
            <p:nvPr/>
          </p:nvSpPr>
          <p:spPr>
            <a:xfrm>
              <a:off x="4718806" y="3160858"/>
              <a:ext cx="203168" cy="73236"/>
            </a:xfrm>
            <a:prstGeom prst="rect">
              <a:avLst/>
            </a:prstGeom>
            <a:solidFill>
              <a:srgbClr val="0058AB">
                <a:alpha val="100000"/>
              </a:srgbClr>
            </a:solidFill>
          </p:spPr>
          <p:txBody>
            <a:bodyPr/>
            <a:lstStyle/>
            <a:p/>
          </p:txBody>
        </p:sp>
        <p:sp>
          <p:nvSpPr>
            <p:cNvPr id="73" name="rc73"/>
            <p:cNvSpPr/>
            <p:nvPr/>
          </p:nvSpPr>
          <p:spPr>
            <a:xfrm>
              <a:off x="4718806" y="3234095"/>
              <a:ext cx="203168" cy="0"/>
            </a:xfrm>
            <a:prstGeom prst="rect">
              <a:avLst/>
            </a:prstGeom>
            <a:solidFill>
              <a:srgbClr val="1CABE2">
                <a:alpha val="100000"/>
              </a:srgbClr>
            </a:solidFill>
          </p:spPr>
          <p:txBody>
            <a:bodyPr/>
            <a:lstStyle/>
            <a:p/>
          </p:txBody>
        </p:sp>
        <p:sp>
          <p:nvSpPr>
            <p:cNvPr id="74" name="rc74"/>
            <p:cNvSpPr/>
            <p:nvPr/>
          </p:nvSpPr>
          <p:spPr>
            <a:xfrm>
              <a:off x="4944548" y="3222484"/>
              <a:ext cx="203168" cy="1403051"/>
            </a:xfrm>
            <a:prstGeom prst="rect">
              <a:avLst/>
            </a:prstGeom>
            <a:solidFill>
              <a:srgbClr val="80BD41">
                <a:alpha val="100000"/>
              </a:srgbClr>
            </a:solidFill>
          </p:spPr>
          <p:txBody>
            <a:bodyPr/>
            <a:lstStyle/>
            <a:p/>
          </p:txBody>
        </p:sp>
        <p:sp>
          <p:nvSpPr>
            <p:cNvPr id="75" name="rc75"/>
            <p:cNvSpPr/>
            <p:nvPr/>
          </p:nvSpPr>
          <p:spPr>
            <a:xfrm>
              <a:off x="4944548" y="3148642"/>
              <a:ext cx="203168" cy="73841"/>
            </a:xfrm>
            <a:prstGeom prst="rect">
              <a:avLst/>
            </a:prstGeom>
            <a:solidFill>
              <a:srgbClr val="0058AB">
                <a:alpha val="100000"/>
              </a:srgbClr>
            </a:solidFill>
          </p:spPr>
          <p:txBody>
            <a:bodyPr/>
            <a:lstStyle/>
            <a:p/>
          </p:txBody>
        </p:sp>
        <p:sp>
          <p:nvSpPr>
            <p:cNvPr id="76" name="rc76"/>
            <p:cNvSpPr/>
            <p:nvPr/>
          </p:nvSpPr>
          <p:spPr>
            <a:xfrm>
              <a:off x="4944548" y="3222484"/>
              <a:ext cx="203168" cy="0"/>
            </a:xfrm>
            <a:prstGeom prst="rect">
              <a:avLst/>
            </a:prstGeom>
            <a:solidFill>
              <a:srgbClr val="1CABE2">
                <a:alpha val="100000"/>
              </a:srgbClr>
            </a:solidFill>
          </p:spPr>
          <p:txBody>
            <a:bodyPr/>
            <a:lstStyle/>
            <a:p/>
          </p:txBody>
        </p:sp>
        <p:sp>
          <p:nvSpPr>
            <p:cNvPr id="77" name="rc77"/>
            <p:cNvSpPr/>
            <p:nvPr/>
          </p:nvSpPr>
          <p:spPr>
            <a:xfrm>
              <a:off x="5170291" y="3255852"/>
              <a:ext cx="203168" cy="1369683"/>
            </a:xfrm>
            <a:prstGeom prst="rect">
              <a:avLst/>
            </a:prstGeom>
            <a:solidFill>
              <a:srgbClr val="80BD41">
                <a:alpha val="100000"/>
              </a:srgbClr>
            </a:solidFill>
          </p:spPr>
          <p:txBody>
            <a:bodyPr/>
            <a:lstStyle/>
            <a:p/>
          </p:txBody>
        </p:sp>
        <p:sp>
          <p:nvSpPr>
            <p:cNvPr id="78" name="rc78"/>
            <p:cNvSpPr/>
            <p:nvPr/>
          </p:nvSpPr>
          <p:spPr>
            <a:xfrm>
              <a:off x="5170291" y="3168423"/>
              <a:ext cx="203168" cy="87428"/>
            </a:xfrm>
            <a:prstGeom prst="rect">
              <a:avLst/>
            </a:prstGeom>
            <a:solidFill>
              <a:srgbClr val="0058AB">
                <a:alpha val="100000"/>
              </a:srgbClr>
            </a:solidFill>
          </p:spPr>
          <p:txBody>
            <a:bodyPr/>
            <a:lstStyle/>
            <a:p/>
          </p:txBody>
        </p:sp>
        <p:sp>
          <p:nvSpPr>
            <p:cNvPr id="79" name="rc79"/>
            <p:cNvSpPr/>
            <p:nvPr/>
          </p:nvSpPr>
          <p:spPr>
            <a:xfrm>
              <a:off x="5170291" y="3255852"/>
              <a:ext cx="203168" cy="0"/>
            </a:xfrm>
            <a:prstGeom prst="rect">
              <a:avLst/>
            </a:prstGeom>
            <a:solidFill>
              <a:srgbClr val="1CABE2">
                <a:alpha val="100000"/>
              </a:srgbClr>
            </a:solidFill>
          </p:spPr>
          <p:txBody>
            <a:bodyPr/>
            <a:lstStyle/>
            <a:p/>
          </p:txBody>
        </p:sp>
        <p:sp>
          <p:nvSpPr>
            <p:cNvPr id="80" name="rc80"/>
            <p:cNvSpPr/>
            <p:nvPr/>
          </p:nvSpPr>
          <p:spPr>
            <a:xfrm>
              <a:off x="5396033" y="3279577"/>
              <a:ext cx="203168" cy="1345958"/>
            </a:xfrm>
            <a:prstGeom prst="rect">
              <a:avLst/>
            </a:prstGeom>
            <a:solidFill>
              <a:srgbClr val="80BD41">
                <a:alpha val="100000"/>
              </a:srgbClr>
            </a:solidFill>
          </p:spPr>
          <p:txBody>
            <a:bodyPr/>
            <a:lstStyle/>
            <a:p/>
          </p:txBody>
        </p:sp>
        <p:sp>
          <p:nvSpPr>
            <p:cNvPr id="81" name="rc81"/>
            <p:cNvSpPr/>
            <p:nvPr/>
          </p:nvSpPr>
          <p:spPr>
            <a:xfrm>
              <a:off x="5396033" y="3178271"/>
              <a:ext cx="203168" cy="101305"/>
            </a:xfrm>
            <a:prstGeom prst="rect">
              <a:avLst/>
            </a:prstGeom>
            <a:solidFill>
              <a:srgbClr val="0058AB">
                <a:alpha val="100000"/>
              </a:srgbClr>
            </a:solidFill>
          </p:spPr>
          <p:txBody>
            <a:bodyPr/>
            <a:lstStyle/>
            <a:p/>
          </p:txBody>
        </p:sp>
        <p:sp>
          <p:nvSpPr>
            <p:cNvPr id="82" name="rc82"/>
            <p:cNvSpPr/>
            <p:nvPr/>
          </p:nvSpPr>
          <p:spPr>
            <a:xfrm>
              <a:off x="5396033" y="3279577"/>
              <a:ext cx="203168" cy="0"/>
            </a:xfrm>
            <a:prstGeom prst="rect">
              <a:avLst/>
            </a:prstGeom>
            <a:solidFill>
              <a:srgbClr val="1CABE2">
                <a:alpha val="100000"/>
              </a:srgbClr>
            </a:solidFill>
          </p:spPr>
          <p:txBody>
            <a:bodyPr/>
            <a:lstStyle/>
            <a:p/>
          </p:txBody>
        </p:sp>
        <p:sp>
          <p:nvSpPr>
            <p:cNvPr id="83" name="rc83"/>
            <p:cNvSpPr/>
            <p:nvPr/>
          </p:nvSpPr>
          <p:spPr>
            <a:xfrm>
              <a:off x="5621775" y="3257871"/>
              <a:ext cx="203168" cy="1367664"/>
            </a:xfrm>
            <a:prstGeom prst="rect">
              <a:avLst/>
            </a:prstGeom>
            <a:solidFill>
              <a:srgbClr val="80BD41">
                <a:alpha val="100000"/>
              </a:srgbClr>
            </a:solidFill>
          </p:spPr>
          <p:txBody>
            <a:bodyPr/>
            <a:lstStyle/>
            <a:p/>
          </p:txBody>
        </p:sp>
        <p:sp>
          <p:nvSpPr>
            <p:cNvPr id="84" name="rc84"/>
            <p:cNvSpPr/>
            <p:nvPr/>
          </p:nvSpPr>
          <p:spPr>
            <a:xfrm>
              <a:off x="5621775" y="3170570"/>
              <a:ext cx="203168" cy="87300"/>
            </a:xfrm>
            <a:prstGeom prst="rect">
              <a:avLst/>
            </a:prstGeom>
            <a:solidFill>
              <a:srgbClr val="0058AB">
                <a:alpha val="100000"/>
              </a:srgbClr>
            </a:solidFill>
          </p:spPr>
          <p:txBody>
            <a:bodyPr/>
            <a:lstStyle/>
            <a:p/>
          </p:txBody>
        </p:sp>
        <p:sp>
          <p:nvSpPr>
            <p:cNvPr id="85" name="rc85"/>
            <p:cNvSpPr/>
            <p:nvPr/>
          </p:nvSpPr>
          <p:spPr>
            <a:xfrm>
              <a:off x="5621775" y="3257871"/>
              <a:ext cx="203168" cy="0"/>
            </a:xfrm>
            <a:prstGeom prst="rect">
              <a:avLst/>
            </a:prstGeom>
            <a:solidFill>
              <a:srgbClr val="1CABE2">
                <a:alpha val="100000"/>
              </a:srgbClr>
            </a:solidFill>
          </p:spPr>
          <p:txBody>
            <a:bodyPr/>
            <a:lstStyle/>
            <a:p/>
          </p:txBody>
        </p:sp>
        <p:sp>
          <p:nvSpPr>
            <p:cNvPr id="86" name="rc86"/>
            <p:cNvSpPr/>
            <p:nvPr/>
          </p:nvSpPr>
          <p:spPr>
            <a:xfrm>
              <a:off x="5847518" y="3259830"/>
              <a:ext cx="203168" cy="1365704"/>
            </a:xfrm>
            <a:prstGeom prst="rect">
              <a:avLst/>
            </a:prstGeom>
            <a:solidFill>
              <a:srgbClr val="80BD41">
                <a:alpha val="100000"/>
              </a:srgbClr>
            </a:solidFill>
          </p:spPr>
          <p:txBody>
            <a:bodyPr/>
            <a:lstStyle/>
            <a:p/>
          </p:txBody>
        </p:sp>
        <p:sp>
          <p:nvSpPr>
            <p:cNvPr id="87" name="rc87"/>
            <p:cNvSpPr/>
            <p:nvPr/>
          </p:nvSpPr>
          <p:spPr>
            <a:xfrm>
              <a:off x="5847518" y="3172657"/>
              <a:ext cx="203168" cy="87173"/>
            </a:xfrm>
            <a:prstGeom prst="rect">
              <a:avLst/>
            </a:prstGeom>
            <a:solidFill>
              <a:srgbClr val="0058AB">
                <a:alpha val="100000"/>
              </a:srgbClr>
            </a:solidFill>
          </p:spPr>
          <p:txBody>
            <a:bodyPr/>
            <a:lstStyle/>
            <a:p/>
          </p:txBody>
        </p:sp>
        <p:sp>
          <p:nvSpPr>
            <p:cNvPr id="88" name="rc88"/>
            <p:cNvSpPr/>
            <p:nvPr/>
          </p:nvSpPr>
          <p:spPr>
            <a:xfrm>
              <a:off x="5847518" y="3259830"/>
              <a:ext cx="203168" cy="0"/>
            </a:xfrm>
            <a:prstGeom prst="rect">
              <a:avLst/>
            </a:prstGeom>
            <a:solidFill>
              <a:srgbClr val="1CABE2">
                <a:alpha val="100000"/>
              </a:srgbClr>
            </a:solidFill>
          </p:spPr>
          <p:txBody>
            <a:bodyPr/>
            <a:lstStyle/>
            <a:p/>
          </p:txBody>
        </p:sp>
        <p:sp>
          <p:nvSpPr>
            <p:cNvPr id="89" name="rc89"/>
            <p:cNvSpPr/>
            <p:nvPr/>
          </p:nvSpPr>
          <p:spPr>
            <a:xfrm>
              <a:off x="6073260" y="3156582"/>
              <a:ext cx="203168" cy="1468953"/>
            </a:xfrm>
            <a:prstGeom prst="rect">
              <a:avLst/>
            </a:prstGeom>
            <a:solidFill>
              <a:srgbClr val="80BD41">
                <a:alpha val="100000"/>
              </a:srgbClr>
            </a:solidFill>
          </p:spPr>
          <p:txBody>
            <a:bodyPr/>
            <a:lstStyle/>
            <a:p/>
          </p:txBody>
        </p:sp>
        <p:sp>
          <p:nvSpPr>
            <p:cNvPr id="90" name="rc90"/>
            <p:cNvSpPr/>
            <p:nvPr/>
          </p:nvSpPr>
          <p:spPr>
            <a:xfrm>
              <a:off x="6073260" y="3079265"/>
              <a:ext cx="203168" cy="77316"/>
            </a:xfrm>
            <a:prstGeom prst="rect">
              <a:avLst/>
            </a:prstGeom>
            <a:solidFill>
              <a:srgbClr val="0058AB">
                <a:alpha val="100000"/>
              </a:srgbClr>
            </a:solidFill>
          </p:spPr>
          <p:txBody>
            <a:bodyPr/>
            <a:lstStyle/>
            <a:p/>
          </p:txBody>
        </p:sp>
        <p:sp>
          <p:nvSpPr>
            <p:cNvPr id="91" name="rc91"/>
            <p:cNvSpPr/>
            <p:nvPr/>
          </p:nvSpPr>
          <p:spPr>
            <a:xfrm>
              <a:off x="6073260" y="3156582"/>
              <a:ext cx="203168" cy="0"/>
            </a:xfrm>
            <a:prstGeom prst="rect">
              <a:avLst/>
            </a:prstGeom>
            <a:solidFill>
              <a:srgbClr val="1CABE2">
                <a:alpha val="100000"/>
              </a:srgbClr>
            </a:solidFill>
          </p:spPr>
          <p:txBody>
            <a:bodyPr/>
            <a:lstStyle/>
            <a:p/>
          </p:txBody>
        </p:sp>
        <p:sp>
          <p:nvSpPr>
            <p:cNvPr id="92" name="rc92"/>
            <p:cNvSpPr/>
            <p:nvPr/>
          </p:nvSpPr>
          <p:spPr>
            <a:xfrm>
              <a:off x="6299002" y="3263042"/>
              <a:ext cx="203168" cy="1362493"/>
            </a:xfrm>
            <a:prstGeom prst="rect">
              <a:avLst/>
            </a:prstGeom>
            <a:solidFill>
              <a:srgbClr val="80BD41">
                <a:alpha val="100000"/>
              </a:srgbClr>
            </a:solidFill>
          </p:spPr>
          <p:txBody>
            <a:bodyPr/>
            <a:lstStyle/>
            <a:p/>
          </p:txBody>
        </p:sp>
        <p:sp>
          <p:nvSpPr>
            <p:cNvPr id="93" name="rc93"/>
            <p:cNvSpPr/>
            <p:nvPr/>
          </p:nvSpPr>
          <p:spPr>
            <a:xfrm>
              <a:off x="6299002" y="3160492"/>
              <a:ext cx="203168" cy="102549"/>
            </a:xfrm>
            <a:prstGeom prst="rect">
              <a:avLst/>
            </a:prstGeom>
            <a:solidFill>
              <a:srgbClr val="0058AB">
                <a:alpha val="100000"/>
              </a:srgbClr>
            </a:solidFill>
          </p:spPr>
          <p:txBody>
            <a:bodyPr/>
            <a:lstStyle/>
            <a:p/>
          </p:txBody>
        </p:sp>
        <p:sp>
          <p:nvSpPr>
            <p:cNvPr id="94" name="rc94"/>
            <p:cNvSpPr/>
            <p:nvPr/>
          </p:nvSpPr>
          <p:spPr>
            <a:xfrm>
              <a:off x="6299002" y="3263042"/>
              <a:ext cx="203168" cy="0"/>
            </a:xfrm>
            <a:prstGeom prst="rect">
              <a:avLst/>
            </a:prstGeom>
            <a:solidFill>
              <a:srgbClr val="1CABE2">
                <a:alpha val="100000"/>
              </a:srgbClr>
            </a:solidFill>
          </p:spPr>
          <p:txBody>
            <a:bodyPr/>
            <a:lstStyle/>
            <a:p/>
          </p:txBody>
        </p:sp>
        <p:sp>
          <p:nvSpPr>
            <p:cNvPr id="95" name="rc95"/>
            <p:cNvSpPr/>
            <p:nvPr/>
          </p:nvSpPr>
          <p:spPr>
            <a:xfrm>
              <a:off x="6524745" y="3313925"/>
              <a:ext cx="203168" cy="1311610"/>
            </a:xfrm>
            <a:prstGeom prst="rect">
              <a:avLst/>
            </a:prstGeom>
            <a:solidFill>
              <a:srgbClr val="80BD41">
                <a:alpha val="100000"/>
              </a:srgbClr>
            </a:solidFill>
          </p:spPr>
          <p:txBody>
            <a:bodyPr/>
            <a:lstStyle/>
            <a:p/>
          </p:txBody>
        </p:sp>
        <p:sp>
          <p:nvSpPr>
            <p:cNvPr id="96" name="rc96"/>
            <p:cNvSpPr/>
            <p:nvPr/>
          </p:nvSpPr>
          <p:spPr>
            <a:xfrm>
              <a:off x="6524745" y="3199875"/>
              <a:ext cx="203168" cy="114050"/>
            </a:xfrm>
            <a:prstGeom prst="rect">
              <a:avLst/>
            </a:prstGeom>
            <a:solidFill>
              <a:srgbClr val="0058AB">
                <a:alpha val="100000"/>
              </a:srgbClr>
            </a:solidFill>
          </p:spPr>
          <p:txBody>
            <a:bodyPr/>
            <a:lstStyle/>
            <a:p/>
          </p:txBody>
        </p:sp>
        <p:sp>
          <p:nvSpPr>
            <p:cNvPr id="97" name="rc97"/>
            <p:cNvSpPr/>
            <p:nvPr/>
          </p:nvSpPr>
          <p:spPr>
            <a:xfrm>
              <a:off x="6524745" y="3313925"/>
              <a:ext cx="203168" cy="0"/>
            </a:xfrm>
            <a:prstGeom prst="rect">
              <a:avLst/>
            </a:prstGeom>
            <a:solidFill>
              <a:srgbClr val="1CABE2">
                <a:alpha val="100000"/>
              </a:srgbClr>
            </a:solidFill>
          </p:spPr>
          <p:txBody>
            <a:bodyPr/>
            <a:lstStyle/>
            <a:p/>
          </p:txBody>
        </p:sp>
        <p:sp>
          <p:nvSpPr>
            <p:cNvPr id="98" name="rc98"/>
            <p:cNvSpPr/>
            <p:nvPr/>
          </p:nvSpPr>
          <p:spPr>
            <a:xfrm>
              <a:off x="6750487" y="3299375"/>
              <a:ext cx="203168" cy="1326160"/>
            </a:xfrm>
            <a:prstGeom prst="rect">
              <a:avLst/>
            </a:prstGeom>
            <a:solidFill>
              <a:srgbClr val="80BD41">
                <a:alpha val="100000"/>
              </a:srgbClr>
            </a:solidFill>
          </p:spPr>
          <p:txBody>
            <a:bodyPr/>
            <a:lstStyle/>
            <a:p/>
          </p:txBody>
        </p:sp>
        <p:sp>
          <p:nvSpPr>
            <p:cNvPr id="99" name="rc99"/>
            <p:cNvSpPr/>
            <p:nvPr/>
          </p:nvSpPr>
          <p:spPr>
            <a:xfrm>
              <a:off x="6750487" y="3168219"/>
              <a:ext cx="203168" cy="131155"/>
            </a:xfrm>
            <a:prstGeom prst="rect">
              <a:avLst/>
            </a:prstGeom>
            <a:solidFill>
              <a:srgbClr val="0058AB">
                <a:alpha val="100000"/>
              </a:srgbClr>
            </a:solidFill>
          </p:spPr>
          <p:txBody>
            <a:bodyPr/>
            <a:lstStyle/>
            <a:p/>
          </p:txBody>
        </p:sp>
        <p:sp>
          <p:nvSpPr>
            <p:cNvPr id="100" name="rc100"/>
            <p:cNvSpPr/>
            <p:nvPr/>
          </p:nvSpPr>
          <p:spPr>
            <a:xfrm>
              <a:off x="6750487" y="3299375"/>
              <a:ext cx="203168" cy="0"/>
            </a:xfrm>
            <a:prstGeom prst="rect">
              <a:avLst/>
            </a:prstGeom>
            <a:solidFill>
              <a:srgbClr val="1CABE2">
                <a:alpha val="100000"/>
              </a:srgbClr>
            </a:solidFill>
          </p:spPr>
          <p:txBody>
            <a:bodyPr/>
            <a:lstStyle/>
            <a:p/>
          </p:txBody>
        </p:sp>
        <p:sp>
          <p:nvSpPr>
            <p:cNvPr id="101" name="rc101"/>
            <p:cNvSpPr/>
            <p:nvPr/>
          </p:nvSpPr>
          <p:spPr>
            <a:xfrm>
              <a:off x="6976229" y="3145286"/>
              <a:ext cx="203168" cy="109182"/>
            </a:xfrm>
            <a:prstGeom prst="rect">
              <a:avLst/>
            </a:prstGeom>
            <a:solidFill>
              <a:srgbClr val="F26A21">
                <a:alpha val="100000"/>
              </a:srgbClr>
            </a:solidFill>
          </p:spPr>
          <p:txBody>
            <a:bodyPr/>
            <a:lstStyle/>
            <a:p/>
          </p:txBody>
        </p:sp>
        <p:sp>
          <p:nvSpPr>
            <p:cNvPr id="102" name="rc102"/>
            <p:cNvSpPr/>
            <p:nvPr/>
          </p:nvSpPr>
          <p:spPr>
            <a:xfrm>
              <a:off x="6976229" y="3254469"/>
              <a:ext cx="203168" cy="1371066"/>
            </a:xfrm>
            <a:prstGeom prst="rect">
              <a:avLst/>
            </a:prstGeom>
            <a:solidFill>
              <a:srgbClr val="FFC20E">
                <a:alpha val="100000"/>
              </a:srgbClr>
            </a:solidFill>
          </p:spPr>
          <p:txBody>
            <a:bodyPr/>
            <a:lstStyle/>
            <a:p/>
          </p:txBody>
        </p:sp>
        <p:sp>
          <p:nvSpPr>
            <p:cNvPr id="103" name="rc103"/>
            <p:cNvSpPr/>
            <p:nvPr/>
          </p:nvSpPr>
          <p:spPr>
            <a:xfrm>
              <a:off x="7201972" y="3129424"/>
              <a:ext cx="203168" cy="90891"/>
            </a:xfrm>
            <a:prstGeom prst="rect">
              <a:avLst/>
            </a:prstGeom>
            <a:solidFill>
              <a:srgbClr val="F26A21">
                <a:alpha val="100000"/>
              </a:srgbClr>
            </a:solidFill>
          </p:spPr>
          <p:txBody>
            <a:bodyPr/>
            <a:lstStyle/>
            <a:p/>
          </p:txBody>
        </p:sp>
        <p:sp>
          <p:nvSpPr>
            <p:cNvPr id="104" name="rc104"/>
            <p:cNvSpPr/>
            <p:nvPr/>
          </p:nvSpPr>
          <p:spPr>
            <a:xfrm>
              <a:off x="7201972" y="3220315"/>
              <a:ext cx="203168" cy="1405219"/>
            </a:xfrm>
            <a:prstGeom prst="rect">
              <a:avLst/>
            </a:prstGeom>
            <a:solidFill>
              <a:srgbClr val="FFC20E">
                <a:alpha val="100000"/>
              </a:srgbClr>
            </a:solidFill>
          </p:spPr>
          <p:txBody>
            <a:bodyPr/>
            <a:lstStyle/>
            <a:p/>
          </p:txBody>
        </p:sp>
        <p:sp>
          <p:nvSpPr>
            <p:cNvPr id="105" name="rc105"/>
            <p:cNvSpPr/>
            <p:nvPr/>
          </p:nvSpPr>
          <p:spPr>
            <a:xfrm>
              <a:off x="7427714" y="3116595"/>
              <a:ext cx="203168" cy="75663"/>
            </a:xfrm>
            <a:prstGeom prst="rect">
              <a:avLst/>
            </a:prstGeom>
            <a:solidFill>
              <a:srgbClr val="F26A21">
                <a:alpha val="100000"/>
              </a:srgbClr>
            </a:solidFill>
          </p:spPr>
          <p:txBody>
            <a:bodyPr/>
            <a:lstStyle/>
            <a:p/>
          </p:txBody>
        </p:sp>
        <p:sp>
          <p:nvSpPr>
            <p:cNvPr id="106" name="rc106"/>
            <p:cNvSpPr/>
            <p:nvPr/>
          </p:nvSpPr>
          <p:spPr>
            <a:xfrm>
              <a:off x="7427714" y="3192258"/>
              <a:ext cx="203168" cy="1433276"/>
            </a:xfrm>
            <a:prstGeom prst="rect">
              <a:avLst/>
            </a:prstGeom>
            <a:solidFill>
              <a:srgbClr val="FFC20E">
                <a:alpha val="100000"/>
              </a:srgbClr>
            </a:solidFill>
          </p:spPr>
          <p:txBody>
            <a:bodyPr/>
            <a:lstStyle/>
            <a:p/>
          </p:txBody>
        </p:sp>
        <p:sp>
          <p:nvSpPr>
            <p:cNvPr id="107" name="rc107"/>
            <p:cNvSpPr/>
            <p:nvPr/>
          </p:nvSpPr>
          <p:spPr>
            <a:xfrm>
              <a:off x="7653457" y="3105154"/>
              <a:ext cx="203168" cy="62987"/>
            </a:xfrm>
            <a:prstGeom prst="rect">
              <a:avLst/>
            </a:prstGeom>
            <a:solidFill>
              <a:srgbClr val="F26A21">
                <a:alpha val="100000"/>
              </a:srgbClr>
            </a:solidFill>
          </p:spPr>
          <p:txBody>
            <a:bodyPr/>
            <a:lstStyle/>
            <a:p/>
          </p:txBody>
        </p:sp>
        <p:sp>
          <p:nvSpPr>
            <p:cNvPr id="108" name="rc108"/>
            <p:cNvSpPr/>
            <p:nvPr/>
          </p:nvSpPr>
          <p:spPr>
            <a:xfrm>
              <a:off x="7653457" y="3168141"/>
              <a:ext cx="203168" cy="1457393"/>
            </a:xfrm>
            <a:prstGeom prst="rect">
              <a:avLst/>
            </a:prstGeom>
            <a:solidFill>
              <a:srgbClr val="FFC20E">
                <a:alpha val="100000"/>
              </a:srgbClr>
            </a:solidFill>
          </p:spPr>
          <p:txBody>
            <a:bodyPr/>
            <a:lstStyle/>
            <a:p/>
          </p:txBody>
        </p:sp>
        <p:sp>
          <p:nvSpPr>
            <p:cNvPr id="109" name="rc109"/>
            <p:cNvSpPr/>
            <p:nvPr/>
          </p:nvSpPr>
          <p:spPr>
            <a:xfrm>
              <a:off x="7879199" y="3096286"/>
              <a:ext cx="203168" cy="52435"/>
            </a:xfrm>
            <a:prstGeom prst="rect">
              <a:avLst/>
            </a:prstGeom>
            <a:solidFill>
              <a:srgbClr val="F26A21">
                <a:alpha val="100000"/>
              </a:srgbClr>
            </a:solidFill>
          </p:spPr>
          <p:txBody>
            <a:bodyPr/>
            <a:lstStyle/>
            <a:p/>
          </p:txBody>
        </p:sp>
        <p:sp>
          <p:nvSpPr>
            <p:cNvPr id="110" name="rc110"/>
            <p:cNvSpPr/>
            <p:nvPr/>
          </p:nvSpPr>
          <p:spPr>
            <a:xfrm>
              <a:off x="7879199" y="3148721"/>
              <a:ext cx="203168" cy="1476814"/>
            </a:xfrm>
            <a:prstGeom prst="rect">
              <a:avLst/>
            </a:prstGeom>
            <a:solidFill>
              <a:srgbClr val="FFC20E">
                <a:alpha val="100000"/>
              </a:srgbClr>
            </a:solidFill>
          </p:spPr>
          <p:txBody>
            <a:bodyPr/>
            <a:lstStyle/>
            <a:p/>
          </p:txBody>
        </p:sp>
        <p:sp>
          <p:nvSpPr>
            <p:cNvPr id="111" name="rc111"/>
            <p:cNvSpPr/>
            <p:nvPr/>
          </p:nvSpPr>
          <p:spPr>
            <a:xfrm>
              <a:off x="8104941" y="3088235"/>
              <a:ext cx="203168" cy="43650"/>
            </a:xfrm>
            <a:prstGeom prst="rect">
              <a:avLst/>
            </a:prstGeom>
            <a:solidFill>
              <a:srgbClr val="F26A21">
                <a:alpha val="100000"/>
              </a:srgbClr>
            </a:solidFill>
          </p:spPr>
          <p:txBody>
            <a:bodyPr/>
            <a:lstStyle/>
            <a:p/>
          </p:txBody>
        </p:sp>
        <p:sp>
          <p:nvSpPr>
            <p:cNvPr id="112" name="rc112"/>
            <p:cNvSpPr/>
            <p:nvPr/>
          </p:nvSpPr>
          <p:spPr>
            <a:xfrm>
              <a:off x="8104941" y="3131886"/>
              <a:ext cx="203168" cy="1493649"/>
            </a:xfrm>
            <a:prstGeom prst="rect">
              <a:avLst/>
            </a:prstGeom>
            <a:solidFill>
              <a:srgbClr val="FFC20E">
                <a:alpha val="100000"/>
              </a:srgbClr>
            </a:solidFill>
          </p:spPr>
          <p:txBody>
            <a:bodyPr/>
            <a:lstStyle/>
            <a:p/>
          </p:txBody>
        </p:sp>
        <p:sp>
          <p:nvSpPr>
            <p:cNvPr id="113" name="pl113"/>
            <p:cNvSpPr/>
            <p:nvPr/>
          </p:nvSpPr>
          <p:spPr>
            <a:xfrm>
              <a:off x="1434255" y="1261743"/>
              <a:ext cx="5417816" cy="240270"/>
            </a:xfrm>
            <a:custGeom>
              <a:avLst/>
              <a:pathLst>
                <a:path w="5417816" h="240270">
                  <a:moveTo>
                    <a:pt x="0" y="34324"/>
                  </a:moveTo>
                  <a:lnTo>
                    <a:pt x="225742" y="34324"/>
                  </a:lnTo>
                  <a:lnTo>
                    <a:pt x="451484" y="34324"/>
                  </a:lnTo>
                  <a:lnTo>
                    <a:pt x="677227" y="0"/>
                  </a:lnTo>
                  <a:lnTo>
                    <a:pt x="902969" y="0"/>
                  </a:lnTo>
                  <a:lnTo>
                    <a:pt x="1128711" y="68648"/>
                  </a:lnTo>
                  <a:lnTo>
                    <a:pt x="1354454" y="68648"/>
                  </a:lnTo>
                  <a:lnTo>
                    <a:pt x="1580196" y="34324"/>
                  </a:lnTo>
                  <a:lnTo>
                    <a:pt x="1805938" y="34324"/>
                  </a:lnTo>
                  <a:lnTo>
                    <a:pt x="2031681" y="34324"/>
                  </a:lnTo>
                  <a:lnTo>
                    <a:pt x="2257423" y="34324"/>
                  </a:lnTo>
                  <a:lnTo>
                    <a:pt x="2483165" y="34324"/>
                  </a:lnTo>
                  <a:lnTo>
                    <a:pt x="2708908" y="34324"/>
                  </a:lnTo>
                  <a:lnTo>
                    <a:pt x="2934650" y="34324"/>
                  </a:lnTo>
                  <a:lnTo>
                    <a:pt x="3160393" y="68648"/>
                  </a:lnTo>
                  <a:lnTo>
                    <a:pt x="3386135" y="102973"/>
                  </a:lnTo>
                  <a:lnTo>
                    <a:pt x="3611877" y="102973"/>
                  </a:lnTo>
                  <a:lnTo>
                    <a:pt x="3837620" y="137297"/>
                  </a:lnTo>
                  <a:lnTo>
                    <a:pt x="4063362" y="171622"/>
                  </a:lnTo>
                  <a:lnTo>
                    <a:pt x="4289104" y="137297"/>
                  </a:lnTo>
                  <a:lnTo>
                    <a:pt x="4514847" y="137297"/>
                  </a:lnTo>
                  <a:lnTo>
                    <a:pt x="4740589" y="102973"/>
                  </a:lnTo>
                  <a:lnTo>
                    <a:pt x="4966331" y="171622"/>
                  </a:lnTo>
                  <a:lnTo>
                    <a:pt x="5192074" y="205946"/>
                  </a:lnTo>
                  <a:lnTo>
                    <a:pt x="5417816" y="24027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261743"/>
              <a:ext cx="5417816" cy="240270"/>
            </a:xfrm>
            <a:custGeom>
              <a:avLst/>
              <a:pathLst>
                <a:path w="5417816" h="240270">
                  <a:moveTo>
                    <a:pt x="0" y="34324"/>
                  </a:moveTo>
                  <a:lnTo>
                    <a:pt x="225742" y="34324"/>
                  </a:lnTo>
                  <a:lnTo>
                    <a:pt x="451484" y="34324"/>
                  </a:lnTo>
                  <a:lnTo>
                    <a:pt x="677227" y="0"/>
                  </a:lnTo>
                  <a:lnTo>
                    <a:pt x="902969" y="0"/>
                  </a:lnTo>
                  <a:lnTo>
                    <a:pt x="1128711" y="68648"/>
                  </a:lnTo>
                  <a:lnTo>
                    <a:pt x="1354454" y="68648"/>
                  </a:lnTo>
                  <a:lnTo>
                    <a:pt x="1580196" y="34324"/>
                  </a:lnTo>
                  <a:lnTo>
                    <a:pt x="1805938" y="34324"/>
                  </a:lnTo>
                  <a:lnTo>
                    <a:pt x="2031681" y="34324"/>
                  </a:lnTo>
                  <a:lnTo>
                    <a:pt x="2257423" y="34324"/>
                  </a:lnTo>
                  <a:lnTo>
                    <a:pt x="2483165" y="34324"/>
                  </a:lnTo>
                  <a:lnTo>
                    <a:pt x="2708908" y="34324"/>
                  </a:lnTo>
                  <a:lnTo>
                    <a:pt x="2934650" y="34324"/>
                  </a:lnTo>
                  <a:lnTo>
                    <a:pt x="3160393" y="68648"/>
                  </a:lnTo>
                  <a:lnTo>
                    <a:pt x="3386135" y="102973"/>
                  </a:lnTo>
                  <a:lnTo>
                    <a:pt x="3611877" y="102973"/>
                  </a:lnTo>
                  <a:lnTo>
                    <a:pt x="3837620" y="137297"/>
                  </a:lnTo>
                  <a:lnTo>
                    <a:pt x="4063362" y="171622"/>
                  </a:lnTo>
                  <a:lnTo>
                    <a:pt x="4289104" y="137297"/>
                  </a:lnTo>
                  <a:lnTo>
                    <a:pt x="4514847" y="137297"/>
                  </a:lnTo>
                  <a:lnTo>
                    <a:pt x="4740589" y="102973"/>
                  </a:lnTo>
                  <a:lnTo>
                    <a:pt x="4966331" y="171622"/>
                  </a:lnTo>
                  <a:lnTo>
                    <a:pt x="5192074" y="205946"/>
                  </a:lnTo>
                  <a:lnTo>
                    <a:pt x="5417816" y="24027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5206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5503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88077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0651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33225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58000"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783743"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136592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2335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5503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88077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33225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55800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78374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7162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28643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8" name="tx138"/>
            <p:cNvSpPr/>
            <p:nvPr/>
          </p:nvSpPr>
          <p:spPr>
            <a:xfrm>
              <a:off x="508103" y="20124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9" name="tx139"/>
            <p:cNvSpPr/>
            <p:nvPr/>
          </p:nvSpPr>
          <p:spPr>
            <a:xfrm>
              <a:off x="508103" y="11605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79074"/>
              <a:ext cx="58619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Netherlands (Kingdom of the)</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Netherlands (Kingdom of the) is projected to have a  small increase (&lt;10,000) in the number of surviving infants by 2030. Therefore, to achieve the IA2030 ZD target, more (~2%)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210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816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64222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513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119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7251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321581"/>
              <a:ext cx="215906" cy="1669178"/>
            </a:xfrm>
            <a:prstGeom prst="rect">
              <a:avLst/>
            </a:prstGeom>
            <a:solidFill>
              <a:srgbClr val="0058AB">
                <a:alpha val="100000"/>
              </a:srgbClr>
            </a:solidFill>
          </p:spPr>
          <p:txBody>
            <a:bodyPr/>
            <a:lstStyle/>
            <a:p/>
          </p:txBody>
        </p:sp>
        <p:sp>
          <p:nvSpPr>
            <p:cNvPr id="39" name="rc39"/>
            <p:cNvSpPr/>
            <p:nvPr/>
          </p:nvSpPr>
          <p:spPr>
            <a:xfrm>
              <a:off x="1530867" y="3351852"/>
              <a:ext cx="215906" cy="1638907"/>
            </a:xfrm>
            <a:prstGeom prst="rect">
              <a:avLst/>
            </a:prstGeom>
            <a:solidFill>
              <a:srgbClr val="0058AB">
                <a:alpha val="100000"/>
              </a:srgbClr>
            </a:solidFill>
          </p:spPr>
          <p:txBody>
            <a:bodyPr/>
            <a:lstStyle/>
            <a:p/>
          </p:txBody>
        </p:sp>
        <p:sp>
          <p:nvSpPr>
            <p:cNvPr id="40" name="rc40"/>
            <p:cNvSpPr/>
            <p:nvPr/>
          </p:nvSpPr>
          <p:spPr>
            <a:xfrm>
              <a:off x="1770763" y="3359620"/>
              <a:ext cx="215906" cy="1631139"/>
            </a:xfrm>
            <a:prstGeom prst="rect">
              <a:avLst/>
            </a:prstGeom>
            <a:solidFill>
              <a:srgbClr val="0058AB">
                <a:alpha val="100000"/>
              </a:srgbClr>
            </a:solidFill>
          </p:spPr>
          <p:txBody>
            <a:bodyPr/>
            <a:lstStyle/>
            <a:p/>
          </p:txBody>
        </p:sp>
        <p:sp>
          <p:nvSpPr>
            <p:cNvPr id="41" name="rc41"/>
            <p:cNvSpPr/>
            <p:nvPr/>
          </p:nvSpPr>
          <p:spPr>
            <a:xfrm>
              <a:off x="2010660" y="3915210"/>
              <a:ext cx="215906" cy="1075550"/>
            </a:xfrm>
            <a:prstGeom prst="rect">
              <a:avLst/>
            </a:prstGeom>
            <a:solidFill>
              <a:srgbClr val="0058AB">
                <a:alpha val="100000"/>
              </a:srgbClr>
            </a:solidFill>
          </p:spPr>
          <p:txBody>
            <a:bodyPr/>
            <a:lstStyle/>
            <a:p/>
          </p:txBody>
        </p:sp>
        <p:sp>
          <p:nvSpPr>
            <p:cNvPr id="42" name="rc42"/>
            <p:cNvSpPr/>
            <p:nvPr/>
          </p:nvSpPr>
          <p:spPr>
            <a:xfrm>
              <a:off x="2250556" y="3947355"/>
              <a:ext cx="215906" cy="1043404"/>
            </a:xfrm>
            <a:prstGeom prst="rect">
              <a:avLst/>
            </a:prstGeom>
            <a:solidFill>
              <a:srgbClr val="0058AB">
                <a:alpha val="100000"/>
              </a:srgbClr>
            </a:solidFill>
          </p:spPr>
          <p:txBody>
            <a:bodyPr/>
            <a:lstStyle/>
            <a:p/>
          </p:txBody>
        </p:sp>
        <p:sp>
          <p:nvSpPr>
            <p:cNvPr id="43" name="rc43"/>
            <p:cNvSpPr/>
            <p:nvPr/>
          </p:nvSpPr>
          <p:spPr>
            <a:xfrm>
              <a:off x="2490453" y="2967975"/>
              <a:ext cx="215906" cy="2022784"/>
            </a:xfrm>
            <a:prstGeom prst="rect">
              <a:avLst/>
            </a:prstGeom>
            <a:solidFill>
              <a:srgbClr val="0058AB">
                <a:alpha val="100000"/>
              </a:srgbClr>
            </a:solidFill>
          </p:spPr>
          <p:txBody>
            <a:bodyPr/>
            <a:lstStyle/>
            <a:p/>
          </p:txBody>
        </p:sp>
        <p:sp>
          <p:nvSpPr>
            <p:cNvPr id="44" name="rc44"/>
            <p:cNvSpPr/>
            <p:nvPr/>
          </p:nvSpPr>
          <p:spPr>
            <a:xfrm>
              <a:off x="2730349" y="2999586"/>
              <a:ext cx="215906" cy="1991173"/>
            </a:xfrm>
            <a:prstGeom prst="rect">
              <a:avLst/>
            </a:prstGeom>
            <a:solidFill>
              <a:srgbClr val="0058AB">
                <a:alpha val="100000"/>
              </a:srgbClr>
            </a:solidFill>
          </p:spPr>
          <p:txBody>
            <a:bodyPr/>
            <a:lstStyle/>
            <a:p/>
          </p:txBody>
        </p:sp>
        <p:sp>
          <p:nvSpPr>
            <p:cNvPr id="45" name="rc45"/>
            <p:cNvSpPr/>
            <p:nvPr/>
          </p:nvSpPr>
          <p:spPr>
            <a:xfrm>
              <a:off x="2970245" y="3528387"/>
              <a:ext cx="215906" cy="1462373"/>
            </a:xfrm>
            <a:prstGeom prst="rect">
              <a:avLst/>
            </a:prstGeom>
            <a:solidFill>
              <a:srgbClr val="0058AB">
                <a:alpha val="100000"/>
              </a:srgbClr>
            </a:solidFill>
          </p:spPr>
          <p:txBody>
            <a:bodyPr/>
            <a:lstStyle/>
            <a:p/>
          </p:txBody>
        </p:sp>
        <p:sp>
          <p:nvSpPr>
            <p:cNvPr id="46" name="rc46"/>
            <p:cNvSpPr/>
            <p:nvPr/>
          </p:nvSpPr>
          <p:spPr>
            <a:xfrm>
              <a:off x="3210142" y="3507492"/>
              <a:ext cx="215906" cy="1483267"/>
            </a:xfrm>
            <a:prstGeom prst="rect">
              <a:avLst/>
            </a:prstGeom>
            <a:solidFill>
              <a:srgbClr val="0058AB">
                <a:alpha val="100000"/>
              </a:srgbClr>
            </a:solidFill>
          </p:spPr>
          <p:txBody>
            <a:bodyPr/>
            <a:lstStyle/>
            <a:p/>
          </p:txBody>
        </p:sp>
        <p:sp>
          <p:nvSpPr>
            <p:cNvPr id="47" name="rc47"/>
            <p:cNvSpPr/>
            <p:nvPr/>
          </p:nvSpPr>
          <p:spPr>
            <a:xfrm>
              <a:off x="3450038" y="3503473"/>
              <a:ext cx="215906" cy="1487286"/>
            </a:xfrm>
            <a:prstGeom prst="rect">
              <a:avLst/>
            </a:prstGeom>
            <a:solidFill>
              <a:srgbClr val="0058AB">
                <a:alpha val="100000"/>
              </a:srgbClr>
            </a:solidFill>
          </p:spPr>
          <p:txBody>
            <a:bodyPr/>
            <a:lstStyle/>
            <a:p/>
          </p:txBody>
        </p:sp>
        <p:sp>
          <p:nvSpPr>
            <p:cNvPr id="48" name="rc48"/>
            <p:cNvSpPr/>
            <p:nvPr/>
          </p:nvSpPr>
          <p:spPr>
            <a:xfrm>
              <a:off x="3689935" y="3507492"/>
              <a:ext cx="215906" cy="1483267"/>
            </a:xfrm>
            <a:prstGeom prst="rect">
              <a:avLst/>
            </a:prstGeom>
            <a:solidFill>
              <a:srgbClr val="0058AB">
                <a:alpha val="100000"/>
              </a:srgbClr>
            </a:solidFill>
          </p:spPr>
          <p:txBody>
            <a:bodyPr/>
            <a:lstStyle/>
            <a:p/>
          </p:txBody>
        </p:sp>
        <p:sp>
          <p:nvSpPr>
            <p:cNvPr id="49" name="rc49"/>
            <p:cNvSpPr/>
            <p:nvPr/>
          </p:nvSpPr>
          <p:spPr>
            <a:xfrm>
              <a:off x="3929831" y="3538834"/>
              <a:ext cx="215906" cy="1451925"/>
            </a:xfrm>
            <a:prstGeom prst="rect">
              <a:avLst/>
            </a:prstGeom>
            <a:solidFill>
              <a:srgbClr val="0058AB">
                <a:alpha val="100000"/>
              </a:srgbClr>
            </a:solidFill>
          </p:spPr>
          <p:txBody>
            <a:bodyPr/>
            <a:lstStyle/>
            <a:p/>
          </p:txBody>
        </p:sp>
        <p:sp>
          <p:nvSpPr>
            <p:cNvPr id="50" name="rc50"/>
            <p:cNvSpPr/>
            <p:nvPr/>
          </p:nvSpPr>
          <p:spPr>
            <a:xfrm>
              <a:off x="4169728" y="3569908"/>
              <a:ext cx="215906" cy="1420851"/>
            </a:xfrm>
            <a:prstGeom prst="rect">
              <a:avLst/>
            </a:prstGeom>
            <a:solidFill>
              <a:srgbClr val="0058AB">
                <a:alpha val="100000"/>
              </a:srgbClr>
            </a:solidFill>
          </p:spPr>
          <p:txBody>
            <a:bodyPr/>
            <a:lstStyle/>
            <a:p/>
          </p:txBody>
        </p:sp>
        <p:sp>
          <p:nvSpPr>
            <p:cNvPr id="51" name="rc51"/>
            <p:cNvSpPr/>
            <p:nvPr/>
          </p:nvSpPr>
          <p:spPr>
            <a:xfrm>
              <a:off x="4409624" y="3602590"/>
              <a:ext cx="215906" cy="1388169"/>
            </a:xfrm>
            <a:prstGeom prst="rect">
              <a:avLst/>
            </a:prstGeom>
            <a:solidFill>
              <a:srgbClr val="0058AB">
                <a:alpha val="100000"/>
              </a:srgbClr>
            </a:solidFill>
          </p:spPr>
          <p:txBody>
            <a:bodyPr/>
            <a:lstStyle/>
            <a:p/>
          </p:txBody>
        </p:sp>
        <p:sp>
          <p:nvSpPr>
            <p:cNvPr id="52" name="rc52"/>
            <p:cNvSpPr/>
            <p:nvPr/>
          </p:nvSpPr>
          <p:spPr>
            <a:xfrm>
              <a:off x="4649521" y="3105935"/>
              <a:ext cx="215906" cy="1884824"/>
            </a:xfrm>
            <a:prstGeom prst="rect">
              <a:avLst/>
            </a:prstGeom>
            <a:solidFill>
              <a:srgbClr val="0058AB">
                <a:alpha val="100000"/>
              </a:srgbClr>
            </a:solidFill>
          </p:spPr>
          <p:txBody>
            <a:bodyPr/>
            <a:lstStyle/>
            <a:p/>
          </p:txBody>
        </p:sp>
        <p:sp>
          <p:nvSpPr>
            <p:cNvPr id="53" name="rc53"/>
            <p:cNvSpPr/>
            <p:nvPr/>
          </p:nvSpPr>
          <p:spPr>
            <a:xfrm>
              <a:off x="4889417" y="2687770"/>
              <a:ext cx="215906" cy="2302989"/>
            </a:xfrm>
            <a:prstGeom prst="rect">
              <a:avLst/>
            </a:prstGeom>
            <a:solidFill>
              <a:srgbClr val="0058AB">
                <a:alpha val="100000"/>
              </a:srgbClr>
            </a:solidFill>
          </p:spPr>
          <p:txBody>
            <a:bodyPr/>
            <a:lstStyle/>
            <a:p/>
          </p:txBody>
        </p:sp>
        <p:sp>
          <p:nvSpPr>
            <p:cNvPr id="54" name="rc54"/>
            <p:cNvSpPr/>
            <p:nvPr/>
          </p:nvSpPr>
          <p:spPr>
            <a:xfrm>
              <a:off x="5129313" y="2668750"/>
              <a:ext cx="215906" cy="2322009"/>
            </a:xfrm>
            <a:prstGeom prst="rect">
              <a:avLst/>
            </a:prstGeom>
            <a:solidFill>
              <a:srgbClr val="0058AB">
                <a:alpha val="100000"/>
              </a:srgbClr>
            </a:solidFill>
          </p:spPr>
          <p:txBody>
            <a:bodyPr/>
            <a:lstStyle/>
            <a:p/>
          </p:txBody>
        </p:sp>
        <p:sp>
          <p:nvSpPr>
            <p:cNvPr id="55" name="rc55"/>
            <p:cNvSpPr/>
            <p:nvPr/>
          </p:nvSpPr>
          <p:spPr>
            <a:xfrm>
              <a:off x="5369210" y="2241477"/>
              <a:ext cx="215906" cy="2749282"/>
            </a:xfrm>
            <a:prstGeom prst="rect">
              <a:avLst/>
            </a:prstGeom>
            <a:solidFill>
              <a:srgbClr val="0058AB">
                <a:alpha val="100000"/>
              </a:srgbClr>
            </a:solidFill>
          </p:spPr>
          <p:txBody>
            <a:bodyPr/>
            <a:lstStyle/>
            <a:p/>
          </p:txBody>
        </p:sp>
        <p:sp>
          <p:nvSpPr>
            <p:cNvPr id="56" name="rc56"/>
            <p:cNvSpPr/>
            <p:nvPr/>
          </p:nvSpPr>
          <p:spPr>
            <a:xfrm>
              <a:off x="5609106" y="1805096"/>
              <a:ext cx="215906" cy="3185664"/>
            </a:xfrm>
            <a:prstGeom prst="rect">
              <a:avLst/>
            </a:prstGeom>
            <a:solidFill>
              <a:srgbClr val="0058AB">
                <a:alpha val="100000"/>
              </a:srgbClr>
            </a:solidFill>
          </p:spPr>
          <p:txBody>
            <a:bodyPr/>
            <a:lstStyle/>
            <a:p/>
          </p:txBody>
        </p:sp>
        <p:sp>
          <p:nvSpPr>
            <p:cNvPr id="57" name="rc57"/>
            <p:cNvSpPr/>
            <p:nvPr/>
          </p:nvSpPr>
          <p:spPr>
            <a:xfrm>
              <a:off x="5849003" y="2245495"/>
              <a:ext cx="215906" cy="2745264"/>
            </a:xfrm>
            <a:prstGeom prst="rect">
              <a:avLst/>
            </a:prstGeom>
            <a:solidFill>
              <a:srgbClr val="0058AB">
                <a:alpha val="100000"/>
              </a:srgbClr>
            </a:solidFill>
          </p:spPr>
          <p:txBody>
            <a:bodyPr/>
            <a:lstStyle/>
            <a:p/>
          </p:txBody>
        </p:sp>
        <p:sp>
          <p:nvSpPr>
            <p:cNvPr id="58" name="rc58"/>
            <p:cNvSpPr/>
            <p:nvPr/>
          </p:nvSpPr>
          <p:spPr>
            <a:xfrm>
              <a:off x="6088899" y="2249513"/>
              <a:ext cx="215906" cy="2741246"/>
            </a:xfrm>
            <a:prstGeom prst="rect">
              <a:avLst/>
            </a:prstGeom>
            <a:solidFill>
              <a:srgbClr val="0058AB">
                <a:alpha val="100000"/>
              </a:srgbClr>
            </a:solidFill>
          </p:spPr>
          <p:txBody>
            <a:bodyPr/>
            <a:lstStyle/>
            <a:p/>
          </p:txBody>
        </p:sp>
        <p:sp>
          <p:nvSpPr>
            <p:cNvPr id="59" name="rc59"/>
            <p:cNvSpPr/>
            <p:nvPr/>
          </p:nvSpPr>
          <p:spPr>
            <a:xfrm>
              <a:off x="6328796" y="2559454"/>
              <a:ext cx="215906" cy="2431305"/>
            </a:xfrm>
            <a:prstGeom prst="rect">
              <a:avLst/>
            </a:prstGeom>
            <a:solidFill>
              <a:srgbClr val="0058AB">
                <a:alpha val="100000"/>
              </a:srgbClr>
            </a:solidFill>
          </p:spPr>
          <p:txBody>
            <a:bodyPr/>
            <a:lstStyle/>
            <a:p/>
          </p:txBody>
        </p:sp>
        <p:sp>
          <p:nvSpPr>
            <p:cNvPr id="60" name="rc60"/>
            <p:cNvSpPr/>
            <p:nvPr/>
          </p:nvSpPr>
          <p:spPr>
            <a:xfrm>
              <a:off x="6568692" y="1765985"/>
              <a:ext cx="215906" cy="3224774"/>
            </a:xfrm>
            <a:prstGeom prst="rect">
              <a:avLst/>
            </a:prstGeom>
            <a:solidFill>
              <a:srgbClr val="0058AB">
                <a:alpha val="100000"/>
              </a:srgbClr>
            </a:solidFill>
          </p:spPr>
          <p:txBody>
            <a:bodyPr/>
            <a:lstStyle/>
            <a:p/>
          </p:txBody>
        </p:sp>
        <p:sp>
          <p:nvSpPr>
            <p:cNvPr id="61" name="rc61"/>
            <p:cNvSpPr/>
            <p:nvPr/>
          </p:nvSpPr>
          <p:spPr>
            <a:xfrm>
              <a:off x="6808589" y="1404343"/>
              <a:ext cx="215906" cy="3586416"/>
            </a:xfrm>
            <a:prstGeom prst="rect">
              <a:avLst/>
            </a:prstGeom>
            <a:solidFill>
              <a:srgbClr val="0058AB">
                <a:alpha val="100000"/>
              </a:srgbClr>
            </a:solidFill>
          </p:spPr>
          <p:txBody>
            <a:bodyPr/>
            <a:lstStyle/>
            <a:p/>
          </p:txBody>
        </p:sp>
        <p:sp>
          <p:nvSpPr>
            <p:cNvPr id="62" name="rc62"/>
            <p:cNvSpPr/>
            <p:nvPr/>
          </p:nvSpPr>
          <p:spPr>
            <a:xfrm>
              <a:off x="7048485" y="866434"/>
              <a:ext cx="215906" cy="4124325"/>
            </a:xfrm>
            <a:prstGeom prst="rect">
              <a:avLst/>
            </a:prstGeom>
            <a:solidFill>
              <a:srgbClr val="0058AB">
                <a:alpha val="100000"/>
              </a:srgbClr>
            </a:solidFill>
          </p:spPr>
          <p:txBody>
            <a:bodyPr/>
            <a:lstStyle/>
            <a:p/>
          </p:txBody>
        </p:sp>
        <p:sp>
          <p:nvSpPr>
            <p:cNvPr id="63" name="rc63"/>
            <p:cNvSpPr/>
            <p:nvPr/>
          </p:nvSpPr>
          <p:spPr>
            <a:xfrm>
              <a:off x="8487864" y="3618127"/>
              <a:ext cx="215906" cy="1372632"/>
            </a:xfrm>
            <a:prstGeom prst="rect">
              <a:avLst/>
            </a:prstGeom>
            <a:solidFill>
              <a:srgbClr val="69DBFF">
                <a:alpha val="100000"/>
              </a:srgbClr>
            </a:solidFill>
          </p:spPr>
          <p:txBody>
            <a:bodyPr/>
            <a:lstStyle/>
            <a:p/>
          </p:txBody>
        </p:sp>
        <p:sp>
          <p:nvSpPr>
            <p:cNvPr id="64" name="pl64"/>
            <p:cNvSpPr/>
            <p:nvPr/>
          </p:nvSpPr>
          <p:spPr>
            <a:xfrm>
              <a:off x="6196853" y="2245495"/>
              <a:ext cx="2398964" cy="1372632"/>
            </a:xfrm>
            <a:custGeom>
              <a:avLst/>
              <a:pathLst>
                <a:path w="2398964" h="1372632">
                  <a:moveTo>
                    <a:pt x="0" y="0"/>
                  </a:moveTo>
                  <a:lnTo>
                    <a:pt x="239896" y="137263"/>
                  </a:lnTo>
                  <a:lnTo>
                    <a:pt x="479792" y="274526"/>
                  </a:lnTo>
                  <a:lnTo>
                    <a:pt x="719689" y="411789"/>
                  </a:lnTo>
                  <a:lnTo>
                    <a:pt x="959585" y="549052"/>
                  </a:lnTo>
                  <a:lnTo>
                    <a:pt x="1199482" y="686316"/>
                  </a:lnTo>
                  <a:lnTo>
                    <a:pt x="1439378" y="823579"/>
                  </a:lnTo>
                  <a:lnTo>
                    <a:pt x="1679275" y="960842"/>
                  </a:lnTo>
                  <a:lnTo>
                    <a:pt x="1919171" y="1098105"/>
                  </a:lnTo>
                  <a:lnTo>
                    <a:pt x="2159067" y="1235369"/>
                  </a:lnTo>
                  <a:lnTo>
                    <a:pt x="2398964" y="1372632"/>
                  </a:lnTo>
                </a:path>
              </a:pathLst>
            </a:custGeom>
            <a:ln w="13550" cap="flat">
              <a:solidFill>
                <a:srgbClr val="000000">
                  <a:alpha val="100000"/>
                </a:srgbClr>
              </a:solidFill>
              <a:prstDash val="solid"/>
              <a:round/>
            </a:ln>
          </p:spPr>
          <p:txBody>
            <a:bodyPr/>
            <a:lstStyle/>
            <a:p/>
          </p:txBody>
        </p:sp>
        <p:sp>
          <p:nvSpPr>
            <p:cNvPr id="65" name="pt65"/>
            <p:cNvSpPr/>
            <p:nvPr/>
          </p:nvSpPr>
          <p:spPr>
            <a:xfrm>
              <a:off x="6172027" y="22206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2357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2495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2632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27697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29069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044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1815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318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4560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593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9391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2545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9150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199931" y="398022"/>
              <a:ext cx="75948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Netherlands (Kingdom of the)</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88%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4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81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1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54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63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99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36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17772"/>
              <a:ext cx="249522" cy="1684925"/>
            </a:xfrm>
            <a:prstGeom prst="rect">
              <a:avLst/>
            </a:prstGeom>
            <a:solidFill>
              <a:srgbClr val="80BD41">
                <a:alpha val="100000"/>
              </a:srgbClr>
            </a:solidFill>
          </p:spPr>
          <p:txBody>
            <a:bodyPr/>
            <a:lstStyle/>
            <a:p/>
          </p:txBody>
        </p:sp>
        <p:sp>
          <p:nvSpPr>
            <p:cNvPr id="24" name="rc24"/>
            <p:cNvSpPr/>
            <p:nvPr/>
          </p:nvSpPr>
          <p:spPr>
            <a:xfrm>
              <a:off x="1296273" y="2365667"/>
              <a:ext cx="249522" cy="52105"/>
            </a:xfrm>
            <a:prstGeom prst="rect">
              <a:avLst/>
            </a:prstGeom>
            <a:solidFill>
              <a:srgbClr val="1CABE2">
                <a:alpha val="100000"/>
              </a:srgbClr>
            </a:solidFill>
          </p:spPr>
          <p:txBody>
            <a:bodyPr/>
            <a:lstStyle/>
            <a:p/>
          </p:txBody>
        </p:sp>
        <p:sp>
          <p:nvSpPr>
            <p:cNvPr id="25" name="rc25"/>
            <p:cNvSpPr/>
            <p:nvPr/>
          </p:nvSpPr>
          <p:spPr>
            <a:xfrm>
              <a:off x="1573521" y="2448382"/>
              <a:ext cx="249522" cy="1654314"/>
            </a:xfrm>
            <a:prstGeom prst="rect">
              <a:avLst/>
            </a:prstGeom>
            <a:solidFill>
              <a:srgbClr val="80BD41">
                <a:alpha val="100000"/>
              </a:srgbClr>
            </a:solidFill>
          </p:spPr>
          <p:txBody>
            <a:bodyPr/>
            <a:lstStyle/>
            <a:p/>
          </p:txBody>
        </p:sp>
        <p:sp>
          <p:nvSpPr>
            <p:cNvPr id="26" name="rc26"/>
            <p:cNvSpPr/>
            <p:nvPr/>
          </p:nvSpPr>
          <p:spPr>
            <a:xfrm>
              <a:off x="1573521" y="2397197"/>
              <a:ext cx="249522" cy="51185"/>
            </a:xfrm>
            <a:prstGeom prst="rect">
              <a:avLst/>
            </a:prstGeom>
            <a:solidFill>
              <a:srgbClr val="1CABE2">
                <a:alpha val="100000"/>
              </a:srgbClr>
            </a:solidFill>
          </p:spPr>
          <p:txBody>
            <a:bodyPr/>
            <a:lstStyle/>
            <a:p/>
          </p:txBody>
        </p:sp>
        <p:sp>
          <p:nvSpPr>
            <p:cNvPr id="27" name="rc27"/>
            <p:cNvSpPr/>
            <p:nvPr/>
          </p:nvSpPr>
          <p:spPr>
            <a:xfrm>
              <a:off x="1850769" y="2456077"/>
              <a:ext cx="249522" cy="1646620"/>
            </a:xfrm>
            <a:prstGeom prst="rect">
              <a:avLst/>
            </a:prstGeom>
            <a:solidFill>
              <a:srgbClr val="80BD41">
                <a:alpha val="100000"/>
              </a:srgbClr>
            </a:solidFill>
          </p:spPr>
          <p:txBody>
            <a:bodyPr/>
            <a:lstStyle/>
            <a:p/>
          </p:txBody>
        </p:sp>
        <p:sp>
          <p:nvSpPr>
            <p:cNvPr id="28" name="rc28"/>
            <p:cNvSpPr/>
            <p:nvPr/>
          </p:nvSpPr>
          <p:spPr>
            <a:xfrm>
              <a:off x="1850769" y="2405143"/>
              <a:ext cx="249522" cy="50934"/>
            </a:xfrm>
            <a:prstGeom prst="rect">
              <a:avLst/>
            </a:prstGeom>
            <a:solidFill>
              <a:srgbClr val="1CABE2">
                <a:alpha val="100000"/>
              </a:srgbClr>
            </a:solidFill>
          </p:spPr>
          <p:txBody>
            <a:bodyPr/>
            <a:lstStyle/>
            <a:p/>
          </p:txBody>
        </p:sp>
        <p:sp>
          <p:nvSpPr>
            <p:cNvPr id="29" name="rc29"/>
            <p:cNvSpPr/>
            <p:nvPr/>
          </p:nvSpPr>
          <p:spPr>
            <a:xfrm>
              <a:off x="2128016" y="2457248"/>
              <a:ext cx="249522" cy="1645449"/>
            </a:xfrm>
            <a:prstGeom prst="rect">
              <a:avLst/>
            </a:prstGeom>
            <a:solidFill>
              <a:srgbClr val="80BD41">
                <a:alpha val="100000"/>
              </a:srgbClr>
            </a:solidFill>
          </p:spPr>
          <p:txBody>
            <a:bodyPr/>
            <a:lstStyle/>
            <a:p/>
          </p:txBody>
        </p:sp>
        <p:sp>
          <p:nvSpPr>
            <p:cNvPr id="30" name="rc30"/>
            <p:cNvSpPr/>
            <p:nvPr/>
          </p:nvSpPr>
          <p:spPr>
            <a:xfrm>
              <a:off x="2128016" y="2423626"/>
              <a:ext cx="249522" cy="33621"/>
            </a:xfrm>
            <a:prstGeom prst="rect">
              <a:avLst/>
            </a:prstGeom>
            <a:solidFill>
              <a:srgbClr val="1CABE2">
                <a:alpha val="100000"/>
              </a:srgbClr>
            </a:solidFill>
          </p:spPr>
          <p:txBody>
            <a:bodyPr/>
            <a:lstStyle/>
            <a:p/>
          </p:txBody>
        </p:sp>
        <p:sp>
          <p:nvSpPr>
            <p:cNvPr id="31" name="rc31"/>
            <p:cNvSpPr/>
            <p:nvPr/>
          </p:nvSpPr>
          <p:spPr>
            <a:xfrm>
              <a:off x="2405264" y="2506676"/>
              <a:ext cx="249522" cy="1596020"/>
            </a:xfrm>
            <a:prstGeom prst="rect">
              <a:avLst/>
            </a:prstGeom>
            <a:solidFill>
              <a:srgbClr val="80BD41">
                <a:alpha val="100000"/>
              </a:srgbClr>
            </a:solidFill>
          </p:spPr>
          <p:txBody>
            <a:bodyPr/>
            <a:lstStyle/>
            <a:p/>
          </p:txBody>
        </p:sp>
        <p:sp>
          <p:nvSpPr>
            <p:cNvPr id="32" name="rc32"/>
            <p:cNvSpPr/>
            <p:nvPr/>
          </p:nvSpPr>
          <p:spPr>
            <a:xfrm>
              <a:off x="2405264" y="2474058"/>
              <a:ext cx="249522" cy="32617"/>
            </a:xfrm>
            <a:prstGeom prst="rect">
              <a:avLst/>
            </a:prstGeom>
            <a:solidFill>
              <a:srgbClr val="1CABE2">
                <a:alpha val="100000"/>
              </a:srgbClr>
            </a:solidFill>
          </p:spPr>
          <p:txBody>
            <a:bodyPr/>
            <a:lstStyle/>
            <a:p/>
          </p:txBody>
        </p:sp>
        <p:sp>
          <p:nvSpPr>
            <p:cNvPr id="33" name="rc33"/>
            <p:cNvSpPr/>
            <p:nvPr/>
          </p:nvSpPr>
          <p:spPr>
            <a:xfrm>
              <a:off x="2682512" y="2586967"/>
              <a:ext cx="249522" cy="1515730"/>
            </a:xfrm>
            <a:prstGeom prst="rect">
              <a:avLst/>
            </a:prstGeom>
            <a:solidFill>
              <a:srgbClr val="80BD41">
                <a:alpha val="100000"/>
              </a:srgbClr>
            </a:solidFill>
          </p:spPr>
          <p:txBody>
            <a:bodyPr/>
            <a:lstStyle/>
            <a:p/>
          </p:txBody>
        </p:sp>
        <p:sp>
          <p:nvSpPr>
            <p:cNvPr id="34" name="rc34"/>
            <p:cNvSpPr/>
            <p:nvPr/>
          </p:nvSpPr>
          <p:spPr>
            <a:xfrm>
              <a:off x="2682512" y="2523822"/>
              <a:ext cx="249522" cy="63144"/>
            </a:xfrm>
            <a:prstGeom prst="rect">
              <a:avLst/>
            </a:prstGeom>
            <a:solidFill>
              <a:srgbClr val="1CABE2">
                <a:alpha val="100000"/>
              </a:srgbClr>
            </a:solidFill>
          </p:spPr>
          <p:txBody>
            <a:bodyPr/>
            <a:lstStyle/>
            <a:p/>
          </p:txBody>
        </p:sp>
        <p:sp>
          <p:nvSpPr>
            <p:cNvPr id="35" name="rc35"/>
            <p:cNvSpPr/>
            <p:nvPr/>
          </p:nvSpPr>
          <p:spPr>
            <a:xfrm>
              <a:off x="2959759" y="2610803"/>
              <a:ext cx="249522" cy="1491893"/>
            </a:xfrm>
            <a:prstGeom prst="rect">
              <a:avLst/>
            </a:prstGeom>
            <a:solidFill>
              <a:srgbClr val="80BD41">
                <a:alpha val="100000"/>
              </a:srgbClr>
            </a:solidFill>
          </p:spPr>
          <p:txBody>
            <a:bodyPr/>
            <a:lstStyle/>
            <a:p/>
          </p:txBody>
        </p:sp>
        <p:sp>
          <p:nvSpPr>
            <p:cNvPr id="36" name="rc36"/>
            <p:cNvSpPr/>
            <p:nvPr/>
          </p:nvSpPr>
          <p:spPr>
            <a:xfrm>
              <a:off x="2959759" y="2548662"/>
              <a:ext cx="249522" cy="62141"/>
            </a:xfrm>
            <a:prstGeom prst="rect">
              <a:avLst/>
            </a:prstGeom>
            <a:solidFill>
              <a:srgbClr val="1CABE2">
                <a:alpha val="100000"/>
              </a:srgbClr>
            </a:solidFill>
          </p:spPr>
          <p:txBody>
            <a:bodyPr/>
            <a:lstStyle/>
            <a:p/>
          </p:txBody>
        </p:sp>
        <p:sp>
          <p:nvSpPr>
            <p:cNvPr id="37" name="rc37"/>
            <p:cNvSpPr/>
            <p:nvPr/>
          </p:nvSpPr>
          <p:spPr>
            <a:xfrm>
              <a:off x="3237007" y="2626359"/>
              <a:ext cx="249522" cy="1476337"/>
            </a:xfrm>
            <a:prstGeom prst="rect">
              <a:avLst/>
            </a:prstGeom>
            <a:solidFill>
              <a:srgbClr val="80BD41">
                <a:alpha val="100000"/>
              </a:srgbClr>
            </a:solidFill>
          </p:spPr>
          <p:txBody>
            <a:bodyPr/>
            <a:lstStyle/>
            <a:p/>
          </p:txBody>
        </p:sp>
        <p:sp>
          <p:nvSpPr>
            <p:cNvPr id="38" name="rc38"/>
            <p:cNvSpPr/>
            <p:nvPr/>
          </p:nvSpPr>
          <p:spPr>
            <a:xfrm>
              <a:off x="3237007" y="2580694"/>
              <a:ext cx="249522" cy="45665"/>
            </a:xfrm>
            <a:prstGeom prst="rect">
              <a:avLst/>
            </a:prstGeom>
            <a:solidFill>
              <a:srgbClr val="1CABE2">
                <a:alpha val="100000"/>
              </a:srgbClr>
            </a:solidFill>
          </p:spPr>
          <p:txBody>
            <a:bodyPr/>
            <a:lstStyle/>
            <a:p/>
          </p:txBody>
        </p:sp>
        <p:sp>
          <p:nvSpPr>
            <p:cNvPr id="39" name="rc39"/>
            <p:cNvSpPr/>
            <p:nvPr/>
          </p:nvSpPr>
          <p:spPr>
            <a:xfrm>
              <a:off x="3514255" y="2605450"/>
              <a:ext cx="249522" cy="1497246"/>
            </a:xfrm>
            <a:prstGeom prst="rect">
              <a:avLst/>
            </a:prstGeom>
            <a:solidFill>
              <a:srgbClr val="80BD41">
                <a:alpha val="100000"/>
              </a:srgbClr>
            </a:solidFill>
          </p:spPr>
          <p:txBody>
            <a:bodyPr/>
            <a:lstStyle/>
            <a:p/>
          </p:txBody>
        </p:sp>
        <p:sp>
          <p:nvSpPr>
            <p:cNvPr id="40" name="rc40"/>
            <p:cNvSpPr/>
            <p:nvPr/>
          </p:nvSpPr>
          <p:spPr>
            <a:xfrm>
              <a:off x="3514255" y="2559116"/>
              <a:ext cx="249522" cy="46334"/>
            </a:xfrm>
            <a:prstGeom prst="rect">
              <a:avLst/>
            </a:prstGeom>
            <a:solidFill>
              <a:srgbClr val="1CABE2">
                <a:alpha val="100000"/>
              </a:srgbClr>
            </a:solidFill>
          </p:spPr>
          <p:txBody>
            <a:bodyPr/>
            <a:lstStyle/>
            <a:p/>
          </p:txBody>
        </p:sp>
        <p:sp>
          <p:nvSpPr>
            <p:cNvPr id="41" name="rc41"/>
            <p:cNvSpPr/>
            <p:nvPr/>
          </p:nvSpPr>
          <p:spPr>
            <a:xfrm>
              <a:off x="3791502" y="2601436"/>
              <a:ext cx="249522" cy="1501261"/>
            </a:xfrm>
            <a:prstGeom prst="rect">
              <a:avLst/>
            </a:prstGeom>
            <a:solidFill>
              <a:srgbClr val="80BD41">
                <a:alpha val="100000"/>
              </a:srgbClr>
            </a:solidFill>
          </p:spPr>
          <p:txBody>
            <a:bodyPr/>
            <a:lstStyle/>
            <a:p/>
          </p:txBody>
        </p:sp>
        <p:sp>
          <p:nvSpPr>
            <p:cNvPr id="42" name="rc42"/>
            <p:cNvSpPr/>
            <p:nvPr/>
          </p:nvSpPr>
          <p:spPr>
            <a:xfrm>
              <a:off x="3791502" y="2555018"/>
              <a:ext cx="249522" cy="46417"/>
            </a:xfrm>
            <a:prstGeom prst="rect">
              <a:avLst/>
            </a:prstGeom>
            <a:solidFill>
              <a:srgbClr val="1CABE2">
                <a:alpha val="100000"/>
              </a:srgbClr>
            </a:solidFill>
          </p:spPr>
          <p:txBody>
            <a:bodyPr/>
            <a:lstStyle/>
            <a:p/>
          </p:txBody>
        </p:sp>
        <p:sp>
          <p:nvSpPr>
            <p:cNvPr id="43" name="rc43"/>
            <p:cNvSpPr/>
            <p:nvPr/>
          </p:nvSpPr>
          <p:spPr>
            <a:xfrm>
              <a:off x="4068750" y="2605283"/>
              <a:ext cx="249522" cy="1497413"/>
            </a:xfrm>
            <a:prstGeom prst="rect">
              <a:avLst/>
            </a:prstGeom>
            <a:solidFill>
              <a:srgbClr val="80BD41">
                <a:alpha val="100000"/>
              </a:srgbClr>
            </a:solidFill>
          </p:spPr>
          <p:txBody>
            <a:bodyPr/>
            <a:lstStyle/>
            <a:p/>
          </p:txBody>
        </p:sp>
        <p:sp>
          <p:nvSpPr>
            <p:cNvPr id="44" name="rc44"/>
            <p:cNvSpPr/>
            <p:nvPr/>
          </p:nvSpPr>
          <p:spPr>
            <a:xfrm>
              <a:off x="4068750" y="2558949"/>
              <a:ext cx="249522" cy="46334"/>
            </a:xfrm>
            <a:prstGeom prst="rect">
              <a:avLst/>
            </a:prstGeom>
            <a:solidFill>
              <a:srgbClr val="1CABE2">
                <a:alpha val="100000"/>
              </a:srgbClr>
            </a:solidFill>
          </p:spPr>
          <p:txBody>
            <a:bodyPr/>
            <a:lstStyle/>
            <a:p/>
          </p:txBody>
        </p:sp>
        <p:sp>
          <p:nvSpPr>
            <p:cNvPr id="45" name="rc45"/>
            <p:cNvSpPr/>
            <p:nvPr/>
          </p:nvSpPr>
          <p:spPr>
            <a:xfrm>
              <a:off x="4345998" y="2636981"/>
              <a:ext cx="249522" cy="1465715"/>
            </a:xfrm>
            <a:prstGeom prst="rect">
              <a:avLst/>
            </a:prstGeom>
            <a:solidFill>
              <a:srgbClr val="80BD41">
                <a:alpha val="100000"/>
              </a:srgbClr>
            </a:solidFill>
          </p:spPr>
          <p:txBody>
            <a:bodyPr/>
            <a:lstStyle/>
            <a:p/>
          </p:txBody>
        </p:sp>
        <p:sp>
          <p:nvSpPr>
            <p:cNvPr id="46" name="rc46"/>
            <p:cNvSpPr/>
            <p:nvPr/>
          </p:nvSpPr>
          <p:spPr>
            <a:xfrm>
              <a:off x="4345998" y="2591650"/>
              <a:ext cx="249522" cy="45330"/>
            </a:xfrm>
            <a:prstGeom prst="rect">
              <a:avLst/>
            </a:prstGeom>
            <a:solidFill>
              <a:srgbClr val="1CABE2">
                <a:alpha val="100000"/>
              </a:srgbClr>
            </a:solidFill>
          </p:spPr>
          <p:txBody>
            <a:bodyPr/>
            <a:lstStyle/>
            <a:p/>
          </p:txBody>
        </p:sp>
        <p:sp>
          <p:nvSpPr>
            <p:cNvPr id="47" name="rc47"/>
            <p:cNvSpPr/>
            <p:nvPr/>
          </p:nvSpPr>
          <p:spPr>
            <a:xfrm>
              <a:off x="4623245" y="2668344"/>
              <a:ext cx="249522" cy="1434352"/>
            </a:xfrm>
            <a:prstGeom prst="rect">
              <a:avLst/>
            </a:prstGeom>
            <a:solidFill>
              <a:srgbClr val="80BD41">
                <a:alpha val="100000"/>
              </a:srgbClr>
            </a:solidFill>
          </p:spPr>
          <p:txBody>
            <a:bodyPr/>
            <a:lstStyle/>
            <a:p/>
          </p:txBody>
        </p:sp>
        <p:sp>
          <p:nvSpPr>
            <p:cNvPr id="48" name="rc48"/>
            <p:cNvSpPr/>
            <p:nvPr/>
          </p:nvSpPr>
          <p:spPr>
            <a:xfrm>
              <a:off x="4623245" y="2624017"/>
              <a:ext cx="249522" cy="44326"/>
            </a:xfrm>
            <a:prstGeom prst="rect">
              <a:avLst/>
            </a:prstGeom>
            <a:solidFill>
              <a:srgbClr val="1CABE2">
                <a:alpha val="100000"/>
              </a:srgbClr>
            </a:solidFill>
          </p:spPr>
          <p:txBody>
            <a:bodyPr/>
            <a:lstStyle/>
            <a:p/>
          </p:txBody>
        </p:sp>
        <p:sp>
          <p:nvSpPr>
            <p:cNvPr id="49" name="rc49"/>
            <p:cNvSpPr/>
            <p:nvPr/>
          </p:nvSpPr>
          <p:spPr>
            <a:xfrm>
              <a:off x="4900493" y="2701380"/>
              <a:ext cx="249522" cy="1401316"/>
            </a:xfrm>
            <a:prstGeom prst="rect">
              <a:avLst/>
            </a:prstGeom>
            <a:solidFill>
              <a:srgbClr val="80BD41">
                <a:alpha val="100000"/>
              </a:srgbClr>
            </a:solidFill>
          </p:spPr>
          <p:txBody>
            <a:bodyPr/>
            <a:lstStyle/>
            <a:p/>
          </p:txBody>
        </p:sp>
        <p:sp>
          <p:nvSpPr>
            <p:cNvPr id="50" name="rc50"/>
            <p:cNvSpPr/>
            <p:nvPr/>
          </p:nvSpPr>
          <p:spPr>
            <a:xfrm>
              <a:off x="4900493" y="2658057"/>
              <a:ext cx="249522" cy="43323"/>
            </a:xfrm>
            <a:prstGeom prst="rect">
              <a:avLst/>
            </a:prstGeom>
            <a:solidFill>
              <a:srgbClr val="1CABE2">
                <a:alpha val="100000"/>
              </a:srgbClr>
            </a:solidFill>
          </p:spPr>
          <p:txBody>
            <a:bodyPr/>
            <a:lstStyle/>
            <a:p/>
          </p:txBody>
        </p:sp>
        <p:sp>
          <p:nvSpPr>
            <p:cNvPr id="51" name="rc51"/>
            <p:cNvSpPr/>
            <p:nvPr/>
          </p:nvSpPr>
          <p:spPr>
            <a:xfrm>
              <a:off x="5177741" y="2690424"/>
              <a:ext cx="249522" cy="1412272"/>
            </a:xfrm>
            <a:prstGeom prst="rect">
              <a:avLst/>
            </a:prstGeom>
            <a:solidFill>
              <a:srgbClr val="80BD41">
                <a:alpha val="100000"/>
              </a:srgbClr>
            </a:solidFill>
          </p:spPr>
          <p:txBody>
            <a:bodyPr/>
            <a:lstStyle/>
            <a:p/>
          </p:txBody>
        </p:sp>
        <p:sp>
          <p:nvSpPr>
            <p:cNvPr id="52" name="rc52"/>
            <p:cNvSpPr/>
            <p:nvPr/>
          </p:nvSpPr>
          <p:spPr>
            <a:xfrm>
              <a:off x="5177741" y="2631545"/>
              <a:ext cx="249522" cy="58879"/>
            </a:xfrm>
            <a:prstGeom prst="rect">
              <a:avLst/>
            </a:prstGeom>
            <a:solidFill>
              <a:srgbClr val="1CABE2">
                <a:alpha val="100000"/>
              </a:srgbClr>
            </a:solidFill>
          </p:spPr>
          <p:txBody>
            <a:bodyPr/>
            <a:lstStyle/>
            <a:p/>
          </p:txBody>
        </p:sp>
        <p:sp>
          <p:nvSpPr>
            <p:cNvPr id="53" name="rc53"/>
            <p:cNvSpPr/>
            <p:nvPr/>
          </p:nvSpPr>
          <p:spPr>
            <a:xfrm>
              <a:off x="5454988" y="2736591"/>
              <a:ext cx="249522" cy="1366105"/>
            </a:xfrm>
            <a:prstGeom prst="rect">
              <a:avLst/>
            </a:prstGeom>
            <a:solidFill>
              <a:srgbClr val="80BD41">
                <a:alpha val="100000"/>
              </a:srgbClr>
            </a:solidFill>
          </p:spPr>
          <p:txBody>
            <a:bodyPr/>
            <a:lstStyle/>
            <a:p/>
          </p:txBody>
        </p:sp>
        <p:sp>
          <p:nvSpPr>
            <p:cNvPr id="54" name="rc54"/>
            <p:cNvSpPr/>
            <p:nvPr/>
          </p:nvSpPr>
          <p:spPr>
            <a:xfrm>
              <a:off x="5454988" y="2664664"/>
              <a:ext cx="249522" cy="71926"/>
            </a:xfrm>
            <a:prstGeom prst="rect">
              <a:avLst/>
            </a:prstGeom>
            <a:solidFill>
              <a:srgbClr val="1CABE2">
                <a:alpha val="100000"/>
              </a:srgbClr>
            </a:solidFill>
          </p:spPr>
          <p:txBody>
            <a:bodyPr/>
            <a:lstStyle/>
            <a:p/>
          </p:txBody>
        </p:sp>
        <p:sp>
          <p:nvSpPr>
            <p:cNvPr id="55" name="rc55"/>
            <p:cNvSpPr/>
            <p:nvPr/>
          </p:nvSpPr>
          <p:spPr>
            <a:xfrm>
              <a:off x="5732236" y="2725217"/>
              <a:ext cx="249522" cy="1377480"/>
            </a:xfrm>
            <a:prstGeom prst="rect">
              <a:avLst/>
            </a:prstGeom>
            <a:solidFill>
              <a:srgbClr val="80BD41">
                <a:alpha val="100000"/>
              </a:srgbClr>
            </a:solidFill>
          </p:spPr>
          <p:txBody>
            <a:bodyPr/>
            <a:lstStyle/>
            <a:p/>
          </p:txBody>
        </p:sp>
        <p:sp>
          <p:nvSpPr>
            <p:cNvPr id="56" name="rc56"/>
            <p:cNvSpPr/>
            <p:nvPr/>
          </p:nvSpPr>
          <p:spPr>
            <a:xfrm>
              <a:off x="5732236" y="2652704"/>
              <a:ext cx="249522" cy="72512"/>
            </a:xfrm>
            <a:prstGeom prst="rect">
              <a:avLst/>
            </a:prstGeom>
            <a:solidFill>
              <a:srgbClr val="1CABE2">
                <a:alpha val="100000"/>
              </a:srgbClr>
            </a:solidFill>
          </p:spPr>
          <p:txBody>
            <a:bodyPr/>
            <a:lstStyle/>
            <a:p/>
          </p:txBody>
        </p:sp>
        <p:sp>
          <p:nvSpPr>
            <p:cNvPr id="57" name="rc57"/>
            <p:cNvSpPr/>
            <p:nvPr/>
          </p:nvSpPr>
          <p:spPr>
            <a:xfrm>
              <a:off x="6009484" y="2758002"/>
              <a:ext cx="249522" cy="1344695"/>
            </a:xfrm>
            <a:prstGeom prst="rect">
              <a:avLst/>
            </a:prstGeom>
            <a:solidFill>
              <a:srgbClr val="80BD41">
                <a:alpha val="100000"/>
              </a:srgbClr>
            </a:solidFill>
          </p:spPr>
          <p:txBody>
            <a:bodyPr/>
            <a:lstStyle/>
            <a:p/>
          </p:txBody>
        </p:sp>
        <p:sp>
          <p:nvSpPr>
            <p:cNvPr id="58" name="rc58"/>
            <p:cNvSpPr/>
            <p:nvPr/>
          </p:nvSpPr>
          <p:spPr>
            <a:xfrm>
              <a:off x="6009484" y="2672191"/>
              <a:ext cx="249522" cy="85810"/>
            </a:xfrm>
            <a:prstGeom prst="rect">
              <a:avLst/>
            </a:prstGeom>
            <a:solidFill>
              <a:srgbClr val="1CABE2">
                <a:alpha val="100000"/>
              </a:srgbClr>
            </a:solidFill>
          </p:spPr>
          <p:txBody>
            <a:bodyPr/>
            <a:lstStyle/>
            <a:p/>
          </p:txBody>
        </p:sp>
        <p:sp>
          <p:nvSpPr>
            <p:cNvPr id="59" name="rc59"/>
            <p:cNvSpPr/>
            <p:nvPr/>
          </p:nvSpPr>
          <p:spPr>
            <a:xfrm>
              <a:off x="6286731" y="2781252"/>
              <a:ext cx="249522" cy="1321444"/>
            </a:xfrm>
            <a:prstGeom prst="rect">
              <a:avLst/>
            </a:prstGeom>
            <a:solidFill>
              <a:srgbClr val="80BD41">
                <a:alpha val="100000"/>
              </a:srgbClr>
            </a:solidFill>
          </p:spPr>
          <p:txBody>
            <a:bodyPr/>
            <a:lstStyle/>
            <a:p/>
          </p:txBody>
        </p:sp>
        <p:sp>
          <p:nvSpPr>
            <p:cNvPr id="60" name="rc60"/>
            <p:cNvSpPr/>
            <p:nvPr/>
          </p:nvSpPr>
          <p:spPr>
            <a:xfrm>
              <a:off x="6286731" y="2681810"/>
              <a:ext cx="249522" cy="99442"/>
            </a:xfrm>
            <a:prstGeom prst="rect">
              <a:avLst/>
            </a:prstGeom>
            <a:solidFill>
              <a:srgbClr val="1CABE2">
                <a:alpha val="100000"/>
              </a:srgbClr>
            </a:solidFill>
          </p:spPr>
          <p:txBody>
            <a:bodyPr/>
            <a:lstStyle/>
            <a:p/>
          </p:txBody>
        </p:sp>
        <p:sp>
          <p:nvSpPr>
            <p:cNvPr id="61" name="rc61"/>
            <p:cNvSpPr/>
            <p:nvPr/>
          </p:nvSpPr>
          <p:spPr>
            <a:xfrm>
              <a:off x="6563979" y="2759925"/>
              <a:ext cx="249522" cy="1342771"/>
            </a:xfrm>
            <a:prstGeom prst="rect">
              <a:avLst/>
            </a:prstGeom>
            <a:solidFill>
              <a:srgbClr val="80BD41">
                <a:alpha val="100000"/>
              </a:srgbClr>
            </a:solidFill>
          </p:spPr>
          <p:txBody>
            <a:bodyPr/>
            <a:lstStyle/>
            <a:p/>
          </p:txBody>
        </p:sp>
        <p:sp>
          <p:nvSpPr>
            <p:cNvPr id="62" name="rc62"/>
            <p:cNvSpPr/>
            <p:nvPr/>
          </p:nvSpPr>
          <p:spPr>
            <a:xfrm>
              <a:off x="6563979" y="2674199"/>
              <a:ext cx="249522" cy="85726"/>
            </a:xfrm>
            <a:prstGeom prst="rect">
              <a:avLst/>
            </a:prstGeom>
            <a:solidFill>
              <a:srgbClr val="1CABE2">
                <a:alpha val="100000"/>
              </a:srgbClr>
            </a:solidFill>
          </p:spPr>
          <p:txBody>
            <a:bodyPr/>
            <a:lstStyle/>
            <a:p/>
          </p:txBody>
        </p:sp>
        <p:sp>
          <p:nvSpPr>
            <p:cNvPr id="63" name="rc63"/>
            <p:cNvSpPr/>
            <p:nvPr/>
          </p:nvSpPr>
          <p:spPr>
            <a:xfrm>
              <a:off x="6841227" y="2761849"/>
              <a:ext cx="249522" cy="1340847"/>
            </a:xfrm>
            <a:prstGeom prst="rect">
              <a:avLst/>
            </a:prstGeom>
            <a:solidFill>
              <a:srgbClr val="80BD41">
                <a:alpha val="100000"/>
              </a:srgbClr>
            </a:solidFill>
          </p:spPr>
          <p:txBody>
            <a:bodyPr/>
            <a:lstStyle/>
            <a:p/>
          </p:txBody>
        </p:sp>
        <p:sp>
          <p:nvSpPr>
            <p:cNvPr id="64" name="rc64"/>
            <p:cNvSpPr/>
            <p:nvPr/>
          </p:nvSpPr>
          <p:spPr>
            <a:xfrm>
              <a:off x="6841227" y="2676290"/>
              <a:ext cx="249522" cy="85559"/>
            </a:xfrm>
            <a:prstGeom prst="rect">
              <a:avLst/>
            </a:prstGeom>
            <a:solidFill>
              <a:srgbClr val="1CABE2">
                <a:alpha val="100000"/>
              </a:srgbClr>
            </a:solidFill>
          </p:spPr>
          <p:txBody>
            <a:bodyPr/>
            <a:lstStyle/>
            <a:p/>
          </p:txBody>
        </p:sp>
        <p:sp>
          <p:nvSpPr>
            <p:cNvPr id="65" name="rc65"/>
            <p:cNvSpPr/>
            <p:nvPr/>
          </p:nvSpPr>
          <p:spPr>
            <a:xfrm>
              <a:off x="7118474" y="2660482"/>
              <a:ext cx="249522" cy="1442214"/>
            </a:xfrm>
            <a:prstGeom prst="rect">
              <a:avLst/>
            </a:prstGeom>
            <a:solidFill>
              <a:srgbClr val="80BD41">
                <a:alpha val="100000"/>
              </a:srgbClr>
            </a:solidFill>
          </p:spPr>
          <p:txBody>
            <a:bodyPr/>
            <a:lstStyle/>
            <a:p/>
          </p:txBody>
        </p:sp>
        <p:sp>
          <p:nvSpPr>
            <p:cNvPr id="66" name="rc66"/>
            <p:cNvSpPr/>
            <p:nvPr/>
          </p:nvSpPr>
          <p:spPr>
            <a:xfrm>
              <a:off x="7118474" y="2584541"/>
              <a:ext cx="249522" cy="75941"/>
            </a:xfrm>
            <a:prstGeom prst="rect">
              <a:avLst/>
            </a:prstGeom>
            <a:solidFill>
              <a:srgbClr val="1CABE2">
                <a:alpha val="100000"/>
              </a:srgbClr>
            </a:solidFill>
          </p:spPr>
          <p:txBody>
            <a:bodyPr/>
            <a:lstStyle/>
            <a:p/>
          </p:txBody>
        </p:sp>
        <p:sp>
          <p:nvSpPr>
            <p:cNvPr id="67" name="rc67"/>
            <p:cNvSpPr/>
            <p:nvPr/>
          </p:nvSpPr>
          <p:spPr>
            <a:xfrm>
              <a:off x="7395722" y="2765027"/>
              <a:ext cx="249522" cy="1337669"/>
            </a:xfrm>
            <a:prstGeom prst="rect">
              <a:avLst/>
            </a:prstGeom>
            <a:solidFill>
              <a:srgbClr val="80BD41">
                <a:alpha val="100000"/>
              </a:srgbClr>
            </a:solidFill>
          </p:spPr>
          <p:txBody>
            <a:bodyPr/>
            <a:lstStyle/>
            <a:p/>
          </p:txBody>
        </p:sp>
        <p:sp>
          <p:nvSpPr>
            <p:cNvPr id="68" name="rc68"/>
            <p:cNvSpPr/>
            <p:nvPr/>
          </p:nvSpPr>
          <p:spPr>
            <a:xfrm>
              <a:off x="7395722" y="2664330"/>
              <a:ext cx="249522" cy="100697"/>
            </a:xfrm>
            <a:prstGeom prst="rect">
              <a:avLst/>
            </a:prstGeom>
            <a:solidFill>
              <a:srgbClr val="1CABE2">
                <a:alpha val="100000"/>
              </a:srgbClr>
            </a:solidFill>
          </p:spPr>
          <p:txBody>
            <a:bodyPr/>
            <a:lstStyle/>
            <a:p/>
          </p:txBody>
        </p:sp>
        <p:sp>
          <p:nvSpPr>
            <p:cNvPr id="69" name="rc69"/>
            <p:cNvSpPr/>
            <p:nvPr/>
          </p:nvSpPr>
          <p:spPr>
            <a:xfrm>
              <a:off x="7672970" y="2814958"/>
              <a:ext cx="249522" cy="1287739"/>
            </a:xfrm>
            <a:prstGeom prst="rect">
              <a:avLst/>
            </a:prstGeom>
            <a:solidFill>
              <a:srgbClr val="80BD41">
                <a:alpha val="100000"/>
              </a:srgbClr>
            </a:solidFill>
          </p:spPr>
          <p:txBody>
            <a:bodyPr/>
            <a:lstStyle/>
            <a:p/>
          </p:txBody>
        </p:sp>
        <p:sp>
          <p:nvSpPr>
            <p:cNvPr id="70" name="rc70"/>
            <p:cNvSpPr/>
            <p:nvPr/>
          </p:nvSpPr>
          <p:spPr>
            <a:xfrm>
              <a:off x="7672970" y="2702969"/>
              <a:ext cx="249522" cy="111988"/>
            </a:xfrm>
            <a:prstGeom prst="rect">
              <a:avLst/>
            </a:prstGeom>
            <a:solidFill>
              <a:srgbClr val="1CABE2">
                <a:alpha val="100000"/>
              </a:srgbClr>
            </a:solidFill>
          </p:spPr>
          <p:txBody>
            <a:bodyPr/>
            <a:lstStyle/>
            <a:p/>
          </p:txBody>
        </p:sp>
        <p:sp>
          <p:nvSpPr>
            <p:cNvPr id="71" name="rc71"/>
            <p:cNvSpPr/>
            <p:nvPr/>
          </p:nvSpPr>
          <p:spPr>
            <a:xfrm>
              <a:off x="7950217" y="2800740"/>
              <a:ext cx="249522" cy="1301957"/>
            </a:xfrm>
            <a:prstGeom prst="rect">
              <a:avLst/>
            </a:prstGeom>
            <a:solidFill>
              <a:srgbClr val="80BD41">
                <a:alpha val="100000"/>
              </a:srgbClr>
            </a:solidFill>
          </p:spPr>
          <p:txBody>
            <a:bodyPr/>
            <a:lstStyle/>
            <a:p/>
          </p:txBody>
        </p:sp>
        <p:sp>
          <p:nvSpPr>
            <p:cNvPr id="72" name="rc72"/>
            <p:cNvSpPr/>
            <p:nvPr/>
          </p:nvSpPr>
          <p:spPr>
            <a:xfrm>
              <a:off x="7950217" y="2671941"/>
              <a:ext cx="249522" cy="128799"/>
            </a:xfrm>
            <a:prstGeom prst="rect">
              <a:avLst/>
            </a:prstGeom>
            <a:solidFill>
              <a:srgbClr val="1CABE2">
                <a:alpha val="100000"/>
              </a:srgbClr>
            </a:solidFill>
          </p:spPr>
          <p:txBody>
            <a:bodyPr/>
            <a:lstStyle/>
            <a:p/>
          </p:txBody>
        </p:sp>
        <p:sp>
          <p:nvSpPr>
            <p:cNvPr id="73" name="pl73"/>
            <p:cNvSpPr/>
            <p:nvPr/>
          </p:nvSpPr>
          <p:spPr>
            <a:xfrm>
              <a:off x="1421035" y="1265506"/>
              <a:ext cx="6653943" cy="202656"/>
            </a:xfrm>
            <a:custGeom>
              <a:avLst/>
              <a:pathLst>
                <a:path w="6653943" h="202656">
                  <a:moveTo>
                    <a:pt x="0" y="28950"/>
                  </a:moveTo>
                  <a:lnTo>
                    <a:pt x="277247" y="28950"/>
                  </a:lnTo>
                  <a:lnTo>
                    <a:pt x="554495" y="28950"/>
                  </a:lnTo>
                  <a:lnTo>
                    <a:pt x="831742" y="0"/>
                  </a:lnTo>
                  <a:lnTo>
                    <a:pt x="1108990" y="0"/>
                  </a:lnTo>
                  <a:lnTo>
                    <a:pt x="1386238" y="57901"/>
                  </a:lnTo>
                  <a:lnTo>
                    <a:pt x="1663485" y="57901"/>
                  </a:lnTo>
                  <a:lnTo>
                    <a:pt x="1940733" y="28950"/>
                  </a:lnTo>
                  <a:lnTo>
                    <a:pt x="2217981" y="28950"/>
                  </a:lnTo>
                  <a:lnTo>
                    <a:pt x="2495228" y="28950"/>
                  </a:lnTo>
                  <a:lnTo>
                    <a:pt x="2772476" y="28950"/>
                  </a:lnTo>
                  <a:lnTo>
                    <a:pt x="3049724" y="28950"/>
                  </a:lnTo>
                  <a:lnTo>
                    <a:pt x="3326971" y="28950"/>
                  </a:lnTo>
                  <a:lnTo>
                    <a:pt x="3604219" y="28950"/>
                  </a:lnTo>
                  <a:lnTo>
                    <a:pt x="3881467" y="57901"/>
                  </a:lnTo>
                  <a:lnTo>
                    <a:pt x="4158714" y="86852"/>
                  </a:lnTo>
                  <a:lnTo>
                    <a:pt x="4435962" y="86852"/>
                  </a:lnTo>
                  <a:lnTo>
                    <a:pt x="4713210" y="115803"/>
                  </a:lnTo>
                  <a:lnTo>
                    <a:pt x="4990457" y="144754"/>
                  </a:lnTo>
                  <a:lnTo>
                    <a:pt x="5267705" y="115803"/>
                  </a:lnTo>
                  <a:lnTo>
                    <a:pt x="5544953" y="115803"/>
                  </a:lnTo>
                  <a:lnTo>
                    <a:pt x="5822200" y="86852"/>
                  </a:lnTo>
                  <a:lnTo>
                    <a:pt x="6099448" y="144754"/>
                  </a:lnTo>
                  <a:lnTo>
                    <a:pt x="6376696" y="173705"/>
                  </a:lnTo>
                  <a:lnTo>
                    <a:pt x="6653943" y="20265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03481" y="222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207.7</a:t>
              </a:r>
            </a:p>
          </p:txBody>
        </p:sp>
        <p:sp>
          <p:nvSpPr>
            <p:cNvPr id="85" name="tx85"/>
            <p:cNvSpPr/>
            <p:nvPr/>
          </p:nvSpPr>
          <p:spPr>
            <a:xfrm>
              <a:off x="2689720" y="2387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86" name="tx86"/>
            <p:cNvSpPr/>
            <p:nvPr/>
          </p:nvSpPr>
          <p:spPr>
            <a:xfrm>
              <a:off x="4075958" y="2423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87" name="tx87"/>
            <p:cNvSpPr/>
            <p:nvPr/>
          </p:nvSpPr>
          <p:spPr>
            <a:xfrm>
              <a:off x="5462196" y="25288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88" name="tx88"/>
            <p:cNvSpPr/>
            <p:nvPr/>
          </p:nvSpPr>
          <p:spPr>
            <a:xfrm>
              <a:off x="6571187" y="25383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89" name="tx89"/>
            <p:cNvSpPr/>
            <p:nvPr/>
          </p:nvSpPr>
          <p:spPr>
            <a:xfrm>
              <a:off x="6848435" y="25403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170.6</a:t>
              </a:r>
            </a:p>
          </p:txBody>
        </p:sp>
        <p:sp>
          <p:nvSpPr>
            <p:cNvPr id="90" name="tx90"/>
            <p:cNvSpPr/>
            <p:nvPr/>
          </p:nvSpPr>
          <p:spPr>
            <a:xfrm>
              <a:off x="7125682" y="2448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181.5</a:t>
              </a:r>
            </a:p>
          </p:txBody>
        </p:sp>
        <p:sp>
          <p:nvSpPr>
            <p:cNvPr id="91" name="tx91"/>
            <p:cNvSpPr/>
            <p:nvPr/>
          </p:nvSpPr>
          <p:spPr>
            <a:xfrm>
              <a:off x="7442107" y="252955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92" name="tx92"/>
            <p:cNvSpPr/>
            <p:nvPr/>
          </p:nvSpPr>
          <p:spPr>
            <a:xfrm>
              <a:off x="7680178" y="25670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167.3</a:t>
              </a:r>
            </a:p>
          </p:txBody>
        </p:sp>
        <p:sp>
          <p:nvSpPr>
            <p:cNvPr id="93" name="tx93"/>
            <p:cNvSpPr/>
            <p:nvPr/>
          </p:nvSpPr>
          <p:spPr>
            <a:xfrm>
              <a:off x="7957425" y="25371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25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201.5</a:t>
              </a:r>
            </a:p>
          </p:txBody>
        </p:sp>
        <p:sp>
          <p:nvSpPr>
            <p:cNvPr id="105" name="tx105"/>
            <p:cNvSpPr/>
            <p:nvPr/>
          </p:nvSpPr>
          <p:spPr>
            <a:xfrm>
              <a:off x="1355732" y="2356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6" name="tx106"/>
            <p:cNvSpPr/>
            <p:nvPr/>
          </p:nvSpPr>
          <p:spPr>
            <a:xfrm>
              <a:off x="2689720" y="3309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181.2</a:t>
              </a:r>
            </a:p>
          </p:txBody>
        </p:sp>
        <p:sp>
          <p:nvSpPr>
            <p:cNvPr id="107" name="tx107"/>
            <p:cNvSpPr/>
            <p:nvPr/>
          </p:nvSpPr>
          <p:spPr>
            <a:xfrm>
              <a:off x="2741971" y="25203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8" name="tx108"/>
            <p:cNvSpPr/>
            <p:nvPr/>
          </p:nvSpPr>
          <p:spPr>
            <a:xfrm>
              <a:off x="4115135" y="331894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9" name="tx109"/>
            <p:cNvSpPr/>
            <p:nvPr/>
          </p:nvSpPr>
          <p:spPr>
            <a:xfrm>
              <a:off x="4128209" y="2548260"/>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0" name="tx110"/>
            <p:cNvSpPr/>
            <p:nvPr/>
          </p:nvSpPr>
          <p:spPr>
            <a:xfrm>
              <a:off x="5462196" y="33845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163.3</a:t>
              </a:r>
            </a:p>
          </p:txBody>
        </p:sp>
        <p:sp>
          <p:nvSpPr>
            <p:cNvPr id="111" name="tx111"/>
            <p:cNvSpPr/>
            <p:nvPr/>
          </p:nvSpPr>
          <p:spPr>
            <a:xfrm>
              <a:off x="5514447" y="26655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2" name="tx112"/>
            <p:cNvSpPr/>
            <p:nvPr/>
          </p:nvSpPr>
          <p:spPr>
            <a:xfrm>
              <a:off x="6571187" y="3396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13" name="tx113"/>
            <p:cNvSpPr/>
            <p:nvPr/>
          </p:nvSpPr>
          <p:spPr>
            <a:xfrm>
              <a:off x="6597312" y="2682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6848435" y="3397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15" name="tx115"/>
            <p:cNvSpPr/>
            <p:nvPr/>
          </p:nvSpPr>
          <p:spPr>
            <a:xfrm>
              <a:off x="6874560" y="2684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6" name="tx116"/>
            <p:cNvSpPr/>
            <p:nvPr/>
          </p:nvSpPr>
          <p:spPr>
            <a:xfrm>
              <a:off x="7125682" y="33476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172.4</a:t>
              </a:r>
            </a:p>
          </p:txBody>
        </p:sp>
        <p:sp>
          <p:nvSpPr>
            <p:cNvPr id="117" name="tx117"/>
            <p:cNvSpPr/>
            <p:nvPr/>
          </p:nvSpPr>
          <p:spPr>
            <a:xfrm>
              <a:off x="7177933" y="25874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8" name="tx118"/>
            <p:cNvSpPr/>
            <p:nvPr/>
          </p:nvSpPr>
          <p:spPr>
            <a:xfrm>
              <a:off x="7402930" y="3398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159.9</a:t>
              </a:r>
            </a:p>
          </p:txBody>
        </p:sp>
        <p:sp>
          <p:nvSpPr>
            <p:cNvPr id="119" name="tx119"/>
            <p:cNvSpPr/>
            <p:nvPr/>
          </p:nvSpPr>
          <p:spPr>
            <a:xfrm>
              <a:off x="7468232" y="26807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7719354" y="34237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1" name="tx121"/>
            <p:cNvSpPr/>
            <p:nvPr/>
          </p:nvSpPr>
          <p:spPr>
            <a:xfrm>
              <a:off x="7706303" y="2723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2" name="tx122"/>
            <p:cNvSpPr/>
            <p:nvPr/>
          </p:nvSpPr>
          <p:spPr>
            <a:xfrm>
              <a:off x="7957425" y="3416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155.7</a:t>
              </a:r>
            </a:p>
          </p:txBody>
        </p:sp>
        <p:sp>
          <p:nvSpPr>
            <p:cNvPr id="123" name="tx123"/>
            <p:cNvSpPr/>
            <p:nvPr/>
          </p:nvSpPr>
          <p:spPr>
            <a:xfrm>
              <a:off x="7983551" y="2701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42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778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4144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48663"/>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2000-2024</a:t>
              </a:r>
            </a:p>
          </p:txBody>
        </p:sp>
        <p:sp>
          <p:nvSpPr>
            <p:cNvPr id="153" name="pl153"/>
            <p:cNvSpPr/>
            <p:nvPr/>
          </p:nvSpPr>
          <p:spPr>
            <a:xfrm>
              <a:off x="22570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787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003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220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179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395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6122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70415" cy="167191"/>
            </a:xfrm>
            <a:prstGeom prst="rect">
              <a:avLst/>
            </a:prstGeom>
            <a:solidFill>
              <a:srgbClr val="80BD41">
                <a:alpha val="100000"/>
              </a:srgbClr>
            </a:solidFill>
          </p:spPr>
          <p:txBody>
            <a:bodyPr/>
            <a:lstStyle/>
            <a:p/>
          </p:txBody>
        </p:sp>
        <p:sp>
          <p:nvSpPr>
            <p:cNvPr id="165" name="rc165"/>
            <p:cNvSpPr/>
            <p:nvPr/>
          </p:nvSpPr>
          <p:spPr>
            <a:xfrm>
              <a:off x="7466689" y="5889059"/>
              <a:ext cx="393938" cy="167191"/>
            </a:xfrm>
            <a:prstGeom prst="rect">
              <a:avLst/>
            </a:prstGeom>
            <a:solidFill>
              <a:srgbClr val="1CABE2">
                <a:alpha val="100000"/>
              </a:srgbClr>
            </a:solidFill>
          </p:spPr>
          <p:txBody>
            <a:bodyPr/>
            <a:lstStyle/>
            <a:p/>
          </p:txBody>
        </p:sp>
        <p:sp>
          <p:nvSpPr>
            <p:cNvPr id="166" name="rc166"/>
            <p:cNvSpPr/>
            <p:nvPr/>
          </p:nvSpPr>
          <p:spPr>
            <a:xfrm>
              <a:off x="1296273" y="5680069"/>
              <a:ext cx="5917526" cy="167191"/>
            </a:xfrm>
            <a:prstGeom prst="rect">
              <a:avLst/>
            </a:prstGeom>
            <a:solidFill>
              <a:srgbClr val="80BD41">
                <a:alpha val="100000"/>
              </a:srgbClr>
            </a:solidFill>
          </p:spPr>
          <p:txBody>
            <a:bodyPr/>
            <a:lstStyle/>
            <a:p/>
          </p:txBody>
        </p:sp>
        <p:sp>
          <p:nvSpPr>
            <p:cNvPr id="167" name="rc167"/>
            <p:cNvSpPr/>
            <p:nvPr/>
          </p:nvSpPr>
          <p:spPr>
            <a:xfrm>
              <a:off x="7213800" y="5680069"/>
              <a:ext cx="514617" cy="167191"/>
            </a:xfrm>
            <a:prstGeom prst="rect">
              <a:avLst/>
            </a:prstGeom>
            <a:solidFill>
              <a:srgbClr val="1CABE2">
                <a:alpha val="100000"/>
              </a:srgbClr>
            </a:solidFill>
          </p:spPr>
          <p:txBody>
            <a:bodyPr/>
            <a:lstStyle/>
            <a:p/>
          </p:txBody>
        </p:sp>
        <p:sp>
          <p:nvSpPr>
            <p:cNvPr id="168" name="rc168"/>
            <p:cNvSpPr/>
            <p:nvPr/>
          </p:nvSpPr>
          <p:spPr>
            <a:xfrm>
              <a:off x="1296273" y="5471080"/>
              <a:ext cx="5982862" cy="167191"/>
            </a:xfrm>
            <a:prstGeom prst="rect">
              <a:avLst/>
            </a:prstGeom>
            <a:solidFill>
              <a:srgbClr val="80BD41">
                <a:alpha val="100000"/>
              </a:srgbClr>
            </a:solidFill>
          </p:spPr>
          <p:txBody>
            <a:bodyPr/>
            <a:lstStyle/>
            <a:p/>
          </p:txBody>
        </p:sp>
        <p:sp>
          <p:nvSpPr>
            <p:cNvPr id="169" name="rc169"/>
            <p:cNvSpPr/>
            <p:nvPr/>
          </p:nvSpPr>
          <p:spPr>
            <a:xfrm>
              <a:off x="7279136" y="5471080"/>
              <a:ext cx="591867" cy="167191"/>
            </a:xfrm>
            <a:prstGeom prst="rect">
              <a:avLst/>
            </a:prstGeom>
            <a:solidFill>
              <a:srgbClr val="1CABE2">
                <a:alpha val="100000"/>
              </a:srgbClr>
            </a:solidFill>
          </p:spPr>
          <p:txBody>
            <a:bodyPr/>
            <a:lstStyle/>
            <a:p/>
          </p:txBody>
        </p:sp>
        <p:sp>
          <p:nvSpPr>
            <p:cNvPr id="170" name="tx170"/>
            <p:cNvSpPr/>
            <p:nvPr/>
          </p:nvSpPr>
          <p:spPr>
            <a:xfrm>
              <a:off x="8043760"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170.8</a:t>
              </a:r>
            </a:p>
          </p:txBody>
        </p:sp>
        <p:sp>
          <p:nvSpPr>
            <p:cNvPr id="171" name="tx171"/>
            <p:cNvSpPr/>
            <p:nvPr/>
          </p:nvSpPr>
          <p:spPr>
            <a:xfrm>
              <a:off x="790494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167.3</a:t>
              </a:r>
            </a:p>
          </p:txBody>
        </p:sp>
        <p:sp>
          <p:nvSpPr>
            <p:cNvPr id="172" name="tx172"/>
            <p:cNvSpPr/>
            <p:nvPr/>
          </p:nvSpPr>
          <p:spPr>
            <a:xfrm>
              <a:off x="8055059"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73" name="tx173"/>
            <p:cNvSpPr/>
            <p:nvPr/>
          </p:nvSpPr>
          <p:spPr>
            <a:xfrm>
              <a:off x="424584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74" name="tx174"/>
            <p:cNvSpPr/>
            <p:nvPr/>
          </p:nvSpPr>
          <p:spPr>
            <a:xfrm>
              <a:off x="75581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75" name="tx175"/>
            <p:cNvSpPr/>
            <p:nvPr/>
          </p:nvSpPr>
          <p:spPr>
            <a:xfrm>
              <a:off x="4164602"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76" name="tx176"/>
            <p:cNvSpPr/>
            <p:nvPr/>
          </p:nvSpPr>
          <p:spPr>
            <a:xfrm>
              <a:off x="736561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77" name="tx177"/>
            <p:cNvSpPr/>
            <p:nvPr/>
          </p:nvSpPr>
          <p:spPr>
            <a:xfrm>
              <a:off x="415206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155.7</a:t>
              </a:r>
            </a:p>
          </p:txBody>
        </p:sp>
        <p:sp>
          <p:nvSpPr>
            <p:cNvPr id="178" name="tx178"/>
            <p:cNvSpPr/>
            <p:nvPr/>
          </p:nvSpPr>
          <p:spPr>
            <a:xfrm>
              <a:off x="746957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4022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502303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94467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lower than in 2019 (94%).
The number of children vaccinated with DTP1 decreased 3%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Netherlands (Kingdom of the)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99991"/>
            </a:xfrm>
            <a:custGeom>
              <a:avLst/>
              <a:pathLst>
                <a:path w="3397293" h="199991">
                  <a:moveTo>
                    <a:pt x="0" y="28570"/>
                  </a:moveTo>
                  <a:lnTo>
                    <a:pt x="141553" y="28570"/>
                  </a:lnTo>
                  <a:lnTo>
                    <a:pt x="283107" y="28570"/>
                  </a:lnTo>
                  <a:lnTo>
                    <a:pt x="424661" y="0"/>
                  </a:lnTo>
                  <a:lnTo>
                    <a:pt x="566215" y="0"/>
                  </a:lnTo>
                  <a:lnTo>
                    <a:pt x="707769" y="57140"/>
                  </a:lnTo>
                  <a:lnTo>
                    <a:pt x="849323" y="57140"/>
                  </a:lnTo>
                  <a:lnTo>
                    <a:pt x="990877" y="28570"/>
                  </a:lnTo>
                  <a:lnTo>
                    <a:pt x="1132431" y="28570"/>
                  </a:lnTo>
                  <a:lnTo>
                    <a:pt x="1273984" y="28570"/>
                  </a:lnTo>
                  <a:lnTo>
                    <a:pt x="1415538" y="28570"/>
                  </a:lnTo>
                  <a:lnTo>
                    <a:pt x="1557092" y="28570"/>
                  </a:lnTo>
                  <a:lnTo>
                    <a:pt x="1698646" y="28570"/>
                  </a:lnTo>
                  <a:lnTo>
                    <a:pt x="1840200" y="28570"/>
                  </a:lnTo>
                  <a:lnTo>
                    <a:pt x="1981754" y="57140"/>
                  </a:lnTo>
                  <a:lnTo>
                    <a:pt x="2123308" y="85710"/>
                  </a:lnTo>
                  <a:lnTo>
                    <a:pt x="2264862" y="85710"/>
                  </a:lnTo>
                  <a:lnTo>
                    <a:pt x="2406416" y="114281"/>
                  </a:lnTo>
                  <a:lnTo>
                    <a:pt x="2547969" y="142851"/>
                  </a:lnTo>
                  <a:lnTo>
                    <a:pt x="2689523" y="114281"/>
                  </a:lnTo>
                  <a:lnTo>
                    <a:pt x="2831077" y="114281"/>
                  </a:lnTo>
                  <a:lnTo>
                    <a:pt x="2972631" y="85710"/>
                  </a:lnTo>
                  <a:lnTo>
                    <a:pt x="3114185" y="142851"/>
                  </a:lnTo>
                  <a:lnTo>
                    <a:pt x="3255739" y="171421"/>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99991"/>
            </a:xfrm>
            <a:custGeom>
              <a:avLst/>
              <a:pathLst>
                <a:path w="3397293" h="199991">
                  <a:moveTo>
                    <a:pt x="0" y="28570"/>
                  </a:moveTo>
                  <a:lnTo>
                    <a:pt x="141553" y="28570"/>
                  </a:lnTo>
                  <a:lnTo>
                    <a:pt x="283107" y="28570"/>
                  </a:lnTo>
                  <a:lnTo>
                    <a:pt x="424661" y="0"/>
                  </a:lnTo>
                  <a:lnTo>
                    <a:pt x="566215" y="0"/>
                  </a:lnTo>
                  <a:lnTo>
                    <a:pt x="707769" y="57140"/>
                  </a:lnTo>
                  <a:lnTo>
                    <a:pt x="849323" y="57140"/>
                  </a:lnTo>
                  <a:lnTo>
                    <a:pt x="990877" y="28570"/>
                  </a:lnTo>
                  <a:lnTo>
                    <a:pt x="1132431" y="28570"/>
                  </a:lnTo>
                  <a:lnTo>
                    <a:pt x="1273984" y="28570"/>
                  </a:lnTo>
                  <a:lnTo>
                    <a:pt x="1415538" y="28570"/>
                  </a:lnTo>
                  <a:lnTo>
                    <a:pt x="1557092" y="28570"/>
                  </a:lnTo>
                  <a:lnTo>
                    <a:pt x="1698646" y="28570"/>
                  </a:lnTo>
                  <a:lnTo>
                    <a:pt x="1840200" y="28570"/>
                  </a:lnTo>
                  <a:lnTo>
                    <a:pt x="1981754" y="57140"/>
                  </a:lnTo>
                  <a:lnTo>
                    <a:pt x="2123308" y="85710"/>
                  </a:lnTo>
                  <a:lnTo>
                    <a:pt x="2264862" y="85710"/>
                  </a:lnTo>
                  <a:lnTo>
                    <a:pt x="2406416" y="114281"/>
                  </a:lnTo>
                  <a:lnTo>
                    <a:pt x="2547969" y="142851"/>
                  </a:lnTo>
                  <a:lnTo>
                    <a:pt x="2689523" y="114281"/>
                  </a:lnTo>
                  <a:lnTo>
                    <a:pt x="2831077" y="114281"/>
                  </a:lnTo>
                  <a:lnTo>
                    <a:pt x="2972631" y="85710"/>
                  </a:lnTo>
                  <a:lnTo>
                    <a:pt x="3114185" y="142851"/>
                  </a:lnTo>
                  <a:lnTo>
                    <a:pt x="3255739" y="171421"/>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99991"/>
            </a:xfrm>
            <a:custGeom>
              <a:avLst/>
              <a:pathLst>
                <a:path w="3397293" h="199991">
                  <a:moveTo>
                    <a:pt x="0" y="28570"/>
                  </a:moveTo>
                  <a:lnTo>
                    <a:pt x="141553" y="28570"/>
                  </a:lnTo>
                  <a:lnTo>
                    <a:pt x="283107" y="28570"/>
                  </a:lnTo>
                  <a:lnTo>
                    <a:pt x="424661" y="0"/>
                  </a:lnTo>
                  <a:lnTo>
                    <a:pt x="566215" y="0"/>
                  </a:lnTo>
                  <a:lnTo>
                    <a:pt x="707769" y="57140"/>
                  </a:lnTo>
                  <a:lnTo>
                    <a:pt x="849323" y="57140"/>
                  </a:lnTo>
                  <a:lnTo>
                    <a:pt x="990877" y="28570"/>
                  </a:lnTo>
                  <a:lnTo>
                    <a:pt x="1132431" y="28570"/>
                  </a:lnTo>
                  <a:lnTo>
                    <a:pt x="1273984" y="28570"/>
                  </a:lnTo>
                  <a:lnTo>
                    <a:pt x="1415538" y="28570"/>
                  </a:lnTo>
                  <a:lnTo>
                    <a:pt x="1557092" y="28570"/>
                  </a:lnTo>
                  <a:lnTo>
                    <a:pt x="1698646" y="28570"/>
                  </a:lnTo>
                  <a:lnTo>
                    <a:pt x="1840200" y="28570"/>
                  </a:lnTo>
                  <a:lnTo>
                    <a:pt x="1981754" y="57140"/>
                  </a:lnTo>
                  <a:lnTo>
                    <a:pt x="2123308" y="85710"/>
                  </a:lnTo>
                  <a:lnTo>
                    <a:pt x="2264862" y="85710"/>
                  </a:lnTo>
                  <a:lnTo>
                    <a:pt x="2406416" y="114281"/>
                  </a:lnTo>
                  <a:lnTo>
                    <a:pt x="2547969" y="142851"/>
                  </a:lnTo>
                  <a:lnTo>
                    <a:pt x="2689523" y="114281"/>
                  </a:lnTo>
                  <a:lnTo>
                    <a:pt x="2831077" y="114281"/>
                  </a:lnTo>
                  <a:lnTo>
                    <a:pt x="2972631" y="85710"/>
                  </a:lnTo>
                  <a:lnTo>
                    <a:pt x="3114185" y="142851"/>
                  </a:lnTo>
                  <a:lnTo>
                    <a:pt x="3255739" y="171421"/>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7155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7155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901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46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982647" y="480231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0" name="tx60"/>
            <p:cNvSpPr/>
            <p:nvPr/>
          </p:nvSpPr>
          <p:spPr>
            <a:xfrm>
              <a:off x="316611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56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845741" y="471005"/>
              <a:ext cx="39477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Netherlands (Kingdom of the), 2000-2024</a:t>
              </a:r>
            </a:p>
          </p:txBody>
        </p:sp>
        <p:sp>
          <p:nvSpPr>
            <p:cNvPr id="63" name="pl63"/>
            <p:cNvSpPr/>
            <p:nvPr/>
          </p:nvSpPr>
          <p:spPr>
            <a:xfrm>
              <a:off x="5267799" y="3704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9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3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77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62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6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26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0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29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9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85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937068"/>
              <a:ext cx="3397293" cy="749969"/>
            </a:xfrm>
            <a:custGeom>
              <a:avLst/>
              <a:pathLst>
                <a:path w="3397293" h="749969">
                  <a:moveTo>
                    <a:pt x="0" y="107138"/>
                  </a:moveTo>
                  <a:lnTo>
                    <a:pt x="141553" y="107138"/>
                  </a:lnTo>
                  <a:lnTo>
                    <a:pt x="283107" y="107138"/>
                  </a:lnTo>
                  <a:lnTo>
                    <a:pt x="424661" y="0"/>
                  </a:lnTo>
                  <a:lnTo>
                    <a:pt x="566215" y="0"/>
                  </a:lnTo>
                  <a:lnTo>
                    <a:pt x="707769" y="214276"/>
                  </a:lnTo>
                  <a:lnTo>
                    <a:pt x="849323" y="214276"/>
                  </a:lnTo>
                  <a:lnTo>
                    <a:pt x="990877" y="107138"/>
                  </a:lnTo>
                  <a:lnTo>
                    <a:pt x="1132431" y="107138"/>
                  </a:lnTo>
                  <a:lnTo>
                    <a:pt x="1273984" y="107138"/>
                  </a:lnTo>
                  <a:lnTo>
                    <a:pt x="1415538" y="107138"/>
                  </a:lnTo>
                  <a:lnTo>
                    <a:pt x="1557092" y="107138"/>
                  </a:lnTo>
                  <a:lnTo>
                    <a:pt x="1698646" y="107138"/>
                  </a:lnTo>
                  <a:lnTo>
                    <a:pt x="1840200" y="107138"/>
                  </a:lnTo>
                  <a:lnTo>
                    <a:pt x="1981754" y="214276"/>
                  </a:lnTo>
                  <a:lnTo>
                    <a:pt x="2123308" y="321415"/>
                  </a:lnTo>
                  <a:lnTo>
                    <a:pt x="2264862" y="321415"/>
                  </a:lnTo>
                  <a:lnTo>
                    <a:pt x="2406416" y="428553"/>
                  </a:lnTo>
                  <a:lnTo>
                    <a:pt x="2547969" y="535692"/>
                  </a:lnTo>
                  <a:lnTo>
                    <a:pt x="2689523" y="428553"/>
                  </a:lnTo>
                  <a:lnTo>
                    <a:pt x="2831077" y="428553"/>
                  </a:lnTo>
                  <a:lnTo>
                    <a:pt x="2972631" y="321415"/>
                  </a:lnTo>
                  <a:lnTo>
                    <a:pt x="3114185" y="535692"/>
                  </a:lnTo>
                  <a:lnTo>
                    <a:pt x="3255739" y="642830"/>
                  </a:lnTo>
                  <a:lnTo>
                    <a:pt x="3397293" y="749969"/>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499938"/>
                  </a:lnTo>
                  <a:lnTo>
                    <a:pt x="283107" y="1499938"/>
                  </a:lnTo>
                  <a:lnTo>
                    <a:pt x="424661" y="1285661"/>
                  </a:lnTo>
                  <a:lnTo>
                    <a:pt x="566215" y="1071384"/>
                  </a:lnTo>
                  <a:lnTo>
                    <a:pt x="707769" y="964245"/>
                  </a:lnTo>
                  <a:lnTo>
                    <a:pt x="849323" y="857107"/>
                  </a:lnTo>
                  <a:lnTo>
                    <a:pt x="990877" y="857107"/>
                  </a:lnTo>
                  <a:lnTo>
                    <a:pt x="1132431" y="535692"/>
                  </a:lnTo>
                  <a:lnTo>
                    <a:pt x="1273984" y="321415"/>
                  </a:lnTo>
                  <a:lnTo>
                    <a:pt x="1415538" y="321415"/>
                  </a:lnTo>
                  <a:lnTo>
                    <a:pt x="1557092" y="214276"/>
                  </a:lnTo>
                  <a:lnTo>
                    <a:pt x="1698646" y="214276"/>
                  </a:lnTo>
                  <a:lnTo>
                    <a:pt x="1840200" y="321415"/>
                  </a:lnTo>
                  <a:lnTo>
                    <a:pt x="1981754" y="214276"/>
                  </a:lnTo>
                  <a:lnTo>
                    <a:pt x="2123308" y="107138"/>
                  </a:lnTo>
                  <a:lnTo>
                    <a:pt x="2264862" y="0"/>
                  </a:lnTo>
                  <a:lnTo>
                    <a:pt x="2406416" y="0"/>
                  </a:lnTo>
                  <a:lnTo>
                    <a:pt x="2547969" y="0"/>
                  </a:lnTo>
                  <a:lnTo>
                    <a:pt x="2689523" y="0"/>
                  </a:lnTo>
                  <a:lnTo>
                    <a:pt x="2831077" y="321415"/>
                  </a:lnTo>
                  <a:lnTo>
                    <a:pt x="2972631" y="428553"/>
                  </a:lnTo>
                  <a:lnTo>
                    <a:pt x="3114185" y="107138"/>
                  </a:lnTo>
                  <a:lnTo>
                    <a:pt x="3255739" y="214276"/>
                  </a:lnTo>
                  <a:lnTo>
                    <a:pt x="3397293" y="10713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258484"/>
              <a:ext cx="3397293" cy="321415"/>
            </a:xfrm>
            <a:custGeom>
              <a:avLst/>
              <a:pathLst>
                <a:path w="3397293" h="321415">
                  <a:moveTo>
                    <a:pt x="0" y="321415"/>
                  </a:moveTo>
                  <a:lnTo>
                    <a:pt x="141553" y="214276"/>
                  </a:lnTo>
                  <a:lnTo>
                    <a:pt x="283107" y="107138"/>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07138"/>
                  </a:lnTo>
                  <a:lnTo>
                    <a:pt x="1981754" y="107138"/>
                  </a:lnTo>
                  <a:lnTo>
                    <a:pt x="2123308" y="107138"/>
                  </a:lnTo>
                  <a:lnTo>
                    <a:pt x="2264862" y="107138"/>
                  </a:lnTo>
                  <a:lnTo>
                    <a:pt x="2406416" y="107138"/>
                  </a:lnTo>
                  <a:lnTo>
                    <a:pt x="2547969" y="107138"/>
                  </a:lnTo>
                  <a:lnTo>
                    <a:pt x="2689523" y="107138"/>
                  </a:lnTo>
                  <a:lnTo>
                    <a:pt x="2831077" y="214276"/>
                  </a:lnTo>
                  <a:lnTo>
                    <a:pt x="2972631" y="107138"/>
                  </a:lnTo>
                  <a:lnTo>
                    <a:pt x="3114185" y="107138"/>
                  </a:lnTo>
                  <a:lnTo>
                    <a:pt x="3255739" y="214276"/>
                  </a:lnTo>
                  <a:lnTo>
                    <a:pt x="3397293" y="214276"/>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937068"/>
              <a:ext cx="3397293" cy="749969"/>
            </a:xfrm>
            <a:custGeom>
              <a:avLst/>
              <a:pathLst>
                <a:path w="3397293" h="749969">
                  <a:moveTo>
                    <a:pt x="0" y="107138"/>
                  </a:moveTo>
                  <a:lnTo>
                    <a:pt x="141553" y="107138"/>
                  </a:lnTo>
                  <a:lnTo>
                    <a:pt x="283107" y="107138"/>
                  </a:lnTo>
                  <a:lnTo>
                    <a:pt x="424661" y="0"/>
                  </a:lnTo>
                  <a:lnTo>
                    <a:pt x="566215" y="0"/>
                  </a:lnTo>
                  <a:lnTo>
                    <a:pt x="707769" y="214276"/>
                  </a:lnTo>
                  <a:lnTo>
                    <a:pt x="849323" y="214276"/>
                  </a:lnTo>
                  <a:lnTo>
                    <a:pt x="990877" y="107138"/>
                  </a:lnTo>
                  <a:lnTo>
                    <a:pt x="1132431" y="107138"/>
                  </a:lnTo>
                  <a:lnTo>
                    <a:pt x="1273984" y="107138"/>
                  </a:lnTo>
                  <a:lnTo>
                    <a:pt x="1415538" y="107138"/>
                  </a:lnTo>
                  <a:lnTo>
                    <a:pt x="1557092" y="107138"/>
                  </a:lnTo>
                  <a:lnTo>
                    <a:pt x="1698646" y="107138"/>
                  </a:lnTo>
                  <a:lnTo>
                    <a:pt x="1840200" y="107138"/>
                  </a:lnTo>
                  <a:lnTo>
                    <a:pt x="1981754" y="214276"/>
                  </a:lnTo>
                  <a:lnTo>
                    <a:pt x="2123308" y="321415"/>
                  </a:lnTo>
                  <a:lnTo>
                    <a:pt x="2264862" y="321415"/>
                  </a:lnTo>
                  <a:lnTo>
                    <a:pt x="2406416" y="428553"/>
                  </a:lnTo>
                  <a:lnTo>
                    <a:pt x="2547969" y="535692"/>
                  </a:lnTo>
                  <a:lnTo>
                    <a:pt x="2689523" y="428553"/>
                  </a:lnTo>
                  <a:lnTo>
                    <a:pt x="2831077" y="428553"/>
                  </a:lnTo>
                  <a:lnTo>
                    <a:pt x="2972631" y="321415"/>
                  </a:lnTo>
                  <a:lnTo>
                    <a:pt x="3114185" y="535692"/>
                  </a:lnTo>
                  <a:lnTo>
                    <a:pt x="3255739" y="642830"/>
                  </a:lnTo>
                  <a:lnTo>
                    <a:pt x="3397293" y="749969"/>
                  </a:lnTo>
                </a:path>
              </a:pathLst>
            </a:custGeom>
            <a:ln w="43362" cap="flat">
              <a:solidFill>
                <a:srgbClr val="000000">
                  <a:alpha val="100000"/>
                </a:srgbClr>
              </a:solidFill>
              <a:prstDash val="solid"/>
              <a:round/>
            </a:ln>
          </p:spPr>
          <p:txBody>
            <a:bodyPr/>
            <a:lstStyle/>
            <a:p/>
          </p:txBody>
        </p:sp>
        <p:sp>
          <p:nvSpPr>
            <p:cNvPr id="88" name="pl88"/>
            <p:cNvSpPr/>
            <p:nvPr/>
          </p:nvSpPr>
          <p:spPr>
            <a:xfrm>
              <a:off x="5437664" y="1979924"/>
              <a:ext cx="0" cy="64283"/>
            </a:xfrm>
            <a:custGeom>
              <a:avLst/>
              <a:pathLst>
                <a:path w="0" h="64283">
                  <a:moveTo>
                    <a:pt x="0" y="642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979924"/>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979924"/>
              <a:ext cx="0" cy="64283"/>
            </a:xfrm>
            <a:custGeom>
              <a:avLst/>
              <a:pathLst>
                <a:path w="0" h="64283">
                  <a:moveTo>
                    <a:pt x="0" y="642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979924"/>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979924"/>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979924"/>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979924"/>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937068"/>
              <a:ext cx="3397293" cy="749969"/>
            </a:xfrm>
            <a:custGeom>
              <a:avLst/>
              <a:pathLst>
                <a:path w="3397293" h="749969">
                  <a:moveTo>
                    <a:pt x="0" y="107138"/>
                  </a:moveTo>
                  <a:lnTo>
                    <a:pt x="141553" y="107138"/>
                  </a:lnTo>
                  <a:lnTo>
                    <a:pt x="283107" y="107138"/>
                  </a:lnTo>
                  <a:lnTo>
                    <a:pt x="424661" y="0"/>
                  </a:lnTo>
                  <a:lnTo>
                    <a:pt x="566215" y="0"/>
                  </a:lnTo>
                  <a:lnTo>
                    <a:pt x="707769" y="214276"/>
                  </a:lnTo>
                  <a:lnTo>
                    <a:pt x="849323" y="214276"/>
                  </a:lnTo>
                  <a:lnTo>
                    <a:pt x="990877" y="107138"/>
                  </a:lnTo>
                  <a:lnTo>
                    <a:pt x="1132431" y="107138"/>
                  </a:lnTo>
                  <a:lnTo>
                    <a:pt x="1273984" y="107138"/>
                  </a:lnTo>
                  <a:lnTo>
                    <a:pt x="1415538" y="107138"/>
                  </a:lnTo>
                  <a:lnTo>
                    <a:pt x="1557092" y="107138"/>
                  </a:lnTo>
                  <a:lnTo>
                    <a:pt x="1698646" y="107138"/>
                  </a:lnTo>
                  <a:lnTo>
                    <a:pt x="1840200" y="107138"/>
                  </a:lnTo>
                  <a:lnTo>
                    <a:pt x="1981754" y="214276"/>
                  </a:lnTo>
                  <a:lnTo>
                    <a:pt x="2123308" y="321415"/>
                  </a:lnTo>
                  <a:lnTo>
                    <a:pt x="2264862" y="321415"/>
                  </a:lnTo>
                  <a:lnTo>
                    <a:pt x="2406416" y="428553"/>
                  </a:lnTo>
                  <a:lnTo>
                    <a:pt x="2547969" y="535692"/>
                  </a:lnTo>
                  <a:lnTo>
                    <a:pt x="2689523" y="428553"/>
                  </a:lnTo>
                  <a:lnTo>
                    <a:pt x="2831077" y="428553"/>
                  </a:lnTo>
                  <a:lnTo>
                    <a:pt x="2972631" y="321415"/>
                  </a:lnTo>
                  <a:lnTo>
                    <a:pt x="3114185" y="535692"/>
                  </a:lnTo>
                  <a:lnTo>
                    <a:pt x="3255739" y="642830"/>
                  </a:lnTo>
                  <a:lnTo>
                    <a:pt x="3397293" y="749969"/>
                  </a:lnTo>
                </a:path>
              </a:pathLst>
            </a:custGeom>
            <a:ln w="27101" cap="flat">
              <a:solidFill>
                <a:srgbClr val="0058AB">
                  <a:alpha val="100000"/>
                </a:srgbClr>
              </a:solidFill>
              <a:prstDash val="solid"/>
              <a:round/>
            </a:ln>
          </p:spPr>
          <p:txBody>
            <a:bodyPr/>
            <a:lstStyle/>
            <a:p/>
          </p:txBody>
        </p:sp>
        <p:sp>
          <p:nvSpPr>
            <p:cNvPr id="96" name="tx96"/>
            <p:cNvSpPr/>
            <p:nvPr/>
          </p:nvSpPr>
          <p:spPr>
            <a:xfrm>
              <a:off x="5407519" y="18965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115288" y="1897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6823058" y="18965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530827" y="1897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097042" y="18966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45208" y="18979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786762" y="18965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3920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285097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17795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7064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0322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0322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72157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9781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299346" y="480231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25" name="tx125"/>
            <p:cNvSpPr/>
            <p:nvPr/>
          </p:nvSpPr>
          <p:spPr>
            <a:xfrm>
              <a:off x="74828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824526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5060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8838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2615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6949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726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4504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4873434" cy="149993"/>
            </a:xfrm>
            <a:prstGeom prst="rect">
              <a:avLst/>
            </a:prstGeom>
            <a:solidFill>
              <a:srgbClr val="1CABE2">
                <a:alpha val="80000"/>
              </a:srgbClr>
            </a:solidFill>
          </p:spPr>
          <p:txBody>
            <a:bodyPr/>
            <a:lstStyle/>
            <a:p/>
          </p:txBody>
        </p:sp>
        <p:sp>
          <p:nvSpPr>
            <p:cNvPr id="139" name="rc139"/>
            <p:cNvSpPr/>
            <p:nvPr/>
          </p:nvSpPr>
          <p:spPr>
            <a:xfrm>
              <a:off x="1317178" y="5637654"/>
              <a:ext cx="6366660"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3453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56453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80231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Netherlands (Kingdom of the) (91%) was 6 percentage points higher than the global average (85%) and 3 percentage points lower than the average across all non-programme countries (94%).
National DTP3 coverage was 3 percentage points lower than in 2019 (94%).
This equates to 15,000 un- and undervaccinated children in 2024 compared to 10,000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Netherlands (Kingdom of the) ranked number 9 out of 41 countries for lowest DTP3 coverage (based on tied ranks).
Netherlands (Kingdom of the)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10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9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86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7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5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3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72443"/>
              <a:ext cx="249522" cy="1634241"/>
            </a:xfrm>
            <a:prstGeom prst="rect">
              <a:avLst/>
            </a:prstGeom>
            <a:solidFill>
              <a:srgbClr val="80BD41">
                <a:alpha val="100000"/>
              </a:srgbClr>
            </a:solidFill>
          </p:spPr>
          <p:txBody>
            <a:bodyPr/>
            <a:lstStyle/>
            <a:p/>
          </p:txBody>
        </p:sp>
        <p:sp>
          <p:nvSpPr>
            <p:cNvPr id="24" name="rc24"/>
            <p:cNvSpPr/>
            <p:nvPr/>
          </p:nvSpPr>
          <p:spPr>
            <a:xfrm>
              <a:off x="1296273" y="2321905"/>
              <a:ext cx="249522" cy="50537"/>
            </a:xfrm>
            <a:prstGeom prst="rect">
              <a:avLst/>
            </a:prstGeom>
            <a:solidFill>
              <a:srgbClr val="1CABE2">
                <a:alpha val="100000"/>
              </a:srgbClr>
            </a:solidFill>
          </p:spPr>
          <p:txBody>
            <a:bodyPr/>
            <a:lstStyle/>
            <a:p/>
          </p:txBody>
        </p:sp>
        <p:sp>
          <p:nvSpPr>
            <p:cNvPr id="25" name="rc25"/>
            <p:cNvSpPr/>
            <p:nvPr/>
          </p:nvSpPr>
          <p:spPr>
            <a:xfrm>
              <a:off x="1573521" y="2402133"/>
              <a:ext cx="249522" cy="1604551"/>
            </a:xfrm>
            <a:prstGeom prst="rect">
              <a:avLst/>
            </a:prstGeom>
            <a:solidFill>
              <a:srgbClr val="80BD41">
                <a:alpha val="100000"/>
              </a:srgbClr>
            </a:solidFill>
          </p:spPr>
          <p:txBody>
            <a:bodyPr/>
            <a:lstStyle/>
            <a:p/>
          </p:txBody>
        </p:sp>
        <p:sp>
          <p:nvSpPr>
            <p:cNvPr id="26" name="rc26"/>
            <p:cNvSpPr/>
            <p:nvPr/>
          </p:nvSpPr>
          <p:spPr>
            <a:xfrm>
              <a:off x="1573521" y="2352487"/>
              <a:ext cx="249522" cy="49645"/>
            </a:xfrm>
            <a:prstGeom prst="rect">
              <a:avLst/>
            </a:prstGeom>
            <a:solidFill>
              <a:srgbClr val="1CABE2">
                <a:alpha val="100000"/>
              </a:srgbClr>
            </a:solidFill>
          </p:spPr>
          <p:txBody>
            <a:bodyPr/>
            <a:lstStyle/>
            <a:p/>
          </p:txBody>
        </p:sp>
        <p:sp>
          <p:nvSpPr>
            <p:cNvPr id="27" name="rc27"/>
            <p:cNvSpPr/>
            <p:nvPr/>
          </p:nvSpPr>
          <p:spPr>
            <a:xfrm>
              <a:off x="1850769" y="2409596"/>
              <a:ext cx="249522" cy="1597088"/>
            </a:xfrm>
            <a:prstGeom prst="rect">
              <a:avLst/>
            </a:prstGeom>
            <a:solidFill>
              <a:srgbClr val="80BD41">
                <a:alpha val="100000"/>
              </a:srgbClr>
            </a:solidFill>
          </p:spPr>
          <p:txBody>
            <a:bodyPr/>
            <a:lstStyle/>
            <a:p/>
          </p:txBody>
        </p:sp>
        <p:sp>
          <p:nvSpPr>
            <p:cNvPr id="28" name="rc28"/>
            <p:cNvSpPr/>
            <p:nvPr/>
          </p:nvSpPr>
          <p:spPr>
            <a:xfrm>
              <a:off x="1850769" y="2360194"/>
              <a:ext cx="249522" cy="49402"/>
            </a:xfrm>
            <a:prstGeom prst="rect">
              <a:avLst/>
            </a:prstGeom>
            <a:solidFill>
              <a:srgbClr val="1CABE2">
                <a:alpha val="100000"/>
              </a:srgbClr>
            </a:solidFill>
          </p:spPr>
          <p:txBody>
            <a:bodyPr/>
            <a:lstStyle/>
            <a:p/>
          </p:txBody>
        </p:sp>
        <p:sp>
          <p:nvSpPr>
            <p:cNvPr id="29" name="rc29"/>
            <p:cNvSpPr/>
            <p:nvPr/>
          </p:nvSpPr>
          <p:spPr>
            <a:xfrm>
              <a:off x="2128016" y="2410732"/>
              <a:ext cx="249522" cy="1595953"/>
            </a:xfrm>
            <a:prstGeom prst="rect">
              <a:avLst/>
            </a:prstGeom>
            <a:solidFill>
              <a:srgbClr val="80BD41">
                <a:alpha val="100000"/>
              </a:srgbClr>
            </a:solidFill>
          </p:spPr>
          <p:txBody>
            <a:bodyPr/>
            <a:lstStyle/>
            <a:p/>
          </p:txBody>
        </p:sp>
        <p:sp>
          <p:nvSpPr>
            <p:cNvPr id="30" name="rc30"/>
            <p:cNvSpPr/>
            <p:nvPr/>
          </p:nvSpPr>
          <p:spPr>
            <a:xfrm>
              <a:off x="2128016" y="2378121"/>
              <a:ext cx="249522" cy="32610"/>
            </a:xfrm>
            <a:prstGeom prst="rect">
              <a:avLst/>
            </a:prstGeom>
            <a:solidFill>
              <a:srgbClr val="1CABE2">
                <a:alpha val="100000"/>
              </a:srgbClr>
            </a:solidFill>
          </p:spPr>
          <p:txBody>
            <a:bodyPr/>
            <a:lstStyle/>
            <a:p/>
          </p:txBody>
        </p:sp>
        <p:sp>
          <p:nvSpPr>
            <p:cNvPr id="31" name="rc31"/>
            <p:cNvSpPr/>
            <p:nvPr/>
          </p:nvSpPr>
          <p:spPr>
            <a:xfrm>
              <a:off x="2405264" y="2458673"/>
              <a:ext cx="249522" cy="1548011"/>
            </a:xfrm>
            <a:prstGeom prst="rect">
              <a:avLst/>
            </a:prstGeom>
            <a:solidFill>
              <a:srgbClr val="80BD41">
                <a:alpha val="100000"/>
              </a:srgbClr>
            </a:solidFill>
          </p:spPr>
          <p:txBody>
            <a:bodyPr/>
            <a:lstStyle/>
            <a:p/>
          </p:txBody>
        </p:sp>
        <p:sp>
          <p:nvSpPr>
            <p:cNvPr id="32" name="rc32"/>
            <p:cNvSpPr/>
            <p:nvPr/>
          </p:nvSpPr>
          <p:spPr>
            <a:xfrm>
              <a:off x="2405264" y="2427037"/>
              <a:ext cx="249522" cy="31636"/>
            </a:xfrm>
            <a:prstGeom prst="rect">
              <a:avLst/>
            </a:prstGeom>
            <a:solidFill>
              <a:srgbClr val="1CABE2">
                <a:alpha val="100000"/>
              </a:srgbClr>
            </a:solidFill>
          </p:spPr>
          <p:txBody>
            <a:bodyPr/>
            <a:lstStyle/>
            <a:p/>
          </p:txBody>
        </p:sp>
        <p:sp>
          <p:nvSpPr>
            <p:cNvPr id="33" name="rc33"/>
            <p:cNvSpPr/>
            <p:nvPr/>
          </p:nvSpPr>
          <p:spPr>
            <a:xfrm>
              <a:off x="2682512" y="2536549"/>
              <a:ext cx="249522" cy="1470136"/>
            </a:xfrm>
            <a:prstGeom prst="rect">
              <a:avLst/>
            </a:prstGeom>
            <a:solidFill>
              <a:srgbClr val="80BD41">
                <a:alpha val="100000"/>
              </a:srgbClr>
            </a:solidFill>
          </p:spPr>
          <p:txBody>
            <a:bodyPr/>
            <a:lstStyle/>
            <a:p/>
          </p:txBody>
        </p:sp>
        <p:sp>
          <p:nvSpPr>
            <p:cNvPr id="34" name="rc34"/>
            <p:cNvSpPr/>
            <p:nvPr/>
          </p:nvSpPr>
          <p:spPr>
            <a:xfrm>
              <a:off x="2682512" y="2475303"/>
              <a:ext cx="249522" cy="61245"/>
            </a:xfrm>
            <a:prstGeom prst="rect">
              <a:avLst/>
            </a:prstGeom>
            <a:solidFill>
              <a:srgbClr val="1CABE2">
                <a:alpha val="100000"/>
              </a:srgbClr>
            </a:solidFill>
          </p:spPr>
          <p:txBody>
            <a:bodyPr/>
            <a:lstStyle/>
            <a:p/>
          </p:txBody>
        </p:sp>
        <p:sp>
          <p:nvSpPr>
            <p:cNvPr id="35" name="rc35"/>
            <p:cNvSpPr/>
            <p:nvPr/>
          </p:nvSpPr>
          <p:spPr>
            <a:xfrm>
              <a:off x="2959759" y="2559668"/>
              <a:ext cx="249522" cy="1447017"/>
            </a:xfrm>
            <a:prstGeom prst="rect">
              <a:avLst/>
            </a:prstGeom>
            <a:solidFill>
              <a:srgbClr val="80BD41">
                <a:alpha val="100000"/>
              </a:srgbClr>
            </a:solidFill>
          </p:spPr>
          <p:txBody>
            <a:bodyPr/>
            <a:lstStyle/>
            <a:p/>
          </p:txBody>
        </p:sp>
        <p:sp>
          <p:nvSpPr>
            <p:cNvPr id="36" name="rc36"/>
            <p:cNvSpPr/>
            <p:nvPr/>
          </p:nvSpPr>
          <p:spPr>
            <a:xfrm>
              <a:off x="2959759" y="2499396"/>
              <a:ext cx="249522" cy="60272"/>
            </a:xfrm>
            <a:prstGeom prst="rect">
              <a:avLst/>
            </a:prstGeom>
            <a:solidFill>
              <a:srgbClr val="1CABE2">
                <a:alpha val="100000"/>
              </a:srgbClr>
            </a:solidFill>
          </p:spPr>
          <p:txBody>
            <a:bodyPr/>
            <a:lstStyle/>
            <a:p/>
          </p:txBody>
        </p:sp>
        <p:sp>
          <p:nvSpPr>
            <p:cNvPr id="37" name="rc37"/>
            <p:cNvSpPr/>
            <p:nvPr/>
          </p:nvSpPr>
          <p:spPr>
            <a:xfrm>
              <a:off x="3237007" y="2574756"/>
              <a:ext cx="249522" cy="1431928"/>
            </a:xfrm>
            <a:prstGeom prst="rect">
              <a:avLst/>
            </a:prstGeom>
            <a:solidFill>
              <a:srgbClr val="80BD41">
                <a:alpha val="100000"/>
              </a:srgbClr>
            </a:solidFill>
          </p:spPr>
          <p:txBody>
            <a:bodyPr/>
            <a:lstStyle/>
            <a:p/>
          </p:txBody>
        </p:sp>
        <p:sp>
          <p:nvSpPr>
            <p:cNvPr id="38" name="rc38"/>
            <p:cNvSpPr/>
            <p:nvPr/>
          </p:nvSpPr>
          <p:spPr>
            <a:xfrm>
              <a:off x="3237007" y="2530465"/>
              <a:ext cx="249522" cy="44291"/>
            </a:xfrm>
            <a:prstGeom prst="rect">
              <a:avLst/>
            </a:prstGeom>
            <a:solidFill>
              <a:srgbClr val="1CABE2">
                <a:alpha val="100000"/>
              </a:srgbClr>
            </a:solidFill>
          </p:spPr>
          <p:txBody>
            <a:bodyPr/>
            <a:lstStyle/>
            <a:p/>
          </p:txBody>
        </p:sp>
        <p:sp>
          <p:nvSpPr>
            <p:cNvPr id="39" name="rc39"/>
            <p:cNvSpPr/>
            <p:nvPr/>
          </p:nvSpPr>
          <p:spPr>
            <a:xfrm>
              <a:off x="3514255" y="2554476"/>
              <a:ext cx="249522" cy="1452208"/>
            </a:xfrm>
            <a:prstGeom prst="rect">
              <a:avLst/>
            </a:prstGeom>
            <a:solidFill>
              <a:srgbClr val="80BD41">
                <a:alpha val="100000"/>
              </a:srgbClr>
            </a:solidFill>
          </p:spPr>
          <p:txBody>
            <a:bodyPr/>
            <a:lstStyle/>
            <a:p/>
          </p:txBody>
        </p:sp>
        <p:sp>
          <p:nvSpPr>
            <p:cNvPr id="40" name="rc40"/>
            <p:cNvSpPr/>
            <p:nvPr/>
          </p:nvSpPr>
          <p:spPr>
            <a:xfrm>
              <a:off x="3514255" y="2509536"/>
              <a:ext cx="249522" cy="44940"/>
            </a:xfrm>
            <a:prstGeom prst="rect">
              <a:avLst/>
            </a:prstGeom>
            <a:solidFill>
              <a:srgbClr val="1CABE2">
                <a:alpha val="100000"/>
              </a:srgbClr>
            </a:solidFill>
          </p:spPr>
          <p:txBody>
            <a:bodyPr/>
            <a:lstStyle/>
            <a:p/>
          </p:txBody>
        </p:sp>
        <p:sp>
          <p:nvSpPr>
            <p:cNvPr id="41" name="rc41"/>
            <p:cNvSpPr/>
            <p:nvPr/>
          </p:nvSpPr>
          <p:spPr>
            <a:xfrm>
              <a:off x="3791502" y="2550582"/>
              <a:ext cx="249522" cy="1456102"/>
            </a:xfrm>
            <a:prstGeom prst="rect">
              <a:avLst/>
            </a:prstGeom>
            <a:solidFill>
              <a:srgbClr val="80BD41">
                <a:alpha val="100000"/>
              </a:srgbClr>
            </a:solidFill>
          </p:spPr>
          <p:txBody>
            <a:bodyPr/>
            <a:lstStyle/>
            <a:p/>
          </p:txBody>
        </p:sp>
        <p:sp>
          <p:nvSpPr>
            <p:cNvPr id="42" name="rc42"/>
            <p:cNvSpPr/>
            <p:nvPr/>
          </p:nvSpPr>
          <p:spPr>
            <a:xfrm>
              <a:off x="3791502" y="2505561"/>
              <a:ext cx="249522" cy="45021"/>
            </a:xfrm>
            <a:prstGeom prst="rect">
              <a:avLst/>
            </a:prstGeom>
            <a:solidFill>
              <a:srgbClr val="1CABE2">
                <a:alpha val="100000"/>
              </a:srgbClr>
            </a:solidFill>
          </p:spPr>
          <p:txBody>
            <a:bodyPr/>
            <a:lstStyle/>
            <a:p/>
          </p:txBody>
        </p:sp>
        <p:sp>
          <p:nvSpPr>
            <p:cNvPr id="43" name="rc43"/>
            <p:cNvSpPr/>
            <p:nvPr/>
          </p:nvSpPr>
          <p:spPr>
            <a:xfrm>
              <a:off x="4068750" y="2554314"/>
              <a:ext cx="249522" cy="1452370"/>
            </a:xfrm>
            <a:prstGeom prst="rect">
              <a:avLst/>
            </a:prstGeom>
            <a:solidFill>
              <a:srgbClr val="80BD41">
                <a:alpha val="100000"/>
              </a:srgbClr>
            </a:solidFill>
          </p:spPr>
          <p:txBody>
            <a:bodyPr/>
            <a:lstStyle/>
            <a:p/>
          </p:txBody>
        </p:sp>
        <p:sp>
          <p:nvSpPr>
            <p:cNvPr id="44" name="rc44"/>
            <p:cNvSpPr/>
            <p:nvPr/>
          </p:nvSpPr>
          <p:spPr>
            <a:xfrm>
              <a:off x="4068750" y="2509373"/>
              <a:ext cx="249522" cy="44940"/>
            </a:xfrm>
            <a:prstGeom prst="rect">
              <a:avLst/>
            </a:prstGeom>
            <a:solidFill>
              <a:srgbClr val="1CABE2">
                <a:alpha val="100000"/>
              </a:srgbClr>
            </a:solidFill>
          </p:spPr>
          <p:txBody>
            <a:bodyPr/>
            <a:lstStyle/>
            <a:p/>
          </p:txBody>
        </p:sp>
        <p:sp>
          <p:nvSpPr>
            <p:cNvPr id="45" name="rc45"/>
            <p:cNvSpPr/>
            <p:nvPr/>
          </p:nvSpPr>
          <p:spPr>
            <a:xfrm>
              <a:off x="4345998" y="2585058"/>
              <a:ext cx="249522" cy="1421626"/>
            </a:xfrm>
            <a:prstGeom prst="rect">
              <a:avLst/>
            </a:prstGeom>
            <a:solidFill>
              <a:srgbClr val="80BD41">
                <a:alpha val="100000"/>
              </a:srgbClr>
            </a:solidFill>
          </p:spPr>
          <p:txBody>
            <a:bodyPr/>
            <a:lstStyle/>
            <a:p/>
          </p:txBody>
        </p:sp>
        <p:sp>
          <p:nvSpPr>
            <p:cNvPr id="46" name="rc46"/>
            <p:cNvSpPr/>
            <p:nvPr/>
          </p:nvSpPr>
          <p:spPr>
            <a:xfrm>
              <a:off x="4345998" y="2541091"/>
              <a:ext cx="249522" cy="43966"/>
            </a:xfrm>
            <a:prstGeom prst="rect">
              <a:avLst/>
            </a:prstGeom>
            <a:solidFill>
              <a:srgbClr val="1CABE2">
                <a:alpha val="100000"/>
              </a:srgbClr>
            </a:solidFill>
          </p:spPr>
          <p:txBody>
            <a:bodyPr/>
            <a:lstStyle/>
            <a:p/>
          </p:txBody>
        </p:sp>
        <p:sp>
          <p:nvSpPr>
            <p:cNvPr id="47" name="rc47"/>
            <p:cNvSpPr/>
            <p:nvPr/>
          </p:nvSpPr>
          <p:spPr>
            <a:xfrm>
              <a:off x="4623245" y="2615478"/>
              <a:ext cx="249522" cy="1391206"/>
            </a:xfrm>
            <a:prstGeom prst="rect">
              <a:avLst/>
            </a:prstGeom>
            <a:solidFill>
              <a:srgbClr val="80BD41">
                <a:alpha val="100000"/>
              </a:srgbClr>
            </a:solidFill>
          </p:spPr>
          <p:txBody>
            <a:bodyPr/>
            <a:lstStyle/>
            <a:p/>
          </p:txBody>
        </p:sp>
        <p:sp>
          <p:nvSpPr>
            <p:cNvPr id="48" name="rc48"/>
            <p:cNvSpPr/>
            <p:nvPr/>
          </p:nvSpPr>
          <p:spPr>
            <a:xfrm>
              <a:off x="4623245" y="2572485"/>
              <a:ext cx="249522" cy="42993"/>
            </a:xfrm>
            <a:prstGeom prst="rect">
              <a:avLst/>
            </a:prstGeom>
            <a:solidFill>
              <a:srgbClr val="1CABE2">
                <a:alpha val="100000"/>
              </a:srgbClr>
            </a:solidFill>
          </p:spPr>
          <p:txBody>
            <a:bodyPr/>
            <a:lstStyle/>
            <a:p/>
          </p:txBody>
        </p:sp>
        <p:sp>
          <p:nvSpPr>
            <p:cNvPr id="49" name="rc49"/>
            <p:cNvSpPr/>
            <p:nvPr/>
          </p:nvSpPr>
          <p:spPr>
            <a:xfrm>
              <a:off x="4900493" y="2647521"/>
              <a:ext cx="249522" cy="1359164"/>
            </a:xfrm>
            <a:prstGeom prst="rect">
              <a:avLst/>
            </a:prstGeom>
            <a:solidFill>
              <a:srgbClr val="80BD41">
                <a:alpha val="100000"/>
              </a:srgbClr>
            </a:solidFill>
          </p:spPr>
          <p:txBody>
            <a:bodyPr/>
            <a:lstStyle/>
            <a:p/>
          </p:txBody>
        </p:sp>
        <p:sp>
          <p:nvSpPr>
            <p:cNvPr id="50" name="rc50"/>
            <p:cNvSpPr/>
            <p:nvPr/>
          </p:nvSpPr>
          <p:spPr>
            <a:xfrm>
              <a:off x="4900493" y="2605500"/>
              <a:ext cx="249522" cy="42020"/>
            </a:xfrm>
            <a:prstGeom prst="rect">
              <a:avLst/>
            </a:prstGeom>
            <a:solidFill>
              <a:srgbClr val="1CABE2">
                <a:alpha val="100000"/>
              </a:srgbClr>
            </a:solidFill>
          </p:spPr>
          <p:txBody>
            <a:bodyPr/>
            <a:lstStyle/>
            <a:p/>
          </p:txBody>
        </p:sp>
        <p:sp>
          <p:nvSpPr>
            <p:cNvPr id="51" name="rc51"/>
            <p:cNvSpPr/>
            <p:nvPr/>
          </p:nvSpPr>
          <p:spPr>
            <a:xfrm>
              <a:off x="5177741" y="2636894"/>
              <a:ext cx="249522" cy="1369790"/>
            </a:xfrm>
            <a:prstGeom prst="rect">
              <a:avLst/>
            </a:prstGeom>
            <a:solidFill>
              <a:srgbClr val="80BD41">
                <a:alpha val="100000"/>
              </a:srgbClr>
            </a:solidFill>
          </p:spPr>
          <p:txBody>
            <a:bodyPr/>
            <a:lstStyle/>
            <a:p/>
          </p:txBody>
        </p:sp>
        <p:sp>
          <p:nvSpPr>
            <p:cNvPr id="52" name="rc52"/>
            <p:cNvSpPr/>
            <p:nvPr/>
          </p:nvSpPr>
          <p:spPr>
            <a:xfrm>
              <a:off x="5177741" y="2579785"/>
              <a:ext cx="249522" cy="57108"/>
            </a:xfrm>
            <a:prstGeom prst="rect">
              <a:avLst/>
            </a:prstGeom>
            <a:solidFill>
              <a:srgbClr val="1CABE2">
                <a:alpha val="100000"/>
              </a:srgbClr>
            </a:solidFill>
          </p:spPr>
          <p:txBody>
            <a:bodyPr/>
            <a:lstStyle/>
            <a:p/>
          </p:txBody>
        </p:sp>
        <p:sp>
          <p:nvSpPr>
            <p:cNvPr id="53" name="rc53"/>
            <p:cNvSpPr/>
            <p:nvPr/>
          </p:nvSpPr>
          <p:spPr>
            <a:xfrm>
              <a:off x="5454988" y="2681672"/>
              <a:ext cx="249522" cy="1325012"/>
            </a:xfrm>
            <a:prstGeom prst="rect">
              <a:avLst/>
            </a:prstGeom>
            <a:solidFill>
              <a:srgbClr val="80BD41">
                <a:alpha val="100000"/>
              </a:srgbClr>
            </a:solidFill>
          </p:spPr>
          <p:txBody>
            <a:bodyPr/>
            <a:lstStyle/>
            <a:p/>
          </p:txBody>
        </p:sp>
        <p:sp>
          <p:nvSpPr>
            <p:cNvPr id="54" name="rc54"/>
            <p:cNvSpPr/>
            <p:nvPr/>
          </p:nvSpPr>
          <p:spPr>
            <a:xfrm>
              <a:off x="5454988" y="2611909"/>
              <a:ext cx="249522" cy="69763"/>
            </a:xfrm>
            <a:prstGeom prst="rect">
              <a:avLst/>
            </a:prstGeom>
            <a:solidFill>
              <a:srgbClr val="1CABE2">
                <a:alpha val="100000"/>
              </a:srgbClr>
            </a:solidFill>
          </p:spPr>
          <p:txBody>
            <a:bodyPr/>
            <a:lstStyle/>
            <a:p/>
          </p:txBody>
        </p:sp>
        <p:sp>
          <p:nvSpPr>
            <p:cNvPr id="55" name="rc55"/>
            <p:cNvSpPr/>
            <p:nvPr/>
          </p:nvSpPr>
          <p:spPr>
            <a:xfrm>
              <a:off x="5732236" y="2670640"/>
              <a:ext cx="249522" cy="1336045"/>
            </a:xfrm>
            <a:prstGeom prst="rect">
              <a:avLst/>
            </a:prstGeom>
            <a:solidFill>
              <a:srgbClr val="80BD41">
                <a:alpha val="100000"/>
              </a:srgbClr>
            </a:solidFill>
          </p:spPr>
          <p:txBody>
            <a:bodyPr/>
            <a:lstStyle/>
            <a:p/>
          </p:txBody>
        </p:sp>
        <p:sp>
          <p:nvSpPr>
            <p:cNvPr id="56" name="rc56"/>
            <p:cNvSpPr/>
            <p:nvPr/>
          </p:nvSpPr>
          <p:spPr>
            <a:xfrm>
              <a:off x="5732236" y="2600309"/>
              <a:ext cx="249522" cy="70330"/>
            </a:xfrm>
            <a:prstGeom prst="rect">
              <a:avLst/>
            </a:prstGeom>
            <a:solidFill>
              <a:srgbClr val="1CABE2">
                <a:alpha val="100000"/>
              </a:srgbClr>
            </a:solidFill>
          </p:spPr>
          <p:txBody>
            <a:bodyPr/>
            <a:lstStyle/>
            <a:p/>
          </p:txBody>
        </p:sp>
        <p:sp>
          <p:nvSpPr>
            <p:cNvPr id="57" name="rc57"/>
            <p:cNvSpPr/>
            <p:nvPr/>
          </p:nvSpPr>
          <p:spPr>
            <a:xfrm>
              <a:off x="6009484" y="2702439"/>
              <a:ext cx="249522" cy="1304246"/>
            </a:xfrm>
            <a:prstGeom prst="rect">
              <a:avLst/>
            </a:prstGeom>
            <a:solidFill>
              <a:srgbClr val="80BD41">
                <a:alpha val="100000"/>
              </a:srgbClr>
            </a:solidFill>
          </p:spPr>
          <p:txBody>
            <a:bodyPr/>
            <a:lstStyle/>
            <a:p/>
          </p:txBody>
        </p:sp>
        <p:sp>
          <p:nvSpPr>
            <p:cNvPr id="58" name="rc58"/>
            <p:cNvSpPr/>
            <p:nvPr/>
          </p:nvSpPr>
          <p:spPr>
            <a:xfrm>
              <a:off x="6009484" y="2619210"/>
              <a:ext cx="249522" cy="83229"/>
            </a:xfrm>
            <a:prstGeom prst="rect">
              <a:avLst/>
            </a:prstGeom>
            <a:solidFill>
              <a:srgbClr val="1CABE2">
                <a:alpha val="100000"/>
              </a:srgbClr>
            </a:solidFill>
          </p:spPr>
          <p:txBody>
            <a:bodyPr/>
            <a:lstStyle/>
            <a:p/>
          </p:txBody>
        </p:sp>
        <p:sp>
          <p:nvSpPr>
            <p:cNvPr id="59" name="rc59"/>
            <p:cNvSpPr/>
            <p:nvPr/>
          </p:nvSpPr>
          <p:spPr>
            <a:xfrm>
              <a:off x="6286731" y="2724990"/>
              <a:ext cx="249522" cy="1281694"/>
            </a:xfrm>
            <a:prstGeom prst="rect">
              <a:avLst/>
            </a:prstGeom>
            <a:solidFill>
              <a:srgbClr val="80BD41">
                <a:alpha val="100000"/>
              </a:srgbClr>
            </a:solidFill>
          </p:spPr>
          <p:txBody>
            <a:bodyPr/>
            <a:lstStyle/>
            <a:p/>
          </p:txBody>
        </p:sp>
        <p:sp>
          <p:nvSpPr>
            <p:cNvPr id="60" name="rc60"/>
            <p:cNvSpPr/>
            <p:nvPr/>
          </p:nvSpPr>
          <p:spPr>
            <a:xfrm>
              <a:off x="6286731" y="2628539"/>
              <a:ext cx="249522" cy="96451"/>
            </a:xfrm>
            <a:prstGeom prst="rect">
              <a:avLst/>
            </a:prstGeom>
            <a:solidFill>
              <a:srgbClr val="1CABE2">
                <a:alpha val="100000"/>
              </a:srgbClr>
            </a:solidFill>
          </p:spPr>
          <p:txBody>
            <a:bodyPr/>
            <a:lstStyle/>
            <a:p/>
          </p:txBody>
        </p:sp>
        <p:sp>
          <p:nvSpPr>
            <p:cNvPr id="61" name="rc61"/>
            <p:cNvSpPr/>
            <p:nvPr/>
          </p:nvSpPr>
          <p:spPr>
            <a:xfrm>
              <a:off x="6563979" y="2704305"/>
              <a:ext cx="249522" cy="1302380"/>
            </a:xfrm>
            <a:prstGeom prst="rect">
              <a:avLst/>
            </a:prstGeom>
            <a:solidFill>
              <a:srgbClr val="80BD41">
                <a:alpha val="100000"/>
              </a:srgbClr>
            </a:solidFill>
          </p:spPr>
          <p:txBody>
            <a:bodyPr/>
            <a:lstStyle/>
            <a:p/>
          </p:txBody>
        </p:sp>
        <p:sp>
          <p:nvSpPr>
            <p:cNvPr id="62" name="rc62"/>
            <p:cNvSpPr/>
            <p:nvPr/>
          </p:nvSpPr>
          <p:spPr>
            <a:xfrm>
              <a:off x="6563979" y="2621157"/>
              <a:ext cx="249522" cy="83147"/>
            </a:xfrm>
            <a:prstGeom prst="rect">
              <a:avLst/>
            </a:prstGeom>
            <a:solidFill>
              <a:srgbClr val="1CABE2">
                <a:alpha val="100000"/>
              </a:srgbClr>
            </a:solidFill>
          </p:spPr>
          <p:txBody>
            <a:bodyPr/>
            <a:lstStyle/>
            <a:p/>
          </p:txBody>
        </p:sp>
        <p:sp>
          <p:nvSpPr>
            <p:cNvPr id="63" name="rc63"/>
            <p:cNvSpPr/>
            <p:nvPr/>
          </p:nvSpPr>
          <p:spPr>
            <a:xfrm>
              <a:off x="6841227" y="2706170"/>
              <a:ext cx="249522" cy="1300514"/>
            </a:xfrm>
            <a:prstGeom prst="rect">
              <a:avLst/>
            </a:prstGeom>
            <a:solidFill>
              <a:srgbClr val="80BD41">
                <a:alpha val="100000"/>
              </a:srgbClr>
            </a:solidFill>
          </p:spPr>
          <p:txBody>
            <a:bodyPr/>
            <a:lstStyle/>
            <a:p/>
          </p:txBody>
        </p:sp>
        <p:sp>
          <p:nvSpPr>
            <p:cNvPr id="64" name="rc64"/>
            <p:cNvSpPr/>
            <p:nvPr/>
          </p:nvSpPr>
          <p:spPr>
            <a:xfrm>
              <a:off x="6841227" y="2623185"/>
              <a:ext cx="249522" cy="82985"/>
            </a:xfrm>
            <a:prstGeom prst="rect">
              <a:avLst/>
            </a:prstGeom>
            <a:solidFill>
              <a:srgbClr val="1CABE2">
                <a:alpha val="100000"/>
              </a:srgbClr>
            </a:solidFill>
          </p:spPr>
          <p:txBody>
            <a:bodyPr/>
            <a:lstStyle/>
            <a:p/>
          </p:txBody>
        </p:sp>
        <p:sp>
          <p:nvSpPr>
            <p:cNvPr id="65" name="rc65"/>
            <p:cNvSpPr/>
            <p:nvPr/>
          </p:nvSpPr>
          <p:spPr>
            <a:xfrm>
              <a:off x="7118474" y="2607853"/>
              <a:ext cx="249522" cy="1398831"/>
            </a:xfrm>
            <a:prstGeom prst="rect">
              <a:avLst/>
            </a:prstGeom>
            <a:solidFill>
              <a:srgbClr val="80BD41">
                <a:alpha val="100000"/>
              </a:srgbClr>
            </a:solidFill>
          </p:spPr>
          <p:txBody>
            <a:bodyPr/>
            <a:lstStyle/>
            <a:p/>
          </p:txBody>
        </p:sp>
        <p:sp>
          <p:nvSpPr>
            <p:cNvPr id="66" name="rc66"/>
            <p:cNvSpPr/>
            <p:nvPr/>
          </p:nvSpPr>
          <p:spPr>
            <a:xfrm>
              <a:off x="7118474" y="2534196"/>
              <a:ext cx="249522" cy="73656"/>
            </a:xfrm>
            <a:prstGeom prst="rect">
              <a:avLst/>
            </a:prstGeom>
            <a:solidFill>
              <a:srgbClr val="1CABE2">
                <a:alpha val="100000"/>
              </a:srgbClr>
            </a:solidFill>
          </p:spPr>
          <p:txBody>
            <a:bodyPr/>
            <a:lstStyle/>
            <a:p/>
          </p:txBody>
        </p:sp>
        <p:sp>
          <p:nvSpPr>
            <p:cNvPr id="67" name="rc67"/>
            <p:cNvSpPr/>
            <p:nvPr/>
          </p:nvSpPr>
          <p:spPr>
            <a:xfrm>
              <a:off x="7395722" y="2709253"/>
              <a:ext cx="249522" cy="1297431"/>
            </a:xfrm>
            <a:prstGeom prst="rect">
              <a:avLst/>
            </a:prstGeom>
            <a:solidFill>
              <a:srgbClr val="80BD41">
                <a:alpha val="100000"/>
              </a:srgbClr>
            </a:solidFill>
          </p:spPr>
          <p:txBody>
            <a:bodyPr/>
            <a:lstStyle/>
            <a:p/>
          </p:txBody>
        </p:sp>
        <p:sp>
          <p:nvSpPr>
            <p:cNvPr id="68" name="rc68"/>
            <p:cNvSpPr/>
            <p:nvPr/>
          </p:nvSpPr>
          <p:spPr>
            <a:xfrm>
              <a:off x="7395722" y="2611584"/>
              <a:ext cx="249522" cy="97668"/>
            </a:xfrm>
            <a:prstGeom prst="rect">
              <a:avLst/>
            </a:prstGeom>
            <a:solidFill>
              <a:srgbClr val="1CABE2">
                <a:alpha val="100000"/>
              </a:srgbClr>
            </a:solidFill>
          </p:spPr>
          <p:txBody>
            <a:bodyPr/>
            <a:lstStyle/>
            <a:p/>
          </p:txBody>
        </p:sp>
        <p:sp>
          <p:nvSpPr>
            <p:cNvPr id="69" name="rc69"/>
            <p:cNvSpPr/>
            <p:nvPr/>
          </p:nvSpPr>
          <p:spPr>
            <a:xfrm>
              <a:off x="7672970" y="2757681"/>
              <a:ext cx="249522" cy="1249003"/>
            </a:xfrm>
            <a:prstGeom prst="rect">
              <a:avLst/>
            </a:prstGeom>
            <a:solidFill>
              <a:srgbClr val="80BD41">
                <a:alpha val="100000"/>
              </a:srgbClr>
            </a:solidFill>
          </p:spPr>
          <p:txBody>
            <a:bodyPr/>
            <a:lstStyle/>
            <a:p/>
          </p:txBody>
        </p:sp>
        <p:sp>
          <p:nvSpPr>
            <p:cNvPr id="70" name="rc70"/>
            <p:cNvSpPr/>
            <p:nvPr/>
          </p:nvSpPr>
          <p:spPr>
            <a:xfrm>
              <a:off x="7672970" y="2649062"/>
              <a:ext cx="249522" cy="108619"/>
            </a:xfrm>
            <a:prstGeom prst="rect">
              <a:avLst/>
            </a:prstGeom>
            <a:solidFill>
              <a:srgbClr val="1CABE2">
                <a:alpha val="100000"/>
              </a:srgbClr>
            </a:solidFill>
          </p:spPr>
          <p:txBody>
            <a:bodyPr/>
            <a:lstStyle/>
            <a:p/>
          </p:txBody>
        </p:sp>
        <p:sp>
          <p:nvSpPr>
            <p:cNvPr id="71" name="rc71"/>
            <p:cNvSpPr/>
            <p:nvPr/>
          </p:nvSpPr>
          <p:spPr>
            <a:xfrm>
              <a:off x="7950217" y="2743891"/>
              <a:ext cx="249522" cy="1262793"/>
            </a:xfrm>
            <a:prstGeom prst="rect">
              <a:avLst/>
            </a:prstGeom>
            <a:solidFill>
              <a:srgbClr val="80BD41">
                <a:alpha val="100000"/>
              </a:srgbClr>
            </a:solidFill>
          </p:spPr>
          <p:txBody>
            <a:bodyPr/>
            <a:lstStyle/>
            <a:p/>
          </p:txBody>
        </p:sp>
        <p:sp>
          <p:nvSpPr>
            <p:cNvPr id="72" name="rc72"/>
            <p:cNvSpPr/>
            <p:nvPr/>
          </p:nvSpPr>
          <p:spPr>
            <a:xfrm>
              <a:off x="7950217" y="2618966"/>
              <a:ext cx="249522" cy="124924"/>
            </a:xfrm>
            <a:prstGeom prst="rect">
              <a:avLst/>
            </a:prstGeom>
            <a:solidFill>
              <a:srgbClr val="1CABE2">
                <a:alpha val="100000"/>
              </a:srgbClr>
            </a:solidFill>
          </p:spPr>
          <p:txBody>
            <a:bodyPr/>
            <a:lstStyle/>
            <a:p/>
          </p:txBody>
        </p:sp>
        <p:sp>
          <p:nvSpPr>
            <p:cNvPr id="73" name="pl73"/>
            <p:cNvSpPr/>
            <p:nvPr/>
          </p:nvSpPr>
          <p:spPr>
            <a:xfrm>
              <a:off x="1421035" y="1254838"/>
              <a:ext cx="6653943" cy="196560"/>
            </a:xfrm>
            <a:custGeom>
              <a:avLst/>
              <a:pathLst>
                <a:path w="6653943" h="196560">
                  <a:moveTo>
                    <a:pt x="0" y="28080"/>
                  </a:moveTo>
                  <a:lnTo>
                    <a:pt x="277247" y="28080"/>
                  </a:lnTo>
                  <a:lnTo>
                    <a:pt x="554495" y="28080"/>
                  </a:lnTo>
                  <a:lnTo>
                    <a:pt x="831742" y="0"/>
                  </a:lnTo>
                  <a:lnTo>
                    <a:pt x="1108990" y="0"/>
                  </a:lnTo>
                  <a:lnTo>
                    <a:pt x="1386238" y="56160"/>
                  </a:lnTo>
                  <a:lnTo>
                    <a:pt x="1663485" y="56160"/>
                  </a:lnTo>
                  <a:lnTo>
                    <a:pt x="1940733" y="28080"/>
                  </a:lnTo>
                  <a:lnTo>
                    <a:pt x="2217981" y="28080"/>
                  </a:lnTo>
                  <a:lnTo>
                    <a:pt x="2495228" y="28080"/>
                  </a:lnTo>
                  <a:lnTo>
                    <a:pt x="2772476" y="28080"/>
                  </a:lnTo>
                  <a:lnTo>
                    <a:pt x="3049724" y="28080"/>
                  </a:lnTo>
                  <a:lnTo>
                    <a:pt x="3326971" y="28080"/>
                  </a:lnTo>
                  <a:lnTo>
                    <a:pt x="3604219" y="28080"/>
                  </a:lnTo>
                  <a:lnTo>
                    <a:pt x="3881467" y="56160"/>
                  </a:lnTo>
                  <a:lnTo>
                    <a:pt x="4158714" y="84240"/>
                  </a:lnTo>
                  <a:lnTo>
                    <a:pt x="4435962" y="84240"/>
                  </a:lnTo>
                  <a:lnTo>
                    <a:pt x="4713210" y="112320"/>
                  </a:lnTo>
                  <a:lnTo>
                    <a:pt x="4990457" y="140400"/>
                  </a:lnTo>
                  <a:lnTo>
                    <a:pt x="5267705" y="112320"/>
                  </a:lnTo>
                  <a:lnTo>
                    <a:pt x="5544953" y="112320"/>
                  </a:lnTo>
                  <a:lnTo>
                    <a:pt x="5822200" y="84240"/>
                  </a:lnTo>
                  <a:lnTo>
                    <a:pt x="6099448" y="140400"/>
                  </a:lnTo>
                  <a:lnTo>
                    <a:pt x="6376696" y="168480"/>
                  </a:lnTo>
                  <a:lnTo>
                    <a:pt x="6653943" y="1965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03481" y="21859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207.7</a:t>
              </a:r>
            </a:p>
          </p:txBody>
        </p:sp>
        <p:sp>
          <p:nvSpPr>
            <p:cNvPr id="85" name="tx85"/>
            <p:cNvSpPr/>
            <p:nvPr/>
          </p:nvSpPr>
          <p:spPr>
            <a:xfrm>
              <a:off x="2689720" y="23393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86" name="tx86"/>
            <p:cNvSpPr/>
            <p:nvPr/>
          </p:nvSpPr>
          <p:spPr>
            <a:xfrm>
              <a:off x="4075958" y="2373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87" name="tx87"/>
            <p:cNvSpPr/>
            <p:nvPr/>
          </p:nvSpPr>
          <p:spPr>
            <a:xfrm>
              <a:off x="5462196" y="2476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88" name="tx88"/>
            <p:cNvSpPr/>
            <p:nvPr/>
          </p:nvSpPr>
          <p:spPr>
            <a:xfrm>
              <a:off x="6571187" y="24853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89" name="tx89"/>
            <p:cNvSpPr/>
            <p:nvPr/>
          </p:nvSpPr>
          <p:spPr>
            <a:xfrm>
              <a:off x="6848435" y="2487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170.6</a:t>
              </a:r>
            </a:p>
          </p:txBody>
        </p:sp>
        <p:sp>
          <p:nvSpPr>
            <p:cNvPr id="90" name="tx90"/>
            <p:cNvSpPr/>
            <p:nvPr/>
          </p:nvSpPr>
          <p:spPr>
            <a:xfrm>
              <a:off x="7125682" y="23983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181.5</a:t>
              </a:r>
            </a:p>
          </p:txBody>
        </p:sp>
        <p:sp>
          <p:nvSpPr>
            <p:cNvPr id="91" name="tx91"/>
            <p:cNvSpPr/>
            <p:nvPr/>
          </p:nvSpPr>
          <p:spPr>
            <a:xfrm>
              <a:off x="7442107" y="247680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92" name="tx92"/>
            <p:cNvSpPr/>
            <p:nvPr/>
          </p:nvSpPr>
          <p:spPr>
            <a:xfrm>
              <a:off x="7680178" y="25131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167.3</a:t>
              </a:r>
            </a:p>
          </p:txBody>
        </p:sp>
        <p:sp>
          <p:nvSpPr>
            <p:cNvPr id="93" name="tx93"/>
            <p:cNvSpPr/>
            <p:nvPr/>
          </p:nvSpPr>
          <p:spPr>
            <a:xfrm>
              <a:off x="7957425" y="248418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4" name="pl94"/>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154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201.5</a:t>
              </a:r>
            </a:p>
          </p:txBody>
        </p:sp>
        <p:sp>
          <p:nvSpPr>
            <p:cNvPr id="105" name="tx105"/>
            <p:cNvSpPr/>
            <p:nvPr/>
          </p:nvSpPr>
          <p:spPr>
            <a:xfrm>
              <a:off x="1355732" y="23121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6" name="tx106"/>
            <p:cNvSpPr/>
            <p:nvPr/>
          </p:nvSpPr>
          <p:spPr>
            <a:xfrm>
              <a:off x="2689720" y="3236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181.2</a:t>
              </a:r>
            </a:p>
          </p:txBody>
        </p:sp>
        <p:sp>
          <p:nvSpPr>
            <p:cNvPr id="107" name="tx107"/>
            <p:cNvSpPr/>
            <p:nvPr/>
          </p:nvSpPr>
          <p:spPr>
            <a:xfrm>
              <a:off x="2741971" y="24708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8" name="tx108"/>
            <p:cNvSpPr/>
            <p:nvPr/>
          </p:nvSpPr>
          <p:spPr>
            <a:xfrm>
              <a:off x="4115135" y="32454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9" name="tx109"/>
            <p:cNvSpPr/>
            <p:nvPr/>
          </p:nvSpPr>
          <p:spPr>
            <a:xfrm>
              <a:off x="4128209" y="249798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0" name="tx110"/>
            <p:cNvSpPr/>
            <p:nvPr/>
          </p:nvSpPr>
          <p:spPr>
            <a:xfrm>
              <a:off x="5462196" y="3309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163.3</a:t>
              </a:r>
            </a:p>
          </p:txBody>
        </p:sp>
        <p:sp>
          <p:nvSpPr>
            <p:cNvPr id="111" name="tx111"/>
            <p:cNvSpPr/>
            <p:nvPr/>
          </p:nvSpPr>
          <p:spPr>
            <a:xfrm>
              <a:off x="5514447" y="26117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2" name="tx112"/>
            <p:cNvSpPr/>
            <p:nvPr/>
          </p:nvSpPr>
          <p:spPr>
            <a:xfrm>
              <a:off x="6571187" y="3320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13" name="tx113"/>
            <p:cNvSpPr/>
            <p:nvPr/>
          </p:nvSpPr>
          <p:spPr>
            <a:xfrm>
              <a:off x="6597312" y="2627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6848435" y="33213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15" name="tx115"/>
            <p:cNvSpPr/>
            <p:nvPr/>
          </p:nvSpPr>
          <p:spPr>
            <a:xfrm>
              <a:off x="6874560" y="2629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6" name="tx116"/>
            <p:cNvSpPr/>
            <p:nvPr/>
          </p:nvSpPr>
          <p:spPr>
            <a:xfrm>
              <a:off x="7125682" y="327336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172.4</a:t>
              </a:r>
            </a:p>
          </p:txBody>
        </p:sp>
        <p:sp>
          <p:nvSpPr>
            <p:cNvPr id="117" name="tx117"/>
            <p:cNvSpPr/>
            <p:nvPr/>
          </p:nvSpPr>
          <p:spPr>
            <a:xfrm>
              <a:off x="7177933" y="25359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8" name="tx118"/>
            <p:cNvSpPr/>
            <p:nvPr/>
          </p:nvSpPr>
          <p:spPr>
            <a:xfrm>
              <a:off x="7402930" y="3322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159.9</a:t>
              </a:r>
            </a:p>
          </p:txBody>
        </p:sp>
        <p:sp>
          <p:nvSpPr>
            <p:cNvPr id="119" name="tx119"/>
            <p:cNvSpPr/>
            <p:nvPr/>
          </p:nvSpPr>
          <p:spPr>
            <a:xfrm>
              <a:off x="7468232" y="262651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7719354" y="334713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1" name="tx121"/>
            <p:cNvSpPr/>
            <p:nvPr/>
          </p:nvSpPr>
          <p:spPr>
            <a:xfrm>
              <a:off x="7706303" y="2668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2" name="tx122"/>
            <p:cNvSpPr/>
            <p:nvPr/>
          </p:nvSpPr>
          <p:spPr>
            <a:xfrm>
              <a:off x="7957425" y="3340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155.7</a:t>
              </a:r>
            </a:p>
          </p:txBody>
        </p:sp>
        <p:sp>
          <p:nvSpPr>
            <p:cNvPr id="123" name="tx123"/>
            <p:cNvSpPr/>
            <p:nvPr/>
          </p:nvSpPr>
          <p:spPr>
            <a:xfrm>
              <a:off x="7983551" y="2646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33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321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2090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48663"/>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2000-2024</a:t>
              </a:r>
            </a:p>
          </p:txBody>
        </p:sp>
        <p:sp>
          <p:nvSpPr>
            <p:cNvPr id="153" name="pl153"/>
            <p:cNvSpPr/>
            <p:nvPr/>
          </p:nvSpPr>
          <p:spPr>
            <a:xfrm>
              <a:off x="22570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787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003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220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179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395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612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170415" cy="162162"/>
            </a:xfrm>
            <a:prstGeom prst="rect">
              <a:avLst/>
            </a:prstGeom>
            <a:solidFill>
              <a:srgbClr val="80BD41">
                <a:alpha val="100000"/>
              </a:srgbClr>
            </a:solidFill>
          </p:spPr>
          <p:txBody>
            <a:bodyPr/>
            <a:lstStyle/>
            <a:p/>
          </p:txBody>
        </p:sp>
        <p:sp>
          <p:nvSpPr>
            <p:cNvPr id="165" name="rc165"/>
            <p:cNvSpPr/>
            <p:nvPr/>
          </p:nvSpPr>
          <p:spPr>
            <a:xfrm>
              <a:off x="7466689" y="5774644"/>
              <a:ext cx="393938" cy="162162"/>
            </a:xfrm>
            <a:prstGeom prst="rect">
              <a:avLst/>
            </a:prstGeom>
            <a:solidFill>
              <a:srgbClr val="1CABE2">
                <a:alpha val="100000"/>
              </a:srgbClr>
            </a:solidFill>
          </p:spPr>
          <p:txBody>
            <a:bodyPr/>
            <a:lstStyle/>
            <a:p/>
          </p:txBody>
        </p:sp>
        <p:sp>
          <p:nvSpPr>
            <p:cNvPr id="166" name="rc166"/>
            <p:cNvSpPr/>
            <p:nvPr/>
          </p:nvSpPr>
          <p:spPr>
            <a:xfrm>
              <a:off x="1296273" y="5571941"/>
              <a:ext cx="5917526" cy="162162"/>
            </a:xfrm>
            <a:prstGeom prst="rect">
              <a:avLst/>
            </a:prstGeom>
            <a:solidFill>
              <a:srgbClr val="80BD41">
                <a:alpha val="100000"/>
              </a:srgbClr>
            </a:solidFill>
          </p:spPr>
          <p:txBody>
            <a:bodyPr/>
            <a:lstStyle/>
            <a:p/>
          </p:txBody>
        </p:sp>
        <p:sp>
          <p:nvSpPr>
            <p:cNvPr id="167" name="rc167"/>
            <p:cNvSpPr/>
            <p:nvPr/>
          </p:nvSpPr>
          <p:spPr>
            <a:xfrm>
              <a:off x="7213800" y="5571941"/>
              <a:ext cx="514617" cy="162162"/>
            </a:xfrm>
            <a:prstGeom prst="rect">
              <a:avLst/>
            </a:prstGeom>
            <a:solidFill>
              <a:srgbClr val="1CABE2">
                <a:alpha val="100000"/>
              </a:srgbClr>
            </a:solidFill>
          </p:spPr>
          <p:txBody>
            <a:bodyPr/>
            <a:lstStyle/>
            <a:p/>
          </p:txBody>
        </p:sp>
        <p:sp>
          <p:nvSpPr>
            <p:cNvPr id="168" name="rc168"/>
            <p:cNvSpPr/>
            <p:nvPr/>
          </p:nvSpPr>
          <p:spPr>
            <a:xfrm>
              <a:off x="1296273" y="5369238"/>
              <a:ext cx="5982862" cy="162162"/>
            </a:xfrm>
            <a:prstGeom prst="rect">
              <a:avLst/>
            </a:prstGeom>
            <a:solidFill>
              <a:srgbClr val="80BD41">
                <a:alpha val="100000"/>
              </a:srgbClr>
            </a:solidFill>
          </p:spPr>
          <p:txBody>
            <a:bodyPr/>
            <a:lstStyle/>
            <a:p/>
          </p:txBody>
        </p:sp>
        <p:sp>
          <p:nvSpPr>
            <p:cNvPr id="169" name="rc169"/>
            <p:cNvSpPr/>
            <p:nvPr/>
          </p:nvSpPr>
          <p:spPr>
            <a:xfrm>
              <a:off x="7279136" y="5369238"/>
              <a:ext cx="591867" cy="162162"/>
            </a:xfrm>
            <a:prstGeom prst="rect">
              <a:avLst/>
            </a:prstGeom>
            <a:solidFill>
              <a:srgbClr val="1CABE2">
                <a:alpha val="100000"/>
              </a:srgbClr>
            </a:solidFill>
          </p:spPr>
          <p:txBody>
            <a:bodyPr/>
            <a:lstStyle/>
            <a:p/>
          </p:txBody>
        </p:sp>
        <p:sp>
          <p:nvSpPr>
            <p:cNvPr id="170" name="tx170"/>
            <p:cNvSpPr/>
            <p:nvPr/>
          </p:nvSpPr>
          <p:spPr>
            <a:xfrm>
              <a:off x="8043760"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170.8</a:t>
              </a:r>
            </a:p>
          </p:txBody>
        </p:sp>
        <p:sp>
          <p:nvSpPr>
            <p:cNvPr id="171" name="tx171"/>
            <p:cNvSpPr/>
            <p:nvPr/>
          </p:nvSpPr>
          <p:spPr>
            <a:xfrm>
              <a:off x="790494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167.3</a:t>
              </a:r>
            </a:p>
          </p:txBody>
        </p:sp>
        <p:sp>
          <p:nvSpPr>
            <p:cNvPr id="172" name="tx172"/>
            <p:cNvSpPr/>
            <p:nvPr/>
          </p:nvSpPr>
          <p:spPr>
            <a:xfrm>
              <a:off x="8055059"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73" name="tx173"/>
            <p:cNvSpPr/>
            <p:nvPr/>
          </p:nvSpPr>
          <p:spPr>
            <a:xfrm>
              <a:off x="4245842"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74" name="tx174"/>
            <p:cNvSpPr/>
            <p:nvPr/>
          </p:nvSpPr>
          <p:spPr>
            <a:xfrm>
              <a:off x="755816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75" name="tx175"/>
            <p:cNvSpPr/>
            <p:nvPr/>
          </p:nvSpPr>
          <p:spPr>
            <a:xfrm>
              <a:off x="4164602"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76" name="tx176"/>
            <p:cNvSpPr/>
            <p:nvPr/>
          </p:nvSpPr>
          <p:spPr>
            <a:xfrm>
              <a:off x="7365615"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77" name="tx177"/>
            <p:cNvSpPr/>
            <p:nvPr/>
          </p:nvSpPr>
          <p:spPr>
            <a:xfrm>
              <a:off x="415206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155.7</a:t>
              </a:r>
            </a:p>
          </p:txBody>
        </p:sp>
        <p:sp>
          <p:nvSpPr>
            <p:cNvPr id="178" name="tx178"/>
            <p:cNvSpPr/>
            <p:nvPr/>
          </p:nvSpPr>
          <p:spPr>
            <a:xfrm>
              <a:off x="746957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4022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502303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94467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lower than in 2019 (94%).
The number of children vaccinated with DTP3 decreased 3%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28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5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8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8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71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03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04693"/>
              <a:ext cx="249522" cy="401991"/>
            </a:xfrm>
            <a:prstGeom prst="rect">
              <a:avLst/>
            </a:prstGeom>
            <a:solidFill>
              <a:srgbClr val="E2231A">
                <a:alpha val="100000"/>
              </a:srgbClr>
            </a:solidFill>
          </p:spPr>
          <p:txBody>
            <a:bodyPr/>
            <a:lstStyle/>
            <a:p/>
          </p:txBody>
        </p:sp>
        <p:sp>
          <p:nvSpPr>
            <p:cNvPr id="23" name="rc23"/>
            <p:cNvSpPr/>
            <p:nvPr/>
          </p:nvSpPr>
          <p:spPr>
            <a:xfrm>
              <a:off x="1573521" y="3513340"/>
              <a:ext cx="249522" cy="493344"/>
            </a:xfrm>
            <a:prstGeom prst="rect">
              <a:avLst/>
            </a:prstGeom>
            <a:solidFill>
              <a:srgbClr val="E2231A">
                <a:alpha val="100000"/>
              </a:srgbClr>
            </a:solidFill>
          </p:spPr>
          <p:txBody>
            <a:bodyPr/>
            <a:lstStyle/>
            <a:p/>
          </p:txBody>
        </p:sp>
        <p:sp>
          <p:nvSpPr>
            <p:cNvPr id="24" name="rc24"/>
            <p:cNvSpPr/>
            <p:nvPr/>
          </p:nvSpPr>
          <p:spPr>
            <a:xfrm>
              <a:off x="1850769" y="3515614"/>
              <a:ext cx="249522" cy="491070"/>
            </a:xfrm>
            <a:prstGeom prst="rect">
              <a:avLst/>
            </a:prstGeom>
            <a:solidFill>
              <a:srgbClr val="E2231A">
                <a:alpha val="100000"/>
              </a:srgbClr>
            </a:solidFill>
          </p:spPr>
          <p:txBody>
            <a:bodyPr/>
            <a:lstStyle/>
            <a:p/>
          </p:txBody>
        </p:sp>
        <p:sp>
          <p:nvSpPr>
            <p:cNvPr id="25" name="rc25"/>
            <p:cNvSpPr/>
            <p:nvPr/>
          </p:nvSpPr>
          <p:spPr>
            <a:xfrm>
              <a:off x="2128016" y="3618144"/>
              <a:ext cx="249522" cy="388540"/>
            </a:xfrm>
            <a:prstGeom prst="rect">
              <a:avLst/>
            </a:prstGeom>
            <a:solidFill>
              <a:srgbClr val="E2231A">
                <a:alpha val="100000"/>
              </a:srgbClr>
            </a:solidFill>
          </p:spPr>
          <p:txBody>
            <a:bodyPr/>
            <a:lstStyle/>
            <a:p/>
          </p:txBody>
        </p:sp>
        <p:sp>
          <p:nvSpPr>
            <p:cNvPr id="26" name="rc26"/>
            <p:cNvSpPr/>
            <p:nvPr/>
          </p:nvSpPr>
          <p:spPr>
            <a:xfrm>
              <a:off x="2405264" y="3629805"/>
              <a:ext cx="249522" cy="376879"/>
            </a:xfrm>
            <a:prstGeom prst="rect">
              <a:avLst/>
            </a:prstGeom>
            <a:solidFill>
              <a:srgbClr val="E2231A">
                <a:alpha val="100000"/>
              </a:srgbClr>
            </a:solidFill>
          </p:spPr>
          <p:txBody>
            <a:bodyPr/>
            <a:lstStyle/>
            <a:p/>
          </p:txBody>
        </p:sp>
        <p:sp>
          <p:nvSpPr>
            <p:cNvPr id="27" name="rc27"/>
            <p:cNvSpPr/>
            <p:nvPr/>
          </p:nvSpPr>
          <p:spPr>
            <a:xfrm>
              <a:off x="2682512" y="3549968"/>
              <a:ext cx="249522" cy="456716"/>
            </a:xfrm>
            <a:prstGeom prst="rect">
              <a:avLst/>
            </a:prstGeom>
            <a:solidFill>
              <a:srgbClr val="E2231A">
                <a:alpha val="100000"/>
              </a:srgbClr>
            </a:solidFill>
          </p:spPr>
          <p:txBody>
            <a:bodyPr/>
            <a:lstStyle/>
            <a:p/>
          </p:txBody>
        </p:sp>
        <p:sp>
          <p:nvSpPr>
            <p:cNvPr id="28" name="rc28"/>
            <p:cNvSpPr/>
            <p:nvPr/>
          </p:nvSpPr>
          <p:spPr>
            <a:xfrm>
              <a:off x="2959759" y="3647031"/>
              <a:ext cx="249522" cy="359653"/>
            </a:xfrm>
            <a:prstGeom prst="rect">
              <a:avLst/>
            </a:prstGeom>
            <a:solidFill>
              <a:srgbClr val="E2231A">
                <a:alpha val="100000"/>
              </a:srgbClr>
            </a:solidFill>
          </p:spPr>
          <p:txBody>
            <a:bodyPr/>
            <a:lstStyle/>
            <a:p/>
          </p:txBody>
        </p:sp>
        <p:sp>
          <p:nvSpPr>
            <p:cNvPr id="29" name="rc29"/>
            <p:cNvSpPr/>
            <p:nvPr/>
          </p:nvSpPr>
          <p:spPr>
            <a:xfrm>
              <a:off x="3237007" y="3654482"/>
              <a:ext cx="249522" cy="352202"/>
            </a:xfrm>
            <a:prstGeom prst="rect">
              <a:avLst/>
            </a:prstGeom>
            <a:solidFill>
              <a:srgbClr val="E2231A">
                <a:alpha val="100000"/>
              </a:srgbClr>
            </a:solidFill>
          </p:spPr>
          <p:txBody>
            <a:bodyPr/>
            <a:lstStyle/>
            <a:p/>
          </p:txBody>
        </p:sp>
        <p:sp>
          <p:nvSpPr>
            <p:cNvPr id="30" name="rc30"/>
            <p:cNvSpPr/>
            <p:nvPr/>
          </p:nvSpPr>
          <p:spPr>
            <a:xfrm>
              <a:off x="3514255" y="3649499"/>
              <a:ext cx="249522" cy="357186"/>
            </a:xfrm>
            <a:prstGeom prst="rect">
              <a:avLst/>
            </a:prstGeom>
            <a:solidFill>
              <a:srgbClr val="E2231A">
                <a:alpha val="100000"/>
              </a:srgbClr>
            </a:solidFill>
          </p:spPr>
          <p:txBody>
            <a:bodyPr/>
            <a:lstStyle/>
            <a:p/>
          </p:txBody>
        </p:sp>
        <p:sp>
          <p:nvSpPr>
            <p:cNvPr id="31" name="rc31"/>
            <p:cNvSpPr/>
            <p:nvPr/>
          </p:nvSpPr>
          <p:spPr>
            <a:xfrm>
              <a:off x="3791502" y="3648531"/>
              <a:ext cx="249522" cy="358153"/>
            </a:xfrm>
            <a:prstGeom prst="rect">
              <a:avLst/>
            </a:prstGeom>
            <a:solidFill>
              <a:srgbClr val="E2231A">
                <a:alpha val="100000"/>
              </a:srgbClr>
            </a:solidFill>
          </p:spPr>
          <p:txBody>
            <a:bodyPr/>
            <a:lstStyle/>
            <a:p/>
          </p:txBody>
        </p:sp>
        <p:sp>
          <p:nvSpPr>
            <p:cNvPr id="32" name="rc32"/>
            <p:cNvSpPr/>
            <p:nvPr/>
          </p:nvSpPr>
          <p:spPr>
            <a:xfrm>
              <a:off x="4068750" y="3649450"/>
              <a:ext cx="249522" cy="357234"/>
            </a:xfrm>
            <a:prstGeom prst="rect">
              <a:avLst/>
            </a:prstGeom>
            <a:solidFill>
              <a:srgbClr val="E2231A">
                <a:alpha val="100000"/>
              </a:srgbClr>
            </a:solidFill>
          </p:spPr>
          <p:txBody>
            <a:bodyPr/>
            <a:lstStyle/>
            <a:p/>
          </p:txBody>
        </p:sp>
        <p:sp>
          <p:nvSpPr>
            <p:cNvPr id="33" name="rc33"/>
            <p:cNvSpPr/>
            <p:nvPr/>
          </p:nvSpPr>
          <p:spPr>
            <a:xfrm>
              <a:off x="4345998" y="3656998"/>
              <a:ext cx="249522" cy="349686"/>
            </a:xfrm>
            <a:prstGeom prst="rect">
              <a:avLst/>
            </a:prstGeom>
            <a:solidFill>
              <a:srgbClr val="E2231A">
                <a:alpha val="100000"/>
              </a:srgbClr>
            </a:solidFill>
          </p:spPr>
          <p:txBody>
            <a:bodyPr/>
            <a:lstStyle/>
            <a:p/>
          </p:txBody>
        </p:sp>
        <p:sp>
          <p:nvSpPr>
            <p:cNvPr id="34" name="rc34"/>
            <p:cNvSpPr/>
            <p:nvPr/>
          </p:nvSpPr>
          <p:spPr>
            <a:xfrm>
              <a:off x="4623245" y="3664498"/>
              <a:ext cx="249522" cy="342186"/>
            </a:xfrm>
            <a:prstGeom prst="rect">
              <a:avLst/>
            </a:prstGeom>
            <a:solidFill>
              <a:srgbClr val="E2231A">
                <a:alpha val="100000"/>
              </a:srgbClr>
            </a:solidFill>
          </p:spPr>
          <p:txBody>
            <a:bodyPr/>
            <a:lstStyle/>
            <a:p/>
          </p:txBody>
        </p:sp>
        <p:sp>
          <p:nvSpPr>
            <p:cNvPr id="35" name="rc35"/>
            <p:cNvSpPr/>
            <p:nvPr/>
          </p:nvSpPr>
          <p:spPr>
            <a:xfrm>
              <a:off x="4900493" y="3672385"/>
              <a:ext cx="249522" cy="334299"/>
            </a:xfrm>
            <a:prstGeom prst="rect">
              <a:avLst/>
            </a:prstGeom>
            <a:solidFill>
              <a:srgbClr val="E2231A">
                <a:alpha val="100000"/>
              </a:srgbClr>
            </a:solidFill>
          </p:spPr>
          <p:txBody>
            <a:bodyPr/>
            <a:lstStyle/>
            <a:p/>
          </p:txBody>
        </p:sp>
        <p:sp>
          <p:nvSpPr>
            <p:cNvPr id="36" name="rc36"/>
            <p:cNvSpPr/>
            <p:nvPr/>
          </p:nvSpPr>
          <p:spPr>
            <a:xfrm>
              <a:off x="5177741" y="3666240"/>
              <a:ext cx="249522" cy="340444"/>
            </a:xfrm>
            <a:prstGeom prst="rect">
              <a:avLst/>
            </a:prstGeom>
            <a:solidFill>
              <a:srgbClr val="E2231A">
                <a:alpha val="100000"/>
              </a:srgbClr>
            </a:solidFill>
          </p:spPr>
          <p:txBody>
            <a:bodyPr/>
            <a:lstStyle/>
            <a:p/>
          </p:txBody>
        </p:sp>
        <p:sp>
          <p:nvSpPr>
            <p:cNvPr id="37" name="rc37"/>
            <p:cNvSpPr/>
            <p:nvPr/>
          </p:nvSpPr>
          <p:spPr>
            <a:xfrm>
              <a:off x="5454988" y="3590710"/>
              <a:ext cx="249522" cy="415975"/>
            </a:xfrm>
            <a:prstGeom prst="rect">
              <a:avLst/>
            </a:prstGeom>
            <a:solidFill>
              <a:srgbClr val="E2231A">
                <a:alpha val="100000"/>
              </a:srgbClr>
            </a:solidFill>
          </p:spPr>
          <p:txBody>
            <a:bodyPr/>
            <a:lstStyle/>
            <a:p/>
          </p:txBody>
        </p:sp>
        <p:sp>
          <p:nvSpPr>
            <p:cNvPr id="38" name="rc38"/>
            <p:cNvSpPr/>
            <p:nvPr/>
          </p:nvSpPr>
          <p:spPr>
            <a:xfrm>
              <a:off x="5732236" y="3503373"/>
              <a:ext cx="249522" cy="503312"/>
            </a:xfrm>
            <a:prstGeom prst="rect">
              <a:avLst/>
            </a:prstGeom>
            <a:solidFill>
              <a:srgbClr val="E2231A">
                <a:alpha val="100000"/>
              </a:srgbClr>
            </a:solidFill>
          </p:spPr>
          <p:txBody>
            <a:bodyPr/>
            <a:lstStyle/>
            <a:p/>
          </p:txBody>
        </p:sp>
        <p:sp>
          <p:nvSpPr>
            <p:cNvPr id="39" name="rc39"/>
            <p:cNvSpPr/>
            <p:nvPr/>
          </p:nvSpPr>
          <p:spPr>
            <a:xfrm>
              <a:off x="6009484" y="3427358"/>
              <a:ext cx="249522" cy="579326"/>
            </a:xfrm>
            <a:prstGeom prst="rect">
              <a:avLst/>
            </a:prstGeom>
            <a:solidFill>
              <a:srgbClr val="E2231A">
                <a:alpha val="100000"/>
              </a:srgbClr>
            </a:solidFill>
          </p:spPr>
          <p:txBody>
            <a:bodyPr/>
            <a:lstStyle/>
            <a:p/>
          </p:txBody>
        </p:sp>
        <p:sp>
          <p:nvSpPr>
            <p:cNvPr id="40" name="rc40"/>
            <p:cNvSpPr/>
            <p:nvPr/>
          </p:nvSpPr>
          <p:spPr>
            <a:xfrm>
              <a:off x="6286731" y="3431277"/>
              <a:ext cx="249522" cy="575407"/>
            </a:xfrm>
            <a:prstGeom prst="rect">
              <a:avLst/>
            </a:prstGeom>
            <a:solidFill>
              <a:srgbClr val="E2231A">
                <a:alpha val="100000"/>
              </a:srgbClr>
            </a:solidFill>
          </p:spPr>
          <p:txBody>
            <a:bodyPr/>
            <a:lstStyle/>
            <a:p/>
          </p:txBody>
        </p:sp>
        <p:sp>
          <p:nvSpPr>
            <p:cNvPr id="41" name="rc41"/>
            <p:cNvSpPr/>
            <p:nvPr/>
          </p:nvSpPr>
          <p:spPr>
            <a:xfrm>
              <a:off x="6563979" y="3510824"/>
              <a:ext cx="249522" cy="495860"/>
            </a:xfrm>
            <a:prstGeom prst="rect">
              <a:avLst/>
            </a:prstGeom>
            <a:solidFill>
              <a:srgbClr val="E2231A">
                <a:alpha val="100000"/>
              </a:srgbClr>
            </a:solidFill>
          </p:spPr>
          <p:txBody>
            <a:bodyPr/>
            <a:lstStyle/>
            <a:p/>
          </p:txBody>
        </p:sp>
        <p:sp>
          <p:nvSpPr>
            <p:cNvPr id="42" name="rc42"/>
            <p:cNvSpPr/>
            <p:nvPr/>
          </p:nvSpPr>
          <p:spPr>
            <a:xfrm>
              <a:off x="6841227" y="3511550"/>
              <a:ext cx="249522" cy="495134"/>
            </a:xfrm>
            <a:prstGeom prst="rect">
              <a:avLst/>
            </a:prstGeom>
            <a:solidFill>
              <a:srgbClr val="E2231A">
                <a:alpha val="100000"/>
              </a:srgbClr>
            </a:solidFill>
          </p:spPr>
          <p:txBody>
            <a:bodyPr/>
            <a:lstStyle/>
            <a:p/>
          </p:txBody>
        </p:sp>
        <p:sp>
          <p:nvSpPr>
            <p:cNvPr id="43" name="rc43"/>
            <p:cNvSpPr/>
            <p:nvPr/>
          </p:nvSpPr>
          <p:spPr>
            <a:xfrm>
              <a:off x="7118474" y="3391891"/>
              <a:ext cx="249522" cy="614793"/>
            </a:xfrm>
            <a:prstGeom prst="rect">
              <a:avLst/>
            </a:prstGeom>
            <a:solidFill>
              <a:srgbClr val="E2231A">
                <a:alpha val="100000"/>
              </a:srgbClr>
            </a:solidFill>
          </p:spPr>
          <p:txBody>
            <a:bodyPr/>
            <a:lstStyle/>
            <a:p/>
          </p:txBody>
        </p:sp>
        <p:sp>
          <p:nvSpPr>
            <p:cNvPr id="44" name="rc44"/>
            <p:cNvSpPr/>
            <p:nvPr/>
          </p:nvSpPr>
          <p:spPr>
            <a:xfrm>
              <a:off x="7395722" y="3091365"/>
              <a:ext cx="249522" cy="915319"/>
            </a:xfrm>
            <a:prstGeom prst="rect">
              <a:avLst/>
            </a:prstGeom>
            <a:solidFill>
              <a:srgbClr val="E2231A">
                <a:alpha val="100000"/>
              </a:srgbClr>
            </a:solidFill>
          </p:spPr>
          <p:txBody>
            <a:bodyPr/>
            <a:lstStyle/>
            <a:p/>
          </p:txBody>
        </p:sp>
        <p:sp>
          <p:nvSpPr>
            <p:cNvPr id="45" name="rc45"/>
            <p:cNvSpPr/>
            <p:nvPr/>
          </p:nvSpPr>
          <p:spPr>
            <a:xfrm>
              <a:off x="7672970" y="3115945"/>
              <a:ext cx="249522" cy="890739"/>
            </a:xfrm>
            <a:prstGeom prst="rect">
              <a:avLst/>
            </a:prstGeom>
            <a:solidFill>
              <a:srgbClr val="E2231A">
                <a:alpha val="100000"/>
              </a:srgbClr>
            </a:solidFill>
          </p:spPr>
          <p:txBody>
            <a:bodyPr/>
            <a:lstStyle/>
            <a:p/>
          </p:txBody>
        </p:sp>
        <p:sp>
          <p:nvSpPr>
            <p:cNvPr id="46" name="rc46"/>
            <p:cNvSpPr/>
            <p:nvPr/>
          </p:nvSpPr>
          <p:spPr>
            <a:xfrm>
              <a:off x="7950217" y="3096155"/>
              <a:ext cx="249522" cy="910529"/>
            </a:xfrm>
            <a:prstGeom prst="rect">
              <a:avLst/>
            </a:prstGeom>
            <a:solidFill>
              <a:srgbClr val="E2231A">
                <a:alpha val="100000"/>
              </a:srgbClr>
            </a:solidFill>
          </p:spPr>
          <p:txBody>
            <a:bodyPr/>
            <a:lstStyle/>
            <a:p/>
          </p:txBody>
        </p:sp>
        <p:sp>
          <p:nvSpPr>
            <p:cNvPr id="47" name="rc47"/>
            <p:cNvSpPr/>
            <p:nvPr/>
          </p:nvSpPr>
          <p:spPr>
            <a:xfrm>
              <a:off x="2682512" y="3337941"/>
              <a:ext cx="249522" cy="212027"/>
            </a:xfrm>
            <a:prstGeom prst="rect">
              <a:avLst/>
            </a:prstGeom>
            <a:solidFill>
              <a:srgbClr val="B3B3B3">
                <a:alpha val="100000"/>
              </a:srgbClr>
            </a:solidFill>
          </p:spPr>
          <p:txBody>
            <a:bodyPr/>
            <a:lstStyle/>
            <a:p/>
          </p:txBody>
        </p:sp>
        <p:sp>
          <p:nvSpPr>
            <p:cNvPr id="48" name="rc48"/>
            <p:cNvSpPr/>
            <p:nvPr/>
          </p:nvSpPr>
          <p:spPr>
            <a:xfrm>
              <a:off x="2959759" y="3242426"/>
              <a:ext cx="249522" cy="404604"/>
            </a:xfrm>
            <a:prstGeom prst="rect">
              <a:avLst/>
            </a:prstGeom>
            <a:solidFill>
              <a:srgbClr val="B3B3B3">
                <a:alpha val="100000"/>
              </a:srgbClr>
            </a:solidFill>
          </p:spPr>
          <p:txBody>
            <a:bodyPr/>
            <a:lstStyle/>
            <a:p/>
          </p:txBody>
        </p:sp>
        <p:sp>
          <p:nvSpPr>
            <p:cNvPr id="49" name="rc49"/>
            <p:cNvSpPr/>
            <p:nvPr/>
          </p:nvSpPr>
          <p:spPr>
            <a:xfrm>
              <a:off x="3237007" y="3229652"/>
              <a:ext cx="249522" cy="424829"/>
            </a:xfrm>
            <a:prstGeom prst="rect">
              <a:avLst/>
            </a:prstGeom>
            <a:solidFill>
              <a:srgbClr val="B3B3B3">
                <a:alpha val="100000"/>
              </a:srgbClr>
            </a:solidFill>
          </p:spPr>
          <p:txBody>
            <a:bodyPr/>
            <a:lstStyle/>
            <a:p/>
          </p:txBody>
        </p:sp>
        <p:sp>
          <p:nvSpPr>
            <p:cNvPr id="50" name="rc50"/>
            <p:cNvSpPr/>
            <p:nvPr/>
          </p:nvSpPr>
          <p:spPr>
            <a:xfrm>
              <a:off x="3514255" y="3315441"/>
              <a:ext cx="249522" cy="334057"/>
            </a:xfrm>
            <a:prstGeom prst="rect">
              <a:avLst/>
            </a:prstGeom>
            <a:solidFill>
              <a:srgbClr val="B3B3B3">
                <a:alpha val="100000"/>
              </a:srgbClr>
            </a:solidFill>
          </p:spPr>
          <p:txBody>
            <a:bodyPr/>
            <a:lstStyle/>
            <a:p/>
          </p:txBody>
        </p:sp>
        <p:sp>
          <p:nvSpPr>
            <p:cNvPr id="51" name="rc51"/>
            <p:cNvSpPr/>
            <p:nvPr/>
          </p:nvSpPr>
          <p:spPr>
            <a:xfrm>
              <a:off x="3791502" y="3305522"/>
              <a:ext cx="249522" cy="343009"/>
            </a:xfrm>
            <a:prstGeom prst="rect">
              <a:avLst/>
            </a:prstGeom>
            <a:solidFill>
              <a:srgbClr val="B3B3B3">
                <a:alpha val="100000"/>
              </a:srgbClr>
            </a:solidFill>
          </p:spPr>
          <p:txBody>
            <a:bodyPr/>
            <a:lstStyle/>
            <a:p/>
          </p:txBody>
        </p:sp>
        <p:sp>
          <p:nvSpPr>
            <p:cNvPr id="52" name="rc52"/>
            <p:cNvSpPr/>
            <p:nvPr/>
          </p:nvSpPr>
          <p:spPr>
            <a:xfrm>
              <a:off x="4068750" y="3203524"/>
              <a:ext cx="249522" cy="445926"/>
            </a:xfrm>
            <a:prstGeom prst="rect">
              <a:avLst/>
            </a:prstGeom>
            <a:solidFill>
              <a:srgbClr val="B3B3B3">
                <a:alpha val="100000"/>
              </a:srgbClr>
            </a:solidFill>
          </p:spPr>
          <p:txBody>
            <a:bodyPr/>
            <a:lstStyle/>
            <a:p/>
          </p:txBody>
        </p:sp>
        <p:sp>
          <p:nvSpPr>
            <p:cNvPr id="53" name="rc53"/>
            <p:cNvSpPr/>
            <p:nvPr/>
          </p:nvSpPr>
          <p:spPr>
            <a:xfrm>
              <a:off x="4345998" y="3313699"/>
              <a:ext cx="249522" cy="343299"/>
            </a:xfrm>
            <a:prstGeom prst="rect">
              <a:avLst/>
            </a:prstGeom>
            <a:solidFill>
              <a:srgbClr val="B3B3B3">
                <a:alpha val="100000"/>
              </a:srgbClr>
            </a:solidFill>
          </p:spPr>
          <p:txBody>
            <a:bodyPr/>
            <a:lstStyle/>
            <a:p/>
          </p:txBody>
        </p:sp>
        <p:sp>
          <p:nvSpPr>
            <p:cNvPr id="54" name="rc54"/>
            <p:cNvSpPr/>
            <p:nvPr/>
          </p:nvSpPr>
          <p:spPr>
            <a:xfrm>
              <a:off x="4623245" y="3318683"/>
              <a:ext cx="249522" cy="345815"/>
            </a:xfrm>
            <a:prstGeom prst="rect">
              <a:avLst/>
            </a:prstGeom>
            <a:solidFill>
              <a:srgbClr val="B3B3B3">
                <a:alpha val="100000"/>
              </a:srgbClr>
            </a:solidFill>
          </p:spPr>
          <p:txBody>
            <a:bodyPr/>
            <a:lstStyle/>
            <a:p/>
          </p:txBody>
        </p:sp>
        <p:sp>
          <p:nvSpPr>
            <p:cNvPr id="55" name="rc55"/>
            <p:cNvSpPr/>
            <p:nvPr/>
          </p:nvSpPr>
          <p:spPr>
            <a:xfrm>
              <a:off x="4900493" y="3235459"/>
              <a:ext cx="249522" cy="436926"/>
            </a:xfrm>
            <a:prstGeom prst="rect">
              <a:avLst/>
            </a:prstGeom>
            <a:solidFill>
              <a:srgbClr val="B3B3B3">
                <a:alpha val="100000"/>
              </a:srgbClr>
            </a:solidFill>
          </p:spPr>
          <p:txBody>
            <a:bodyPr/>
            <a:lstStyle/>
            <a:p/>
          </p:txBody>
        </p:sp>
        <p:sp>
          <p:nvSpPr>
            <p:cNvPr id="56" name="rc56"/>
            <p:cNvSpPr/>
            <p:nvPr/>
          </p:nvSpPr>
          <p:spPr>
            <a:xfrm>
              <a:off x="5177741" y="3352843"/>
              <a:ext cx="249522" cy="313396"/>
            </a:xfrm>
            <a:prstGeom prst="rect">
              <a:avLst/>
            </a:prstGeom>
            <a:solidFill>
              <a:srgbClr val="B3B3B3">
                <a:alpha val="100000"/>
              </a:srgbClr>
            </a:solidFill>
          </p:spPr>
          <p:txBody>
            <a:bodyPr/>
            <a:lstStyle/>
            <a:p/>
          </p:txBody>
        </p:sp>
        <p:sp>
          <p:nvSpPr>
            <p:cNvPr id="57" name="rc57"/>
            <p:cNvSpPr/>
            <p:nvPr/>
          </p:nvSpPr>
          <p:spPr>
            <a:xfrm>
              <a:off x="5454988" y="3272764"/>
              <a:ext cx="249522" cy="317945"/>
            </a:xfrm>
            <a:prstGeom prst="rect">
              <a:avLst/>
            </a:prstGeom>
            <a:solidFill>
              <a:srgbClr val="B3B3B3">
                <a:alpha val="100000"/>
              </a:srgbClr>
            </a:solidFill>
          </p:spPr>
          <p:txBody>
            <a:bodyPr/>
            <a:lstStyle/>
            <a:p/>
          </p:txBody>
        </p:sp>
        <p:sp>
          <p:nvSpPr>
            <p:cNvPr id="58" name="rc58"/>
            <p:cNvSpPr/>
            <p:nvPr/>
          </p:nvSpPr>
          <p:spPr>
            <a:xfrm>
              <a:off x="5732236" y="3188815"/>
              <a:ext cx="249522" cy="314558"/>
            </a:xfrm>
            <a:prstGeom prst="rect">
              <a:avLst/>
            </a:prstGeom>
            <a:solidFill>
              <a:srgbClr val="B3B3B3">
                <a:alpha val="100000"/>
              </a:srgbClr>
            </a:solidFill>
          </p:spPr>
          <p:txBody>
            <a:bodyPr/>
            <a:lstStyle/>
            <a:p/>
          </p:txBody>
        </p:sp>
        <p:sp>
          <p:nvSpPr>
            <p:cNvPr id="59" name="rc59"/>
            <p:cNvSpPr/>
            <p:nvPr/>
          </p:nvSpPr>
          <p:spPr>
            <a:xfrm>
              <a:off x="6009484" y="3092381"/>
              <a:ext cx="249522" cy="334976"/>
            </a:xfrm>
            <a:prstGeom prst="rect">
              <a:avLst/>
            </a:prstGeom>
            <a:solidFill>
              <a:srgbClr val="B3B3B3">
                <a:alpha val="100000"/>
              </a:srgbClr>
            </a:solidFill>
          </p:spPr>
          <p:txBody>
            <a:bodyPr/>
            <a:lstStyle/>
            <a:p/>
          </p:txBody>
        </p:sp>
        <p:sp>
          <p:nvSpPr>
            <p:cNvPr id="60" name="rc60"/>
            <p:cNvSpPr/>
            <p:nvPr/>
          </p:nvSpPr>
          <p:spPr>
            <a:xfrm>
              <a:off x="6286731" y="2987480"/>
              <a:ext cx="249522" cy="443797"/>
            </a:xfrm>
            <a:prstGeom prst="rect">
              <a:avLst/>
            </a:prstGeom>
            <a:solidFill>
              <a:srgbClr val="B3B3B3">
                <a:alpha val="100000"/>
              </a:srgbClr>
            </a:solidFill>
          </p:spPr>
          <p:txBody>
            <a:bodyPr/>
            <a:lstStyle/>
            <a:p/>
          </p:txBody>
        </p:sp>
        <p:sp>
          <p:nvSpPr>
            <p:cNvPr id="61" name="rc61"/>
            <p:cNvSpPr/>
            <p:nvPr/>
          </p:nvSpPr>
          <p:spPr>
            <a:xfrm>
              <a:off x="6563979" y="3077914"/>
              <a:ext cx="249522" cy="432910"/>
            </a:xfrm>
            <a:prstGeom prst="rect">
              <a:avLst/>
            </a:prstGeom>
            <a:solidFill>
              <a:srgbClr val="B3B3B3">
                <a:alpha val="100000"/>
              </a:srgbClr>
            </a:solidFill>
          </p:spPr>
          <p:txBody>
            <a:bodyPr/>
            <a:lstStyle/>
            <a:p/>
          </p:txBody>
        </p:sp>
        <p:sp>
          <p:nvSpPr>
            <p:cNvPr id="62" name="rc62"/>
            <p:cNvSpPr/>
            <p:nvPr/>
          </p:nvSpPr>
          <p:spPr>
            <a:xfrm>
              <a:off x="6841227" y="2996528"/>
              <a:ext cx="249522" cy="515021"/>
            </a:xfrm>
            <a:prstGeom prst="rect">
              <a:avLst/>
            </a:prstGeom>
            <a:solidFill>
              <a:srgbClr val="B3B3B3">
                <a:alpha val="100000"/>
              </a:srgbClr>
            </a:solidFill>
          </p:spPr>
          <p:txBody>
            <a:bodyPr/>
            <a:lstStyle/>
            <a:p/>
          </p:txBody>
        </p:sp>
        <p:sp>
          <p:nvSpPr>
            <p:cNvPr id="63" name="rc63"/>
            <p:cNvSpPr/>
            <p:nvPr/>
          </p:nvSpPr>
          <p:spPr>
            <a:xfrm>
              <a:off x="7118474" y="3107865"/>
              <a:ext cx="249522" cy="284026"/>
            </a:xfrm>
            <a:prstGeom prst="rect">
              <a:avLst/>
            </a:prstGeom>
            <a:solidFill>
              <a:srgbClr val="B3B3B3">
                <a:alpha val="100000"/>
              </a:srgbClr>
            </a:solidFill>
          </p:spPr>
          <p:txBody>
            <a:bodyPr/>
            <a:lstStyle/>
            <a:p/>
          </p:txBody>
        </p:sp>
        <p:sp>
          <p:nvSpPr>
            <p:cNvPr id="64" name="rc64"/>
            <p:cNvSpPr/>
            <p:nvPr/>
          </p:nvSpPr>
          <p:spPr>
            <a:xfrm>
              <a:off x="7395722" y="2683906"/>
              <a:ext cx="249522" cy="407459"/>
            </a:xfrm>
            <a:prstGeom prst="rect">
              <a:avLst/>
            </a:prstGeom>
            <a:solidFill>
              <a:srgbClr val="B3B3B3">
                <a:alpha val="100000"/>
              </a:srgbClr>
            </a:solidFill>
          </p:spPr>
          <p:txBody>
            <a:bodyPr/>
            <a:lstStyle/>
            <a:p/>
          </p:txBody>
        </p:sp>
        <p:sp>
          <p:nvSpPr>
            <p:cNvPr id="65" name="rc65"/>
            <p:cNvSpPr/>
            <p:nvPr/>
          </p:nvSpPr>
          <p:spPr>
            <a:xfrm>
              <a:off x="7672970" y="2328268"/>
              <a:ext cx="249522" cy="787677"/>
            </a:xfrm>
            <a:prstGeom prst="rect">
              <a:avLst/>
            </a:prstGeom>
            <a:solidFill>
              <a:srgbClr val="B3B3B3">
                <a:alpha val="100000"/>
              </a:srgbClr>
            </a:solidFill>
          </p:spPr>
          <p:txBody>
            <a:bodyPr/>
            <a:lstStyle/>
            <a:p/>
          </p:txBody>
        </p:sp>
        <p:sp>
          <p:nvSpPr>
            <p:cNvPr id="66" name="rc66"/>
            <p:cNvSpPr/>
            <p:nvPr/>
          </p:nvSpPr>
          <p:spPr>
            <a:xfrm>
              <a:off x="7950217" y="2321881"/>
              <a:ext cx="249522" cy="774274"/>
            </a:xfrm>
            <a:prstGeom prst="rect">
              <a:avLst/>
            </a:prstGeom>
            <a:solidFill>
              <a:srgbClr val="B3B3B3">
                <a:alpha val="100000"/>
              </a:srgbClr>
            </a:solidFill>
          </p:spPr>
          <p:txBody>
            <a:bodyPr/>
            <a:lstStyle/>
            <a:p/>
          </p:txBody>
        </p:sp>
        <p:sp>
          <p:nvSpPr>
            <p:cNvPr id="67" name="pl67"/>
            <p:cNvSpPr/>
            <p:nvPr/>
          </p:nvSpPr>
          <p:spPr>
            <a:xfrm>
              <a:off x="1421035" y="1310999"/>
              <a:ext cx="6653943" cy="196560"/>
            </a:xfrm>
            <a:custGeom>
              <a:avLst/>
              <a:pathLst>
                <a:path w="6653943" h="196560">
                  <a:moveTo>
                    <a:pt x="0" y="0"/>
                  </a:moveTo>
                  <a:lnTo>
                    <a:pt x="277247" y="28080"/>
                  </a:lnTo>
                  <a:lnTo>
                    <a:pt x="554495" y="28080"/>
                  </a:lnTo>
                  <a:lnTo>
                    <a:pt x="831742" y="0"/>
                  </a:lnTo>
                  <a:lnTo>
                    <a:pt x="1108990" y="0"/>
                  </a:lnTo>
                  <a:lnTo>
                    <a:pt x="1386238" y="2808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28080"/>
                  </a:lnTo>
                  <a:lnTo>
                    <a:pt x="4435962" y="56160"/>
                  </a:lnTo>
                  <a:lnTo>
                    <a:pt x="4713210" y="84240"/>
                  </a:lnTo>
                  <a:lnTo>
                    <a:pt x="4990457" y="84240"/>
                  </a:lnTo>
                  <a:lnTo>
                    <a:pt x="5267705" y="56160"/>
                  </a:lnTo>
                  <a:lnTo>
                    <a:pt x="5544953" y="56160"/>
                  </a:lnTo>
                  <a:lnTo>
                    <a:pt x="5822200" y="84240"/>
                  </a:lnTo>
                  <a:lnTo>
                    <a:pt x="6099448" y="196560"/>
                  </a:lnTo>
                  <a:lnTo>
                    <a:pt x="6376696" y="196560"/>
                  </a:lnTo>
                  <a:lnTo>
                    <a:pt x="6653943" y="196560"/>
                  </a:lnTo>
                </a:path>
              </a:pathLst>
            </a:custGeom>
            <a:ln w="27101" cap="flat">
              <a:solidFill>
                <a:srgbClr val="0058AB">
                  <a:alpha val="100000"/>
                </a:srgbClr>
              </a:solidFill>
              <a:prstDash val="solid"/>
              <a:round/>
            </a:ln>
          </p:spPr>
          <p:txBody>
            <a:bodyPr/>
            <a:lstStyle/>
            <a:p/>
          </p:txBody>
        </p:sp>
        <p:sp>
          <p:nvSpPr>
            <p:cNvPr id="68" name="pl68"/>
            <p:cNvSpPr/>
            <p:nvPr/>
          </p:nvSpPr>
          <p:spPr>
            <a:xfrm>
              <a:off x="1975530" y="1254838"/>
              <a:ext cx="6099448" cy="477361"/>
            </a:xfrm>
            <a:custGeom>
              <a:avLst/>
              <a:pathLst>
                <a:path w="6099448" h="477361">
                  <a:moveTo>
                    <a:pt x="0" y="56160"/>
                  </a:moveTo>
                  <a:lnTo>
                    <a:pt x="277247" y="0"/>
                  </a:lnTo>
                  <a:lnTo>
                    <a:pt x="554495" y="0"/>
                  </a:lnTo>
                  <a:lnTo>
                    <a:pt x="831742" y="140400"/>
                  </a:lnTo>
                  <a:lnTo>
                    <a:pt x="1108990" y="168480"/>
                  </a:lnTo>
                  <a:lnTo>
                    <a:pt x="1386238" y="168480"/>
                  </a:lnTo>
                  <a:lnTo>
                    <a:pt x="1663485" y="140400"/>
                  </a:lnTo>
                  <a:lnTo>
                    <a:pt x="1940733" y="140400"/>
                  </a:lnTo>
                  <a:lnTo>
                    <a:pt x="2217981" y="168480"/>
                  </a:lnTo>
                  <a:lnTo>
                    <a:pt x="2495228" y="140400"/>
                  </a:lnTo>
                  <a:lnTo>
                    <a:pt x="2772476" y="140400"/>
                  </a:lnTo>
                  <a:lnTo>
                    <a:pt x="3049724" y="168480"/>
                  </a:lnTo>
                  <a:lnTo>
                    <a:pt x="3326971" y="140400"/>
                  </a:lnTo>
                  <a:lnTo>
                    <a:pt x="3604219" y="168480"/>
                  </a:lnTo>
                  <a:lnTo>
                    <a:pt x="3881467" y="196560"/>
                  </a:lnTo>
                  <a:lnTo>
                    <a:pt x="4158714" y="224640"/>
                  </a:lnTo>
                  <a:lnTo>
                    <a:pt x="4435962" y="252720"/>
                  </a:lnTo>
                  <a:lnTo>
                    <a:pt x="4713210" y="224640"/>
                  </a:lnTo>
                  <a:lnTo>
                    <a:pt x="4990457" y="252720"/>
                  </a:lnTo>
                  <a:lnTo>
                    <a:pt x="5267705" y="224640"/>
                  </a:lnTo>
                  <a:lnTo>
                    <a:pt x="5544953" y="365040"/>
                  </a:lnTo>
                  <a:lnTo>
                    <a:pt x="5822200" y="477361"/>
                  </a:lnTo>
                  <a:lnTo>
                    <a:pt x="6099448" y="477361"/>
                  </a:lnTo>
                </a:path>
              </a:pathLst>
            </a:custGeom>
            <a:ln w="27101" cap="flat">
              <a:solidFill>
                <a:srgbClr val="333333">
                  <a:alpha val="100000"/>
                </a:srgbClr>
              </a:solidFill>
              <a:prstDash val="solid"/>
              <a:round/>
            </a:ln>
          </p:spPr>
          <p:txBody>
            <a:bodyPr/>
            <a:lstStyle/>
            <a:p/>
          </p:txBody>
        </p:sp>
        <p:sp>
          <p:nvSpPr>
            <p:cNvPr id="69" name="tx69"/>
            <p:cNvSpPr/>
            <p:nvPr/>
          </p:nvSpPr>
          <p:spPr>
            <a:xfrm>
              <a:off x="661840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0" name="tx70"/>
            <p:cNvSpPr/>
            <p:nvPr/>
          </p:nvSpPr>
          <p:spPr>
            <a:xfrm>
              <a:off x="689565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1" name="tx71"/>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2" name="tx72"/>
            <p:cNvSpPr/>
            <p:nvPr/>
          </p:nvSpPr>
          <p:spPr>
            <a:xfrm>
              <a:off x="7450145"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3" name="tx73"/>
            <p:cNvSpPr/>
            <p:nvPr/>
          </p:nvSpPr>
          <p:spPr>
            <a:xfrm>
              <a:off x="772739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4" name="tx74"/>
            <p:cNvSpPr/>
            <p:nvPr/>
          </p:nvSpPr>
          <p:spPr>
            <a:xfrm>
              <a:off x="8004641"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5" name="tx75"/>
            <p:cNvSpPr/>
            <p:nvPr/>
          </p:nvSpPr>
          <p:spPr>
            <a:xfrm>
              <a:off x="6618402"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6" name="tx76"/>
            <p:cNvSpPr/>
            <p:nvPr/>
          </p:nvSpPr>
          <p:spPr>
            <a:xfrm>
              <a:off x="6895650"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7" name="tx77"/>
            <p:cNvSpPr/>
            <p:nvPr/>
          </p:nvSpPr>
          <p:spPr>
            <a:xfrm>
              <a:off x="7172898"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8" name="tx78"/>
            <p:cNvSpPr/>
            <p:nvPr/>
          </p:nvSpPr>
          <p:spPr>
            <a:xfrm>
              <a:off x="7450145"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9" name="tx79"/>
            <p:cNvSpPr/>
            <p:nvPr/>
          </p:nvSpPr>
          <p:spPr>
            <a:xfrm>
              <a:off x="7727393"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80" name="tx80"/>
            <p:cNvSpPr/>
            <p:nvPr/>
          </p:nvSpPr>
          <p:spPr>
            <a:xfrm>
              <a:off x="8004641"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81" name="tx81"/>
            <p:cNvSpPr/>
            <p:nvPr/>
          </p:nvSpPr>
          <p:spPr>
            <a:xfrm>
              <a:off x="1345686" y="37651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2" name="tx82"/>
            <p:cNvSpPr/>
            <p:nvPr/>
          </p:nvSpPr>
          <p:spPr>
            <a:xfrm>
              <a:off x="2731924" y="37378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3" name="tx83"/>
            <p:cNvSpPr/>
            <p:nvPr/>
          </p:nvSpPr>
          <p:spPr>
            <a:xfrm>
              <a:off x="4118163" y="378926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4" name="tx84"/>
            <p:cNvSpPr/>
            <p:nvPr/>
          </p:nvSpPr>
          <p:spPr>
            <a:xfrm>
              <a:off x="5504401" y="37582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5" name="tx85"/>
            <p:cNvSpPr/>
            <p:nvPr/>
          </p:nvSpPr>
          <p:spPr>
            <a:xfrm>
              <a:off x="6583247" y="37183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6" name="tx86"/>
            <p:cNvSpPr/>
            <p:nvPr/>
          </p:nvSpPr>
          <p:spPr>
            <a:xfrm>
              <a:off x="6860494" y="37186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7" name="tx87"/>
            <p:cNvSpPr/>
            <p:nvPr/>
          </p:nvSpPr>
          <p:spPr>
            <a:xfrm>
              <a:off x="7137742" y="366017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88" name="tx88"/>
            <p:cNvSpPr/>
            <p:nvPr/>
          </p:nvSpPr>
          <p:spPr>
            <a:xfrm>
              <a:off x="7414990" y="35085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89" name="tx89"/>
            <p:cNvSpPr/>
            <p:nvPr/>
          </p:nvSpPr>
          <p:spPr>
            <a:xfrm>
              <a:off x="7692237" y="35208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90" name="tx90"/>
            <p:cNvSpPr/>
            <p:nvPr/>
          </p:nvSpPr>
          <p:spPr>
            <a:xfrm>
              <a:off x="7969485" y="35109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1" name="tx91"/>
            <p:cNvSpPr/>
            <p:nvPr/>
          </p:nvSpPr>
          <p:spPr>
            <a:xfrm>
              <a:off x="2731924" y="34051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 name="tx92"/>
            <p:cNvSpPr/>
            <p:nvPr/>
          </p:nvSpPr>
          <p:spPr>
            <a:xfrm>
              <a:off x="4118163" y="33860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3" name="tx93"/>
            <p:cNvSpPr/>
            <p:nvPr/>
          </p:nvSpPr>
          <p:spPr>
            <a:xfrm>
              <a:off x="5504401" y="33912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4" name="tx94"/>
            <p:cNvSpPr/>
            <p:nvPr/>
          </p:nvSpPr>
          <p:spPr>
            <a:xfrm>
              <a:off x="6613391" y="32539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5" name="tx95"/>
            <p:cNvSpPr/>
            <p:nvPr/>
          </p:nvSpPr>
          <p:spPr>
            <a:xfrm>
              <a:off x="6860494" y="32135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6" name="tx96"/>
            <p:cNvSpPr/>
            <p:nvPr/>
          </p:nvSpPr>
          <p:spPr>
            <a:xfrm>
              <a:off x="7167887" y="32094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 name="tx97"/>
            <p:cNvSpPr/>
            <p:nvPr/>
          </p:nvSpPr>
          <p:spPr>
            <a:xfrm>
              <a:off x="7445134" y="28471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8" name="tx98"/>
            <p:cNvSpPr/>
            <p:nvPr/>
          </p:nvSpPr>
          <p:spPr>
            <a:xfrm>
              <a:off x="7692237" y="26816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9" name="tx99"/>
            <p:cNvSpPr/>
            <p:nvPr/>
          </p:nvSpPr>
          <p:spPr>
            <a:xfrm>
              <a:off x="8014689" y="26685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0" name="tx100"/>
            <p:cNvSpPr/>
            <p:nvPr/>
          </p:nvSpPr>
          <p:spPr>
            <a:xfrm>
              <a:off x="2712329" y="323165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13.8</a:t>
              </a:r>
            </a:p>
          </p:txBody>
        </p:sp>
        <p:sp>
          <p:nvSpPr>
            <p:cNvPr id="101" name="tx101"/>
            <p:cNvSpPr/>
            <p:nvPr/>
          </p:nvSpPr>
          <p:spPr>
            <a:xfrm>
              <a:off x="4098567" y="309728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16.6</a:t>
              </a:r>
            </a:p>
          </p:txBody>
        </p:sp>
        <p:sp>
          <p:nvSpPr>
            <p:cNvPr id="102" name="tx102"/>
            <p:cNvSpPr/>
            <p:nvPr/>
          </p:nvSpPr>
          <p:spPr>
            <a:xfrm>
              <a:off x="5484805" y="316653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15.2</a:t>
              </a:r>
            </a:p>
          </p:txBody>
        </p:sp>
        <p:sp>
          <p:nvSpPr>
            <p:cNvPr id="103" name="tx103"/>
            <p:cNvSpPr/>
            <p:nvPr/>
          </p:nvSpPr>
          <p:spPr>
            <a:xfrm>
              <a:off x="6593796" y="297167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19.2</a:t>
              </a:r>
            </a:p>
          </p:txBody>
        </p:sp>
        <p:sp>
          <p:nvSpPr>
            <p:cNvPr id="104" name="tx104"/>
            <p:cNvSpPr/>
            <p:nvPr/>
          </p:nvSpPr>
          <p:spPr>
            <a:xfrm>
              <a:off x="6871044" y="289029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20.9</a:t>
              </a:r>
            </a:p>
          </p:txBody>
        </p:sp>
        <p:sp>
          <p:nvSpPr>
            <p:cNvPr id="105" name="tx105"/>
            <p:cNvSpPr/>
            <p:nvPr/>
          </p:nvSpPr>
          <p:spPr>
            <a:xfrm>
              <a:off x="7148291" y="300163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106" name="tx106"/>
            <p:cNvSpPr/>
            <p:nvPr/>
          </p:nvSpPr>
          <p:spPr>
            <a:xfrm>
              <a:off x="7425539" y="257762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27.3</a:t>
              </a:r>
            </a:p>
          </p:txBody>
        </p:sp>
        <p:sp>
          <p:nvSpPr>
            <p:cNvPr id="107" name="tx107"/>
            <p:cNvSpPr/>
            <p:nvPr/>
          </p:nvSpPr>
          <p:spPr>
            <a:xfrm>
              <a:off x="7702787" y="222198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08" name="tx108"/>
            <p:cNvSpPr/>
            <p:nvPr/>
          </p:nvSpPr>
          <p:spPr>
            <a:xfrm>
              <a:off x="7980034"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34.8</a:t>
              </a:r>
            </a:p>
          </p:txBody>
        </p:sp>
        <p:sp>
          <p:nvSpPr>
            <p:cNvPr id="109" name="tx10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298684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1" name="tx111"/>
            <p:cNvSpPr/>
            <p:nvPr/>
          </p:nvSpPr>
          <p:spPr>
            <a:xfrm>
              <a:off x="639902" y="20191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2" name="tx112"/>
            <p:cNvSpPr/>
            <p:nvPr/>
          </p:nvSpPr>
          <p:spPr>
            <a:xfrm>
              <a:off x="639902" y="10514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2" name="tx13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78790" y="4909475"/>
              <a:ext cx="201456" cy="201456"/>
            </a:xfrm>
            <a:prstGeom prst="rect">
              <a:avLst/>
            </a:prstGeom>
            <a:solidFill>
              <a:srgbClr val="E2231A">
                <a:alpha val="100000"/>
              </a:srgbClr>
            </a:solidFill>
          </p:spPr>
          <p:txBody>
            <a:bodyPr/>
            <a:lstStyle/>
            <a:p/>
          </p:txBody>
        </p:sp>
        <p:sp>
          <p:nvSpPr>
            <p:cNvPr id="135" name="rc135"/>
            <p:cNvSpPr/>
            <p:nvPr/>
          </p:nvSpPr>
          <p:spPr>
            <a:xfrm>
              <a:off x="5642950" y="4909475"/>
              <a:ext cx="201456" cy="201456"/>
            </a:xfrm>
            <a:prstGeom prst="rect">
              <a:avLst/>
            </a:prstGeom>
            <a:solidFill>
              <a:srgbClr val="B3B3B3">
                <a:alpha val="100000"/>
              </a:srgbClr>
            </a:solidFill>
          </p:spPr>
          <p:txBody>
            <a:bodyPr/>
            <a:lstStyle/>
            <a:p/>
          </p:txBody>
        </p:sp>
        <p:sp>
          <p:nvSpPr>
            <p:cNvPr id="136" name="tx13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51100" y="648663"/>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2000-2024</a:t>
              </a:r>
            </a:p>
          </p:txBody>
        </p:sp>
        <p:sp>
          <p:nvSpPr>
            <p:cNvPr id="140" name="pl140"/>
            <p:cNvSpPr/>
            <p:nvPr/>
          </p:nvSpPr>
          <p:spPr>
            <a:xfrm>
              <a:off x="22875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2701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2528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354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2788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2615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441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74644"/>
              <a:ext cx="2031784" cy="162162"/>
            </a:xfrm>
            <a:prstGeom prst="rect">
              <a:avLst/>
            </a:prstGeom>
            <a:solidFill>
              <a:srgbClr val="E2231A">
                <a:alpha val="100000"/>
              </a:srgbClr>
            </a:solidFill>
          </p:spPr>
          <p:txBody>
            <a:bodyPr/>
            <a:lstStyle/>
            <a:p/>
          </p:txBody>
        </p:sp>
        <p:sp>
          <p:nvSpPr>
            <p:cNvPr id="152" name="rc152"/>
            <p:cNvSpPr/>
            <p:nvPr/>
          </p:nvSpPr>
          <p:spPr>
            <a:xfrm>
              <a:off x="1296273" y="5571941"/>
              <a:ext cx="3649796" cy="162162"/>
            </a:xfrm>
            <a:prstGeom prst="rect">
              <a:avLst/>
            </a:prstGeom>
            <a:solidFill>
              <a:srgbClr val="E2231A">
                <a:alpha val="100000"/>
              </a:srgbClr>
            </a:solidFill>
          </p:spPr>
          <p:txBody>
            <a:bodyPr/>
            <a:lstStyle/>
            <a:p/>
          </p:txBody>
        </p:sp>
        <p:sp>
          <p:nvSpPr>
            <p:cNvPr id="153" name="rc153"/>
            <p:cNvSpPr/>
            <p:nvPr/>
          </p:nvSpPr>
          <p:spPr>
            <a:xfrm>
              <a:off x="1296273" y="5369238"/>
              <a:ext cx="3730885" cy="162162"/>
            </a:xfrm>
            <a:prstGeom prst="rect">
              <a:avLst/>
            </a:prstGeom>
            <a:solidFill>
              <a:srgbClr val="E2231A">
                <a:alpha val="100000"/>
              </a:srgbClr>
            </a:solidFill>
          </p:spPr>
          <p:txBody>
            <a:bodyPr/>
            <a:lstStyle/>
            <a:p/>
          </p:txBody>
        </p:sp>
        <p:sp>
          <p:nvSpPr>
            <p:cNvPr id="154" name="rc154"/>
            <p:cNvSpPr/>
            <p:nvPr/>
          </p:nvSpPr>
          <p:spPr>
            <a:xfrm>
              <a:off x="3328058" y="5774644"/>
              <a:ext cx="1773845" cy="162162"/>
            </a:xfrm>
            <a:prstGeom prst="rect">
              <a:avLst/>
            </a:prstGeom>
            <a:solidFill>
              <a:srgbClr val="B3B3B3">
                <a:alpha val="100000"/>
              </a:srgbClr>
            </a:solidFill>
          </p:spPr>
          <p:txBody>
            <a:bodyPr/>
            <a:lstStyle/>
            <a:p/>
          </p:txBody>
        </p:sp>
        <p:sp>
          <p:nvSpPr>
            <p:cNvPr id="155" name="rc155"/>
            <p:cNvSpPr/>
            <p:nvPr/>
          </p:nvSpPr>
          <p:spPr>
            <a:xfrm>
              <a:off x="4946070" y="5571941"/>
              <a:ext cx="3227499" cy="162162"/>
            </a:xfrm>
            <a:prstGeom prst="rect">
              <a:avLst/>
            </a:prstGeom>
            <a:solidFill>
              <a:srgbClr val="B3B3B3">
                <a:alpha val="100000"/>
              </a:srgbClr>
            </a:solidFill>
          </p:spPr>
          <p:txBody>
            <a:bodyPr/>
            <a:lstStyle/>
            <a:p/>
          </p:txBody>
        </p:sp>
        <p:sp>
          <p:nvSpPr>
            <p:cNvPr id="156" name="rc156"/>
            <p:cNvSpPr/>
            <p:nvPr/>
          </p:nvSpPr>
          <p:spPr>
            <a:xfrm>
              <a:off x="5027159" y="5369238"/>
              <a:ext cx="3172581" cy="162162"/>
            </a:xfrm>
            <a:prstGeom prst="rect">
              <a:avLst/>
            </a:prstGeom>
            <a:solidFill>
              <a:srgbClr val="B3B3B3">
                <a:alpha val="100000"/>
              </a:srgbClr>
            </a:solidFill>
          </p:spPr>
          <p:txBody>
            <a:bodyPr/>
            <a:lstStyle/>
            <a:p/>
          </p:txBody>
        </p:sp>
        <p:sp>
          <p:nvSpPr>
            <p:cNvPr id="157" name="tx157"/>
            <p:cNvSpPr/>
            <p:nvPr/>
          </p:nvSpPr>
          <p:spPr>
            <a:xfrm>
              <a:off x="521443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58" name="tx158"/>
            <p:cNvSpPr/>
            <p:nvPr/>
          </p:nvSpPr>
          <p:spPr>
            <a:xfrm>
              <a:off x="828609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59" name="tx159"/>
            <p:cNvSpPr/>
            <p:nvPr/>
          </p:nvSpPr>
          <p:spPr>
            <a:xfrm>
              <a:off x="8312267"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34.8</a:t>
              </a:r>
            </a:p>
          </p:txBody>
        </p:sp>
        <p:sp>
          <p:nvSpPr>
            <p:cNvPr id="160" name="tx160"/>
            <p:cNvSpPr/>
            <p:nvPr/>
          </p:nvSpPr>
          <p:spPr>
            <a:xfrm>
              <a:off x="219963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61" name="tx161"/>
            <p:cNvSpPr/>
            <p:nvPr/>
          </p:nvSpPr>
          <p:spPr>
            <a:xfrm>
              <a:off x="300864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18.4</a:t>
              </a:r>
            </a:p>
          </p:txBody>
        </p:sp>
        <p:sp>
          <p:nvSpPr>
            <p:cNvPr id="162" name="tx162"/>
            <p:cNvSpPr/>
            <p:nvPr/>
          </p:nvSpPr>
          <p:spPr>
            <a:xfrm>
              <a:off x="304919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63" name="tx163"/>
            <p:cNvSpPr/>
            <p:nvPr/>
          </p:nvSpPr>
          <p:spPr>
            <a:xfrm>
              <a:off x="413460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64" name="tx164"/>
            <p:cNvSpPr/>
            <p:nvPr/>
          </p:nvSpPr>
          <p:spPr>
            <a:xfrm>
              <a:off x="644729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16.3</a:t>
              </a:r>
            </a:p>
          </p:txBody>
        </p:sp>
        <p:sp>
          <p:nvSpPr>
            <p:cNvPr id="165" name="tx165"/>
            <p:cNvSpPr/>
            <p:nvPr/>
          </p:nvSpPr>
          <p:spPr>
            <a:xfrm>
              <a:off x="6549141"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6" name="tx16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15460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513722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2" name="tx172"/>
            <p:cNvSpPr/>
            <p:nvPr/>
          </p:nvSpPr>
          <p:spPr>
            <a:xfrm>
              <a:off x="7119836"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3" name="tx17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89%. This is lower than in 2019, where coverage was 94%.
19,000 children missed their routine first dose of measles vaccine.
MCV2 is typically administered to children between 18 months and five years old. MCV2 coverage remained constant at 81%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99991"/>
            </a:xfrm>
            <a:custGeom>
              <a:avLst/>
              <a:pathLst>
                <a:path w="3397293" h="199991">
                  <a:moveTo>
                    <a:pt x="0" y="0"/>
                  </a:moveTo>
                  <a:lnTo>
                    <a:pt x="141553" y="28570"/>
                  </a:lnTo>
                  <a:lnTo>
                    <a:pt x="283107" y="28570"/>
                  </a:lnTo>
                  <a:lnTo>
                    <a:pt x="424661" y="0"/>
                  </a:lnTo>
                  <a:lnTo>
                    <a:pt x="566215" y="0"/>
                  </a:lnTo>
                  <a:lnTo>
                    <a:pt x="707769" y="28570"/>
                  </a:lnTo>
                  <a:lnTo>
                    <a:pt x="849323" y="0"/>
                  </a:lnTo>
                  <a:lnTo>
                    <a:pt x="990877" y="0"/>
                  </a:lnTo>
                  <a:lnTo>
                    <a:pt x="1132431" y="0"/>
                  </a:lnTo>
                  <a:lnTo>
                    <a:pt x="1273984" y="0"/>
                  </a:lnTo>
                  <a:lnTo>
                    <a:pt x="1415538" y="0"/>
                  </a:lnTo>
                  <a:lnTo>
                    <a:pt x="1557092" y="0"/>
                  </a:lnTo>
                  <a:lnTo>
                    <a:pt x="1698646" y="0"/>
                  </a:lnTo>
                  <a:lnTo>
                    <a:pt x="1840200" y="0"/>
                  </a:lnTo>
                  <a:lnTo>
                    <a:pt x="1981754" y="0"/>
                  </a:lnTo>
                  <a:lnTo>
                    <a:pt x="2123308" y="28570"/>
                  </a:lnTo>
                  <a:lnTo>
                    <a:pt x="2264862" y="57140"/>
                  </a:lnTo>
                  <a:lnTo>
                    <a:pt x="2406416" y="85710"/>
                  </a:lnTo>
                  <a:lnTo>
                    <a:pt x="2547969" y="85710"/>
                  </a:lnTo>
                  <a:lnTo>
                    <a:pt x="2689523" y="57140"/>
                  </a:lnTo>
                  <a:lnTo>
                    <a:pt x="2831077" y="57140"/>
                  </a:lnTo>
                  <a:lnTo>
                    <a:pt x="2972631" y="85710"/>
                  </a:lnTo>
                  <a:lnTo>
                    <a:pt x="3114185" y="199991"/>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99991"/>
            </a:xfrm>
            <a:custGeom>
              <a:avLst/>
              <a:pathLst>
                <a:path w="3397293" h="199991">
                  <a:moveTo>
                    <a:pt x="0" y="0"/>
                  </a:moveTo>
                  <a:lnTo>
                    <a:pt x="141553" y="28570"/>
                  </a:lnTo>
                  <a:lnTo>
                    <a:pt x="283107" y="28570"/>
                  </a:lnTo>
                  <a:lnTo>
                    <a:pt x="424661" y="0"/>
                  </a:lnTo>
                  <a:lnTo>
                    <a:pt x="566215" y="0"/>
                  </a:lnTo>
                  <a:lnTo>
                    <a:pt x="707769" y="28570"/>
                  </a:lnTo>
                  <a:lnTo>
                    <a:pt x="849323" y="0"/>
                  </a:lnTo>
                  <a:lnTo>
                    <a:pt x="990877" y="0"/>
                  </a:lnTo>
                  <a:lnTo>
                    <a:pt x="1132431" y="0"/>
                  </a:lnTo>
                  <a:lnTo>
                    <a:pt x="1273984" y="0"/>
                  </a:lnTo>
                  <a:lnTo>
                    <a:pt x="1415538" y="0"/>
                  </a:lnTo>
                  <a:lnTo>
                    <a:pt x="1557092" y="0"/>
                  </a:lnTo>
                  <a:lnTo>
                    <a:pt x="1698646" y="0"/>
                  </a:lnTo>
                  <a:lnTo>
                    <a:pt x="1840200" y="0"/>
                  </a:lnTo>
                  <a:lnTo>
                    <a:pt x="1981754" y="0"/>
                  </a:lnTo>
                  <a:lnTo>
                    <a:pt x="2123308" y="28570"/>
                  </a:lnTo>
                  <a:lnTo>
                    <a:pt x="2264862" y="57140"/>
                  </a:lnTo>
                  <a:lnTo>
                    <a:pt x="2406416" y="85710"/>
                  </a:lnTo>
                  <a:lnTo>
                    <a:pt x="2547969" y="85710"/>
                  </a:lnTo>
                  <a:lnTo>
                    <a:pt x="2689523" y="57140"/>
                  </a:lnTo>
                  <a:lnTo>
                    <a:pt x="2831077" y="57140"/>
                  </a:lnTo>
                  <a:lnTo>
                    <a:pt x="2972631" y="85710"/>
                  </a:lnTo>
                  <a:lnTo>
                    <a:pt x="3114185" y="199991"/>
                  </a:lnTo>
                  <a:lnTo>
                    <a:pt x="3255739" y="199991"/>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99991"/>
            </a:xfrm>
            <a:custGeom>
              <a:avLst/>
              <a:pathLst>
                <a:path w="3397293" h="199991">
                  <a:moveTo>
                    <a:pt x="0" y="0"/>
                  </a:moveTo>
                  <a:lnTo>
                    <a:pt x="141553" y="28570"/>
                  </a:lnTo>
                  <a:lnTo>
                    <a:pt x="283107" y="28570"/>
                  </a:lnTo>
                  <a:lnTo>
                    <a:pt x="424661" y="0"/>
                  </a:lnTo>
                  <a:lnTo>
                    <a:pt x="566215" y="0"/>
                  </a:lnTo>
                  <a:lnTo>
                    <a:pt x="707769" y="28570"/>
                  </a:lnTo>
                  <a:lnTo>
                    <a:pt x="849323" y="0"/>
                  </a:lnTo>
                  <a:lnTo>
                    <a:pt x="990877" y="0"/>
                  </a:lnTo>
                  <a:lnTo>
                    <a:pt x="1132431" y="0"/>
                  </a:lnTo>
                  <a:lnTo>
                    <a:pt x="1273984" y="0"/>
                  </a:lnTo>
                  <a:lnTo>
                    <a:pt x="1415538" y="0"/>
                  </a:lnTo>
                  <a:lnTo>
                    <a:pt x="1557092" y="0"/>
                  </a:lnTo>
                  <a:lnTo>
                    <a:pt x="1698646" y="0"/>
                  </a:lnTo>
                  <a:lnTo>
                    <a:pt x="1840200" y="0"/>
                  </a:lnTo>
                  <a:lnTo>
                    <a:pt x="1981754" y="0"/>
                  </a:lnTo>
                  <a:lnTo>
                    <a:pt x="2123308" y="28570"/>
                  </a:lnTo>
                  <a:lnTo>
                    <a:pt x="2264862" y="57140"/>
                  </a:lnTo>
                  <a:lnTo>
                    <a:pt x="2406416" y="85710"/>
                  </a:lnTo>
                  <a:lnTo>
                    <a:pt x="2547969" y="85710"/>
                  </a:lnTo>
                  <a:lnTo>
                    <a:pt x="2689523" y="57140"/>
                  </a:lnTo>
                  <a:lnTo>
                    <a:pt x="2831077" y="57140"/>
                  </a:lnTo>
                  <a:lnTo>
                    <a:pt x="2972631" y="85710"/>
                  </a:lnTo>
                  <a:lnTo>
                    <a:pt x="3114185" y="199991"/>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7155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7155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9901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6146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982647" y="480231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0" name="tx60"/>
            <p:cNvSpPr/>
            <p:nvPr/>
          </p:nvSpPr>
          <p:spPr>
            <a:xfrm>
              <a:off x="316611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2856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828812" y="471005"/>
              <a:ext cx="39815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Netherlands (Kingdom of the),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777745"/>
            </a:xfrm>
            <a:custGeom>
              <a:avLst/>
              <a:pathLst>
                <a:path w="3397293" h="777745">
                  <a:moveTo>
                    <a:pt x="0" y="0"/>
                  </a:moveTo>
                  <a:lnTo>
                    <a:pt x="141553" y="111106"/>
                  </a:lnTo>
                  <a:lnTo>
                    <a:pt x="283107" y="111106"/>
                  </a:lnTo>
                  <a:lnTo>
                    <a:pt x="424661" y="0"/>
                  </a:lnTo>
                  <a:lnTo>
                    <a:pt x="566215" y="0"/>
                  </a:lnTo>
                  <a:lnTo>
                    <a:pt x="707769" y="111106"/>
                  </a:lnTo>
                  <a:lnTo>
                    <a:pt x="849323" y="0"/>
                  </a:lnTo>
                  <a:lnTo>
                    <a:pt x="990877" y="0"/>
                  </a:lnTo>
                  <a:lnTo>
                    <a:pt x="1132431" y="0"/>
                  </a:lnTo>
                  <a:lnTo>
                    <a:pt x="1273984" y="0"/>
                  </a:lnTo>
                  <a:lnTo>
                    <a:pt x="1415538" y="0"/>
                  </a:lnTo>
                  <a:lnTo>
                    <a:pt x="1557092" y="0"/>
                  </a:lnTo>
                  <a:lnTo>
                    <a:pt x="1698646" y="0"/>
                  </a:lnTo>
                  <a:lnTo>
                    <a:pt x="1840200" y="0"/>
                  </a:lnTo>
                  <a:lnTo>
                    <a:pt x="1981754" y="0"/>
                  </a:lnTo>
                  <a:lnTo>
                    <a:pt x="2123308" y="111106"/>
                  </a:lnTo>
                  <a:lnTo>
                    <a:pt x="2264862" y="222213"/>
                  </a:lnTo>
                  <a:lnTo>
                    <a:pt x="2406416" y="333319"/>
                  </a:lnTo>
                  <a:lnTo>
                    <a:pt x="2547969" y="333319"/>
                  </a:lnTo>
                  <a:lnTo>
                    <a:pt x="2689523" y="222213"/>
                  </a:lnTo>
                  <a:lnTo>
                    <a:pt x="2831077" y="222213"/>
                  </a:lnTo>
                  <a:lnTo>
                    <a:pt x="2972631" y="333319"/>
                  </a:lnTo>
                  <a:lnTo>
                    <a:pt x="3114185" y="777745"/>
                  </a:lnTo>
                  <a:lnTo>
                    <a:pt x="3255739" y="777745"/>
                  </a:lnTo>
                  <a:lnTo>
                    <a:pt x="3397293" y="777745"/>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777745"/>
            </a:xfrm>
            <a:custGeom>
              <a:avLst/>
              <a:pathLst>
                <a:path w="3397293" h="777745">
                  <a:moveTo>
                    <a:pt x="0" y="0"/>
                  </a:moveTo>
                  <a:lnTo>
                    <a:pt x="141553" y="111106"/>
                  </a:lnTo>
                  <a:lnTo>
                    <a:pt x="283107" y="111106"/>
                  </a:lnTo>
                  <a:lnTo>
                    <a:pt x="424661" y="0"/>
                  </a:lnTo>
                  <a:lnTo>
                    <a:pt x="566215" y="0"/>
                  </a:lnTo>
                  <a:lnTo>
                    <a:pt x="707769" y="111106"/>
                  </a:lnTo>
                  <a:lnTo>
                    <a:pt x="849323" y="0"/>
                  </a:lnTo>
                  <a:lnTo>
                    <a:pt x="990877" y="0"/>
                  </a:lnTo>
                  <a:lnTo>
                    <a:pt x="1132431" y="0"/>
                  </a:lnTo>
                  <a:lnTo>
                    <a:pt x="1273984" y="0"/>
                  </a:lnTo>
                  <a:lnTo>
                    <a:pt x="1415538" y="0"/>
                  </a:lnTo>
                  <a:lnTo>
                    <a:pt x="1557092" y="0"/>
                  </a:lnTo>
                  <a:lnTo>
                    <a:pt x="1698646" y="0"/>
                  </a:lnTo>
                  <a:lnTo>
                    <a:pt x="1840200" y="0"/>
                  </a:lnTo>
                  <a:lnTo>
                    <a:pt x="1981754" y="0"/>
                  </a:lnTo>
                  <a:lnTo>
                    <a:pt x="2123308" y="111106"/>
                  </a:lnTo>
                  <a:lnTo>
                    <a:pt x="2264862" y="222213"/>
                  </a:lnTo>
                  <a:lnTo>
                    <a:pt x="2406416" y="333319"/>
                  </a:lnTo>
                  <a:lnTo>
                    <a:pt x="2547969" y="333319"/>
                  </a:lnTo>
                  <a:lnTo>
                    <a:pt x="2689523" y="222213"/>
                  </a:lnTo>
                  <a:lnTo>
                    <a:pt x="2831077" y="222213"/>
                  </a:lnTo>
                  <a:lnTo>
                    <a:pt x="2972631" y="333319"/>
                  </a:lnTo>
                  <a:lnTo>
                    <a:pt x="3114185" y="777745"/>
                  </a:lnTo>
                  <a:lnTo>
                    <a:pt x="3255739" y="777745"/>
                  </a:lnTo>
                  <a:lnTo>
                    <a:pt x="3397293" y="77774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955516"/>
            </a:xfrm>
            <a:custGeom>
              <a:avLst/>
              <a:pathLst>
                <a:path w="0" h="955516">
                  <a:moveTo>
                    <a:pt x="0" y="9555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955516"/>
            </a:xfrm>
            <a:custGeom>
              <a:avLst/>
              <a:pathLst>
                <a:path w="0" h="955516">
                  <a:moveTo>
                    <a:pt x="0" y="9555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777745"/>
            </a:xfrm>
            <a:custGeom>
              <a:avLst/>
              <a:pathLst>
                <a:path w="3397293" h="777745">
                  <a:moveTo>
                    <a:pt x="0" y="0"/>
                  </a:moveTo>
                  <a:lnTo>
                    <a:pt x="141553" y="111106"/>
                  </a:lnTo>
                  <a:lnTo>
                    <a:pt x="283107" y="111106"/>
                  </a:lnTo>
                  <a:lnTo>
                    <a:pt x="424661" y="0"/>
                  </a:lnTo>
                  <a:lnTo>
                    <a:pt x="566215" y="0"/>
                  </a:lnTo>
                  <a:lnTo>
                    <a:pt x="707769" y="111106"/>
                  </a:lnTo>
                  <a:lnTo>
                    <a:pt x="849323" y="0"/>
                  </a:lnTo>
                  <a:lnTo>
                    <a:pt x="990877" y="0"/>
                  </a:lnTo>
                  <a:lnTo>
                    <a:pt x="1132431" y="0"/>
                  </a:lnTo>
                  <a:lnTo>
                    <a:pt x="1273984" y="0"/>
                  </a:lnTo>
                  <a:lnTo>
                    <a:pt x="1415538" y="0"/>
                  </a:lnTo>
                  <a:lnTo>
                    <a:pt x="1557092" y="0"/>
                  </a:lnTo>
                  <a:lnTo>
                    <a:pt x="1698646" y="0"/>
                  </a:lnTo>
                  <a:lnTo>
                    <a:pt x="1840200" y="0"/>
                  </a:lnTo>
                  <a:lnTo>
                    <a:pt x="1981754" y="0"/>
                  </a:lnTo>
                  <a:lnTo>
                    <a:pt x="2123308" y="111106"/>
                  </a:lnTo>
                  <a:lnTo>
                    <a:pt x="2264862" y="222213"/>
                  </a:lnTo>
                  <a:lnTo>
                    <a:pt x="2406416" y="333319"/>
                  </a:lnTo>
                  <a:lnTo>
                    <a:pt x="2547969" y="333319"/>
                  </a:lnTo>
                  <a:lnTo>
                    <a:pt x="2689523" y="222213"/>
                  </a:lnTo>
                  <a:lnTo>
                    <a:pt x="2831077" y="222213"/>
                  </a:lnTo>
                  <a:lnTo>
                    <a:pt x="2972631" y="333319"/>
                  </a:lnTo>
                  <a:lnTo>
                    <a:pt x="3114185" y="777745"/>
                  </a:lnTo>
                  <a:lnTo>
                    <a:pt x="3255739" y="777745"/>
                  </a:lnTo>
                  <a:lnTo>
                    <a:pt x="3397293" y="777745"/>
                  </a:lnTo>
                </a:path>
              </a:pathLst>
            </a:custGeom>
            <a:ln w="27101" cap="flat">
              <a:solidFill>
                <a:srgbClr val="0058AB">
                  <a:alpha val="100000"/>
                </a:srgbClr>
              </a:solidFill>
              <a:prstDash val="solid"/>
              <a:round/>
            </a:ln>
          </p:spPr>
          <p:txBody>
            <a:bodyPr/>
            <a:lstStyle/>
            <a:p/>
          </p:txBody>
        </p:sp>
        <p:sp>
          <p:nvSpPr>
            <p:cNvPr id="89" name="tx89"/>
            <p:cNvSpPr/>
            <p:nvPr/>
          </p:nvSpPr>
          <p:spPr>
            <a:xfrm>
              <a:off x="5407519"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11528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230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30827"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547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786762" y="171547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0322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0322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157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9781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299346" y="480231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14" name="tx114"/>
            <p:cNvSpPr/>
            <p:nvPr/>
          </p:nvSpPr>
          <p:spPr>
            <a:xfrm>
              <a:off x="74828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4526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898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352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805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259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625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079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532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3987214" cy="149993"/>
            </a:xfrm>
            <a:prstGeom prst="rect">
              <a:avLst/>
            </a:prstGeom>
            <a:solidFill>
              <a:srgbClr val="E2231A">
                <a:alpha val="80000"/>
              </a:srgbClr>
            </a:solidFill>
          </p:spPr>
          <p:txBody>
            <a:bodyPr/>
            <a:lstStyle/>
            <a:p/>
          </p:txBody>
        </p:sp>
        <p:sp>
          <p:nvSpPr>
            <p:cNvPr id="129" name="rc129"/>
            <p:cNvSpPr/>
            <p:nvPr/>
          </p:nvSpPr>
          <p:spPr>
            <a:xfrm>
              <a:off x="1317178" y="5637654"/>
              <a:ext cx="7162434"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291294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478061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67259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Netherlands (Kingdom of the) (89%) was 5 percentage points higher than the global average (84%) and 5 percentage points lower than the average across all non-programme countries (94%).
National MCV1 coverage was 5 percentage points lower than in 2019 (94%).
This equates to 19,000 unvaccinated children in 2024 compared to 10,000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Netherlands (Kingdom of the) ranked number 6 out of 41 countries for lowest MCV1 coverage (based on tied ranks).
Netherlands (Kingdom of the)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4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81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1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54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63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99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36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5168"/>
              <a:ext cx="249522" cy="1667528"/>
            </a:xfrm>
            <a:prstGeom prst="rect">
              <a:avLst/>
            </a:prstGeom>
            <a:solidFill>
              <a:srgbClr val="80BD41">
                <a:alpha val="100000"/>
              </a:srgbClr>
            </a:solidFill>
          </p:spPr>
          <p:txBody>
            <a:bodyPr/>
            <a:lstStyle/>
            <a:p/>
          </p:txBody>
        </p:sp>
        <p:sp>
          <p:nvSpPr>
            <p:cNvPr id="24" name="rc24"/>
            <p:cNvSpPr/>
            <p:nvPr/>
          </p:nvSpPr>
          <p:spPr>
            <a:xfrm>
              <a:off x="1296273" y="2365667"/>
              <a:ext cx="249522" cy="69501"/>
            </a:xfrm>
            <a:prstGeom prst="rect">
              <a:avLst/>
            </a:prstGeom>
            <a:solidFill>
              <a:srgbClr val="E2231A">
                <a:alpha val="100000"/>
              </a:srgbClr>
            </a:solidFill>
          </p:spPr>
          <p:txBody>
            <a:bodyPr/>
            <a:lstStyle/>
            <a:p/>
          </p:txBody>
        </p:sp>
        <p:sp>
          <p:nvSpPr>
            <p:cNvPr id="25" name="rc25"/>
            <p:cNvSpPr/>
            <p:nvPr/>
          </p:nvSpPr>
          <p:spPr>
            <a:xfrm>
              <a:off x="1573521" y="2482506"/>
              <a:ext cx="249522" cy="1620191"/>
            </a:xfrm>
            <a:prstGeom prst="rect">
              <a:avLst/>
            </a:prstGeom>
            <a:solidFill>
              <a:srgbClr val="80BD41">
                <a:alpha val="100000"/>
              </a:srgbClr>
            </a:solidFill>
          </p:spPr>
          <p:txBody>
            <a:bodyPr/>
            <a:lstStyle/>
            <a:p/>
          </p:txBody>
        </p:sp>
        <p:sp>
          <p:nvSpPr>
            <p:cNvPr id="26" name="rc26"/>
            <p:cNvSpPr/>
            <p:nvPr/>
          </p:nvSpPr>
          <p:spPr>
            <a:xfrm>
              <a:off x="1573521" y="2397197"/>
              <a:ext cx="249522" cy="85308"/>
            </a:xfrm>
            <a:prstGeom prst="rect">
              <a:avLst/>
            </a:prstGeom>
            <a:solidFill>
              <a:srgbClr val="E2231A">
                <a:alpha val="100000"/>
              </a:srgbClr>
            </a:solidFill>
          </p:spPr>
          <p:txBody>
            <a:bodyPr/>
            <a:lstStyle/>
            <a:p/>
          </p:txBody>
        </p:sp>
        <p:sp>
          <p:nvSpPr>
            <p:cNvPr id="27" name="rc27"/>
            <p:cNvSpPr/>
            <p:nvPr/>
          </p:nvSpPr>
          <p:spPr>
            <a:xfrm>
              <a:off x="1850769" y="2490033"/>
              <a:ext cx="249522" cy="1612663"/>
            </a:xfrm>
            <a:prstGeom prst="rect">
              <a:avLst/>
            </a:prstGeom>
            <a:solidFill>
              <a:srgbClr val="80BD41">
                <a:alpha val="100000"/>
              </a:srgbClr>
            </a:solidFill>
          </p:spPr>
          <p:txBody>
            <a:bodyPr/>
            <a:lstStyle/>
            <a:p/>
          </p:txBody>
        </p:sp>
        <p:sp>
          <p:nvSpPr>
            <p:cNvPr id="28" name="rc28"/>
            <p:cNvSpPr/>
            <p:nvPr/>
          </p:nvSpPr>
          <p:spPr>
            <a:xfrm>
              <a:off x="1850769" y="2405143"/>
              <a:ext cx="249522" cy="84890"/>
            </a:xfrm>
            <a:prstGeom prst="rect">
              <a:avLst/>
            </a:prstGeom>
            <a:solidFill>
              <a:srgbClr val="E2231A">
                <a:alpha val="100000"/>
              </a:srgbClr>
            </a:solidFill>
          </p:spPr>
          <p:txBody>
            <a:bodyPr/>
            <a:lstStyle/>
            <a:p/>
          </p:txBody>
        </p:sp>
        <p:sp>
          <p:nvSpPr>
            <p:cNvPr id="29" name="rc29"/>
            <p:cNvSpPr/>
            <p:nvPr/>
          </p:nvSpPr>
          <p:spPr>
            <a:xfrm>
              <a:off x="2128016" y="2490869"/>
              <a:ext cx="249522" cy="1611827"/>
            </a:xfrm>
            <a:prstGeom prst="rect">
              <a:avLst/>
            </a:prstGeom>
            <a:solidFill>
              <a:srgbClr val="80BD41">
                <a:alpha val="100000"/>
              </a:srgbClr>
            </a:solidFill>
          </p:spPr>
          <p:txBody>
            <a:bodyPr/>
            <a:lstStyle/>
            <a:p/>
          </p:txBody>
        </p:sp>
        <p:sp>
          <p:nvSpPr>
            <p:cNvPr id="30" name="rc30"/>
            <p:cNvSpPr/>
            <p:nvPr/>
          </p:nvSpPr>
          <p:spPr>
            <a:xfrm>
              <a:off x="2128016" y="2423710"/>
              <a:ext cx="249522" cy="67159"/>
            </a:xfrm>
            <a:prstGeom prst="rect">
              <a:avLst/>
            </a:prstGeom>
            <a:solidFill>
              <a:srgbClr val="E2231A">
                <a:alpha val="100000"/>
              </a:srgbClr>
            </a:solidFill>
          </p:spPr>
          <p:txBody>
            <a:bodyPr/>
            <a:lstStyle/>
            <a:p/>
          </p:txBody>
        </p:sp>
        <p:sp>
          <p:nvSpPr>
            <p:cNvPr id="31" name="rc31"/>
            <p:cNvSpPr/>
            <p:nvPr/>
          </p:nvSpPr>
          <p:spPr>
            <a:xfrm>
              <a:off x="2405264" y="2539211"/>
              <a:ext cx="249522" cy="1563486"/>
            </a:xfrm>
            <a:prstGeom prst="rect">
              <a:avLst/>
            </a:prstGeom>
            <a:solidFill>
              <a:srgbClr val="80BD41">
                <a:alpha val="100000"/>
              </a:srgbClr>
            </a:solidFill>
          </p:spPr>
          <p:txBody>
            <a:bodyPr/>
            <a:lstStyle/>
            <a:p/>
          </p:txBody>
        </p:sp>
        <p:sp>
          <p:nvSpPr>
            <p:cNvPr id="32" name="rc32"/>
            <p:cNvSpPr/>
            <p:nvPr/>
          </p:nvSpPr>
          <p:spPr>
            <a:xfrm>
              <a:off x="2405264" y="2474058"/>
              <a:ext cx="249522" cy="65152"/>
            </a:xfrm>
            <a:prstGeom prst="rect">
              <a:avLst/>
            </a:prstGeom>
            <a:solidFill>
              <a:srgbClr val="E2231A">
                <a:alpha val="100000"/>
              </a:srgbClr>
            </a:solidFill>
          </p:spPr>
          <p:txBody>
            <a:bodyPr/>
            <a:lstStyle/>
            <a:p/>
          </p:txBody>
        </p:sp>
        <p:sp>
          <p:nvSpPr>
            <p:cNvPr id="33" name="rc33"/>
            <p:cNvSpPr/>
            <p:nvPr/>
          </p:nvSpPr>
          <p:spPr>
            <a:xfrm>
              <a:off x="2682512" y="2602774"/>
              <a:ext cx="249522" cy="1499922"/>
            </a:xfrm>
            <a:prstGeom prst="rect">
              <a:avLst/>
            </a:prstGeom>
            <a:solidFill>
              <a:srgbClr val="80BD41">
                <a:alpha val="100000"/>
              </a:srgbClr>
            </a:solidFill>
          </p:spPr>
          <p:txBody>
            <a:bodyPr/>
            <a:lstStyle/>
            <a:p/>
          </p:txBody>
        </p:sp>
        <p:sp>
          <p:nvSpPr>
            <p:cNvPr id="34" name="rc34"/>
            <p:cNvSpPr/>
            <p:nvPr/>
          </p:nvSpPr>
          <p:spPr>
            <a:xfrm>
              <a:off x="2682512" y="2523822"/>
              <a:ext cx="249522" cy="78952"/>
            </a:xfrm>
            <a:prstGeom prst="rect">
              <a:avLst/>
            </a:prstGeom>
            <a:solidFill>
              <a:srgbClr val="E2231A">
                <a:alpha val="100000"/>
              </a:srgbClr>
            </a:solidFill>
          </p:spPr>
          <p:txBody>
            <a:bodyPr/>
            <a:lstStyle/>
            <a:p/>
          </p:txBody>
        </p:sp>
        <p:sp>
          <p:nvSpPr>
            <p:cNvPr id="35" name="rc35"/>
            <p:cNvSpPr/>
            <p:nvPr/>
          </p:nvSpPr>
          <p:spPr>
            <a:xfrm>
              <a:off x="2959759" y="2610803"/>
              <a:ext cx="249522" cy="1491893"/>
            </a:xfrm>
            <a:prstGeom prst="rect">
              <a:avLst/>
            </a:prstGeom>
            <a:solidFill>
              <a:srgbClr val="80BD41">
                <a:alpha val="100000"/>
              </a:srgbClr>
            </a:solidFill>
          </p:spPr>
          <p:txBody>
            <a:bodyPr/>
            <a:lstStyle/>
            <a:p/>
          </p:txBody>
        </p:sp>
        <p:sp>
          <p:nvSpPr>
            <p:cNvPr id="36" name="rc36"/>
            <p:cNvSpPr/>
            <p:nvPr/>
          </p:nvSpPr>
          <p:spPr>
            <a:xfrm>
              <a:off x="2959759" y="2548662"/>
              <a:ext cx="249522" cy="62141"/>
            </a:xfrm>
            <a:prstGeom prst="rect">
              <a:avLst/>
            </a:prstGeom>
            <a:solidFill>
              <a:srgbClr val="E2231A">
                <a:alpha val="100000"/>
              </a:srgbClr>
            </a:solidFill>
          </p:spPr>
          <p:txBody>
            <a:bodyPr/>
            <a:lstStyle/>
            <a:p/>
          </p:txBody>
        </p:sp>
        <p:sp>
          <p:nvSpPr>
            <p:cNvPr id="37" name="rc37"/>
            <p:cNvSpPr/>
            <p:nvPr/>
          </p:nvSpPr>
          <p:spPr>
            <a:xfrm>
              <a:off x="3237007" y="2641581"/>
              <a:ext cx="249522" cy="1461115"/>
            </a:xfrm>
            <a:prstGeom prst="rect">
              <a:avLst/>
            </a:prstGeom>
            <a:solidFill>
              <a:srgbClr val="80BD41">
                <a:alpha val="100000"/>
              </a:srgbClr>
            </a:solidFill>
          </p:spPr>
          <p:txBody>
            <a:bodyPr/>
            <a:lstStyle/>
            <a:p/>
          </p:txBody>
        </p:sp>
        <p:sp>
          <p:nvSpPr>
            <p:cNvPr id="38" name="rc38"/>
            <p:cNvSpPr/>
            <p:nvPr/>
          </p:nvSpPr>
          <p:spPr>
            <a:xfrm>
              <a:off x="3237007" y="2580694"/>
              <a:ext cx="249522" cy="60886"/>
            </a:xfrm>
            <a:prstGeom prst="rect">
              <a:avLst/>
            </a:prstGeom>
            <a:solidFill>
              <a:srgbClr val="E2231A">
                <a:alpha val="100000"/>
              </a:srgbClr>
            </a:solidFill>
          </p:spPr>
          <p:txBody>
            <a:bodyPr/>
            <a:lstStyle/>
            <a:p/>
          </p:txBody>
        </p:sp>
        <p:sp>
          <p:nvSpPr>
            <p:cNvPr id="39" name="rc39"/>
            <p:cNvSpPr/>
            <p:nvPr/>
          </p:nvSpPr>
          <p:spPr>
            <a:xfrm>
              <a:off x="3514255" y="2620923"/>
              <a:ext cx="249522" cy="1481774"/>
            </a:xfrm>
            <a:prstGeom prst="rect">
              <a:avLst/>
            </a:prstGeom>
            <a:solidFill>
              <a:srgbClr val="80BD41">
                <a:alpha val="100000"/>
              </a:srgbClr>
            </a:solidFill>
          </p:spPr>
          <p:txBody>
            <a:bodyPr/>
            <a:lstStyle/>
            <a:p/>
          </p:txBody>
        </p:sp>
        <p:sp>
          <p:nvSpPr>
            <p:cNvPr id="40" name="rc40"/>
            <p:cNvSpPr/>
            <p:nvPr/>
          </p:nvSpPr>
          <p:spPr>
            <a:xfrm>
              <a:off x="3514255" y="2559200"/>
              <a:ext cx="249522" cy="61723"/>
            </a:xfrm>
            <a:prstGeom prst="rect">
              <a:avLst/>
            </a:prstGeom>
            <a:solidFill>
              <a:srgbClr val="E2231A">
                <a:alpha val="100000"/>
              </a:srgbClr>
            </a:solidFill>
          </p:spPr>
          <p:txBody>
            <a:bodyPr/>
            <a:lstStyle/>
            <a:p/>
          </p:txBody>
        </p:sp>
        <p:sp>
          <p:nvSpPr>
            <p:cNvPr id="41" name="rc41"/>
            <p:cNvSpPr/>
            <p:nvPr/>
          </p:nvSpPr>
          <p:spPr>
            <a:xfrm>
              <a:off x="3791502" y="2616908"/>
              <a:ext cx="249522" cy="1485788"/>
            </a:xfrm>
            <a:prstGeom prst="rect">
              <a:avLst/>
            </a:prstGeom>
            <a:solidFill>
              <a:srgbClr val="80BD41">
                <a:alpha val="100000"/>
              </a:srgbClr>
            </a:solidFill>
          </p:spPr>
          <p:txBody>
            <a:bodyPr/>
            <a:lstStyle/>
            <a:p/>
          </p:txBody>
        </p:sp>
        <p:sp>
          <p:nvSpPr>
            <p:cNvPr id="42" name="rc42"/>
            <p:cNvSpPr/>
            <p:nvPr/>
          </p:nvSpPr>
          <p:spPr>
            <a:xfrm>
              <a:off x="3791502" y="2555018"/>
              <a:ext cx="249522" cy="61890"/>
            </a:xfrm>
            <a:prstGeom prst="rect">
              <a:avLst/>
            </a:prstGeom>
            <a:solidFill>
              <a:srgbClr val="E2231A">
                <a:alpha val="100000"/>
              </a:srgbClr>
            </a:solidFill>
          </p:spPr>
          <p:txBody>
            <a:bodyPr/>
            <a:lstStyle/>
            <a:p/>
          </p:txBody>
        </p:sp>
        <p:sp>
          <p:nvSpPr>
            <p:cNvPr id="43" name="rc43"/>
            <p:cNvSpPr/>
            <p:nvPr/>
          </p:nvSpPr>
          <p:spPr>
            <a:xfrm>
              <a:off x="4068750" y="2620672"/>
              <a:ext cx="249522" cy="1482024"/>
            </a:xfrm>
            <a:prstGeom prst="rect">
              <a:avLst/>
            </a:prstGeom>
            <a:solidFill>
              <a:srgbClr val="80BD41">
                <a:alpha val="100000"/>
              </a:srgbClr>
            </a:solidFill>
          </p:spPr>
          <p:txBody>
            <a:bodyPr/>
            <a:lstStyle/>
            <a:p/>
          </p:txBody>
        </p:sp>
        <p:sp>
          <p:nvSpPr>
            <p:cNvPr id="44" name="rc44"/>
            <p:cNvSpPr/>
            <p:nvPr/>
          </p:nvSpPr>
          <p:spPr>
            <a:xfrm>
              <a:off x="4068750" y="2558949"/>
              <a:ext cx="249522" cy="61723"/>
            </a:xfrm>
            <a:prstGeom prst="rect">
              <a:avLst/>
            </a:prstGeom>
            <a:solidFill>
              <a:srgbClr val="E2231A">
                <a:alpha val="100000"/>
              </a:srgbClr>
            </a:solidFill>
          </p:spPr>
          <p:txBody>
            <a:bodyPr/>
            <a:lstStyle/>
            <a:p/>
          </p:txBody>
        </p:sp>
        <p:sp>
          <p:nvSpPr>
            <p:cNvPr id="45" name="rc45"/>
            <p:cNvSpPr/>
            <p:nvPr/>
          </p:nvSpPr>
          <p:spPr>
            <a:xfrm>
              <a:off x="4345998" y="2652119"/>
              <a:ext cx="249522" cy="1450577"/>
            </a:xfrm>
            <a:prstGeom prst="rect">
              <a:avLst/>
            </a:prstGeom>
            <a:solidFill>
              <a:srgbClr val="80BD41">
                <a:alpha val="100000"/>
              </a:srgbClr>
            </a:solidFill>
          </p:spPr>
          <p:txBody>
            <a:bodyPr/>
            <a:lstStyle/>
            <a:p/>
          </p:txBody>
        </p:sp>
        <p:sp>
          <p:nvSpPr>
            <p:cNvPr id="46" name="rc46"/>
            <p:cNvSpPr/>
            <p:nvPr/>
          </p:nvSpPr>
          <p:spPr>
            <a:xfrm>
              <a:off x="4345998" y="2591650"/>
              <a:ext cx="249522" cy="60468"/>
            </a:xfrm>
            <a:prstGeom prst="rect">
              <a:avLst/>
            </a:prstGeom>
            <a:solidFill>
              <a:srgbClr val="E2231A">
                <a:alpha val="100000"/>
              </a:srgbClr>
            </a:solidFill>
          </p:spPr>
          <p:txBody>
            <a:bodyPr/>
            <a:lstStyle/>
            <a:p/>
          </p:txBody>
        </p:sp>
        <p:sp>
          <p:nvSpPr>
            <p:cNvPr id="47" name="rc47"/>
            <p:cNvSpPr/>
            <p:nvPr/>
          </p:nvSpPr>
          <p:spPr>
            <a:xfrm>
              <a:off x="4623245" y="2683148"/>
              <a:ext cx="249522" cy="1419549"/>
            </a:xfrm>
            <a:prstGeom prst="rect">
              <a:avLst/>
            </a:prstGeom>
            <a:solidFill>
              <a:srgbClr val="80BD41">
                <a:alpha val="100000"/>
              </a:srgbClr>
            </a:solidFill>
          </p:spPr>
          <p:txBody>
            <a:bodyPr/>
            <a:lstStyle/>
            <a:p/>
          </p:txBody>
        </p:sp>
        <p:sp>
          <p:nvSpPr>
            <p:cNvPr id="48" name="rc48"/>
            <p:cNvSpPr/>
            <p:nvPr/>
          </p:nvSpPr>
          <p:spPr>
            <a:xfrm>
              <a:off x="4623245" y="2624017"/>
              <a:ext cx="249522" cy="59130"/>
            </a:xfrm>
            <a:prstGeom prst="rect">
              <a:avLst/>
            </a:prstGeom>
            <a:solidFill>
              <a:srgbClr val="E2231A">
                <a:alpha val="100000"/>
              </a:srgbClr>
            </a:solidFill>
          </p:spPr>
          <p:txBody>
            <a:bodyPr/>
            <a:lstStyle/>
            <a:p/>
          </p:txBody>
        </p:sp>
        <p:sp>
          <p:nvSpPr>
            <p:cNvPr id="49" name="rc49"/>
            <p:cNvSpPr/>
            <p:nvPr/>
          </p:nvSpPr>
          <p:spPr>
            <a:xfrm>
              <a:off x="4900493" y="2715849"/>
              <a:ext cx="249522" cy="1386847"/>
            </a:xfrm>
            <a:prstGeom prst="rect">
              <a:avLst/>
            </a:prstGeom>
            <a:solidFill>
              <a:srgbClr val="80BD41">
                <a:alpha val="100000"/>
              </a:srgbClr>
            </a:solidFill>
          </p:spPr>
          <p:txBody>
            <a:bodyPr/>
            <a:lstStyle/>
            <a:p/>
          </p:txBody>
        </p:sp>
        <p:sp>
          <p:nvSpPr>
            <p:cNvPr id="50" name="rc50"/>
            <p:cNvSpPr/>
            <p:nvPr/>
          </p:nvSpPr>
          <p:spPr>
            <a:xfrm>
              <a:off x="4900493" y="2658057"/>
              <a:ext cx="249522" cy="57792"/>
            </a:xfrm>
            <a:prstGeom prst="rect">
              <a:avLst/>
            </a:prstGeom>
            <a:solidFill>
              <a:srgbClr val="E2231A">
                <a:alpha val="100000"/>
              </a:srgbClr>
            </a:solidFill>
          </p:spPr>
          <p:txBody>
            <a:bodyPr/>
            <a:lstStyle/>
            <a:p/>
          </p:txBody>
        </p:sp>
        <p:sp>
          <p:nvSpPr>
            <p:cNvPr id="51" name="rc51"/>
            <p:cNvSpPr/>
            <p:nvPr/>
          </p:nvSpPr>
          <p:spPr>
            <a:xfrm>
              <a:off x="5177741" y="2690424"/>
              <a:ext cx="249522" cy="1412272"/>
            </a:xfrm>
            <a:prstGeom prst="rect">
              <a:avLst/>
            </a:prstGeom>
            <a:solidFill>
              <a:srgbClr val="80BD41">
                <a:alpha val="100000"/>
              </a:srgbClr>
            </a:solidFill>
          </p:spPr>
          <p:txBody>
            <a:bodyPr/>
            <a:lstStyle/>
            <a:p/>
          </p:txBody>
        </p:sp>
        <p:sp>
          <p:nvSpPr>
            <p:cNvPr id="52" name="rc52"/>
            <p:cNvSpPr/>
            <p:nvPr/>
          </p:nvSpPr>
          <p:spPr>
            <a:xfrm>
              <a:off x="5177741" y="2631545"/>
              <a:ext cx="249522" cy="58879"/>
            </a:xfrm>
            <a:prstGeom prst="rect">
              <a:avLst/>
            </a:prstGeom>
            <a:solidFill>
              <a:srgbClr val="E2231A">
                <a:alpha val="100000"/>
              </a:srgbClr>
            </a:solidFill>
          </p:spPr>
          <p:txBody>
            <a:bodyPr/>
            <a:lstStyle/>
            <a:p/>
          </p:txBody>
        </p:sp>
        <p:sp>
          <p:nvSpPr>
            <p:cNvPr id="53" name="rc53"/>
            <p:cNvSpPr/>
            <p:nvPr/>
          </p:nvSpPr>
          <p:spPr>
            <a:xfrm>
              <a:off x="5454988" y="2736591"/>
              <a:ext cx="249522" cy="1366105"/>
            </a:xfrm>
            <a:prstGeom prst="rect">
              <a:avLst/>
            </a:prstGeom>
            <a:solidFill>
              <a:srgbClr val="80BD41">
                <a:alpha val="100000"/>
              </a:srgbClr>
            </a:solidFill>
          </p:spPr>
          <p:txBody>
            <a:bodyPr/>
            <a:lstStyle/>
            <a:p/>
          </p:txBody>
        </p:sp>
        <p:sp>
          <p:nvSpPr>
            <p:cNvPr id="54" name="rc54"/>
            <p:cNvSpPr/>
            <p:nvPr/>
          </p:nvSpPr>
          <p:spPr>
            <a:xfrm>
              <a:off x="5454988" y="2664664"/>
              <a:ext cx="249522" cy="71926"/>
            </a:xfrm>
            <a:prstGeom prst="rect">
              <a:avLst/>
            </a:prstGeom>
            <a:solidFill>
              <a:srgbClr val="E2231A">
                <a:alpha val="100000"/>
              </a:srgbClr>
            </a:solidFill>
          </p:spPr>
          <p:txBody>
            <a:bodyPr/>
            <a:lstStyle/>
            <a:p/>
          </p:txBody>
        </p:sp>
        <p:sp>
          <p:nvSpPr>
            <p:cNvPr id="55" name="rc55"/>
            <p:cNvSpPr/>
            <p:nvPr/>
          </p:nvSpPr>
          <p:spPr>
            <a:xfrm>
              <a:off x="5732236" y="2739686"/>
              <a:ext cx="249522" cy="1363011"/>
            </a:xfrm>
            <a:prstGeom prst="rect">
              <a:avLst/>
            </a:prstGeom>
            <a:solidFill>
              <a:srgbClr val="80BD41">
                <a:alpha val="100000"/>
              </a:srgbClr>
            </a:solidFill>
          </p:spPr>
          <p:txBody>
            <a:bodyPr/>
            <a:lstStyle/>
            <a:p/>
          </p:txBody>
        </p:sp>
        <p:sp>
          <p:nvSpPr>
            <p:cNvPr id="56" name="rc56"/>
            <p:cNvSpPr/>
            <p:nvPr/>
          </p:nvSpPr>
          <p:spPr>
            <a:xfrm>
              <a:off x="5732236" y="2652704"/>
              <a:ext cx="249522" cy="86981"/>
            </a:xfrm>
            <a:prstGeom prst="rect">
              <a:avLst/>
            </a:prstGeom>
            <a:solidFill>
              <a:srgbClr val="E2231A">
                <a:alpha val="100000"/>
              </a:srgbClr>
            </a:solidFill>
          </p:spPr>
          <p:txBody>
            <a:bodyPr/>
            <a:lstStyle/>
            <a:p/>
          </p:txBody>
        </p:sp>
        <p:sp>
          <p:nvSpPr>
            <p:cNvPr id="57" name="rc57"/>
            <p:cNvSpPr/>
            <p:nvPr/>
          </p:nvSpPr>
          <p:spPr>
            <a:xfrm>
              <a:off x="6009484" y="2772303"/>
              <a:ext cx="249522" cy="1330393"/>
            </a:xfrm>
            <a:prstGeom prst="rect">
              <a:avLst/>
            </a:prstGeom>
            <a:solidFill>
              <a:srgbClr val="80BD41">
                <a:alpha val="100000"/>
              </a:srgbClr>
            </a:solidFill>
          </p:spPr>
          <p:txBody>
            <a:bodyPr/>
            <a:lstStyle/>
            <a:p/>
          </p:txBody>
        </p:sp>
        <p:sp>
          <p:nvSpPr>
            <p:cNvPr id="58" name="rc58"/>
            <p:cNvSpPr/>
            <p:nvPr/>
          </p:nvSpPr>
          <p:spPr>
            <a:xfrm>
              <a:off x="6009484" y="2672191"/>
              <a:ext cx="249522" cy="100111"/>
            </a:xfrm>
            <a:prstGeom prst="rect">
              <a:avLst/>
            </a:prstGeom>
            <a:solidFill>
              <a:srgbClr val="E2231A">
                <a:alpha val="100000"/>
              </a:srgbClr>
            </a:solidFill>
          </p:spPr>
          <p:txBody>
            <a:bodyPr/>
            <a:lstStyle/>
            <a:p/>
          </p:txBody>
        </p:sp>
        <p:sp>
          <p:nvSpPr>
            <p:cNvPr id="59" name="rc59"/>
            <p:cNvSpPr/>
            <p:nvPr/>
          </p:nvSpPr>
          <p:spPr>
            <a:xfrm>
              <a:off x="6286731" y="2781252"/>
              <a:ext cx="249522" cy="1321444"/>
            </a:xfrm>
            <a:prstGeom prst="rect">
              <a:avLst/>
            </a:prstGeom>
            <a:solidFill>
              <a:srgbClr val="80BD41">
                <a:alpha val="100000"/>
              </a:srgbClr>
            </a:solidFill>
          </p:spPr>
          <p:txBody>
            <a:bodyPr/>
            <a:lstStyle/>
            <a:p/>
          </p:txBody>
        </p:sp>
        <p:sp>
          <p:nvSpPr>
            <p:cNvPr id="60" name="rc60"/>
            <p:cNvSpPr/>
            <p:nvPr/>
          </p:nvSpPr>
          <p:spPr>
            <a:xfrm>
              <a:off x="6286731" y="2681810"/>
              <a:ext cx="249522" cy="99442"/>
            </a:xfrm>
            <a:prstGeom prst="rect">
              <a:avLst/>
            </a:prstGeom>
            <a:solidFill>
              <a:srgbClr val="E2231A">
                <a:alpha val="100000"/>
              </a:srgbClr>
            </a:solidFill>
          </p:spPr>
          <p:txBody>
            <a:bodyPr/>
            <a:lstStyle/>
            <a:p/>
          </p:txBody>
        </p:sp>
        <p:sp>
          <p:nvSpPr>
            <p:cNvPr id="61" name="rc61"/>
            <p:cNvSpPr/>
            <p:nvPr/>
          </p:nvSpPr>
          <p:spPr>
            <a:xfrm>
              <a:off x="6563979" y="2759925"/>
              <a:ext cx="249522" cy="1342771"/>
            </a:xfrm>
            <a:prstGeom prst="rect">
              <a:avLst/>
            </a:prstGeom>
            <a:solidFill>
              <a:srgbClr val="80BD41">
                <a:alpha val="100000"/>
              </a:srgbClr>
            </a:solidFill>
          </p:spPr>
          <p:txBody>
            <a:bodyPr/>
            <a:lstStyle/>
            <a:p/>
          </p:txBody>
        </p:sp>
        <p:sp>
          <p:nvSpPr>
            <p:cNvPr id="62" name="rc62"/>
            <p:cNvSpPr/>
            <p:nvPr/>
          </p:nvSpPr>
          <p:spPr>
            <a:xfrm>
              <a:off x="6563979" y="2674199"/>
              <a:ext cx="249522" cy="85726"/>
            </a:xfrm>
            <a:prstGeom prst="rect">
              <a:avLst/>
            </a:prstGeom>
            <a:solidFill>
              <a:srgbClr val="E2231A">
                <a:alpha val="100000"/>
              </a:srgbClr>
            </a:solidFill>
          </p:spPr>
          <p:txBody>
            <a:bodyPr/>
            <a:lstStyle/>
            <a:p/>
          </p:txBody>
        </p:sp>
        <p:sp>
          <p:nvSpPr>
            <p:cNvPr id="63" name="rc63"/>
            <p:cNvSpPr/>
            <p:nvPr/>
          </p:nvSpPr>
          <p:spPr>
            <a:xfrm>
              <a:off x="6841227" y="2761849"/>
              <a:ext cx="249522" cy="1340847"/>
            </a:xfrm>
            <a:prstGeom prst="rect">
              <a:avLst/>
            </a:prstGeom>
            <a:solidFill>
              <a:srgbClr val="80BD41">
                <a:alpha val="100000"/>
              </a:srgbClr>
            </a:solidFill>
          </p:spPr>
          <p:txBody>
            <a:bodyPr/>
            <a:lstStyle/>
            <a:p/>
          </p:txBody>
        </p:sp>
        <p:sp>
          <p:nvSpPr>
            <p:cNvPr id="64" name="rc64"/>
            <p:cNvSpPr/>
            <p:nvPr/>
          </p:nvSpPr>
          <p:spPr>
            <a:xfrm>
              <a:off x="6841227" y="2676290"/>
              <a:ext cx="249522" cy="85559"/>
            </a:xfrm>
            <a:prstGeom prst="rect">
              <a:avLst/>
            </a:prstGeom>
            <a:solidFill>
              <a:srgbClr val="E2231A">
                <a:alpha val="100000"/>
              </a:srgbClr>
            </a:solidFill>
          </p:spPr>
          <p:txBody>
            <a:bodyPr/>
            <a:lstStyle/>
            <a:p/>
          </p:txBody>
        </p:sp>
        <p:sp>
          <p:nvSpPr>
            <p:cNvPr id="65" name="rc65"/>
            <p:cNvSpPr/>
            <p:nvPr/>
          </p:nvSpPr>
          <p:spPr>
            <a:xfrm>
              <a:off x="7118474" y="2690842"/>
              <a:ext cx="249522" cy="1411854"/>
            </a:xfrm>
            <a:prstGeom prst="rect">
              <a:avLst/>
            </a:prstGeom>
            <a:solidFill>
              <a:srgbClr val="80BD41">
                <a:alpha val="100000"/>
              </a:srgbClr>
            </a:solidFill>
          </p:spPr>
          <p:txBody>
            <a:bodyPr/>
            <a:lstStyle/>
            <a:p/>
          </p:txBody>
        </p:sp>
        <p:sp>
          <p:nvSpPr>
            <p:cNvPr id="66" name="rc66"/>
            <p:cNvSpPr/>
            <p:nvPr/>
          </p:nvSpPr>
          <p:spPr>
            <a:xfrm>
              <a:off x="7118474" y="2584541"/>
              <a:ext cx="249522" cy="106300"/>
            </a:xfrm>
            <a:prstGeom prst="rect">
              <a:avLst/>
            </a:prstGeom>
            <a:solidFill>
              <a:srgbClr val="E2231A">
                <a:alpha val="100000"/>
              </a:srgbClr>
            </a:solidFill>
          </p:spPr>
          <p:txBody>
            <a:bodyPr/>
            <a:lstStyle/>
            <a:p/>
          </p:txBody>
        </p:sp>
        <p:sp>
          <p:nvSpPr>
            <p:cNvPr id="67" name="rc67"/>
            <p:cNvSpPr/>
            <p:nvPr/>
          </p:nvSpPr>
          <p:spPr>
            <a:xfrm>
              <a:off x="7395722" y="2822568"/>
              <a:ext cx="249522" cy="1280128"/>
            </a:xfrm>
            <a:prstGeom prst="rect">
              <a:avLst/>
            </a:prstGeom>
            <a:solidFill>
              <a:srgbClr val="80BD41">
                <a:alpha val="100000"/>
              </a:srgbClr>
            </a:solidFill>
          </p:spPr>
          <p:txBody>
            <a:bodyPr/>
            <a:lstStyle/>
            <a:p/>
          </p:txBody>
        </p:sp>
        <p:sp>
          <p:nvSpPr>
            <p:cNvPr id="68" name="rc68"/>
            <p:cNvSpPr/>
            <p:nvPr/>
          </p:nvSpPr>
          <p:spPr>
            <a:xfrm>
              <a:off x="7395722" y="2664330"/>
              <a:ext cx="249522" cy="158238"/>
            </a:xfrm>
            <a:prstGeom prst="rect">
              <a:avLst/>
            </a:prstGeom>
            <a:solidFill>
              <a:srgbClr val="E2231A">
                <a:alpha val="100000"/>
              </a:srgbClr>
            </a:solidFill>
          </p:spPr>
          <p:txBody>
            <a:bodyPr/>
            <a:lstStyle/>
            <a:p/>
          </p:txBody>
        </p:sp>
        <p:sp>
          <p:nvSpPr>
            <p:cNvPr id="69" name="rc69"/>
            <p:cNvSpPr/>
            <p:nvPr/>
          </p:nvSpPr>
          <p:spPr>
            <a:xfrm>
              <a:off x="7672970" y="2857026"/>
              <a:ext cx="249522" cy="1245670"/>
            </a:xfrm>
            <a:prstGeom prst="rect">
              <a:avLst/>
            </a:prstGeom>
            <a:solidFill>
              <a:srgbClr val="80BD41">
                <a:alpha val="100000"/>
              </a:srgbClr>
            </a:solidFill>
          </p:spPr>
          <p:txBody>
            <a:bodyPr/>
            <a:lstStyle/>
            <a:p/>
          </p:txBody>
        </p:sp>
        <p:sp>
          <p:nvSpPr>
            <p:cNvPr id="70" name="rc70"/>
            <p:cNvSpPr/>
            <p:nvPr/>
          </p:nvSpPr>
          <p:spPr>
            <a:xfrm>
              <a:off x="7672970" y="2703053"/>
              <a:ext cx="249522" cy="153973"/>
            </a:xfrm>
            <a:prstGeom prst="rect">
              <a:avLst/>
            </a:prstGeom>
            <a:solidFill>
              <a:srgbClr val="E2231A">
                <a:alpha val="100000"/>
              </a:srgbClr>
            </a:solidFill>
          </p:spPr>
          <p:txBody>
            <a:bodyPr/>
            <a:lstStyle/>
            <a:p/>
          </p:txBody>
        </p:sp>
        <p:sp>
          <p:nvSpPr>
            <p:cNvPr id="71" name="rc71"/>
            <p:cNvSpPr/>
            <p:nvPr/>
          </p:nvSpPr>
          <p:spPr>
            <a:xfrm>
              <a:off x="7950217" y="2829343"/>
              <a:ext cx="249522" cy="1273353"/>
            </a:xfrm>
            <a:prstGeom prst="rect">
              <a:avLst/>
            </a:prstGeom>
            <a:solidFill>
              <a:srgbClr val="80BD41">
                <a:alpha val="100000"/>
              </a:srgbClr>
            </a:solidFill>
          </p:spPr>
          <p:txBody>
            <a:bodyPr/>
            <a:lstStyle/>
            <a:p/>
          </p:txBody>
        </p:sp>
        <p:sp>
          <p:nvSpPr>
            <p:cNvPr id="72" name="rc72"/>
            <p:cNvSpPr/>
            <p:nvPr/>
          </p:nvSpPr>
          <p:spPr>
            <a:xfrm>
              <a:off x="7950217" y="2671941"/>
              <a:ext cx="249522" cy="157402"/>
            </a:xfrm>
            <a:prstGeom prst="rect">
              <a:avLst/>
            </a:prstGeom>
            <a:solidFill>
              <a:srgbClr val="E2231A">
                <a:alpha val="100000"/>
              </a:srgbClr>
            </a:solidFill>
          </p:spPr>
          <p:txBody>
            <a:bodyPr/>
            <a:lstStyle/>
            <a:p/>
          </p:txBody>
        </p:sp>
        <p:sp>
          <p:nvSpPr>
            <p:cNvPr id="73" name="pl73"/>
            <p:cNvSpPr/>
            <p:nvPr/>
          </p:nvSpPr>
          <p:spPr>
            <a:xfrm>
              <a:off x="1421035" y="1323408"/>
              <a:ext cx="6653943" cy="202656"/>
            </a:xfrm>
            <a:custGeom>
              <a:avLst/>
              <a:pathLst>
                <a:path w="6653943" h="202656">
                  <a:moveTo>
                    <a:pt x="0" y="0"/>
                  </a:moveTo>
                  <a:lnTo>
                    <a:pt x="277247" y="28950"/>
                  </a:lnTo>
                  <a:lnTo>
                    <a:pt x="554495" y="28950"/>
                  </a:lnTo>
                  <a:lnTo>
                    <a:pt x="831742" y="0"/>
                  </a:lnTo>
                  <a:lnTo>
                    <a:pt x="1108990" y="0"/>
                  </a:lnTo>
                  <a:lnTo>
                    <a:pt x="1386238" y="2895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28950"/>
                  </a:lnTo>
                  <a:lnTo>
                    <a:pt x="4435962" y="57901"/>
                  </a:lnTo>
                  <a:lnTo>
                    <a:pt x="4713210" y="86852"/>
                  </a:lnTo>
                  <a:lnTo>
                    <a:pt x="4990457" y="86852"/>
                  </a:lnTo>
                  <a:lnTo>
                    <a:pt x="5267705" y="57901"/>
                  </a:lnTo>
                  <a:lnTo>
                    <a:pt x="5544953" y="57901"/>
                  </a:lnTo>
                  <a:lnTo>
                    <a:pt x="5822200" y="86852"/>
                  </a:lnTo>
                  <a:lnTo>
                    <a:pt x="6099448" y="202656"/>
                  </a:lnTo>
                  <a:lnTo>
                    <a:pt x="6376696" y="202656"/>
                  </a:lnTo>
                  <a:lnTo>
                    <a:pt x="6653943" y="20265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03481" y="222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207.7</a:t>
              </a:r>
            </a:p>
          </p:txBody>
        </p:sp>
        <p:sp>
          <p:nvSpPr>
            <p:cNvPr id="85" name="tx85"/>
            <p:cNvSpPr/>
            <p:nvPr/>
          </p:nvSpPr>
          <p:spPr>
            <a:xfrm>
              <a:off x="2689720" y="2387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86" name="tx86"/>
            <p:cNvSpPr/>
            <p:nvPr/>
          </p:nvSpPr>
          <p:spPr>
            <a:xfrm>
              <a:off x="4075958" y="2423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184.6</a:t>
              </a:r>
            </a:p>
          </p:txBody>
        </p:sp>
        <p:sp>
          <p:nvSpPr>
            <p:cNvPr id="87" name="tx87"/>
            <p:cNvSpPr/>
            <p:nvPr/>
          </p:nvSpPr>
          <p:spPr>
            <a:xfrm>
              <a:off x="5462196" y="25288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171.9</a:t>
              </a:r>
            </a:p>
          </p:txBody>
        </p:sp>
        <p:sp>
          <p:nvSpPr>
            <p:cNvPr id="88" name="tx88"/>
            <p:cNvSpPr/>
            <p:nvPr/>
          </p:nvSpPr>
          <p:spPr>
            <a:xfrm>
              <a:off x="6571187" y="25383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170.8</a:t>
              </a:r>
            </a:p>
          </p:txBody>
        </p:sp>
        <p:sp>
          <p:nvSpPr>
            <p:cNvPr id="89" name="tx89"/>
            <p:cNvSpPr/>
            <p:nvPr/>
          </p:nvSpPr>
          <p:spPr>
            <a:xfrm>
              <a:off x="6848435" y="25403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170.6</a:t>
              </a:r>
            </a:p>
          </p:txBody>
        </p:sp>
        <p:sp>
          <p:nvSpPr>
            <p:cNvPr id="90" name="tx90"/>
            <p:cNvSpPr/>
            <p:nvPr/>
          </p:nvSpPr>
          <p:spPr>
            <a:xfrm>
              <a:off x="7125682" y="2448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181.5</a:t>
              </a:r>
            </a:p>
          </p:txBody>
        </p:sp>
        <p:sp>
          <p:nvSpPr>
            <p:cNvPr id="91" name="tx91"/>
            <p:cNvSpPr/>
            <p:nvPr/>
          </p:nvSpPr>
          <p:spPr>
            <a:xfrm>
              <a:off x="7442107" y="252955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172</a:t>
              </a:r>
            </a:p>
          </p:txBody>
        </p:sp>
        <p:sp>
          <p:nvSpPr>
            <p:cNvPr id="92" name="tx92"/>
            <p:cNvSpPr/>
            <p:nvPr/>
          </p:nvSpPr>
          <p:spPr>
            <a:xfrm>
              <a:off x="7680178" y="25670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167.3</a:t>
              </a:r>
            </a:p>
          </p:txBody>
        </p:sp>
        <p:sp>
          <p:nvSpPr>
            <p:cNvPr id="93" name="tx93"/>
            <p:cNvSpPr/>
            <p:nvPr/>
          </p:nvSpPr>
          <p:spPr>
            <a:xfrm>
              <a:off x="7957425" y="25371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171.1</a:t>
              </a:r>
            </a:p>
          </p:txBody>
        </p:sp>
        <p:sp>
          <p:nvSpPr>
            <p:cNvPr id="94" name="pl94"/>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33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199.4</a:t>
              </a:r>
            </a:p>
          </p:txBody>
        </p:sp>
        <p:sp>
          <p:nvSpPr>
            <p:cNvPr id="105" name="tx105"/>
            <p:cNvSpPr/>
            <p:nvPr/>
          </p:nvSpPr>
          <p:spPr>
            <a:xfrm>
              <a:off x="1355732" y="23653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06" name="tx106"/>
            <p:cNvSpPr/>
            <p:nvPr/>
          </p:nvSpPr>
          <p:spPr>
            <a:xfrm>
              <a:off x="2689720" y="33176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07" name="tx107"/>
            <p:cNvSpPr/>
            <p:nvPr/>
          </p:nvSpPr>
          <p:spPr>
            <a:xfrm>
              <a:off x="2741971" y="25282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08" name="tx108"/>
            <p:cNvSpPr/>
            <p:nvPr/>
          </p:nvSpPr>
          <p:spPr>
            <a:xfrm>
              <a:off x="4075958" y="33277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177.2</a:t>
              </a:r>
            </a:p>
          </p:txBody>
        </p:sp>
        <p:sp>
          <p:nvSpPr>
            <p:cNvPr id="109" name="tx109"/>
            <p:cNvSpPr/>
            <p:nvPr/>
          </p:nvSpPr>
          <p:spPr>
            <a:xfrm>
              <a:off x="4128209" y="255618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0" name="tx110"/>
            <p:cNvSpPr/>
            <p:nvPr/>
          </p:nvSpPr>
          <p:spPr>
            <a:xfrm>
              <a:off x="5462196" y="33845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163.3</a:t>
              </a:r>
            </a:p>
          </p:txBody>
        </p:sp>
        <p:sp>
          <p:nvSpPr>
            <p:cNvPr id="111" name="tx111"/>
            <p:cNvSpPr/>
            <p:nvPr/>
          </p:nvSpPr>
          <p:spPr>
            <a:xfrm>
              <a:off x="5514447" y="26655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2" name="tx112"/>
            <p:cNvSpPr/>
            <p:nvPr/>
          </p:nvSpPr>
          <p:spPr>
            <a:xfrm>
              <a:off x="6571187" y="3396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160.6</a:t>
              </a:r>
            </a:p>
          </p:txBody>
        </p:sp>
        <p:sp>
          <p:nvSpPr>
            <p:cNvPr id="113" name="tx113"/>
            <p:cNvSpPr/>
            <p:nvPr/>
          </p:nvSpPr>
          <p:spPr>
            <a:xfrm>
              <a:off x="6597312" y="2682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6848435" y="3397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15" name="tx115"/>
            <p:cNvSpPr/>
            <p:nvPr/>
          </p:nvSpPr>
          <p:spPr>
            <a:xfrm>
              <a:off x="6874560" y="2684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6" name="tx116"/>
            <p:cNvSpPr/>
            <p:nvPr/>
          </p:nvSpPr>
          <p:spPr>
            <a:xfrm>
              <a:off x="7125682" y="3361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168.8</a:t>
              </a:r>
            </a:p>
          </p:txBody>
        </p:sp>
        <p:sp>
          <p:nvSpPr>
            <p:cNvPr id="117" name="tx117"/>
            <p:cNvSpPr/>
            <p:nvPr/>
          </p:nvSpPr>
          <p:spPr>
            <a:xfrm>
              <a:off x="7151808" y="26037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8" name="tx118"/>
            <p:cNvSpPr/>
            <p:nvPr/>
          </p:nvSpPr>
          <p:spPr>
            <a:xfrm>
              <a:off x="7402930" y="34275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153.1</a:t>
              </a:r>
            </a:p>
          </p:txBody>
        </p:sp>
        <p:sp>
          <p:nvSpPr>
            <p:cNvPr id="119" name="tx119"/>
            <p:cNvSpPr/>
            <p:nvPr/>
          </p:nvSpPr>
          <p:spPr>
            <a:xfrm>
              <a:off x="7429055" y="2708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0" name="tx120"/>
            <p:cNvSpPr/>
            <p:nvPr/>
          </p:nvSpPr>
          <p:spPr>
            <a:xfrm>
              <a:off x="7680178" y="3444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148.9</a:t>
              </a:r>
            </a:p>
          </p:txBody>
        </p:sp>
        <p:sp>
          <p:nvSpPr>
            <p:cNvPr id="121" name="tx121"/>
            <p:cNvSpPr/>
            <p:nvPr/>
          </p:nvSpPr>
          <p:spPr>
            <a:xfrm>
              <a:off x="7706303" y="2744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22" name="tx122"/>
            <p:cNvSpPr/>
            <p:nvPr/>
          </p:nvSpPr>
          <p:spPr>
            <a:xfrm>
              <a:off x="7957425" y="3430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152.2</a:t>
              </a:r>
            </a:p>
          </p:txBody>
        </p:sp>
        <p:sp>
          <p:nvSpPr>
            <p:cNvPr id="123" name="tx123"/>
            <p:cNvSpPr/>
            <p:nvPr/>
          </p:nvSpPr>
          <p:spPr>
            <a:xfrm>
              <a:off x="7983551" y="2715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42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778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4144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48663"/>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Netherlands (Kingdom of the), 2000-2024</a:t>
              </a:r>
            </a:p>
          </p:txBody>
        </p:sp>
        <p:sp>
          <p:nvSpPr>
            <p:cNvPr id="153" name="pl153"/>
            <p:cNvSpPr/>
            <p:nvPr/>
          </p:nvSpPr>
          <p:spPr>
            <a:xfrm>
              <a:off x="22570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787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003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220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179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395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06122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70415" cy="167191"/>
            </a:xfrm>
            <a:prstGeom prst="rect">
              <a:avLst/>
            </a:prstGeom>
            <a:solidFill>
              <a:srgbClr val="80BD41">
                <a:alpha val="100000"/>
              </a:srgbClr>
            </a:solidFill>
          </p:spPr>
          <p:txBody>
            <a:bodyPr/>
            <a:lstStyle/>
            <a:p/>
          </p:txBody>
        </p:sp>
        <p:sp>
          <p:nvSpPr>
            <p:cNvPr id="165" name="rc165"/>
            <p:cNvSpPr/>
            <p:nvPr/>
          </p:nvSpPr>
          <p:spPr>
            <a:xfrm>
              <a:off x="7466689" y="5889059"/>
              <a:ext cx="393938" cy="167191"/>
            </a:xfrm>
            <a:prstGeom prst="rect">
              <a:avLst/>
            </a:prstGeom>
            <a:solidFill>
              <a:srgbClr val="E2231A">
                <a:alpha val="100000"/>
              </a:srgbClr>
            </a:solidFill>
          </p:spPr>
          <p:txBody>
            <a:bodyPr/>
            <a:lstStyle/>
            <a:p/>
          </p:txBody>
        </p:sp>
        <p:sp>
          <p:nvSpPr>
            <p:cNvPr id="166" name="rc166"/>
            <p:cNvSpPr/>
            <p:nvPr/>
          </p:nvSpPr>
          <p:spPr>
            <a:xfrm>
              <a:off x="1296273" y="5680069"/>
              <a:ext cx="5724208" cy="167191"/>
            </a:xfrm>
            <a:prstGeom prst="rect">
              <a:avLst/>
            </a:prstGeom>
            <a:solidFill>
              <a:srgbClr val="80BD41">
                <a:alpha val="100000"/>
              </a:srgbClr>
            </a:solidFill>
          </p:spPr>
          <p:txBody>
            <a:bodyPr/>
            <a:lstStyle/>
            <a:p/>
          </p:txBody>
        </p:sp>
        <p:sp>
          <p:nvSpPr>
            <p:cNvPr id="167" name="rc167"/>
            <p:cNvSpPr/>
            <p:nvPr/>
          </p:nvSpPr>
          <p:spPr>
            <a:xfrm>
              <a:off x="7020482" y="5680069"/>
              <a:ext cx="707551" cy="167191"/>
            </a:xfrm>
            <a:prstGeom prst="rect">
              <a:avLst/>
            </a:prstGeom>
            <a:solidFill>
              <a:srgbClr val="E2231A">
                <a:alpha val="100000"/>
              </a:srgbClr>
            </a:solidFill>
          </p:spPr>
          <p:txBody>
            <a:bodyPr/>
            <a:lstStyle/>
            <a:p/>
          </p:txBody>
        </p:sp>
        <p:sp>
          <p:nvSpPr>
            <p:cNvPr id="168" name="rc168"/>
            <p:cNvSpPr/>
            <p:nvPr/>
          </p:nvSpPr>
          <p:spPr>
            <a:xfrm>
              <a:off x="1296273" y="5471080"/>
              <a:ext cx="5851421" cy="167191"/>
            </a:xfrm>
            <a:prstGeom prst="rect">
              <a:avLst/>
            </a:prstGeom>
            <a:solidFill>
              <a:srgbClr val="80BD41">
                <a:alpha val="100000"/>
              </a:srgbClr>
            </a:solidFill>
          </p:spPr>
          <p:txBody>
            <a:bodyPr/>
            <a:lstStyle/>
            <a:p/>
          </p:txBody>
        </p:sp>
        <p:sp>
          <p:nvSpPr>
            <p:cNvPr id="169" name="rc169"/>
            <p:cNvSpPr/>
            <p:nvPr/>
          </p:nvSpPr>
          <p:spPr>
            <a:xfrm>
              <a:off x="7147695" y="5471080"/>
              <a:ext cx="723308" cy="167191"/>
            </a:xfrm>
            <a:prstGeom prst="rect">
              <a:avLst/>
            </a:prstGeom>
            <a:solidFill>
              <a:srgbClr val="E2231A">
                <a:alpha val="100000"/>
              </a:srgbClr>
            </a:solidFill>
          </p:spPr>
          <p:txBody>
            <a:bodyPr/>
            <a:lstStyle/>
            <a:p/>
          </p:txBody>
        </p:sp>
        <p:sp>
          <p:nvSpPr>
            <p:cNvPr id="170" name="tx170"/>
            <p:cNvSpPr/>
            <p:nvPr/>
          </p:nvSpPr>
          <p:spPr>
            <a:xfrm>
              <a:off x="8043760"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170.8</a:t>
              </a:r>
            </a:p>
          </p:txBody>
        </p:sp>
        <p:sp>
          <p:nvSpPr>
            <p:cNvPr id="171" name="tx171"/>
            <p:cNvSpPr/>
            <p:nvPr/>
          </p:nvSpPr>
          <p:spPr>
            <a:xfrm>
              <a:off x="7904940"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167.3</a:t>
              </a:r>
            </a:p>
          </p:txBody>
        </p:sp>
        <p:sp>
          <p:nvSpPr>
            <p:cNvPr id="172" name="tx172"/>
            <p:cNvSpPr/>
            <p:nvPr/>
          </p:nvSpPr>
          <p:spPr>
            <a:xfrm>
              <a:off x="8055059"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171.1</a:t>
              </a:r>
            </a:p>
          </p:txBody>
        </p:sp>
        <p:sp>
          <p:nvSpPr>
            <p:cNvPr id="173" name="tx173"/>
            <p:cNvSpPr/>
            <p:nvPr/>
          </p:nvSpPr>
          <p:spPr>
            <a:xfrm>
              <a:off x="424584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160.6</a:t>
              </a:r>
            </a:p>
          </p:txBody>
        </p:sp>
        <p:sp>
          <p:nvSpPr>
            <p:cNvPr id="174" name="tx174"/>
            <p:cNvSpPr/>
            <p:nvPr/>
          </p:nvSpPr>
          <p:spPr>
            <a:xfrm>
              <a:off x="75581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75" name="tx175"/>
            <p:cNvSpPr/>
            <p:nvPr/>
          </p:nvSpPr>
          <p:spPr>
            <a:xfrm>
              <a:off x="402273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148.9</a:t>
              </a:r>
            </a:p>
          </p:txBody>
        </p:sp>
        <p:sp>
          <p:nvSpPr>
            <p:cNvPr id="176" name="tx176"/>
            <p:cNvSpPr/>
            <p:nvPr/>
          </p:nvSpPr>
          <p:spPr>
            <a:xfrm>
              <a:off x="726876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77" name="tx177"/>
            <p:cNvSpPr/>
            <p:nvPr/>
          </p:nvSpPr>
          <p:spPr>
            <a:xfrm>
              <a:off x="408634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152.2</a:t>
              </a:r>
            </a:p>
          </p:txBody>
        </p:sp>
        <p:sp>
          <p:nvSpPr>
            <p:cNvPr id="178" name="tx178"/>
            <p:cNvSpPr/>
            <p:nvPr/>
          </p:nvSpPr>
          <p:spPr>
            <a:xfrm>
              <a:off x="740385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4022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502303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94467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lower than in 2019 (94%).
The number of children vaccinated with MCV1 decreased 5%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972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4191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8661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313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6955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91426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5897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419829"/>
              <a:ext cx="487582" cy="5021"/>
            </a:xfrm>
            <a:prstGeom prst="rect">
              <a:avLst/>
            </a:prstGeom>
            <a:solidFill>
              <a:srgbClr val="1CABE2">
                <a:alpha val="100000"/>
              </a:srgbClr>
            </a:solidFill>
          </p:spPr>
          <p:txBody>
            <a:bodyPr/>
            <a:lstStyle/>
            <a:p/>
          </p:txBody>
        </p:sp>
        <p:sp>
          <p:nvSpPr>
            <p:cNvPr id="26" name="rc26"/>
            <p:cNvSpPr/>
            <p:nvPr/>
          </p:nvSpPr>
          <p:spPr>
            <a:xfrm>
              <a:off x="1511566" y="4099261"/>
              <a:ext cx="487582" cy="1325589"/>
            </a:xfrm>
            <a:prstGeom prst="rect">
              <a:avLst/>
            </a:prstGeom>
            <a:solidFill>
              <a:srgbClr val="1CABE2">
                <a:alpha val="100000"/>
              </a:srgbClr>
            </a:solidFill>
          </p:spPr>
          <p:txBody>
            <a:bodyPr/>
            <a:lstStyle/>
            <a:p/>
          </p:txBody>
        </p:sp>
        <p:sp>
          <p:nvSpPr>
            <p:cNvPr id="27" name="rc27"/>
            <p:cNvSpPr/>
            <p:nvPr/>
          </p:nvSpPr>
          <p:spPr>
            <a:xfrm>
              <a:off x="2053324" y="5352545"/>
              <a:ext cx="487582" cy="72304"/>
            </a:xfrm>
            <a:prstGeom prst="rect">
              <a:avLst/>
            </a:prstGeom>
            <a:solidFill>
              <a:srgbClr val="1CABE2">
                <a:alpha val="100000"/>
              </a:srgbClr>
            </a:solidFill>
          </p:spPr>
          <p:txBody>
            <a:bodyPr/>
            <a:lstStyle/>
            <a:p/>
          </p:txBody>
        </p:sp>
        <p:sp>
          <p:nvSpPr>
            <p:cNvPr id="28" name="rc28"/>
            <p:cNvSpPr/>
            <p:nvPr/>
          </p:nvSpPr>
          <p:spPr>
            <a:xfrm>
              <a:off x="2595083" y="5421335"/>
              <a:ext cx="487582" cy="3514"/>
            </a:xfrm>
            <a:prstGeom prst="rect">
              <a:avLst/>
            </a:prstGeom>
            <a:solidFill>
              <a:srgbClr val="1CABE2">
                <a:alpha val="100000"/>
              </a:srgbClr>
            </a:solidFill>
          </p:spPr>
          <p:txBody>
            <a:bodyPr/>
            <a:lstStyle/>
            <a:p/>
          </p:txBody>
        </p:sp>
        <p:sp>
          <p:nvSpPr>
            <p:cNvPr id="29" name="rc29"/>
            <p:cNvSpPr/>
            <p:nvPr/>
          </p:nvSpPr>
          <p:spPr>
            <a:xfrm>
              <a:off x="3136842" y="5421837"/>
              <a:ext cx="487582" cy="3012"/>
            </a:xfrm>
            <a:prstGeom prst="rect">
              <a:avLst/>
            </a:prstGeom>
            <a:solidFill>
              <a:srgbClr val="1CABE2">
                <a:alpha val="100000"/>
              </a:srgbClr>
            </a:solidFill>
          </p:spPr>
          <p:txBody>
            <a:bodyPr/>
            <a:lstStyle/>
            <a:p/>
          </p:txBody>
        </p:sp>
        <p:sp>
          <p:nvSpPr>
            <p:cNvPr id="30" name="rc30"/>
            <p:cNvSpPr/>
            <p:nvPr/>
          </p:nvSpPr>
          <p:spPr>
            <a:xfrm>
              <a:off x="3678600" y="5416816"/>
              <a:ext cx="487582" cy="8033"/>
            </a:xfrm>
            <a:prstGeom prst="rect">
              <a:avLst/>
            </a:prstGeom>
            <a:solidFill>
              <a:srgbClr val="1CABE2">
                <a:alpha val="100000"/>
              </a:srgbClr>
            </a:solidFill>
          </p:spPr>
          <p:txBody>
            <a:bodyPr/>
            <a:lstStyle/>
            <a:p/>
          </p:txBody>
        </p:sp>
        <p:sp>
          <p:nvSpPr>
            <p:cNvPr id="31" name="rc31"/>
            <p:cNvSpPr/>
            <p:nvPr/>
          </p:nvSpPr>
          <p:spPr>
            <a:xfrm>
              <a:off x="4220359" y="5412799"/>
              <a:ext cx="487582" cy="12050"/>
            </a:xfrm>
            <a:prstGeom prst="rect">
              <a:avLst/>
            </a:prstGeom>
            <a:solidFill>
              <a:srgbClr val="1CABE2">
                <a:alpha val="100000"/>
              </a:srgbClr>
            </a:solidFill>
          </p:spPr>
          <p:txBody>
            <a:bodyPr/>
            <a:lstStyle/>
            <a:p/>
          </p:txBody>
        </p:sp>
        <p:sp>
          <p:nvSpPr>
            <p:cNvPr id="32" name="rc32"/>
            <p:cNvSpPr/>
            <p:nvPr/>
          </p:nvSpPr>
          <p:spPr>
            <a:xfrm>
              <a:off x="4762118" y="5382672"/>
              <a:ext cx="487582" cy="42177"/>
            </a:xfrm>
            <a:prstGeom prst="rect">
              <a:avLst/>
            </a:prstGeom>
            <a:solidFill>
              <a:srgbClr val="1CABE2">
                <a:alpha val="100000"/>
              </a:srgbClr>
            </a:solidFill>
          </p:spPr>
          <p:txBody>
            <a:bodyPr/>
            <a:lstStyle/>
            <a:p/>
          </p:txBody>
        </p:sp>
        <p:sp>
          <p:nvSpPr>
            <p:cNvPr id="33" name="rc33"/>
            <p:cNvSpPr/>
            <p:nvPr/>
          </p:nvSpPr>
          <p:spPr>
            <a:xfrm>
              <a:off x="5303876" y="5423846"/>
              <a:ext cx="487582" cy="1004"/>
            </a:xfrm>
            <a:prstGeom prst="rect">
              <a:avLst/>
            </a:prstGeom>
            <a:solidFill>
              <a:srgbClr val="1CABE2">
                <a:alpha val="100000"/>
              </a:srgbClr>
            </a:solidFill>
          </p:spPr>
          <p:txBody>
            <a:bodyPr/>
            <a:lstStyle/>
            <a:p/>
          </p:txBody>
        </p:sp>
        <p:sp>
          <p:nvSpPr>
            <p:cNvPr id="34" name="rc34"/>
            <p:cNvSpPr/>
            <p:nvPr/>
          </p:nvSpPr>
          <p:spPr>
            <a:xfrm>
              <a:off x="6387393" y="5421837"/>
              <a:ext cx="487582" cy="3012"/>
            </a:xfrm>
            <a:prstGeom prst="rect">
              <a:avLst/>
            </a:prstGeom>
            <a:solidFill>
              <a:srgbClr val="1CABE2">
                <a:alpha val="100000"/>
              </a:srgbClr>
            </a:solidFill>
          </p:spPr>
          <p:txBody>
            <a:bodyPr/>
            <a:lstStyle/>
            <a:p/>
          </p:txBody>
        </p:sp>
        <p:sp>
          <p:nvSpPr>
            <p:cNvPr id="35" name="rc35"/>
            <p:cNvSpPr/>
            <p:nvPr/>
          </p:nvSpPr>
          <p:spPr>
            <a:xfrm>
              <a:off x="6929152" y="5421335"/>
              <a:ext cx="487582" cy="3514"/>
            </a:xfrm>
            <a:prstGeom prst="rect">
              <a:avLst/>
            </a:prstGeom>
            <a:solidFill>
              <a:srgbClr val="1CABE2">
                <a:alpha val="100000"/>
              </a:srgbClr>
            </a:solidFill>
          </p:spPr>
          <p:txBody>
            <a:bodyPr/>
            <a:lstStyle/>
            <a:p/>
          </p:txBody>
        </p:sp>
        <p:sp>
          <p:nvSpPr>
            <p:cNvPr id="36" name="rc36"/>
            <p:cNvSpPr/>
            <p:nvPr/>
          </p:nvSpPr>
          <p:spPr>
            <a:xfrm>
              <a:off x="7470911" y="5322418"/>
              <a:ext cx="487582" cy="102431"/>
            </a:xfrm>
            <a:prstGeom prst="rect">
              <a:avLst/>
            </a:prstGeom>
            <a:solidFill>
              <a:srgbClr val="1CABE2">
                <a:alpha val="100000"/>
              </a:srgbClr>
            </a:solidFill>
          </p:spPr>
          <p:txBody>
            <a:bodyPr/>
            <a:lstStyle/>
            <a:p/>
          </p:txBody>
        </p:sp>
        <p:sp>
          <p:nvSpPr>
            <p:cNvPr id="37" name="pl37"/>
            <p:cNvSpPr/>
            <p:nvPr/>
          </p:nvSpPr>
          <p:spPr>
            <a:xfrm>
              <a:off x="1213598" y="1182965"/>
              <a:ext cx="6501103" cy="309304"/>
            </a:xfrm>
            <a:custGeom>
              <a:avLst/>
              <a:pathLst>
                <a:path w="6501103" h="309304">
                  <a:moveTo>
                    <a:pt x="0" y="0"/>
                  </a:moveTo>
                  <a:lnTo>
                    <a:pt x="541758" y="0"/>
                  </a:lnTo>
                  <a:lnTo>
                    <a:pt x="1083517" y="0"/>
                  </a:lnTo>
                  <a:lnTo>
                    <a:pt x="1625275" y="44186"/>
                  </a:lnTo>
                  <a:lnTo>
                    <a:pt x="2167034" y="88372"/>
                  </a:lnTo>
                  <a:lnTo>
                    <a:pt x="2708793" y="132558"/>
                  </a:lnTo>
                  <a:lnTo>
                    <a:pt x="3250551" y="132558"/>
                  </a:lnTo>
                  <a:lnTo>
                    <a:pt x="3792310" y="88372"/>
                  </a:lnTo>
                  <a:lnTo>
                    <a:pt x="4334069" y="88372"/>
                  </a:lnTo>
                  <a:lnTo>
                    <a:pt x="4875827" y="132558"/>
                  </a:lnTo>
                  <a:lnTo>
                    <a:pt x="5417586" y="309304"/>
                  </a:lnTo>
                  <a:lnTo>
                    <a:pt x="5959345" y="309304"/>
                  </a:lnTo>
                  <a:lnTo>
                    <a:pt x="6501103" y="309304"/>
                  </a:lnTo>
                </a:path>
              </a:pathLst>
            </a:custGeom>
            <a:ln w="27101" cap="flat">
              <a:solidFill>
                <a:srgbClr val="00833D">
                  <a:alpha val="100000"/>
                </a:srgbClr>
              </a:solidFill>
              <a:prstDash val="solid"/>
              <a:round/>
            </a:ln>
          </p:spPr>
          <p:txBody>
            <a:bodyPr/>
            <a:lstStyle/>
            <a:p/>
          </p:txBody>
        </p:sp>
        <p:sp>
          <p:nvSpPr>
            <p:cNvPr id="38" name="pl38"/>
            <p:cNvSpPr/>
            <p:nvPr/>
          </p:nvSpPr>
          <p:spPr>
            <a:xfrm>
              <a:off x="1213598" y="1315524"/>
              <a:ext cx="6501103" cy="530235"/>
            </a:xfrm>
            <a:custGeom>
              <a:avLst/>
              <a:pathLst>
                <a:path w="6501103" h="530235">
                  <a:moveTo>
                    <a:pt x="0" y="0"/>
                  </a:moveTo>
                  <a:lnTo>
                    <a:pt x="541758" y="44186"/>
                  </a:lnTo>
                  <a:lnTo>
                    <a:pt x="1083517" y="0"/>
                  </a:lnTo>
                  <a:lnTo>
                    <a:pt x="1625275" y="44186"/>
                  </a:lnTo>
                  <a:lnTo>
                    <a:pt x="2167034" y="88372"/>
                  </a:lnTo>
                  <a:lnTo>
                    <a:pt x="2708793" y="132558"/>
                  </a:lnTo>
                  <a:lnTo>
                    <a:pt x="3250551" y="176745"/>
                  </a:lnTo>
                  <a:lnTo>
                    <a:pt x="3792310" y="132558"/>
                  </a:lnTo>
                  <a:lnTo>
                    <a:pt x="4334069" y="176745"/>
                  </a:lnTo>
                  <a:lnTo>
                    <a:pt x="4875827" y="132558"/>
                  </a:lnTo>
                  <a:lnTo>
                    <a:pt x="5417586" y="353490"/>
                  </a:lnTo>
                  <a:lnTo>
                    <a:pt x="5959345" y="530235"/>
                  </a:lnTo>
                  <a:lnTo>
                    <a:pt x="6501103" y="530235"/>
                  </a:lnTo>
                </a:path>
              </a:pathLst>
            </a:custGeom>
            <a:ln w="27101" cap="flat">
              <a:solidFill>
                <a:srgbClr val="002759">
                  <a:alpha val="100000"/>
                </a:srgbClr>
              </a:solidFill>
              <a:prstDash val="solid"/>
              <a:round/>
            </a:ln>
          </p:spPr>
          <p:txBody>
            <a:bodyPr/>
            <a:lstStyle/>
            <a:p/>
          </p:txBody>
        </p:sp>
        <p:sp>
          <p:nvSpPr>
            <p:cNvPr id="39" name="pt39"/>
            <p:cNvSpPr/>
            <p:nvPr/>
          </p:nvSpPr>
          <p:spPr>
            <a:xfrm>
              <a:off x="1181997"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181997"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2375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47280" y="528998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66" name="tx66"/>
            <p:cNvSpPr/>
            <p:nvPr/>
          </p:nvSpPr>
          <p:spPr>
            <a:xfrm>
              <a:off x="1606155"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2,640</a:t>
              </a:r>
            </a:p>
          </p:txBody>
        </p:sp>
        <p:sp>
          <p:nvSpPr>
            <p:cNvPr id="67" name="tx67"/>
            <p:cNvSpPr/>
            <p:nvPr/>
          </p:nvSpPr>
          <p:spPr>
            <a:xfrm>
              <a:off x="2197638" y="522415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a:t>
              </a:r>
            </a:p>
          </p:txBody>
        </p:sp>
        <p:sp>
          <p:nvSpPr>
            <p:cNvPr id="68" name="tx68"/>
            <p:cNvSpPr/>
            <p:nvPr/>
          </p:nvSpPr>
          <p:spPr>
            <a:xfrm>
              <a:off x="2805715" y="5294404"/>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9" name="tx69"/>
            <p:cNvSpPr/>
            <p:nvPr/>
          </p:nvSpPr>
          <p:spPr>
            <a:xfrm>
              <a:off x="3347474" y="529199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0" name="tx70"/>
            <p:cNvSpPr/>
            <p:nvPr/>
          </p:nvSpPr>
          <p:spPr>
            <a:xfrm>
              <a:off x="3856073" y="52869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1" name="tx71"/>
            <p:cNvSpPr/>
            <p:nvPr/>
          </p:nvSpPr>
          <p:spPr>
            <a:xfrm>
              <a:off x="4397832" y="528441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4939590" y="525282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73" name="tx73"/>
            <p:cNvSpPr/>
            <p:nvPr/>
          </p:nvSpPr>
          <p:spPr>
            <a:xfrm>
              <a:off x="5514508" y="529545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4" name="tx74"/>
            <p:cNvSpPr/>
            <p:nvPr/>
          </p:nvSpPr>
          <p:spPr>
            <a:xfrm>
              <a:off x="6598026" y="529199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5" name="tx75"/>
            <p:cNvSpPr/>
            <p:nvPr/>
          </p:nvSpPr>
          <p:spPr>
            <a:xfrm>
              <a:off x="7139784" y="5294404"/>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6" name="tx76"/>
            <p:cNvSpPr/>
            <p:nvPr/>
          </p:nvSpPr>
          <p:spPr>
            <a:xfrm>
              <a:off x="7615224" y="51925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77" name="pl77"/>
            <p:cNvSpPr/>
            <p:nvPr/>
          </p:nvSpPr>
          <p:spPr>
            <a:xfrm>
              <a:off x="7732681" y="1492392"/>
              <a:ext cx="129622" cy="887"/>
            </a:xfrm>
            <a:custGeom>
              <a:avLst/>
              <a:pathLst>
                <a:path w="129622" h="887">
                  <a:moveTo>
                    <a:pt x="129622" y="887"/>
                  </a:moveTo>
                  <a:lnTo>
                    <a:pt x="0" y="0"/>
                  </a:lnTo>
                </a:path>
              </a:pathLst>
            </a:custGeom>
          </p:spPr>
          <p:txBody>
            <a:bodyPr/>
            <a:lstStyle/>
            <a:p/>
          </p:txBody>
        </p:sp>
        <p:sp>
          <p:nvSpPr>
            <p:cNvPr id="78" name="pl78"/>
            <p:cNvSpPr/>
            <p:nvPr/>
          </p:nvSpPr>
          <p:spPr>
            <a:xfrm>
              <a:off x="7732680" y="1845936"/>
              <a:ext cx="129623" cy="1277"/>
            </a:xfrm>
            <a:custGeom>
              <a:avLst/>
              <a:pathLst>
                <a:path w="129623" h="1277">
                  <a:moveTo>
                    <a:pt x="129623" y="1277"/>
                  </a:moveTo>
                  <a:lnTo>
                    <a:pt x="0" y="0"/>
                  </a:lnTo>
                </a:path>
              </a:pathLst>
            </a:custGeom>
          </p:spPr>
          <p:txBody>
            <a:bodyPr/>
            <a:lstStyle/>
            <a:p/>
          </p:txBody>
        </p:sp>
        <p:sp>
          <p:nvSpPr>
            <p:cNvPr id="79" name="pg79"/>
            <p:cNvSpPr/>
            <p:nvPr/>
          </p:nvSpPr>
          <p:spPr>
            <a:xfrm>
              <a:off x="7793724" y="14048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4460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1" name="pg81"/>
            <p:cNvSpPr/>
            <p:nvPr/>
          </p:nvSpPr>
          <p:spPr>
            <a:xfrm>
              <a:off x="7793724" y="17588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79993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81%</a:t>
              </a:r>
            </a:p>
          </p:txBody>
        </p:sp>
        <p:sp>
          <p:nvSpPr>
            <p:cNvPr id="83" name="rc83"/>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10574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6" name="tx86"/>
            <p:cNvSpPr/>
            <p:nvPr/>
          </p:nvSpPr>
          <p:spPr>
            <a:xfrm>
              <a:off x="508103" y="285045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159516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8" name="tx88"/>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1310086" y="401416"/>
              <a:ext cx="69040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Netherlands (Kingdom of the),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204 confirmed measles cases in Netherlands (Kingdom of the). In the same year, MCV1 coverage was 89% and MCV2 coverage was 81%.
The number of cases in 2024 was 29.1 times more cases than in 2023 (n=7).
The highest number of measles cases was reported in 2013 (n=2,640). In this year, MCV1 coverage was 96%.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59945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5994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8291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54537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866550" y="607315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66" name="tx66"/>
            <p:cNvSpPr/>
            <p:nvPr/>
          </p:nvSpPr>
          <p:spPr>
            <a:xfrm>
              <a:off x="305001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81247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66094"/>
              <a:ext cx="3520101" cy="833990"/>
            </a:xfrm>
            <a:custGeom>
              <a:avLst/>
              <a:pathLst>
                <a:path w="3520101" h="833990">
                  <a:moveTo>
                    <a:pt x="0" y="625492"/>
                  </a:moveTo>
                  <a:lnTo>
                    <a:pt x="146670" y="416995"/>
                  </a:lnTo>
                  <a:lnTo>
                    <a:pt x="293341" y="416995"/>
                  </a:lnTo>
                  <a:lnTo>
                    <a:pt x="440012" y="416995"/>
                  </a:lnTo>
                  <a:lnTo>
                    <a:pt x="586683" y="416995"/>
                  </a:lnTo>
                  <a:lnTo>
                    <a:pt x="733354" y="625492"/>
                  </a:lnTo>
                  <a:lnTo>
                    <a:pt x="880025" y="833990"/>
                  </a:lnTo>
                  <a:lnTo>
                    <a:pt x="1026696" y="625492"/>
                  </a:lnTo>
                  <a:lnTo>
                    <a:pt x="1173367" y="625492"/>
                  </a:lnTo>
                  <a:lnTo>
                    <a:pt x="1320038" y="625492"/>
                  </a:lnTo>
                  <a:lnTo>
                    <a:pt x="1466709" y="625492"/>
                  </a:lnTo>
                  <a:lnTo>
                    <a:pt x="1613379" y="625492"/>
                  </a:lnTo>
                  <a:lnTo>
                    <a:pt x="1760050" y="625492"/>
                  </a:lnTo>
                  <a:lnTo>
                    <a:pt x="1906721" y="625492"/>
                  </a:lnTo>
                  <a:lnTo>
                    <a:pt x="2053392" y="833990"/>
                  </a:lnTo>
                  <a:lnTo>
                    <a:pt x="2200063" y="833990"/>
                  </a:lnTo>
                  <a:lnTo>
                    <a:pt x="2346734" y="625492"/>
                  </a:lnTo>
                  <a:lnTo>
                    <a:pt x="2493405" y="625492"/>
                  </a:lnTo>
                  <a:lnTo>
                    <a:pt x="2640076" y="833990"/>
                  </a:lnTo>
                  <a:lnTo>
                    <a:pt x="2786747" y="833990"/>
                  </a:lnTo>
                  <a:lnTo>
                    <a:pt x="2933418" y="833990"/>
                  </a:lnTo>
                  <a:lnTo>
                    <a:pt x="3080089" y="416995"/>
                  </a:lnTo>
                  <a:lnTo>
                    <a:pt x="3226759" y="0"/>
                  </a:lnTo>
                  <a:lnTo>
                    <a:pt x="3373430" y="208497"/>
                  </a:lnTo>
                  <a:lnTo>
                    <a:pt x="3520101" y="416995"/>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4266094"/>
              <a:ext cx="3520101" cy="833990"/>
            </a:xfrm>
            <a:custGeom>
              <a:avLst/>
              <a:pathLst>
                <a:path w="3520101" h="833990">
                  <a:moveTo>
                    <a:pt x="0" y="625492"/>
                  </a:moveTo>
                  <a:lnTo>
                    <a:pt x="146670" y="416995"/>
                  </a:lnTo>
                  <a:lnTo>
                    <a:pt x="293341" y="416995"/>
                  </a:lnTo>
                  <a:lnTo>
                    <a:pt x="440012" y="416995"/>
                  </a:lnTo>
                  <a:lnTo>
                    <a:pt x="586683" y="416995"/>
                  </a:lnTo>
                  <a:lnTo>
                    <a:pt x="733354" y="625492"/>
                  </a:lnTo>
                  <a:lnTo>
                    <a:pt x="880025" y="833990"/>
                  </a:lnTo>
                  <a:lnTo>
                    <a:pt x="1026696" y="625492"/>
                  </a:lnTo>
                  <a:lnTo>
                    <a:pt x="1173367" y="625492"/>
                  </a:lnTo>
                  <a:lnTo>
                    <a:pt x="1320038" y="625492"/>
                  </a:lnTo>
                  <a:lnTo>
                    <a:pt x="1466709" y="625492"/>
                  </a:lnTo>
                  <a:lnTo>
                    <a:pt x="1613379" y="625492"/>
                  </a:lnTo>
                  <a:lnTo>
                    <a:pt x="1760050" y="625492"/>
                  </a:lnTo>
                  <a:lnTo>
                    <a:pt x="1906721" y="625492"/>
                  </a:lnTo>
                  <a:lnTo>
                    <a:pt x="2053392" y="833990"/>
                  </a:lnTo>
                  <a:lnTo>
                    <a:pt x="2200063" y="833990"/>
                  </a:lnTo>
                  <a:lnTo>
                    <a:pt x="2346734" y="625492"/>
                  </a:lnTo>
                  <a:lnTo>
                    <a:pt x="2493405" y="625492"/>
                  </a:lnTo>
                  <a:lnTo>
                    <a:pt x="2640076" y="833990"/>
                  </a:lnTo>
                  <a:lnTo>
                    <a:pt x="2786747" y="833990"/>
                  </a:lnTo>
                  <a:lnTo>
                    <a:pt x="2933418" y="833990"/>
                  </a:lnTo>
                  <a:lnTo>
                    <a:pt x="3080089" y="416995"/>
                  </a:lnTo>
                  <a:lnTo>
                    <a:pt x="3226759" y="0"/>
                  </a:lnTo>
                  <a:lnTo>
                    <a:pt x="3373430" y="208497"/>
                  </a:lnTo>
                  <a:lnTo>
                    <a:pt x="3520101" y="416995"/>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66094"/>
              <a:ext cx="3520101" cy="833990"/>
            </a:xfrm>
            <a:custGeom>
              <a:avLst/>
              <a:pathLst>
                <a:path w="3520101" h="833990">
                  <a:moveTo>
                    <a:pt x="0" y="625492"/>
                  </a:moveTo>
                  <a:lnTo>
                    <a:pt x="146670" y="416995"/>
                  </a:lnTo>
                  <a:lnTo>
                    <a:pt x="293341" y="416995"/>
                  </a:lnTo>
                  <a:lnTo>
                    <a:pt x="440012" y="416995"/>
                  </a:lnTo>
                  <a:lnTo>
                    <a:pt x="586683" y="416995"/>
                  </a:lnTo>
                  <a:lnTo>
                    <a:pt x="733354" y="625492"/>
                  </a:lnTo>
                  <a:lnTo>
                    <a:pt x="880025" y="833990"/>
                  </a:lnTo>
                  <a:lnTo>
                    <a:pt x="1026696" y="625492"/>
                  </a:lnTo>
                  <a:lnTo>
                    <a:pt x="1173367" y="625492"/>
                  </a:lnTo>
                  <a:lnTo>
                    <a:pt x="1320038" y="625492"/>
                  </a:lnTo>
                  <a:lnTo>
                    <a:pt x="1466709" y="625492"/>
                  </a:lnTo>
                  <a:lnTo>
                    <a:pt x="1613379" y="625492"/>
                  </a:lnTo>
                  <a:lnTo>
                    <a:pt x="1760050" y="625492"/>
                  </a:lnTo>
                  <a:lnTo>
                    <a:pt x="1906721" y="625492"/>
                  </a:lnTo>
                  <a:lnTo>
                    <a:pt x="2053392" y="833990"/>
                  </a:lnTo>
                  <a:lnTo>
                    <a:pt x="2200063" y="833990"/>
                  </a:lnTo>
                  <a:lnTo>
                    <a:pt x="2346734" y="625492"/>
                  </a:lnTo>
                  <a:lnTo>
                    <a:pt x="2493405" y="625492"/>
                  </a:lnTo>
                  <a:lnTo>
                    <a:pt x="2640076" y="833990"/>
                  </a:lnTo>
                  <a:lnTo>
                    <a:pt x="2786747" y="833990"/>
                  </a:lnTo>
                  <a:lnTo>
                    <a:pt x="2933418" y="833990"/>
                  </a:lnTo>
                  <a:lnTo>
                    <a:pt x="3080089" y="416995"/>
                  </a:lnTo>
                  <a:lnTo>
                    <a:pt x="3226759" y="0"/>
                  </a:lnTo>
                  <a:lnTo>
                    <a:pt x="3373430" y="208497"/>
                  </a:lnTo>
                  <a:lnTo>
                    <a:pt x="3520101" y="41699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496470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496470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1481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91062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231801" y="6073150"/>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Netherlands (Kingdom of the)</a:t>
              </a:r>
            </a:p>
          </p:txBody>
        </p:sp>
        <p:sp>
          <p:nvSpPr>
            <p:cNvPr id="130" name="tx130"/>
            <p:cNvSpPr/>
            <p:nvPr/>
          </p:nvSpPr>
          <p:spPr>
            <a:xfrm>
              <a:off x="741526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7772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Netherlands (Kingdom of the)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86626"/>
            </a:xfrm>
            <a:custGeom>
              <a:avLst/>
              <a:pathLst>
                <a:path w="2123063" h="86626">
                  <a:moveTo>
                    <a:pt x="0" y="12375"/>
                  </a:moveTo>
                  <a:lnTo>
                    <a:pt x="88460" y="12375"/>
                  </a:lnTo>
                  <a:lnTo>
                    <a:pt x="176921" y="12375"/>
                  </a:lnTo>
                  <a:lnTo>
                    <a:pt x="265382" y="0"/>
                  </a:lnTo>
                  <a:lnTo>
                    <a:pt x="353843" y="0"/>
                  </a:lnTo>
                  <a:lnTo>
                    <a:pt x="442304" y="24750"/>
                  </a:lnTo>
                  <a:lnTo>
                    <a:pt x="530765" y="24750"/>
                  </a:lnTo>
                  <a:lnTo>
                    <a:pt x="619226" y="12375"/>
                  </a:lnTo>
                  <a:lnTo>
                    <a:pt x="707687" y="12375"/>
                  </a:lnTo>
                  <a:lnTo>
                    <a:pt x="796148" y="12375"/>
                  </a:lnTo>
                  <a:lnTo>
                    <a:pt x="884609" y="12375"/>
                  </a:lnTo>
                  <a:lnTo>
                    <a:pt x="973070" y="12375"/>
                  </a:lnTo>
                  <a:lnTo>
                    <a:pt x="1061531" y="12375"/>
                  </a:lnTo>
                  <a:lnTo>
                    <a:pt x="1149992" y="12375"/>
                  </a:lnTo>
                  <a:lnTo>
                    <a:pt x="1238453" y="24750"/>
                  </a:lnTo>
                  <a:lnTo>
                    <a:pt x="1326914" y="37125"/>
                  </a:lnTo>
                  <a:lnTo>
                    <a:pt x="1415375" y="37125"/>
                  </a:lnTo>
                  <a:lnTo>
                    <a:pt x="1503836" y="49500"/>
                  </a:lnTo>
                  <a:lnTo>
                    <a:pt x="1592297" y="61876"/>
                  </a:lnTo>
                  <a:lnTo>
                    <a:pt x="1680758" y="49500"/>
                  </a:lnTo>
                  <a:lnTo>
                    <a:pt x="1769219" y="49500"/>
                  </a:lnTo>
                  <a:lnTo>
                    <a:pt x="1857680" y="37125"/>
                  </a:lnTo>
                  <a:lnTo>
                    <a:pt x="1946141" y="61876"/>
                  </a:lnTo>
                  <a:lnTo>
                    <a:pt x="2034602" y="74251"/>
                  </a:lnTo>
                  <a:lnTo>
                    <a:pt x="2123063" y="86626"/>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 name="tx26"/>
            <p:cNvSpPr/>
            <p:nvPr/>
          </p:nvSpPr>
          <p:spPr>
            <a:xfrm>
              <a:off x="2688703"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304254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98250"/>
              <a:ext cx="2123063" cy="86626"/>
            </a:xfrm>
            <a:custGeom>
              <a:avLst/>
              <a:pathLst>
                <a:path w="2123063" h="86626">
                  <a:moveTo>
                    <a:pt x="0" y="0"/>
                  </a:moveTo>
                  <a:lnTo>
                    <a:pt x="88460" y="12375"/>
                  </a:lnTo>
                  <a:lnTo>
                    <a:pt x="176921" y="12375"/>
                  </a:lnTo>
                  <a:lnTo>
                    <a:pt x="265382" y="0"/>
                  </a:lnTo>
                  <a:lnTo>
                    <a:pt x="353843" y="0"/>
                  </a:lnTo>
                  <a:lnTo>
                    <a:pt x="442304" y="12375"/>
                  </a:lnTo>
                  <a:lnTo>
                    <a:pt x="530765" y="0"/>
                  </a:lnTo>
                  <a:lnTo>
                    <a:pt x="619226" y="0"/>
                  </a:lnTo>
                  <a:lnTo>
                    <a:pt x="707687" y="0"/>
                  </a:lnTo>
                  <a:lnTo>
                    <a:pt x="796148" y="0"/>
                  </a:lnTo>
                  <a:lnTo>
                    <a:pt x="884609" y="0"/>
                  </a:lnTo>
                  <a:lnTo>
                    <a:pt x="973070" y="0"/>
                  </a:lnTo>
                  <a:lnTo>
                    <a:pt x="1061531" y="0"/>
                  </a:lnTo>
                  <a:lnTo>
                    <a:pt x="1149992" y="0"/>
                  </a:lnTo>
                  <a:lnTo>
                    <a:pt x="1238453" y="0"/>
                  </a:lnTo>
                  <a:lnTo>
                    <a:pt x="1326914" y="12375"/>
                  </a:lnTo>
                  <a:lnTo>
                    <a:pt x="1415375" y="24750"/>
                  </a:lnTo>
                  <a:lnTo>
                    <a:pt x="1503836" y="37125"/>
                  </a:lnTo>
                  <a:lnTo>
                    <a:pt x="1592297" y="37125"/>
                  </a:lnTo>
                  <a:lnTo>
                    <a:pt x="1680758" y="24750"/>
                  </a:lnTo>
                  <a:lnTo>
                    <a:pt x="1769219" y="24750"/>
                  </a:lnTo>
                  <a:lnTo>
                    <a:pt x="1857680" y="37125"/>
                  </a:lnTo>
                  <a:lnTo>
                    <a:pt x="1946141" y="8662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48" name="tx48"/>
            <p:cNvSpPr/>
            <p:nvPr/>
          </p:nvSpPr>
          <p:spPr>
            <a:xfrm>
              <a:off x="91027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0" name="tx50"/>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55354"/>
              <a:ext cx="2123063" cy="86626"/>
            </a:xfrm>
            <a:custGeom>
              <a:avLst/>
              <a:pathLst>
                <a:path w="2123063" h="86626">
                  <a:moveTo>
                    <a:pt x="0" y="12375"/>
                  </a:moveTo>
                  <a:lnTo>
                    <a:pt x="88460" y="12375"/>
                  </a:lnTo>
                  <a:lnTo>
                    <a:pt x="176921" y="12375"/>
                  </a:lnTo>
                  <a:lnTo>
                    <a:pt x="265382" y="0"/>
                  </a:lnTo>
                  <a:lnTo>
                    <a:pt x="353843" y="0"/>
                  </a:lnTo>
                  <a:lnTo>
                    <a:pt x="442304" y="24750"/>
                  </a:lnTo>
                  <a:lnTo>
                    <a:pt x="530765" y="24750"/>
                  </a:lnTo>
                  <a:lnTo>
                    <a:pt x="619226" y="12375"/>
                  </a:lnTo>
                  <a:lnTo>
                    <a:pt x="707687" y="12375"/>
                  </a:lnTo>
                  <a:lnTo>
                    <a:pt x="796148" y="12375"/>
                  </a:lnTo>
                  <a:lnTo>
                    <a:pt x="884609" y="12375"/>
                  </a:lnTo>
                  <a:lnTo>
                    <a:pt x="973070" y="12375"/>
                  </a:lnTo>
                  <a:lnTo>
                    <a:pt x="1061531" y="12375"/>
                  </a:lnTo>
                  <a:lnTo>
                    <a:pt x="1149992" y="12375"/>
                  </a:lnTo>
                  <a:lnTo>
                    <a:pt x="1238453" y="24750"/>
                  </a:lnTo>
                  <a:lnTo>
                    <a:pt x="1326914" y="37125"/>
                  </a:lnTo>
                  <a:lnTo>
                    <a:pt x="1415375" y="37125"/>
                  </a:lnTo>
                  <a:lnTo>
                    <a:pt x="1503836" y="49500"/>
                  </a:lnTo>
                  <a:lnTo>
                    <a:pt x="1592297" y="61876"/>
                  </a:lnTo>
                  <a:lnTo>
                    <a:pt x="1680758" y="49500"/>
                  </a:lnTo>
                  <a:lnTo>
                    <a:pt x="1769219" y="49500"/>
                  </a:lnTo>
                  <a:lnTo>
                    <a:pt x="1857680" y="37125"/>
                  </a:lnTo>
                  <a:lnTo>
                    <a:pt x="1946141" y="61876"/>
                  </a:lnTo>
                  <a:lnTo>
                    <a:pt x="2034602" y="74251"/>
                  </a:lnTo>
                  <a:lnTo>
                    <a:pt x="2123063" y="86626"/>
                  </a:lnTo>
                </a:path>
              </a:pathLst>
            </a:custGeom>
            <a:ln w="27101" cap="flat">
              <a:solidFill>
                <a:srgbClr val="1CABE2">
                  <a:alpha val="100000"/>
                </a:srgbClr>
              </a:solidFill>
              <a:prstDash val="solid"/>
              <a:round/>
            </a:ln>
          </p:spPr>
          <p:txBody>
            <a:bodyPr/>
            <a:lstStyle/>
            <a:p/>
          </p:txBody>
        </p:sp>
        <p:sp>
          <p:nvSpPr>
            <p:cNvPr id="72" name="tx72"/>
            <p:cNvSpPr/>
            <p:nvPr/>
          </p:nvSpPr>
          <p:spPr>
            <a:xfrm>
              <a:off x="91027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688703"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5" name="tx75"/>
            <p:cNvSpPr/>
            <p:nvPr/>
          </p:nvSpPr>
          <p:spPr>
            <a:xfrm>
              <a:off x="304254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86626"/>
            </a:xfrm>
            <a:custGeom>
              <a:avLst/>
              <a:pathLst>
                <a:path w="2123063" h="86626">
                  <a:moveTo>
                    <a:pt x="0" y="12375"/>
                  </a:moveTo>
                  <a:lnTo>
                    <a:pt x="88460" y="12375"/>
                  </a:lnTo>
                  <a:lnTo>
                    <a:pt x="176921" y="12375"/>
                  </a:lnTo>
                  <a:lnTo>
                    <a:pt x="265382" y="0"/>
                  </a:lnTo>
                  <a:lnTo>
                    <a:pt x="353843" y="0"/>
                  </a:lnTo>
                  <a:lnTo>
                    <a:pt x="442304" y="24750"/>
                  </a:lnTo>
                  <a:lnTo>
                    <a:pt x="530765" y="24750"/>
                  </a:lnTo>
                  <a:lnTo>
                    <a:pt x="619226" y="12375"/>
                  </a:lnTo>
                  <a:lnTo>
                    <a:pt x="707687" y="12375"/>
                  </a:lnTo>
                  <a:lnTo>
                    <a:pt x="796148" y="12375"/>
                  </a:lnTo>
                  <a:lnTo>
                    <a:pt x="884609" y="12375"/>
                  </a:lnTo>
                  <a:lnTo>
                    <a:pt x="973070" y="12375"/>
                  </a:lnTo>
                  <a:lnTo>
                    <a:pt x="1061531" y="12375"/>
                  </a:lnTo>
                  <a:lnTo>
                    <a:pt x="1149992" y="12375"/>
                  </a:lnTo>
                  <a:lnTo>
                    <a:pt x="1238453" y="24750"/>
                  </a:lnTo>
                  <a:lnTo>
                    <a:pt x="1326914" y="37125"/>
                  </a:lnTo>
                  <a:lnTo>
                    <a:pt x="1415375" y="37125"/>
                  </a:lnTo>
                  <a:lnTo>
                    <a:pt x="1503836" y="49500"/>
                  </a:lnTo>
                  <a:lnTo>
                    <a:pt x="1592297" y="61876"/>
                  </a:lnTo>
                  <a:lnTo>
                    <a:pt x="1680758" y="49500"/>
                  </a:lnTo>
                  <a:lnTo>
                    <a:pt x="1769219" y="49500"/>
                  </a:lnTo>
                  <a:lnTo>
                    <a:pt x="1857680" y="37125"/>
                  </a:lnTo>
                  <a:lnTo>
                    <a:pt x="1946141" y="61876"/>
                  </a:lnTo>
                  <a:lnTo>
                    <a:pt x="2034602" y="74251"/>
                  </a:lnTo>
                  <a:lnTo>
                    <a:pt x="2123063" y="86626"/>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9" name="tx99"/>
            <p:cNvSpPr/>
            <p:nvPr/>
          </p:nvSpPr>
          <p:spPr>
            <a:xfrm>
              <a:off x="583673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33314" y="2873500"/>
              <a:ext cx="1946141" cy="210378"/>
            </a:xfrm>
            <a:custGeom>
              <a:avLst/>
              <a:pathLst>
                <a:path w="1946141" h="210378">
                  <a:moveTo>
                    <a:pt x="0" y="24750"/>
                  </a:moveTo>
                  <a:lnTo>
                    <a:pt x="88460" y="0"/>
                  </a:lnTo>
                  <a:lnTo>
                    <a:pt x="176921" y="0"/>
                  </a:lnTo>
                  <a:lnTo>
                    <a:pt x="265382" y="61876"/>
                  </a:lnTo>
                  <a:lnTo>
                    <a:pt x="353843" y="74251"/>
                  </a:lnTo>
                  <a:lnTo>
                    <a:pt x="442304" y="74251"/>
                  </a:lnTo>
                  <a:lnTo>
                    <a:pt x="530765" y="61876"/>
                  </a:lnTo>
                  <a:lnTo>
                    <a:pt x="619226" y="61876"/>
                  </a:lnTo>
                  <a:lnTo>
                    <a:pt x="707687" y="74251"/>
                  </a:lnTo>
                  <a:lnTo>
                    <a:pt x="796148" y="61876"/>
                  </a:lnTo>
                  <a:lnTo>
                    <a:pt x="884609" y="61876"/>
                  </a:lnTo>
                  <a:lnTo>
                    <a:pt x="973070" y="74251"/>
                  </a:lnTo>
                  <a:lnTo>
                    <a:pt x="1061531" y="61876"/>
                  </a:lnTo>
                  <a:lnTo>
                    <a:pt x="1149992" y="74251"/>
                  </a:lnTo>
                  <a:lnTo>
                    <a:pt x="1238453" y="86626"/>
                  </a:lnTo>
                  <a:lnTo>
                    <a:pt x="1326914" y="99001"/>
                  </a:lnTo>
                  <a:lnTo>
                    <a:pt x="1415375" y="111377"/>
                  </a:lnTo>
                  <a:lnTo>
                    <a:pt x="1503836" y="99001"/>
                  </a:lnTo>
                  <a:lnTo>
                    <a:pt x="1592297" y="111377"/>
                  </a:lnTo>
                  <a:lnTo>
                    <a:pt x="1680758" y="99001"/>
                  </a:lnTo>
                  <a:lnTo>
                    <a:pt x="1769219" y="160877"/>
                  </a:lnTo>
                  <a:lnTo>
                    <a:pt x="1857680" y="210378"/>
                  </a:lnTo>
                  <a:lnTo>
                    <a:pt x="1946141" y="210378"/>
                  </a:lnTo>
                </a:path>
              </a:pathLst>
            </a:custGeom>
            <a:ln w="27101" cap="flat">
              <a:solidFill>
                <a:srgbClr val="1CABE2">
                  <a:alpha val="100000"/>
                </a:srgbClr>
              </a:solidFill>
              <a:prstDash val="solid"/>
              <a:round/>
            </a:ln>
          </p:spPr>
          <p:txBody>
            <a:bodyPr/>
            <a:lstStyle/>
            <a:p/>
          </p:txBody>
        </p:sp>
        <p:sp>
          <p:nvSpPr>
            <p:cNvPr id="120" name="tx120"/>
            <p:cNvSpPr/>
            <p:nvPr/>
          </p:nvSpPr>
          <p:spPr>
            <a:xfrm>
              <a:off x="3881384"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601201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128772"/>
              <a:ext cx="796148" cy="49500"/>
            </a:xfrm>
            <a:custGeom>
              <a:avLst/>
              <a:pathLst>
                <a:path w="796148" h="49500">
                  <a:moveTo>
                    <a:pt x="0" y="0"/>
                  </a:moveTo>
                  <a:lnTo>
                    <a:pt x="88460" y="0"/>
                  </a:lnTo>
                  <a:lnTo>
                    <a:pt x="176921" y="12375"/>
                  </a:lnTo>
                  <a:lnTo>
                    <a:pt x="265382" y="24750"/>
                  </a:lnTo>
                  <a:lnTo>
                    <a:pt x="353843" y="12375"/>
                  </a:lnTo>
                  <a:lnTo>
                    <a:pt x="442304" y="12375"/>
                  </a:lnTo>
                  <a:lnTo>
                    <a:pt x="530765" y="0"/>
                  </a:lnTo>
                  <a:lnTo>
                    <a:pt x="619226" y="24750"/>
                  </a:lnTo>
                  <a:lnTo>
                    <a:pt x="707687" y="37125"/>
                  </a:lnTo>
                  <a:lnTo>
                    <a:pt x="796148" y="49500"/>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880620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6" name="tx146"/>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446728" y="2898250"/>
              <a:ext cx="1326914" cy="99001"/>
            </a:xfrm>
            <a:custGeom>
              <a:avLst/>
              <a:pathLst>
                <a:path w="1326914" h="99001">
                  <a:moveTo>
                    <a:pt x="0" y="0"/>
                  </a:moveTo>
                  <a:lnTo>
                    <a:pt x="88460" y="0"/>
                  </a:lnTo>
                  <a:lnTo>
                    <a:pt x="176921" y="0"/>
                  </a:lnTo>
                  <a:lnTo>
                    <a:pt x="265382" y="0"/>
                  </a:lnTo>
                  <a:lnTo>
                    <a:pt x="353843" y="0"/>
                  </a:lnTo>
                  <a:lnTo>
                    <a:pt x="442304" y="12375"/>
                  </a:lnTo>
                  <a:lnTo>
                    <a:pt x="530765" y="24750"/>
                  </a:lnTo>
                  <a:lnTo>
                    <a:pt x="619226" y="24750"/>
                  </a:lnTo>
                  <a:lnTo>
                    <a:pt x="707687" y="37125"/>
                  </a:lnTo>
                  <a:lnTo>
                    <a:pt x="796148" y="37125"/>
                  </a:lnTo>
                  <a:lnTo>
                    <a:pt x="884609" y="37125"/>
                  </a:lnTo>
                  <a:lnTo>
                    <a:pt x="973070" y="37125"/>
                  </a:lnTo>
                  <a:lnTo>
                    <a:pt x="1061531" y="37125"/>
                  </a:lnTo>
                  <a:lnTo>
                    <a:pt x="1149992" y="74251"/>
                  </a:lnTo>
                  <a:lnTo>
                    <a:pt x="1238453" y="99001"/>
                  </a:lnTo>
                  <a:lnTo>
                    <a:pt x="1326914" y="99001"/>
                  </a:lnTo>
                </a:path>
              </a:pathLst>
            </a:custGeom>
            <a:ln w="27101" cap="flat">
              <a:solidFill>
                <a:srgbClr val="1CABE2">
                  <a:alpha val="100000"/>
                </a:srgbClr>
              </a:solidFill>
              <a:prstDash val="solid"/>
              <a:round/>
            </a:ln>
          </p:spPr>
          <p:txBody>
            <a:bodyPr/>
            <a:lstStyle/>
            <a:p/>
          </p:txBody>
        </p:sp>
        <p:sp>
          <p:nvSpPr>
            <p:cNvPr id="168" name="tx168"/>
            <p:cNvSpPr/>
            <p:nvPr/>
          </p:nvSpPr>
          <p:spPr>
            <a:xfrm>
              <a:off x="7294798"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8806200"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0" name="tx170"/>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1581782" y="398022"/>
              <a:ext cx="6672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Netherlands (Kingdom of the),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(81%), followed by PCV3 (88%).
Compared to 2019, coverage of 7 vaccines decreased (DTP1, DTP3, IPV1, MCV1, MCV2, PCV3 and POL3).
Compared to 2023, coverage of 4 vaccines decreased (DTP1, DTP3, IPV1 and POL3) and 3 vaccines remained constant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332147"/>
            </a:xfrm>
            <a:custGeom>
              <a:avLst/>
              <a:pathLst>
                <a:path w="6480943" h="332147">
                  <a:moveTo>
                    <a:pt x="0" y="47449"/>
                  </a:moveTo>
                  <a:lnTo>
                    <a:pt x="270039" y="47449"/>
                  </a:lnTo>
                  <a:lnTo>
                    <a:pt x="540078" y="47449"/>
                  </a:lnTo>
                  <a:lnTo>
                    <a:pt x="810117" y="0"/>
                  </a:lnTo>
                  <a:lnTo>
                    <a:pt x="1080157" y="0"/>
                  </a:lnTo>
                  <a:lnTo>
                    <a:pt x="1350196" y="94899"/>
                  </a:lnTo>
                  <a:lnTo>
                    <a:pt x="1620235" y="94899"/>
                  </a:lnTo>
                  <a:lnTo>
                    <a:pt x="1890275" y="47449"/>
                  </a:lnTo>
                  <a:lnTo>
                    <a:pt x="2160314" y="47449"/>
                  </a:lnTo>
                  <a:lnTo>
                    <a:pt x="2430353" y="47449"/>
                  </a:lnTo>
                  <a:lnTo>
                    <a:pt x="2700393" y="47449"/>
                  </a:lnTo>
                  <a:lnTo>
                    <a:pt x="2970432" y="47449"/>
                  </a:lnTo>
                  <a:lnTo>
                    <a:pt x="3240471" y="47449"/>
                  </a:lnTo>
                  <a:lnTo>
                    <a:pt x="3510510" y="47449"/>
                  </a:lnTo>
                  <a:lnTo>
                    <a:pt x="3780550" y="94899"/>
                  </a:lnTo>
                  <a:lnTo>
                    <a:pt x="4050589" y="142348"/>
                  </a:lnTo>
                  <a:lnTo>
                    <a:pt x="4320628" y="142348"/>
                  </a:lnTo>
                  <a:lnTo>
                    <a:pt x="4590668" y="189798"/>
                  </a:lnTo>
                  <a:lnTo>
                    <a:pt x="4860707" y="237248"/>
                  </a:lnTo>
                  <a:lnTo>
                    <a:pt x="5130746" y="189798"/>
                  </a:lnTo>
                  <a:lnTo>
                    <a:pt x="5400786" y="189798"/>
                  </a:lnTo>
                  <a:lnTo>
                    <a:pt x="5670825" y="142348"/>
                  </a:lnTo>
                  <a:lnTo>
                    <a:pt x="5940864" y="237248"/>
                  </a:lnTo>
                  <a:lnTo>
                    <a:pt x="6210904" y="284697"/>
                  </a:lnTo>
                  <a:lnTo>
                    <a:pt x="6480943" y="332147"/>
                  </a:lnTo>
                </a:path>
              </a:pathLst>
            </a:custGeom>
            <a:ln w="27101" cap="flat">
              <a:solidFill>
                <a:srgbClr val="1C86EE">
                  <a:alpha val="100000"/>
                </a:srgbClr>
              </a:solidFill>
              <a:prstDash val="solid"/>
              <a:round/>
            </a:ln>
          </p:spPr>
          <p:txBody>
            <a:bodyPr/>
            <a:lstStyle/>
            <a:p/>
          </p:txBody>
        </p:sp>
        <p:sp>
          <p:nvSpPr>
            <p:cNvPr id="38" name="pl38"/>
            <p:cNvSpPr/>
            <p:nvPr/>
          </p:nvSpPr>
          <p:spPr>
            <a:xfrm>
              <a:off x="4105687" y="1120597"/>
              <a:ext cx="3510510" cy="3558720"/>
            </a:xfrm>
            <a:custGeom>
              <a:avLst/>
              <a:pathLst>
                <a:path w="3510510" h="3558720">
                  <a:moveTo>
                    <a:pt x="0" y="3558720"/>
                  </a:moveTo>
                  <a:lnTo>
                    <a:pt x="270039" y="3558720"/>
                  </a:lnTo>
                  <a:lnTo>
                    <a:pt x="540078" y="2087782"/>
                  </a:lnTo>
                  <a:lnTo>
                    <a:pt x="810117" y="0"/>
                  </a:lnTo>
                  <a:lnTo>
                    <a:pt x="1080157" y="47449"/>
                  </a:lnTo>
                  <a:lnTo>
                    <a:pt x="1350196" y="94899"/>
                  </a:lnTo>
                  <a:lnTo>
                    <a:pt x="1620235" y="142348"/>
                  </a:lnTo>
                  <a:lnTo>
                    <a:pt x="1890275" y="142348"/>
                  </a:lnTo>
                  <a:lnTo>
                    <a:pt x="2160314" y="142348"/>
                  </a:lnTo>
                  <a:lnTo>
                    <a:pt x="2430353" y="94899"/>
                  </a:lnTo>
                  <a:lnTo>
                    <a:pt x="2700393" y="94899"/>
                  </a:lnTo>
                  <a:lnTo>
                    <a:pt x="2970432" y="332147"/>
                  </a:lnTo>
                  <a:lnTo>
                    <a:pt x="3240471" y="427046"/>
                  </a:lnTo>
                  <a:lnTo>
                    <a:pt x="3510510" y="284697"/>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25698"/>
              <a:ext cx="6480943" cy="379596"/>
            </a:xfrm>
            <a:custGeom>
              <a:avLst/>
              <a:pathLst>
                <a:path w="6480943" h="379596">
                  <a:moveTo>
                    <a:pt x="0" y="47449"/>
                  </a:moveTo>
                  <a:lnTo>
                    <a:pt x="270039" y="47449"/>
                  </a:lnTo>
                  <a:lnTo>
                    <a:pt x="540078" y="47449"/>
                  </a:lnTo>
                  <a:lnTo>
                    <a:pt x="810117" y="0"/>
                  </a:lnTo>
                  <a:lnTo>
                    <a:pt x="1080157" y="0"/>
                  </a:lnTo>
                  <a:lnTo>
                    <a:pt x="1350196" y="47449"/>
                  </a:lnTo>
                  <a:lnTo>
                    <a:pt x="1620235" y="47449"/>
                  </a:lnTo>
                  <a:lnTo>
                    <a:pt x="1890275" y="0"/>
                  </a:lnTo>
                  <a:lnTo>
                    <a:pt x="2160314" y="0"/>
                  </a:lnTo>
                  <a:lnTo>
                    <a:pt x="2430353" y="0"/>
                  </a:lnTo>
                  <a:lnTo>
                    <a:pt x="2700393" y="0"/>
                  </a:lnTo>
                  <a:lnTo>
                    <a:pt x="2970432" y="0"/>
                  </a:lnTo>
                  <a:lnTo>
                    <a:pt x="3240471" y="0"/>
                  </a:lnTo>
                  <a:lnTo>
                    <a:pt x="3510510" y="0"/>
                  </a:lnTo>
                  <a:lnTo>
                    <a:pt x="3780550" y="47449"/>
                  </a:lnTo>
                  <a:lnTo>
                    <a:pt x="4050589" y="47449"/>
                  </a:lnTo>
                  <a:lnTo>
                    <a:pt x="4320628" y="94899"/>
                  </a:lnTo>
                  <a:lnTo>
                    <a:pt x="4590668" y="142348"/>
                  </a:lnTo>
                  <a:lnTo>
                    <a:pt x="4860707" y="189798"/>
                  </a:lnTo>
                  <a:lnTo>
                    <a:pt x="5130746" y="142348"/>
                  </a:lnTo>
                  <a:lnTo>
                    <a:pt x="5400786" y="142348"/>
                  </a:lnTo>
                  <a:lnTo>
                    <a:pt x="5670825" y="142348"/>
                  </a:lnTo>
                  <a:lnTo>
                    <a:pt x="5940864" y="284697"/>
                  </a:lnTo>
                  <a:lnTo>
                    <a:pt x="6210904" y="332147"/>
                  </a:lnTo>
                  <a:lnTo>
                    <a:pt x="6480943" y="379596"/>
                  </a:lnTo>
                </a:path>
              </a:pathLst>
            </a:custGeom>
            <a:ln w="27101" cap="flat">
              <a:solidFill>
                <a:srgbClr val="EE00EE">
                  <a:alpha val="100000"/>
                </a:srgbClr>
              </a:solidFill>
              <a:prstDash val="solid"/>
              <a:round/>
            </a:ln>
          </p:spPr>
          <p:txBody>
            <a:bodyPr/>
            <a:lstStyle/>
            <a:p/>
          </p:txBody>
        </p:sp>
        <p:sp>
          <p:nvSpPr>
            <p:cNvPr id="40" name="pl40"/>
            <p:cNvSpPr/>
            <p:nvPr/>
          </p:nvSpPr>
          <p:spPr>
            <a:xfrm>
              <a:off x="3835648" y="2496636"/>
              <a:ext cx="3780550" cy="996441"/>
            </a:xfrm>
            <a:custGeom>
              <a:avLst/>
              <a:pathLst>
                <a:path w="3780550" h="996441">
                  <a:moveTo>
                    <a:pt x="0" y="664294"/>
                  </a:moveTo>
                  <a:lnTo>
                    <a:pt x="270039" y="474496"/>
                  </a:lnTo>
                  <a:lnTo>
                    <a:pt x="540078" y="379596"/>
                  </a:lnTo>
                  <a:lnTo>
                    <a:pt x="810117" y="332147"/>
                  </a:lnTo>
                  <a:lnTo>
                    <a:pt x="1080157" y="237248"/>
                  </a:lnTo>
                  <a:lnTo>
                    <a:pt x="1350196" y="237248"/>
                  </a:lnTo>
                  <a:lnTo>
                    <a:pt x="1620235" y="616844"/>
                  </a:lnTo>
                  <a:lnTo>
                    <a:pt x="1890275" y="948992"/>
                  </a:lnTo>
                  <a:lnTo>
                    <a:pt x="2160314" y="996441"/>
                  </a:lnTo>
                  <a:lnTo>
                    <a:pt x="2430353" y="616844"/>
                  </a:lnTo>
                  <a:lnTo>
                    <a:pt x="2700393" y="142348"/>
                  </a:lnTo>
                  <a:lnTo>
                    <a:pt x="2970432" y="0"/>
                  </a:lnTo>
                  <a:lnTo>
                    <a:pt x="3240471" y="94899"/>
                  </a:lnTo>
                  <a:lnTo>
                    <a:pt x="3510510" y="284697"/>
                  </a:lnTo>
                  <a:lnTo>
                    <a:pt x="3780550" y="1423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189798"/>
            </a:xfrm>
            <a:custGeom>
              <a:avLst/>
              <a:pathLst>
                <a:path w="2430353" h="189798">
                  <a:moveTo>
                    <a:pt x="0" y="0"/>
                  </a:moveTo>
                  <a:lnTo>
                    <a:pt x="270039" y="0"/>
                  </a:lnTo>
                  <a:lnTo>
                    <a:pt x="540078" y="47449"/>
                  </a:lnTo>
                  <a:lnTo>
                    <a:pt x="810117" y="94899"/>
                  </a:lnTo>
                  <a:lnTo>
                    <a:pt x="1080157" y="47449"/>
                  </a:lnTo>
                  <a:lnTo>
                    <a:pt x="1350196" y="47449"/>
                  </a:lnTo>
                  <a:lnTo>
                    <a:pt x="1620235" y="0"/>
                  </a:lnTo>
                  <a:lnTo>
                    <a:pt x="1890275" y="94899"/>
                  </a:lnTo>
                  <a:lnTo>
                    <a:pt x="2160314" y="142348"/>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332147"/>
            </a:xfrm>
            <a:custGeom>
              <a:avLst/>
              <a:pathLst>
                <a:path w="6480943" h="332147">
                  <a:moveTo>
                    <a:pt x="0" y="0"/>
                  </a:moveTo>
                  <a:lnTo>
                    <a:pt x="270039" y="47449"/>
                  </a:lnTo>
                  <a:lnTo>
                    <a:pt x="540078" y="47449"/>
                  </a:lnTo>
                  <a:lnTo>
                    <a:pt x="810117" y="0"/>
                  </a:lnTo>
                  <a:lnTo>
                    <a:pt x="1080157" y="0"/>
                  </a:lnTo>
                  <a:lnTo>
                    <a:pt x="1350196" y="47449"/>
                  </a:lnTo>
                  <a:lnTo>
                    <a:pt x="1620235" y="0"/>
                  </a:lnTo>
                  <a:lnTo>
                    <a:pt x="1890275" y="0"/>
                  </a:lnTo>
                  <a:lnTo>
                    <a:pt x="2160314" y="0"/>
                  </a:lnTo>
                  <a:lnTo>
                    <a:pt x="2430353" y="0"/>
                  </a:lnTo>
                  <a:lnTo>
                    <a:pt x="2700393" y="0"/>
                  </a:lnTo>
                  <a:lnTo>
                    <a:pt x="2970432" y="0"/>
                  </a:lnTo>
                  <a:lnTo>
                    <a:pt x="3240471" y="0"/>
                  </a:lnTo>
                  <a:lnTo>
                    <a:pt x="3510510" y="0"/>
                  </a:lnTo>
                  <a:lnTo>
                    <a:pt x="3780550" y="0"/>
                  </a:lnTo>
                  <a:lnTo>
                    <a:pt x="4050589" y="47449"/>
                  </a:lnTo>
                  <a:lnTo>
                    <a:pt x="4320628" y="94899"/>
                  </a:lnTo>
                  <a:lnTo>
                    <a:pt x="4590668" y="142348"/>
                  </a:lnTo>
                  <a:lnTo>
                    <a:pt x="4860707" y="142348"/>
                  </a:lnTo>
                  <a:lnTo>
                    <a:pt x="5130746" y="94899"/>
                  </a:lnTo>
                  <a:lnTo>
                    <a:pt x="5400786" y="94899"/>
                  </a:lnTo>
                  <a:lnTo>
                    <a:pt x="5670825" y="142348"/>
                  </a:lnTo>
                  <a:lnTo>
                    <a:pt x="5940864" y="332147"/>
                  </a:lnTo>
                  <a:lnTo>
                    <a:pt x="6210904" y="332147"/>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1675333" y="978248"/>
              <a:ext cx="5940864" cy="806643"/>
            </a:xfrm>
            <a:custGeom>
              <a:avLst/>
              <a:pathLst>
                <a:path w="5940864" h="806643">
                  <a:moveTo>
                    <a:pt x="0" y="94899"/>
                  </a:moveTo>
                  <a:lnTo>
                    <a:pt x="270039" y="0"/>
                  </a:lnTo>
                  <a:lnTo>
                    <a:pt x="540078" y="0"/>
                  </a:lnTo>
                  <a:lnTo>
                    <a:pt x="810117" y="237248"/>
                  </a:lnTo>
                  <a:lnTo>
                    <a:pt x="1080157" y="284697"/>
                  </a:lnTo>
                  <a:lnTo>
                    <a:pt x="1350196" y="284697"/>
                  </a:lnTo>
                  <a:lnTo>
                    <a:pt x="1620235" y="237248"/>
                  </a:lnTo>
                  <a:lnTo>
                    <a:pt x="1890275" y="237248"/>
                  </a:lnTo>
                  <a:lnTo>
                    <a:pt x="2160314" y="284697"/>
                  </a:lnTo>
                  <a:lnTo>
                    <a:pt x="2430353" y="237248"/>
                  </a:lnTo>
                  <a:lnTo>
                    <a:pt x="2700393" y="237248"/>
                  </a:lnTo>
                  <a:lnTo>
                    <a:pt x="2970432" y="284697"/>
                  </a:lnTo>
                  <a:lnTo>
                    <a:pt x="3240471" y="237248"/>
                  </a:lnTo>
                  <a:lnTo>
                    <a:pt x="3510510" y="284697"/>
                  </a:lnTo>
                  <a:lnTo>
                    <a:pt x="3780550" y="332147"/>
                  </a:lnTo>
                  <a:lnTo>
                    <a:pt x="4050589" y="379596"/>
                  </a:lnTo>
                  <a:lnTo>
                    <a:pt x="4320628" y="427046"/>
                  </a:lnTo>
                  <a:lnTo>
                    <a:pt x="4590668" y="379596"/>
                  </a:lnTo>
                  <a:lnTo>
                    <a:pt x="4860707" y="427046"/>
                  </a:lnTo>
                  <a:lnTo>
                    <a:pt x="5130746" y="379596"/>
                  </a:lnTo>
                  <a:lnTo>
                    <a:pt x="5400786" y="616844"/>
                  </a:lnTo>
                  <a:lnTo>
                    <a:pt x="5670825" y="806643"/>
                  </a:lnTo>
                  <a:lnTo>
                    <a:pt x="5940864" y="806643"/>
                  </a:lnTo>
                </a:path>
              </a:pathLst>
            </a:custGeom>
            <a:ln w="27101" cap="flat">
              <a:solidFill>
                <a:srgbClr val="FFC20E">
                  <a:alpha val="100000"/>
                </a:srgbClr>
              </a:solidFill>
              <a:prstDash val="solid"/>
              <a:round/>
            </a:ln>
          </p:spPr>
          <p:txBody>
            <a:bodyPr/>
            <a:lstStyle/>
            <a:p/>
          </p:txBody>
        </p:sp>
        <p:sp>
          <p:nvSpPr>
            <p:cNvPr id="44" name="pl44"/>
            <p:cNvSpPr/>
            <p:nvPr/>
          </p:nvSpPr>
          <p:spPr>
            <a:xfrm>
              <a:off x="3565609" y="1073148"/>
              <a:ext cx="4050589" cy="379596"/>
            </a:xfrm>
            <a:custGeom>
              <a:avLst/>
              <a:pathLst>
                <a:path w="4050589" h="379596">
                  <a:moveTo>
                    <a:pt x="0" y="0"/>
                  </a:moveTo>
                  <a:lnTo>
                    <a:pt x="270039" y="0"/>
                  </a:lnTo>
                  <a:lnTo>
                    <a:pt x="540078" y="0"/>
                  </a:lnTo>
                  <a:lnTo>
                    <a:pt x="810117" y="0"/>
                  </a:lnTo>
                  <a:lnTo>
                    <a:pt x="1080157" y="0"/>
                  </a:lnTo>
                  <a:lnTo>
                    <a:pt x="1350196" y="47449"/>
                  </a:lnTo>
                  <a:lnTo>
                    <a:pt x="1620235" y="94899"/>
                  </a:lnTo>
                  <a:lnTo>
                    <a:pt x="1890275" y="94899"/>
                  </a:lnTo>
                  <a:lnTo>
                    <a:pt x="2160314" y="142348"/>
                  </a:lnTo>
                  <a:lnTo>
                    <a:pt x="2430353" y="142348"/>
                  </a:lnTo>
                  <a:lnTo>
                    <a:pt x="2700393" y="142348"/>
                  </a:lnTo>
                  <a:lnTo>
                    <a:pt x="2970432" y="142348"/>
                  </a:lnTo>
                  <a:lnTo>
                    <a:pt x="3240471" y="142348"/>
                  </a:lnTo>
                  <a:lnTo>
                    <a:pt x="3510510" y="284697"/>
                  </a:lnTo>
                  <a:lnTo>
                    <a:pt x="3780550" y="379596"/>
                  </a:lnTo>
                  <a:lnTo>
                    <a:pt x="4050589"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332147"/>
            </a:xfrm>
            <a:custGeom>
              <a:avLst/>
              <a:pathLst>
                <a:path w="6480943" h="332147">
                  <a:moveTo>
                    <a:pt x="0" y="47449"/>
                  </a:moveTo>
                  <a:lnTo>
                    <a:pt x="270039" y="47449"/>
                  </a:lnTo>
                  <a:lnTo>
                    <a:pt x="540078" y="47449"/>
                  </a:lnTo>
                  <a:lnTo>
                    <a:pt x="810117" y="0"/>
                  </a:lnTo>
                  <a:lnTo>
                    <a:pt x="1080157" y="0"/>
                  </a:lnTo>
                  <a:lnTo>
                    <a:pt x="1350196" y="94899"/>
                  </a:lnTo>
                  <a:lnTo>
                    <a:pt x="1620235" y="94899"/>
                  </a:lnTo>
                  <a:lnTo>
                    <a:pt x="1890275" y="47449"/>
                  </a:lnTo>
                  <a:lnTo>
                    <a:pt x="2160314" y="47449"/>
                  </a:lnTo>
                  <a:lnTo>
                    <a:pt x="2430353" y="47449"/>
                  </a:lnTo>
                  <a:lnTo>
                    <a:pt x="2700393" y="47449"/>
                  </a:lnTo>
                  <a:lnTo>
                    <a:pt x="2970432" y="47449"/>
                  </a:lnTo>
                  <a:lnTo>
                    <a:pt x="3240471" y="47449"/>
                  </a:lnTo>
                  <a:lnTo>
                    <a:pt x="3510510" y="47449"/>
                  </a:lnTo>
                  <a:lnTo>
                    <a:pt x="3780550" y="94899"/>
                  </a:lnTo>
                  <a:lnTo>
                    <a:pt x="4050589" y="142348"/>
                  </a:lnTo>
                  <a:lnTo>
                    <a:pt x="4320628" y="142348"/>
                  </a:lnTo>
                  <a:lnTo>
                    <a:pt x="4590668" y="189798"/>
                  </a:lnTo>
                  <a:lnTo>
                    <a:pt x="4860707" y="237248"/>
                  </a:lnTo>
                  <a:lnTo>
                    <a:pt x="5130746" y="189798"/>
                  </a:lnTo>
                  <a:lnTo>
                    <a:pt x="5400786" y="189798"/>
                  </a:lnTo>
                  <a:lnTo>
                    <a:pt x="5670825" y="142348"/>
                  </a:lnTo>
                  <a:lnTo>
                    <a:pt x="5940864" y="237248"/>
                  </a:lnTo>
                  <a:lnTo>
                    <a:pt x="6210904" y="284697"/>
                  </a:lnTo>
                  <a:lnTo>
                    <a:pt x="6480943" y="332147"/>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73148"/>
              <a:ext cx="6480943" cy="332147"/>
            </a:xfrm>
            <a:custGeom>
              <a:avLst/>
              <a:pathLst>
                <a:path w="6480943" h="332147">
                  <a:moveTo>
                    <a:pt x="0" y="0"/>
                  </a:moveTo>
                  <a:lnTo>
                    <a:pt x="270039" y="47449"/>
                  </a:lnTo>
                  <a:lnTo>
                    <a:pt x="540078" y="47449"/>
                  </a:lnTo>
                  <a:lnTo>
                    <a:pt x="810117" y="0"/>
                  </a:lnTo>
                  <a:lnTo>
                    <a:pt x="1080157" y="0"/>
                  </a:lnTo>
                  <a:lnTo>
                    <a:pt x="1350196" y="47449"/>
                  </a:lnTo>
                  <a:lnTo>
                    <a:pt x="1620235" y="0"/>
                  </a:lnTo>
                  <a:lnTo>
                    <a:pt x="1890275" y="0"/>
                  </a:lnTo>
                  <a:lnTo>
                    <a:pt x="2160314" y="0"/>
                  </a:lnTo>
                  <a:lnTo>
                    <a:pt x="2430353" y="0"/>
                  </a:lnTo>
                  <a:lnTo>
                    <a:pt x="2700393" y="0"/>
                  </a:lnTo>
                  <a:lnTo>
                    <a:pt x="2970432" y="0"/>
                  </a:lnTo>
                  <a:lnTo>
                    <a:pt x="3240471" y="0"/>
                  </a:lnTo>
                  <a:lnTo>
                    <a:pt x="3510510" y="0"/>
                  </a:lnTo>
                  <a:lnTo>
                    <a:pt x="3780550" y="0"/>
                  </a:lnTo>
                  <a:lnTo>
                    <a:pt x="4050589" y="47449"/>
                  </a:lnTo>
                  <a:lnTo>
                    <a:pt x="4320628" y="94899"/>
                  </a:lnTo>
                  <a:lnTo>
                    <a:pt x="4590668" y="142348"/>
                  </a:lnTo>
                  <a:lnTo>
                    <a:pt x="4860707" y="142348"/>
                  </a:lnTo>
                  <a:lnTo>
                    <a:pt x="5130746" y="94899"/>
                  </a:lnTo>
                  <a:lnTo>
                    <a:pt x="5400786" y="94899"/>
                  </a:lnTo>
                  <a:lnTo>
                    <a:pt x="5670825" y="142348"/>
                  </a:lnTo>
                  <a:lnTo>
                    <a:pt x="5940864" y="332147"/>
                  </a:lnTo>
                  <a:lnTo>
                    <a:pt x="6210904" y="332147"/>
                  </a:lnTo>
                  <a:lnTo>
                    <a:pt x="6480943" y="332147"/>
                  </a:lnTo>
                </a:path>
              </a:pathLst>
            </a:custGeom>
            <a:ln w="27101" cap="flat">
              <a:solidFill>
                <a:srgbClr val="836FFF">
                  <a:alpha val="100000"/>
                </a:srgbClr>
              </a:solidFill>
              <a:prstDash val="solid"/>
              <a:round/>
            </a:ln>
          </p:spPr>
          <p:txBody>
            <a:bodyPr/>
            <a:lstStyle/>
            <a:p/>
          </p:txBody>
        </p:sp>
        <p:sp>
          <p:nvSpPr>
            <p:cNvPr id="47" name="pl47"/>
            <p:cNvSpPr/>
            <p:nvPr/>
          </p:nvSpPr>
          <p:spPr>
            <a:xfrm>
              <a:off x="7628568" y="794239"/>
              <a:ext cx="754377" cy="507829"/>
            </a:xfrm>
            <a:custGeom>
              <a:avLst/>
              <a:pathLst>
                <a:path w="754377" h="507829">
                  <a:moveTo>
                    <a:pt x="754377" y="0"/>
                  </a:moveTo>
                  <a:lnTo>
                    <a:pt x="0" y="507829"/>
                  </a:lnTo>
                </a:path>
              </a:pathLst>
            </a:custGeom>
          </p:spPr>
          <p:txBody>
            <a:bodyPr/>
            <a:lstStyle/>
            <a:p/>
          </p:txBody>
        </p:sp>
        <p:sp>
          <p:nvSpPr>
            <p:cNvPr id="48" name="pl48"/>
            <p:cNvSpPr/>
            <p:nvPr/>
          </p:nvSpPr>
          <p:spPr>
            <a:xfrm>
              <a:off x="7632412" y="1055740"/>
              <a:ext cx="792613" cy="249550"/>
            </a:xfrm>
            <a:custGeom>
              <a:avLst/>
              <a:pathLst>
                <a:path w="792613" h="249550">
                  <a:moveTo>
                    <a:pt x="792613" y="0"/>
                  </a:moveTo>
                  <a:lnTo>
                    <a:pt x="0" y="249550"/>
                  </a:lnTo>
                </a:path>
              </a:pathLst>
            </a:custGeom>
          </p:spPr>
          <p:txBody>
            <a:bodyPr/>
            <a:lstStyle/>
            <a:p/>
          </p:txBody>
        </p:sp>
        <p:sp>
          <p:nvSpPr>
            <p:cNvPr id="49" name="pl49"/>
            <p:cNvSpPr/>
            <p:nvPr/>
          </p:nvSpPr>
          <p:spPr>
            <a:xfrm>
              <a:off x="7634339" y="1310439"/>
              <a:ext cx="724363" cy="1728"/>
            </a:xfrm>
            <a:custGeom>
              <a:avLst/>
              <a:pathLst>
                <a:path w="724363" h="1728">
                  <a:moveTo>
                    <a:pt x="724363" y="1728"/>
                  </a:moveTo>
                  <a:lnTo>
                    <a:pt x="0" y="0"/>
                  </a:lnTo>
                </a:path>
              </a:pathLst>
            </a:custGeom>
          </p:spPr>
          <p:txBody>
            <a:bodyPr/>
            <a:lstStyle/>
            <a:p/>
          </p:txBody>
        </p:sp>
        <p:sp>
          <p:nvSpPr>
            <p:cNvPr id="50" name="pl50"/>
            <p:cNvSpPr/>
            <p:nvPr/>
          </p:nvSpPr>
          <p:spPr>
            <a:xfrm>
              <a:off x="7623936" y="1415591"/>
              <a:ext cx="704648" cy="937677"/>
            </a:xfrm>
            <a:custGeom>
              <a:avLst/>
              <a:pathLst>
                <a:path w="704648" h="937677">
                  <a:moveTo>
                    <a:pt x="704648" y="937677"/>
                  </a:moveTo>
                  <a:lnTo>
                    <a:pt x="0" y="0"/>
                  </a:lnTo>
                </a:path>
              </a:pathLst>
            </a:custGeom>
          </p:spPr>
          <p:txBody>
            <a:bodyPr/>
            <a:lstStyle/>
            <a:p/>
          </p:txBody>
        </p:sp>
        <p:sp>
          <p:nvSpPr>
            <p:cNvPr id="51" name="pl51"/>
            <p:cNvSpPr/>
            <p:nvPr/>
          </p:nvSpPr>
          <p:spPr>
            <a:xfrm>
              <a:off x="7633467" y="1408781"/>
              <a:ext cx="803627" cy="162243"/>
            </a:xfrm>
            <a:custGeom>
              <a:avLst/>
              <a:pathLst>
                <a:path w="803627" h="162243">
                  <a:moveTo>
                    <a:pt x="803627" y="162243"/>
                  </a:moveTo>
                  <a:lnTo>
                    <a:pt x="0" y="0"/>
                  </a:lnTo>
                </a:path>
              </a:pathLst>
            </a:custGeom>
          </p:spPr>
          <p:txBody>
            <a:bodyPr/>
            <a:lstStyle/>
            <a:p/>
          </p:txBody>
        </p:sp>
        <p:sp>
          <p:nvSpPr>
            <p:cNvPr id="52" name="pl52"/>
            <p:cNvSpPr/>
            <p:nvPr/>
          </p:nvSpPr>
          <p:spPr>
            <a:xfrm>
              <a:off x="7629654" y="1412930"/>
              <a:ext cx="729206" cy="413748"/>
            </a:xfrm>
            <a:custGeom>
              <a:avLst/>
              <a:pathLst>
                <a:path w="729206" h="413748">
                  <a:moveTo>
                    <a:pt x="729206" y="413748"/>
                  </a:moveTo>
                  <a:lnTo>
                    <a:pt x="0" y="0"/>
                  </a:lnTo>
                </a:path>
              </a:pathLst>
            </a:custGeom>
          </p:spPr>
          <p:txBody>
            <a:bodyPr/>
            <a:lstStyle/>
            <a:p/>
          </p:txBody>
        </p:sp>
        <p:sp>
          <p:nvSpPr>
            <p:cNvPr id="53" name="pl53"/>
            <p:cNvSpPr/>
            <p:nvPr/>
          </p:nvSpPr>
          <p:spPr>
            <a:xfrm>
              <a:off x="7625777" y="1414963"/>
              <a:ext cx="666654" cy="672860"/>
            </a:xfrm>
            <a:custGeom>
              <a:avLst/>
              <a:pathLst>
                <a:path w="666654" h="672860">
                  <a:moveTo>
                    <a:pt x="666654" y="672860"/>
                  </a:moveTo>
                  <a:lnTo>
                    <a:pt x="0" y="0"/>
                  </a:lnTo>
                </a:path>
              </a:pathLst>
            </a:custGeom>
          </p:spPr>
          <p:txBody>
            <a:bodyPr/>
            <a:lstStyle/>
            <a:p/>
          </p:txBody>
        </p:sp>
        <p:sp>
          <p:nvSpPr>
            <p:cNvPr id="54" name="pl54"/>
            <p:cNvSpPr/>
            <p:nvPr/>
          </p:nvSpPr>
          <p:spPr>
            <a:xfrm>
              <a:off x="7623281" y="1463225"/>
              <a:ext cx="777661" cy="1150770"/>
            </a:xfrm>
            <a:custGeom>
              <a:avLst/>
              <a:pathLst>
                <a:path w="777661" h="1150770">
                  <a:moveTo>
                    <a:pt x="777661" y="1150770"/>
                  </a:moveTo>
                  <a:lnTo>
                    <a:pt x="0" y="0"/>
                  </a:lnTo>
                </a:path>
              </a:pathLst>
            </a:custGeom>
          </p:spPr>
          <p:txBody>
            <a:bodyPr/>
            <a:lstStyle/>
            <a:p/>
          </p:txBody>
        </p:sp>
        <p:sp>
          <p:nvSpPr>
            <p:cNvPr id="55" name="pl55"/>
            <p:cNvSpPr/>
            <p:nvPr/>
          </p:nvSpPr>
          <p:spPr>
            <a:xfrm>
              <a:off x="7623316" y="1795363"/>
              <a:ext cx="735545" cy="1082068"/>
            </a:xfrm>
            <a:custGeom>
              <a:avLst/>
              <a:pathLst>
                <a:path w="735545" h="1082068">
                  <a:moveTo>
                    <a:pt x="735545" y="1082068"/>
                  </a:moveTo>
                  <a:lnTo>
                    <a:pt x="0" y="0"/>
                  </a:lnTo>
                </a:path>
              </a:pathLst>
            </a:custGeom>
          </p:spPr>
          <p:txBody>
            <a:bodyPr/>
            <a:lstStyle/>
            <a:p/>
          </p:txBody>
        </p:sp>
        <p:sp>
          <p:nvSpPr>
            <p:cNvPr id="56" name="pl56"/>
            <p:cNvSpPr/>
            <p:nvPr/>
          </p:nvSpPr>
          <p:spPr>
            <a:xfrm>
              <a:off x="7628740" y="2647210"/>
              <a:ext cx="754205" cy="494609"/>
            </a:xfrm>
            <a:custGeom>
              <a:avLst/>
              <a:pathLst>
                <a:path w="754205" h="494609">
                  <a:moveTo>
                    <a:pt x="754205" y="494609"/>
                  </a:moveTo>
                  <a:lnTo>
                    <a:pt x="0" y="0"/>
                  </a:lnTo>
                </a:path>
              </a:pathLst>
            </a:custGeom>
          </p:spPr>
          <p:txBody>
            <a:bodyPr/>
            <a:lstStyle/>
            <a:p/>
          </p:txBody>
        </p:sp>
        <p:sp>
          <p:nvSpPr>
            <p:cNvPr id="57" name="pg57"/>
            <p:cNvSpPr/>
            <p:nvPr/>
          </p:nvSpPr>
          <p:spPr>
            <a:xfrm>
              <a:off x="8314365" y="70262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7441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59" name="pg59"/>
            <p:cNvSpPr/>
            <p:nvPr/>
          </p:nvSpPr>
          <p:spPr>
            <a:xfrm>
              <a:off x="8356446" y="96630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00783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1" name="pg61"/>
            <p:cNvSpPr/>
            <p:nvPr/>
          </p:nvSpPr>
          <p:spPr>
            <a:xfrm>
              <a:off x="8290122" y="122764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312982" y="126918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63" name="pg63"/>
            <p:cNvSpPr/>
            <p:nvPr/>
          </p:nvSpPr>
          <p:spPr>
            <a:xfrm>
              <a:off x="8260004" y="227483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29768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5" name="pg65"/>
            <p:cNvSpPr/>
            <p:nvPr/>
          </p:nvSpPr>
          <p:spPr>
            <a:xfrm>
              <a:off x="8368515" y="14896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5311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7" name="pg67"/>
            <p:cNvSpPr/>
            <p:nvPr/>
          </p:nvSpPr>
          <p:spPr>
            <a:xfrm>
              <a:off x="8290281" y="17493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17908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9" name="pg69"/>
            <p:cNvSpPr/>
            <p:nvPr/>
          </p:nvSpPr>
          <p:spPr>
            <a:xfrm>
              <a:off x="8223851" y="201067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205221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89%</a:t>
              </a:r>
            </a:p>
          </p:txBody>
        </p:sp>
        <p:sp>
          <p:nvSpPr>
            <p:cNvPr id="71" name="pg71"/>
            <p:cNvSpPr/>
            <p:nvPr/>
          </p:nvSpPr>
          <p:spPr>
            <a:xfrm>
              <a:off x="8332362" y="253464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7618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88%</a:t>
              </a:r>
            </a:p>
          </p:txBody>
        </p:sp>
        <p:sp>
          <p:nvSpPr>
            <p:cNvPr id="73" name="pg73"/>
            <p:cNvSpPr/>
            <p:nvPr/>
          </p:nvSpPr>
          <p:spPr>
            <a:xfrm>
              <a:off x="8290281" y="27983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399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81%</a:t>
              </a:r>
            </a:p>
          </p:txBody>
        </p:sp>
        <p:sp>
          <p:nvSpPr>
            <p:cNvPr id="75" name="pg75"/>
            <p:cNvSpPr/>
            <p:nvPr/>
          </p:nvSpPr>
          <p:spPr>
            <a:xfrm>
              <a:off x="8314365" y="30643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1059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2725948" y="401416"/>
              <a:ext cx="437971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Netherlands (Kingdom of the),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(81%), followed by PCV3 (88%).
Coverage of 9 vaccines decreased (DTP3, HepB3, Hib3, IPV1, MCV1, MCV2, PcV3, Polio3 and Rubella) and 1 vaccine increased (HPVc) compared to respective coverage in 2019.
Coverage of 4 vaccines decreased (DTP3, Hib3, IPV1 and Polio3), 2 vaccines increased (HPVc and HepB3), and 4 vaccines were the same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063381" y="932216"/>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063381" y="1385547"/>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702299" y="1838878"/>
              <a:ext cx="505514" cy="0"/>
            </a:xfrm>
            <a:custGeom>
              <a:avLst/>
              <a:pathLst>
                <a:path w="505514" h="0">
                  <a:moveTo>
                    <a:pt x="0" y="0"/>
                  </a:moveTo>
                  <a:lnTo>
                    <a:pt x="144432" y="0"/>
                  </a:lnTo>
                  <a:lnTo>
                    <a:pt x="216649"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2292210"/>
              <a:ext cx="361082" cy="0"/>
            </a:xfrm>
            <a:custGeom>
              <a:avLst/>
              <a:pathLst>
                <a:path w="361082" h="0">
                  <a:moveTo>
                    <a:pt x="0" y="0"/>
                  </a:moveTo>
                  <a:lnTo>
                    <a:pt x="72216" y="0"/>
                  </a:lnTo>
                  <a:lnTo>
                    <a:pt x="14443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3198872"/>
              <a:ext cx="361082" cy="0"/>
            </a:xfrm>
            <a:custGeom>
              <a:avLst/>
              <a:pathLst>
                <a:path w="361082" h="0">
                  <a:moveTo>
                    <a:pt x="0" y="0"/>
                  </a:moveTo>
                  <a:lnTo>
                    <a:pt x="0" y="0"/>
                  </a:lnTo>
                  <a:lnTo>
                    <a:pt x="0"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341217" y="3652203"/>
              <a:ext cx="649947" cy="0"/>
            </a:xfrm>
            <a:custGeom>
              <a:avLst/>
              <a:pathLst>
                <a:path w="649947" h="0">
                  <a:moveTo>
                    <a:pt x="0" y="0"/>
                  </a:moveTo>
                  <a:lnTo>
                    <a:pt x="0" y="0"/>
                  </a:lnTo>
                  <a:lnTo>
                    <a:pt x="288865"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4105534"/>
              <a:ext cx="361082" cy="0"/>
            </a:xfrm>
            <a:custGeom>
              <a:avLst/>
              <a:pathLst>
                <a:path w="361082" h="0">
                  <a:moveTo>
                    <a:pt x="0" y="0"/>
                  </a:moveTo>
                  <a:lnTo>
                    <a:pt x="0" y="0"/>
                  </a:lnTo>
                  <a:lnTo>
                    <a:pt x="14443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4558865"/>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5012197"/>
              <a:ext cx="361082" cy="0"/>
            </a:xfrm>
            <a:custGeom>
              <a:avLst/>
              <a:pathLst>
                <a:path w="361082" h="0">
                  <a:moveTo>
                    <a:pt x="0" y="0"/>
                  </a:moveTo>
                  <a:lnTo>
                    <a:pt x="0" y="0"/>
                  </a:lnTo>
                  <a:lnTo>
                    <a:pt x="0"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t29"/>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1726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07283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000613"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21726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07283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00061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07283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639531"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85618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21726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792839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785618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072830"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000613"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21726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785618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785618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92839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27844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27844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78396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78396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21726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07283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000613"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21726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85618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856180"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4817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Netherlands (Kingdom of the),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(92%). DTP1 coverage declined in 2024 (91%) compared to 2023, and was lower than in 2019. In 2019-2024, DTP1 coverage was at it's lowest level in 2024 (91%).
In 2023, 10 vaccines had lower coverage than in 2019.
In 2024, 10 vaccines had lower coverage than in 2019.
In 2024, 5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374456"/>
              <a:ext cx="3280304" cy="719614"/>
            </a:xfrm>
            <a:custGeom>
              <a:avLst/>
              <a:pathLst>
                <a:path w="3280304" h="719614">
                  <a:moveTo>
                    <a:pt x="0" y="548277"/>
                  </a:moveTo>
                  <a:lnTo>
                    <a:pt x="234307" y="376940"/>
                  </a:lnTo>
                  <a:lnTo>
                    <a:pt x="468614" y="308406"/>
                  </a:lnTo>
                  <a:lnTo>
                    <a:pt x="702922" y="274138"/>
                  </a:lnTo>
                  <a:lnTo>
                    <a:pt x="937229" y="205604"/>
                  </a:lnTo>
                  <a:lnTo>
                    <a:pt x="1171537" y="239871"/>
                  </a:lnTo>
                  <a:lnTo>
                    <a:pt x="1405844" y="445475"/>
                  </a:lnTo>
                  <a:lnTo>
                    <a:pt x="1640152" y="685347"/>
                  </a:lnTo>
                  <a:lnTo>
                    <a:pt x="1874459" y="719614"/>
                  </a:lnTo>
                  <a:lnTo>
                    <a:pt x="2108766" y="342673"/>
                  </a:lnTo>
                  <a:lnTo>
                    <a:pt x="2343074" y="0"/>
                  </a:lnTo>
                  <a:lnTo>
                    <a:pt x="2577381" y="239871"/>
                  </a:lnTo>
                  <a:lnTo>
                    <a:pt x="2811689" y="308406"/>
                  </a:lnTo>
                  <a:lnTo>
                    <a:pt x="3045996" y="445475"/>
                  </a:lnTo>
                  <a:lnTo>
                    <a:pt x="3280304" y="342673"/>
                  </a:lnTo>
                </a:path>
              </a:pathLst>
            </a:custGeom>
            <a:ln w="29811" cap="flat">
              <a:solidFill>
                <a:srgbClr val="FF0000">
                  <a:alpha val="100000"/>
                </a:srgbClr>
              </a:solidFill>
              <a:prstDash val="solid"/>
              <a:round/>
            </a:ln>
          </p:spPr>
          <p:txBody>
            <a:bodyPr/>
            <a:lstStyle/>
            <a:p/>
          </p:txBody>
        </p:sp>
        <p:sp>
          <p:nvSpPr>
            <p:cNvPr id="33" name="pl33"/>
            <p:cNvSpPr/>
            <p:nvPr/>
          </p:nvSpPr>
          <p:spPr>
            <a:xfrm>
              <a:off x="1178953" y="2614328"/>
              <a:ext cx="3280304" cy="719614"/>
            </a:xfrm>
            <a:custGeom>
              <a:avLst/>
              <a:pathLst>
                <a:path w="3280304" h="719614">
                  <a:moveTo>
                    <a:pt x="0" y="479743"/>
                  </a:moveTo>
                  <a:lnTo>
                    <a:pt x="234307" y="342673"/>
                  </a:lnTo>
                  <a:lnTo>
                    <a:pt x="468614" y="274138"/>
                  </a:lnTo>
                  <a:lnTo>
                    <a:pt x="702922" y="239871"/>
                  </a:lnTo>
                  <a:lnTo>
                    <a:pt x="937229" y="171336"/>
                  </a:lnTo>
                  <a:lnTo>
                    <a:pt x="1171537" y="171336"/>
                  </a:lnTo>
                  <a:lnTo>
                    <a:pt x="1405844" y="445475"/>
                  </a:lnTo>
                  <a:lnTo>
                    <a:pt x="1640152" y="685347"/>
                  </a:lnTo>
                  <a:lnTo>
                    <a:pt x="1874459" y="719614"/>
                  </a:lnTo>
                  <a:lnTo>
                    <a:pt x="2108766" y="445475"/>
                  </a:lnTo>
                  <a:lnTo>
                    <a:pt x="2343074" y="102802"/>
                  </a:lnTo>
                  <a:lnTo>
                    <a:pt x="2577381" y="0"/>
                  </a:lnTo>
                  <a:lnTo>
                    <a:pt x="2811689" y="68534"/>
                  </a:lnTo>
                  <a:lnTo>
                    <a:pt x="3045996" y="205604"/>
                  </a:lnTo>
                  <a:lnTo>
                    <a:pt x="3280304" y="102802"/>
                  </a:lnTo>
                </a:path>
              </a:pathLst>
            </a:custGeom>
            <a:ln w="29811" cap="flat">
              <a:solidFill>
                <a:srgbClr val="0058AB">
                  <a:alpha val="100000"/>
                </a:srgbClr>
              </a:solidFill>
              <a:prstDash val="solid"/>
              <a:round/>
            </a:ln>
          </p:spPr>
          <p:txBody>
            <a:bodyPr/>
            <a:lstStyle/>
            <a:p/>
          </p:txBody>
        </p:sp>
        <p:sp>
          <p:nvSpPr>
            <p:cNvPr id="34" name="pt34"/>
            <p:cNvSpPr/>
            <p:nvPr/>
          </p:nvSpPr>
          <p:spPr>
            <a:xfrm>
              <a:off x="1154127"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5" name="tx65"/>
            <p:cNvSpPr/>
            <p:nvPr/>
          </p:nvSpPr>
          <p:spPr>
            <a:xfrm>
              <a:off x="1413261"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66" name="tx66"/>
            <p:cNvSpPr/>
            <p:nvPr/>
          </p:nvSpPr>
          <p:spPr>
            <a:xfrm>
              <a:off x="1647568"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7" name="tx67"/>
            <p:cNvSpPr/>
            <p:nvPr/>
          </p:nvSpPr>
          <p:spPr>
            <a:xfrm>
              <a:off x="1881875"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8" name="tx68"/>
            <p:cNvSpPr/>
            <p:nvPr/>
          </p:nvSpPr>
          <p:spPr>
            <a:xfrm>
              <a:off x="2116183"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69" name="tx69"/>
            <p:cNvSpPr/>
            <p:nvPr/>
          </p:nvSpPr>
          <p:spPr>
            <a:xfrm>
              <a:off x="2350490"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0" name="tx70"/>
            <p:cNvSpPr/>
            <p:nvPr/>
          </p:nvSpPr>
          <p:spPr>
            <a:xfrm>
              <a:off x="2584798"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1" name="tx71"/>
            <p:cNvSpPr/>
            <p:nvPr/>
          </p:nvSpPr>
          <p:spPr>
            <a:xfrm>
              <a:off x="281910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2" name="tx72"/>
            <p:cNvSpPr/>
            <p:nvPr/>
          </p:nvSpPr>
          <p:spPr>
            <a:xfrm>
              <a:off x="3053413"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3" name="tx73"/>
            <p:cNvSpPr/>
            <p:nvPr/>
          </p:nvSpPr>
          <p:spPr>
            <a:xfrm>
              <a:off x="3287720"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4" name="tx74"/>
            <p:cNvSpPr/>
            <p:nvPr/>
          </p:nvSpPr>
          <p:spPr>
            <a:xfrm>
              <a:off x="3522028"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75" name="tx75"/>
            <p:cNvSpPr/>
            <p:nvPr/>
          </p:nvSpPr>
          <p:spPr>
            <a:xfrm>
              <a:off x="375633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6" name="tx76"/>
            <p:cNvSpPr/>
            <p:nvPr/>
          </p:nvSpPr>
          <p:spPr>
            <a:xfrm>
              <a:off x="3990642"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77" name="tx77"/>
            <p:cNvSpPr/>
            <p:nvPr/>
          </p:nvSpPr>
          <p:spPr>
            <a:xfrm>
              <a:off x="4224950"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8" name="tx78"/>
            <p:cNvSpPr/>
            <p:nvPr/>
          </p:nvSpPr>
          <p:spPr>
            <a:xfrm>
              <a:off x="4459257"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79" name="tx79"/>
            <p:cNvSpPr/>
            <p:nvPr/>
          </p:nvSpPr>
          <p:spPr>
            <a:xfrm>
              <a:off x="1178953"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0" name="tx80"/>
            <p:cNvSpPr/>
            <p:nvPr/>
          </p:nvSpPr>
          <p:spPr>
            <a:xfrm>
              <a:off x="1413261"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1" name="tx81"/>
            <p:cNvSpPr/>
            <p:nvPr/>
          </p:nvSpPr>
          <p:spPr>
            <a:xfrm>
              <a:off x="1647568"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2" name="tx82"/>
            <p:cNvSpPr/>
            <p:nvPr/>
          </p:nvSpPr>
          <p:spPr>
            <a:xfrm>
              <a:off x="188187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3" name="tx83"/>
            <p:cNvSpPr/>
            <p:nvPr/>
          </p:nvSpPr>
          <p:spPr>
            <a:xfrm>
              <a:off x="2116183"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4" name="tx84"/>
            <p:cNvSpPr/>
            <p:nvPr/>
          </p:nvSpPr>
          <p:spPr>
            <a:xfrm>
              <a:off x="2350490"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5" name="tx85"/>
            <p:cNvSpPr/>
            <p:nvPr/>
          </p:nvSpPr>
          <p:spPr>
            <a:xfrm>
              <a:off x="2584798"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86" name="tx86"/>
            <p:cNvSpPr/>
            <p:nvPr/>
          </p:nvSpPr>
          <p:spPr>
            <a:xfrm>
              <a:off x="2819105"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7" name="tx87"/>
            <p:cNvSpPr/>
            <p:nvPr/>
          </p:nvSpPr>
          <p:spPr>
            <a:xfrm>
              <a:off x="3053413"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88" name="tx88"/>
            <p:cNvSpPr/>
            <p:nvPr/>
          </p:nvSpPr>
          <p:spPr>
            <a:xfrm>
              <a:off x="3287720"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9" name="tx89"/>
            <p:cNvSpPr/>
            <p:nvPr/>
          </p:nvSpPr>
          <p:spPr>
            <a:xfrm>
              <a:off x="3522028"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0" name="tx90"/>
            <p:cNvSpPr/>
            <p:nvPr/>
          </p:nvSpPr>
          <p:spPr>
            <a:xfrm>
              <a:off x="375633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1" name="tx91"/>
            <p:cNvSpPr/>
            <p:nvPr/>
          </p:nvSpPr>
          <p:spPr>
            <a:xfrm>
              <a:off x="3990642"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2" name="tx92"/>
            <p:cNvSpPr/>
            <p:nvPr/>
          </p:nvSpPr>
          <p:spPr>
            <a:xfrm>
              <a:off x="4224950"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93" name="tx93"/>
            <p:cNvSpPr/>
            <p:nvPr/>
          </p:nvSpPr>
          <p:spPr>
            <a:xfrm>
              <a:off x="4459257"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418350" y="2854199"/>
              <a:ext cx="234307" cy="171336"/>
            </a:xfrm>
            <a:custGeom>
              <a:avLst/>
              <a:pathLst>
                <a:path w="234307" h="171336">
                  <a:moveTo>
                    <a:pt x="0" y="171336"/>
                  </a:moveTo>
                  <a:lnTo>
                    <a:pt x="234307" y="0"/>
                  </a:lnTo>
                </a:path>
              </a:pathLst>
            </a:custGeom>
            <a:ln w="29811" cap="flat">
              <a:solidFill>
                <a:srgbClr val="FF0000">
                  <a:alpha val="100000"/>
                </a:srgbClr>
              </a:solidFill>
              <a:prstDash val="solid"/>
              <a:round/>
            </a:ln>
          </p:spPr>
          <p:txBody>
            <a:bodyPr/>
            <a:lstStyle/>
            <a:p/>
          </p:txBody>
        </p:sp>
        <p:sp>
          <p:nvSpPr>
            <p:cNvPr id="125" name="pl125"/>
            <p:cNvSpPr/>
            <p:nvPr/>
          </p:nvSpPr>
          <p:spPr>
            <a:xfrm>
              <a:off x="8418350" y="2854199"/>
              <a:ext cx="234307" cy="171336"/>
            </a:xfrm>
            <a:custGeom>
              <a:avLst/>
              <a:pathLst>
                <a:path w="234307" h="171336">
                  <a:moveTo>
                    <a:pt x="0" y="171336"/>
                  </a:moveTo>
                  <a:lnTo>
                    <a:pt x="234307" y="0"/>
                  </a:lnTo>
                </a:path>
              </a:pathLst>
            </a:custGeom>
            <a:ln w="29811" cap="flat">
              <a:solidFill>
                <a:srgbClr val="0058AB">
                  <a:alpha val="100000"/>
                </a:srgbClr>
              </a:solidFill>
              <a:prstDash val="solid"/>
              <a:round/>
            </a:ln>
          </p:spPr>
          <p:txBody>
            <a:bodyPr/>
            <a:lstStyle/>
            <a:p/>
          </p:txBody>
        </p:sp>
        <p:sp>
          <p:nvSpPr>
            <p:cNvPr id="126" name="pt126"/>
            <p:cNvSpPr/>
            <p:nvPr/>
          </p:nvSpPr>
          <p:spPr>
            <a:xfrm>
              <a:off x="8393524"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627831"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393524"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8627831"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tx130"/>
            <p:cNvSpPr/>
            <p:nvPr/>
          </p:nvSpPr>
          <p:spPr>
            <a:xfrm>
              <a:off x="8418350"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31" name="tx131"/>
            <p:cNvSpPr/>
            <p:nvPr/>
          </p:nvSpPr>
          <p:spPr>
            <a:xfrm>
              <a:off x="8652657"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132" name="tx132"/>
            <p:cNvSpPr/>
            <p:nvPr/>
          </p:nvSpPr>
          <p:spPr>
            <a:xfrm>
              <a:off x="8418350"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133" name="tx133"/>
            <p:cNvSpPr/>
            <p:nvPr/>
          </p:nvSpPr>
          <p:spPr>
            <a:xfrm>
              <a:off x="8652657"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34" name="pl134"/>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rc13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6" name="tx13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7" name="tx13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8" name="tx138"/>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39" name="tx139"/>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0" name="tx140"/>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1" name="tx141"/>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2" name="tx142"/>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3" name="tx143"/>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5" name="tx14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6" name="tx146"/>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7" name="tx147"/>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4" name="tx154"/>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5" name="tx155"/>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6" name="tx156"/>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7" name="tx157"/>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8" name="tx158"/>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9" name="tx159"/>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0" name="tx16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1" name="tx161"/>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2" name="tx162"/>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3" name="tx163"/>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4" name="tx164"/>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5" name="tx165"/>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6" name="tx166"/>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7" name="tx167"/>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8" name="tx16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9" name="tx16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0" name="tx17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1" name="tx17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2" name="tx17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3" name="tx17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4" name="tx17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5" name="pl17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6" name="pl17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7" name="tx17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8" name="tx17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9" name="tx179"/>
            <p:cNvSpPr/>
            <p:nvPr/>
          </p:nvSpPr>
          <p:spPr>
            <a:xfrm>
              <a:off x="757200" y="398022"/>
              <a:ext cx="6997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Netherlands (Kingdom of the), 2010-2024</a:t>
              </a:r>
            </a:p>
          </p:txBody>
        </p:sp>
        <p:sp>
          <p:nvSpPr>
            <p:cNvPr id="180" name="tx18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Netherlands (Kingdom of the) was 2010.
In 2024, first dose (HPV1) programme coverage among girls was 63% and last dose (HPVc) programme coverage was 63%.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280367"/>
            </a:xfrm>
            <a:custGeom>
              <a:avLst/>
              <a:pathLst>
                <a:path w="6444618" h="280367">
                  <a:moveTo>
                    <a:pt x="0" y="40052"/>
                  </a:moveTo>
                  <a:lnTo>
                    <a:pt x="268525" y="40052"/>
                  </a:lnTo>
                  <a:lnTo>
                    <a:pt x="537051" y="40052"/>
                  </a:lnTo>
                  <a:lnTo>
                    <a:pt x="805577" y="0"/>
                  </a:lnTo>
                  <a:lnTo>
                    <a:pt x="1074103" y="0"/>
                  </a:lnTo>
                  <a:lnTo>
                    <a:pt x="1342628" y="80105"/>
                  </a:lnTo>
                  <a:lnTo>
                    <a:pt x="1611154" y="80105"/>
                  </a:lnTo>
                  <a:lnTo>
                    <a:pt x="1879680" y="40052"/>
                  </a:lnTo>
                  <a:lnTo>
                    <a:pt x="2148206" y="40052"/>
                  </a:lnTo>
                  <a:lnTo>
                    <a:pt x="2416732" y="40052"/>
                  </a:lnTo>
                  <a:lnTo>
                    <a:pt x="2685257" y="40052"/>
                  </a:lnTo>
                  <a:lnTo>
                    <a:pt x="2953783" y="40052"/>
                  </a:lnTo>
                  <a:lnTo>
                    <a:pt x="3222309" y="40052"/>
                  </a:lnTo>
                  <a:lnTo>
                    <a:pt x="3490835" y="40052"/>
                  </a:lnTo>
                  <a:lnTo>
                    <a:pt x="3759360" y="80105"/>
                  </a:lnTo>
                  <a:lnTo>
                    <a:pt x="4027886" y="120157"/>
                  </a:lnTo>
                  <a:lnTo>
                    <a:pt x="4296412" y="120157"/>
                  </a:lnTo>
                  <a:lnTo>
                    <a:pt x="4564938" y="160210"/>
                  </a:lnTo>
                  <a:lnTo>
                    <a:pt x="4833464" y="200262"/>
                  </a:lnTo>
                  <a:lnTo>
                    <a:pt x="5101989" y="160210"/>
                  </a:lnTo>
                  <a:lnTo>
                    <a:pt x="5370515" y="160210"/>
                  </a:lnTo>
                  <a:lnTo>
                    <a:pt x="5639041" y="120157"/>
                  </a:lnTo>
                  <a:lnTo>
                    <a:pt x="5907567" y="200262"/>
                  </a:lnTo>
                  <a:lnTo>
                    <a:pt x="6176092" y="240315"/>
                  </a:lnTo>
                  <a:lnTo>
                    <a:pt x="6444618" y="280367"/>
                  </a:lnTo>
                </a:path>
              </a:pathLst>
            </a:custGeom>
            <a:ln w="27101" cap="flat">
              <a:solidFill>
                <a:srgbClr val="F8766D">
                  <a:alpha val="100000"/>
                </a:srgbClr>
              </a:solidFill>
              <a:prstDash val="solid"/>
              <a:round/>
            </a:ln>
          </p:spPr>
          <p:txBody>
            <a:bodyPr/>
            <a:lstStyle/>
            <a:p/>
          </p:txBody>
        </p:sp>
        <p:sp>
          <p:nvSpPr>
            <p:cNvPr id="27" name="pl27"/>
            <p:cNvSpPr/>
            <p:nvPr/>
          </p:nvSpPr>
          <p:spPr>
            <a:xfrm>
              <a:off x="1985330" y="1121636"/>
              <a:ext cx="5907567" cy="680892"/>
            </a:xfrm>
            <a:custGeom>
              <a:avLst/>
              <a:pathLst>
                <a:path w="5907567" h="680892">
                  <a:moveTo>
                    <a:pt x="0" y="80105"/>
                  </a:moveTo>
                  <a:lnTo>
                    <a:pt x="268525" y="0"/>
                  </a:lnTo>
                  <a:lnTo>
                    <a:pt x="537051" y="0"/>
                  </a:lnTo>
                  <a:lnTo>
                    <a:pt x="805577" y="200262"/>
                  </a:lnTo>
                  <a:lnTo>
                    <a:pt x="1074103" y="240315"/>
                  </a:lnTo>
                  <a:lnTo>
                    <a:pt x="1342628" y="240315"/>
                  </a:lnTo>
                  <a:lnTo>
                    <a:pt x="1611154" y="200262"/>
                  </a:lnTo>
                  <a:lnTo>
                    <a:pt x="1879680" y="200262"/>
                  </a:lnTo>
                  <a:lnTo>
                    <a:pt x="2148206" y="240315"/>
                  </a:lnTo>
                  <a:lnTo>
                    <a:pt x="2416732" y="200262"/>
                  </a:lnTo>
                  <a:lnTo>
                    <a:pt x="2685257" y="200262"/>
                  </a:lnTo>
                  <a:lnTo>
                    <a:pt x="2953783" y="240315"/>
                  </a:lnTo>
                  <a:lnTo>
                    <a:pt x="3222309" y="200262"/>
                  </a:lnTo>
                  <a:lnTo>
                    <a:pt x="3490835" y="240315"/>
                  </a:lnTo>
                  <a:lnTo>
                    <a:pt x="3759360" y="280367"/>
                  </a:lnTo>
                  <a:lnTo>
                    <a:pt x="4027886" y="320420"/>
                  </a:lnTo>
                  <a:lnTo>
                    <a:pt x="4296412" y="360472"/>
                  </a:lnTo>
                  <a:lnTo>
                    <a:pt x="4564938" y="320420"/>
                  </a:lnTo>
                  <a:lnTo>
                    <a:pt x="4833464" y="360472"/>
                  </a:lnTo>
                  <a:lnTo>
                    <a:pt x="5101989" y="320420"/>
                  </a:lnTo>
                  <a:lnTo>
                    <a:pt x="5370515" y="520682"/>
                  </a:lnTo>
                  <a:lnTo>
                    <a:pt x="5639041" y="680892"/>
                  </a:lnTo>
                  <a:lnTo>
                    <a:pt x="5907567" y="680892"/>
                  </a:lnTo>
                </a:path>
              </a:pathLst>
            </a:custGeom>
            <a:ln w="27101" cap="flat">
              <a:solidFill>
                <a:srgbClr val="7CAE00">
                  <a:alpha val="100000"/>
                </a:srgbClr>
              </a:solidFill>
              <a:prstDash val="solid"/>
              <a:round/>
            </a:ln>
          </p:spPr>
          <p:txBody>
            <a:bodyPr/>
            <a:lstStyle/>
            <a:p/>
          </p:txBody>
        </p:sp>
        <p:sp>
          <p:nvSpPr>
            <p:cNvPr id="28" name="pl28"/>
            <p:cNvSpPr/>
            <p:nvPr/>
          </p:nvSpPr>
          <p:spPr>
            <a:xfrm>
              <a:off x="3865010" y="1201741"/>
              <a:ext cx="4027886" cy="320420"/>
            </a:xfrm>
            <a:custGeom>
              <a:avLst/>
              <a:pathLst>
                <a:path w="4027886" h="320420">
                  <a:moveTo>
                    <a:pt x="0" y="0"/>
                  </a:moveTo>
                  <a:lnTo>
                    <a:pt x="268525" y="0"/>
                  </a:lnTo>
                  <a:lnTo>
                    <a:pt x="537051" y="0"/>
                  </a:lnTo>
                  <a:lnTo>
                    <a:pt x="805577" y="0"/>
                  </a:lnTo>
                  <a:lnTo>
                    <a:pt x="1074103" y="0"/>
                  </a:lnTo>
                  <a:lnTo>
                    <a:pt x="1342628" y="40052"/>
                  </a:lnTo>
                  <a:lnTo>
                    <a:pt x="1611154" y="80105"/>
                  </a:lnTo>
                  <a:lnTo>
                    <a:pt x="1879680" y="80105"/>
                  </a:lnTo>
                  <a:lnTo>
                    <a:pt x="2148206" y="120157"/>
                  </a:lnTo>
                  <a:lnTo>
                    <a:pt x="2416732" y="120157"/>
                  </a:lnTo>
                  <a:lnTo>
                    <a:pt x="2685257" y="120157"/>
                  </a:lnTo>
                  <a:lnTo>
                    <a:pt x="2953783" y="120157"/>
                  </a:lnTo>
                  <a:lnTo>
                    <a:pt x="3222309" y="120157"/>
                  </a:lnTo>
                  <a:lnTo>
                    <a:pt x="3490835" y="240315"/>
                  </a:lnTo>
                  <a:lnTo>
                    <a:pt x="3759360" y="320420"/>
                  </a:lnTo>
                  <a:lnTo>
                    <a:pt x="4027886" y="320420"/>
                  </a:lnTo>
                </a:path>
              </a:pathLst>
            </a:custGeom>
            <a:ln w="27101" cap="flat">
              <a:solidFill>
                <a:srgbClr val="00BFC4">
                  <a:alpha val="100000"/>
                </a:srgbClr>
              </a:solidFill>
              <a:prstDash val="solid"/>
              <a:round/>
            </a:ln>
          </p:spPr>
          <p:txBody>
            <a:bodyPr/>
            <a:lstStyle/>
            <a:p/>
          </p:txBody>
        </p:sp>
        <p:sp>
          <p:nvSpPr>
            <p:cNvPr id="29" name="pl29"/>
            <p:cNvSpPr/>
            <p:nvPr/>
          </p:nvSpPr>
          <p:spPr>
            <a:xfrm>
              <a:off x="4133536" y="2403317"/>
              <a:ext cx="3759360" cy="841102"/>
            </a:xfrm>
            <a:custGeom>
              <a:avLst/>
              <a:pathLst>
                <a:path w="3759360" h="841102">
                  <a:moveTo>
                    <a:pt x="0" y="560735"/>
                  </a:moveTo>
                  <a:lnTo>
                    <a:pt x="268525" y="400525"/>
                  </a:lnTo>
                  <a:lnTo>
                    <a:pt x="537051" y="320420"/>
                  </a:lnTo>
                  <a:lnTo>
                    <a:pt x="805577" y="280367"/>
                  </a:lnTo>
                  <a:lnTo>
                    <a:pt x="1074103" y="200262"/>
                  </a:lnTo>
                  <a:lnTo>
                    <a:pt x="1342628" y="200262"/>
                  </a:lnTo>
                  <a:lnTo>
                    <a:pt x="1611154" y="520682"/>
                  </a:lnTo>
                  <a:lnTo>
                    <a:pt x="1879680" y="801050"/>
                  </a:lnTo>
                  <a:lnTo>
                    <a:pt x="2148206" y="841102"/>
                  </a:lnTo>
                  <a:lnTo>
                    <a:pt x="2416732" y="520682"/>
                  </a:lnTo>
                  <a:lnTo>
                    <a:pt x="2685257" y="120157"/>
                  </a:lnTo>
                  <a:lnTo>
                    <a:pt x="2953783" y="0"/>
                  </a:lnTo>
                  <a:lnTo>
                    <a:pt x="3222309" y="80105"/>
                  </a:lnTo>
                  <a:lnTo>
                    <a:pt x="3490835" y="240315"/>
                  </a:lnTo>
                  <a:lnTo>
                    <a:pt x="3759360" y="12015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641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837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4850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946953"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29256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249" y="1320273"/>
              <a:ext cx="252173" cy="76753"/>
            </a:xfrm>
            <a:custGeom>
              <a:avLst/>
              <a:pathLst>
                <a:path w="252173" h="76753">
                  <a:moveTo>
                    <a:pt x="252173" y="0"/>
                  </a:moveTo>
                  <a:lnTo>
                    <a:pt x="0" y="76753"/>
                  </a:lnTo>
                </a:path>
              </a:pathLst>
            </a:custGeom>
          </p:spPr>
          <p:txBody>
            <a:bodyPr/>
            <a:lstStyle/>
            <a:p/>
          </p:txBody>
        </p:sp>
        <p:sp>
          <p:nvSpPr>
            <p:cNvPr id="40" name="pl40"/>
            <p:cNvSpPr/>
            <p:nvPr/>
          </p:nvSpPr>
          <p:spPr>
            <a:xfrm>
              <a:off x="7910598" y="1525587"/>
              <a:ext cx="250824" cy="48539"/>
            </a:xfrm>
            <a:custGeom>
              <a:avLst/>
              <a:pathLst>
                <a:path w="250824" h="48539">
                  <a:moveTo>
                    <a:pt x="250824" y="48539"/>
                  </a:moveTo>
                  <a:lnTo>
                    <a:pt x="0" y="0"/>
                  </a:lnTo>
                </a:path>
              </a:pathLst>
            </a:custGeom>
          </p:spPr>
          <p:txBody>
            <a:bodyPr/>
            <a:lstStyle/>
            <a:p/>
          </p:txBody>
        </p:sp>
        <p:sp>
          <p:nvSpPr>
            <p:cNvPr id="41" name="pl41"/>
            <p:cNvSpPr/>
            <p:nvPr/>
          </p:nvSpPr>
          <p:spPr>
            <a:xfrm>
              <a:off x="7910803" y="1805638"/>
              <a:ext cx="250619" cy="43518"/>
            </a:xfrm>
            <a:custGeom>
              <a:avLst/>
              <a:pathLst>
                <a:path w="250619" h="43518">
                  <a:moveTo>
                    <a:pt x="250619" y="43518"/>
                  </a:moveTo>
                  <a:lnTo>
                    <a:pt x="0" y="0"/>
                  </a:lnTo>
                </a:path>
              </a:pathLst>
            </a:custGeom>
          </p:spPr>
          <p:txBody>
            <a:bodyPr/>
            <a:lstStyle/>
            <a:p/>
          </p:txBody>
        </p:sp>
        <p:sp>
          <p:nvSpPr>
            <p:cNvPr id="42" name="pl42"/>
            <p:cNvSpPr/>
            <p:nvPr/>
          </p:nvSpPr>
          <p:spPr>
            <a:xfrm>
              <a:off x="7911730" y="2523465"/>
              <a:ext cx="249692" cy="8"/>
            </a:xfrm>
            <a:custGeom>
              <a:avLst/>
              <a:pathLst>
                <a:path w="249692" h="8">
                  <a:moveTo>
                    <a:pt x="249692" y="0"/>
                  </a:moveTo>
                  <a:lnTo>
                    <a:pt x="0" y="8"/>
                  </a:lnTo>
                </a:path>
              </a:pathLst>
            </a:custGeom>
          </p:spPr>
          <p:txBody>
            <a:bodyPr/>
            <a:lstStyle/>
            <a:p/>
          </p:txBody>
        </p:sp>
        <p:sp>
          <p:nvSpPr>
            <p:cNvPr id="43" name="pg43"/>
            <p:cNvSpPr/>
            <p:nvPr/>
          </p:nvSpPr>
          <p:spPr>
            <a:xfrm>
              <a:off x="8092843" y="12135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544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48695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2779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88%</a:t>
              </a:r>
            </a:p>
          </p:txBody>
        </p:sp>
        <p:sp>
          <p:nvSpPr>
            <p:cNvPr id="47" name="pg47"/>
            <p:cNvSpPr/>
            <p:nvPr/>
          </p:nvSpPr>
          <p:spPr>
            <a:xfrm>
              <a:off x="8092843" y="17608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8017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81%</a:t>
              </a:r>
            </a:p>
          </p:txBody>
        </p:sp>
        <p:sp>
          <p:nvSpPr>
            <p:cNvPr id="49" name="pg49"/>
            <p:cNvSpPr/>
            <p:nvPr/>
          </p:nvSpPr>
          <p:spPr>
            <a:xfrm>
              <a:off x="8092843" y="24324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4733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63%</a:t>
              </a:r>
            </a:p>
          </p:txBody>
        </p:sp>
        <p:sp>
          <p:nvSpPr>
            <p:cNvPr id="51" name="pg51"/>
            <p:cNvSpPr/>
            <p:nvPr/>
          </p:nvSpPr>
          <p:spPr>
            <a:xfrm>
              <a:off x="1511223" y="9759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6943" y="1019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2049418" y="10147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95138" y="1058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3928114" y="10153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3834" y="10591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96</a:t>
              </a:r>
            </a:p>
          </p:txBody>
        </p:sp>
        <p:sp>
          <p:nvSpPr>
            <p:cNvPr id="57" name="pg57"/>
            <p:cNvSpPr/>
            <p:nvPr/>
          </p:nvSpPr>
          <p:spPr>
            <a:xfrm>
              <a:off x="3837342" y="29690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3062" y="30128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329889" y="579074"/>
              <a:ext cx="52184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Netherlands (Kingdom of the),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Netherlands (Kingdom of the) has all 4 of the  SDG vaccines.
In 2024, Netherlands (Kingdom of the)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92% in 2023 to 91% in 2024.
• DTP3 coverage declined 1 percentage point from 92% in 2023 to 91% in 2024.
• There were there were 2,000 more zero-dose children in 2024. This leaves 15,000 children without vaccination, vulnerable to vaccine-preventable diseases and a further &lt;100 with incomplete protection.
• Netherlands (Kingdom of the) accounted for 4.5% of zero-dose children in Non-programme and 0.1% of zero-dose children globally.
• MCV1 coverage remained constant at 89% between 2023 and 2024. There were 19,000 children who missed out on the first measles vaccination.
• MCV2 coverage remained constant at 81% between 2023 and 2024.
• Last dose coverage of HPV vaccination (HPVc) among girls increased from 60% to 63%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Netherlands (Kingdom of the),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Netherlands (Kingdom of the).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DAPMHHIV-502652578-1605342</_dlc_DocId>
    <_dlc_DocIdUrl xmlns="9e17fbd9-fb4c-4d20-9ec4-18aa77a91b0d">
      <Url>https://unicef.sharepoint.com/teams/DAPM-Health-HIV/_layouts/15/DocIdRedir.aspx?ID=DAPMHHIV-502652578-1605342</Url>
      <Description>DAPMHHIV-502652578-1605342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48d5372a-6c73-4da5-8096-4072c69c2b61</vt:lpwstr>
  </property>
  <property fmtid="{D5CDD505-2E9C-101B-9397-08002B2CF9AE}" pid="4" name="MediaServiceImageTags">
    <vt:lpwstr/>
  </property>
</Properties>
</file>