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d486d512f0bae7dc2b769253b940dc6b5a4e4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59610"/>
            </a:xfrm>
            <a:custGeom>
              <a:avLst/>
              <a:pathLst>
                <a:path w="6444618" h="159610">
                  <a:moveTo>
                    <a:pt x="0" y="0"/>
                  </a:moveTo>
                  <a:lnTo>
                    <a:pt x="268525" y="0"/>
                  </a:lnTo>
                  <a:lnTo>
                    <a:pt x="537051" y="0"/>
                  </a:lnTo>
                  <a:lnTo>
                    <a:pt x="805577" y="0"/>
                  </a:lnTo>
                  <a:lnTo>
                    <a:pt x="1074103" y="0"/>
                  </a:lnTo>
                  <a:lnTo>
                    <a:pt x="1342628" y="15961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58638"/>
            </a:xfrm>
            <a:custGeom>
              <a:avLst/>
              <a:pathLst>
                <a:path w="6444618" h="558638">
                  <a:moveTo>
                    <a:pt x="0" y="0"/>
                  </a:moveTo>
                  <a:lnTo>
                    <a:pt x="268525" y="0"/>
                  </a:lnTo>
                  <a:lnTo>
                    <a:pt x="537051" y="0"/>
                  </a:lnTo>
                  <a:lnTo>
                    <a:pt x="805577" y="159610"/>
                  </a:lnTo>
                  <a:lnTo>
                    <a:pt x="1074103" y="0"/>
                  </a:lnTo>
                  <a:lnTo>
                    <a:pt x="1342628" y="558638"/>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518735"/>
            </a:xfrm>
            <a:custGeom>
              <a:avLst/>
              <a:pathLst>
                <a:path w="6444618" h="518735">
                  <a:moveTo>
                    <a:pt x="0" y="0"/>
                  </a:moveTo>
                  <a:lnTo>
                    <a:pt x="268525" y="0"/>
                  </a:lnTo>
                  <a:lnTo>
                    <a:pt x="537051" y="0"/>
                  </a:lnTo>
                  <a:lnTo>
                    <a:pt x="805577" y="518735"/>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157178"/>
            </a:xfrm>
            <a:custGeom>
              <a:avLst/>
              <a:pathLst>
                <a:path w="6444618" h="1157178">
                  <a:moveTo>
                    <a:pt x="0" y="0"/>
                  </a:moveTo>
                  <a:lnTo>
                    <a:pt x="268525" y="0"/>
                  </a:lnTo>
                  <a:lnTo>
                    <a:pt x="537051" y="359124"/>
                  </a:lnTo>
                  <a:lnTo>
                    <a:pt x="805577" y="518735"/>
                  </a:lnTo>
                  <a:lnTo>
                    <a:pt x="1074103" y="0"/>
                  </a:lnTo>
                  <a:lnTo>
                    <a:pt x="1342628" y="1157178"/>
                  </a:lnTo>
                  <a:lnTo>
                    <a:pt x="1611154" y="0"/>
                  </a:lnTo>
                  <a:lnTo>
                    <a:pt x="1879680" y="0"/>
                  </a:lnTo>
                  <a:lnTo>
                    <a:pt x="2148206" y="0"/>
                  </a:lnTo>
                  <a:lnTo>
                    <a:pt x="2416732" y="0"/>
                  </a:lnTo>
                  <a:lnTo>
                    <a:pt x="2685257" y="0"/>
                  </a:lnTo>
                  <a:lnTo>
                    <a:pt x="2953783" y="39902"/>
                  </a:lnTo>
                  <a:lnTo>
                    <a:pt x="3222309" y="39902"/>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9983" y="1322735"/>
              <a:ext cx="251439" cy="60669"/>
            </a:xfrm>
            <a:custGeom>
              <a:avLst/>
              <a:pathLst>
                <a:path w="251439" h="60669">
                  <a:moveTo>
                    <a:pt x="251439" y="60669"/>
                  </a:moveTo>
                  <a:lnTo>
                    <a:pt x="0" y="0"/>
                  </a:lnTo>
                </a:path>
              </a:pathLst>
            </a:custGeom>
          </p:spPr>
          <p:txBody>
            <a:bodyPr/>
            <a:lstStyle/>
            <a:p/>
          </p:txBody>
        </p:sp>
        <p:sp>
          <p:nvSpPr>
            <p:cNvPr id="41" name="pl41"/>
            <p:cNvSpPr/>
            <p:nvPr/>
          </p:nvSpPr>
          <p:spPr>
            <a:xfrm>
              <a:off x="7900924" y="1328335"/>
              <a:ext cx="260498" cy="315526"/>
            </a:xfrm>
            <a:custGeom>
              <a:avLst/>
              <a:pathLst>
                <a:path w="260498" h="315526">
                  <a:moveTo>
                    <a:pt x="260498" y="315526"/>
                  </a:moveTo>
                  <a:lnTo>
                    <a:pt x="0" y="0"/>
                  </a:lnTo>
                </a:path>
              </a:pathLst>
            </a:custGeom>
          </p:spPr>
          <p:txBody>
            <a:bodyPr/>
            <a:lstStyle/>
            <a:p/>
          </p:txBody>
        </p:sp>
        <p:sp>
          <p:nvSpPr>
            <p:cNvPr id="42" name="pl42"/>
            <p:cNvSpPr/>
            <p:nvPr/>
          </p:nvSpPr>
          <p:spPr>
            <a:xfrm>
              <a:off x="7898856" y="858259"/>
              <a:ext cx="262566" cy="450136"/>
            </a:xfrm>
            <a:custGeom>
              <a:avLst/>
              <a:pathLst>
                <a:path w="262566" h="450136">
                  <a:moveTo>
                    <a:pt x="262566" y="0"/>
                  </a:moveTo>
                  <a:lnTo>
                    <a:pt x="0" y="450136"/>
                  </a:lnTo>
                </a:path>
              </a:pathLst>
            </a:custGeom>
          </p:spPr>
          <p:txBody>
            <a:bodyPr/>
            <a:lstStyle/>
            <a:p/>
          </p:txBody>
        </p:sp>
        <p:sp>
          <p:nvSpPr>
            <p:cNvPr id="43" name="pl43"/>
            <p:cNvSpPr/>
            <p:nvPr/>
          </p:nvSpPr>
          <p:spPr>
            <a:xfrm>
              <a:off x="7905126" y="1140870"/>
              <a:ext cx="256296" cy="169648"/>
            </a:xfrm>
            <a:custGeom>
              <a:avLst/>
              <a:pathLst>
                <a:path w="256296" h="169648">
                  <a:moveTo>
                    <a:pt x="256296" y="0"/>
                  </a:moveTo>
                  <a:lnTo>
                    <a:pt x="0" y="169648"/>
                  </a:lnTo>
                </a:path>
              </a:pathLst>
            </a:custGeom>
          </p:spPr>
          <p:txBody>
            <a:bodyPr/>
            <a:lstStyle/>
            <a:p/>
          </p:txBody>
        </p:sp>
        <p:sp>
          <p:nvSpPr>
            <p:cNvPr id="44" name="pg44"/>
            <p:cNvSpPr/>
            <p:nvPr/>
          </p:nvSpPr>
          <p:spPr>
            <a:xfrm>
              <a:off x="8092843" y="129878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396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5722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6130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8" name="pg48"/>
            <p:cNvSpPr/>
            <p:nvPr/>
          </p:nvSpPr>
          <p:spPr>
            <a:xfrm>
              <a:off x="8092843" y="75175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79259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99%</a:t>
              </a:r>
            </a:p>
          </p:txBody>
        </p:sp>
        <p:sp>
          <p:nvSpPr>
            <p:cNvPr id="50" name="pg50"/>
            <p:cNvSpPr/>
            <p:nvPr/>
          </p:nvSpPr>
          <p:spPr>
            <a:xfrm>
              <a:off x="8092843" y="10272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0681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99%</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32385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Niue,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99%.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4935" y="4442861"/>
              <a:ext cx="7849567" cy="0"/>
            </a:xfrm>
            <a:custGeom>
              <a:avLst/>
              <a:pathLst>
                <a:path w="7849567" h="0">
                  <a:moveTo>
                    <a:pt x="0" y="0"/>
                  </a:moveTo>
                  <a:lnTo>
                    <a:pt x="7849567" y="0"/>
                  </a:lnTo>
                  <a:lnTo>
                    <a:pt x="7849567" y="0"/>
                  </a:lnTo>
                </a:path>
              </a:pathLst>
            </a:custGeom>
            <a:ln w="6775" cap="flat">
              <a:solidFill>
                <a:srgbClr val="EBEBEB">
                  <a:alpha val="100000"/>
                </a:srgbClr>
              </a:solidFill>
              <a:prstDash val="solid"/>
              <a:round/>
            </a:ln>
          </p:spPr>
          <p:txBody>
            <a:bodyPr/>
            <a:lstStyle/>
            <a:p/>
          </p:txBody>
        </p:sp>
        <p:sp>
          <p:nvSpPr>
            <p:cNvPr id="5" name="pl5"/>
            <p:cNvSpPr/>
            <p:nvPr/>
          </p:nvSpPr>
          <p:spPr>
            <a:xfrm>
              <a:off x="764935" y="3251477"/>
              <a:ext cx="7849567" cy="0"/>
            </a:xfrm>
            <a:custGeom>
              <a:avLst/>
              <a:pathLst>
                <a:path w="7849567" h="0">
                  <a:moveTo>
                    <a:pt x="0" y="0"/>
                  </a:moveTo>
                  <a:lnTo>
                    <a:pt x="7849567" y="0"/>
                  </a:lnTo>
                  <a:lnTo>
                    <a:pt x="7849567" y="0"/>
                  </a:lnTo>
                </a:path>
              </a:pathLst>
            </a:custGeom>
            <a:ln w="6775" cap="flat">
              <a:solidFill>
                <a:srgbClr val="EBEBEB">
                  <a:alpha val="100000"/>
                </a:srgbClr>
              </a:solidFill>
              <a:prstDash val="solid"/>
              <a:round/>
            </a:ln>
          </p:spPr>
          <p:txBody>
            <a:bodyPr/>
            <a:lstStyle/>
            <a:p/>
          </p:txBody>
        </p:sp>
        <p:sp>
          <p:nvSpPr>
            <p:cNvPr id="6" name="pl6"/>
            <p:cNvSpPr/>
            <p:nvPr/>
          </p:nvSpPr>
          <p:spPr>
            <a:xfrm>
              <a:off x="764935" y="2060093"/>
              <a:ext cx="7849567" cy="0"/>
            </a:xfrm>
            <a:custGeom>
              <a:avLst/>
              <a:pathLst>
                <a:path w="7849567" h="0">
                  <a:moveTo>
                    <a:pt x="0" y="0"/>
                  </a:moveTo>
                  <a:lnTo>
                    <a:pt x="7849567" y="0"/>
                  </a:lnTo>
                  <a:lnTo>
                    <a:pt x="7849567" y="0"/>
                  </a:lnTo>
                </a:path>
              </a:pathLst>
            </a:custGeom>
            <a:ln w="6775" cap="flat">
              <a:solidFill>
                <a:srgbClr val="EBEBEB">
                  <a:alpha val="100000"/>
                </a:srgbClr>
              </a:solidFill>
              <a:prstDash val="solid"/>
              <a:round/>
            </a:ln>
          </p:spPr>
          <p:txBody>
            <a:bodyPr/>
            <a:lstStyle/>
            <a:p/>
          </p:txBody>
        </p:sp>
        <p:sp>
          <p:nvSpPr>
            <p:cNvPr id="7" name="pl7"/>
            <p:cNvSpPr/>
            <p:nvPr/>
          </p:nvSpPr>
          <p:spPr>
            <a:xfrm>
              <a:off x="764935" y="868710"/>
              <a:ext cx="7849567" cy="0"/>
            </a:xfrm>
            <a:custGeom>
              <a:avLst/>
              <a:pathLst>
                <a:path w="7849567" h="0">
                  <a:moveTo>
                    <a:pt x="0" y="0"/>
                  </a:moveTo>
                  <a:lnTo>
                    <a:pt x="7849567" y="0"/>
                  </a:lnTo>
                  <a:lnTo>
                    <a:pt x="7849567" y="0"/>
                  </a:lnTo>
                </a:path>
              </a:pathLst>
            </a:custGeom>
            <a:ln w="6775" cap="flat">
              <a:solidFill>
                <a:srgbClr val="EBEBEB">
                  <a:alpha val="100000"/>
                </a:srgbClr>
              </a:solidFill>
              <a:prstDash val="solid"/>
              <a:round/>
            </a:ln>
          </p:spPr>
          <p:txBody>
            <a:bodyPr/>
            <a:lstStyle/>
            <a:p/>
          </p:txBody>
        </p:sp>
        <p:sp>
          <p:nvSpPr>
            <p:cNvPr id="8" name="pl8"/>
            <p:cNvSpPr/>
            <p:nvPr/>
          </p:nvSpPr>
          <p:spPr>
            <a:xfrm>
              <a:off x="764935" y="5038553"/>
              <a:ext cx="7849567" cy="0"/>
            </a:xfrm>
            <a:custGeom>
              <a:avLst/>
              <a:pathLst>
                <a:path w="7849567" h="0">
                  <a:moveTo>
                    <a:pt x="0" y="0"/>
                  </a:moveTo>
                  <a:lnTo>
                    <a:pt x="7849567" y="0"/>
                  </a:lnTo>
                  <a:lnTo>
                    <a:pt x="7849567" y="0"/>
                  </a:lnTo>
                </a:path>
              </a:pathLst>
            </a:custGeom>
            <a:ln w="13550" cap="flat">
              <a:solidFill>
                <a:srgbClr val="EBEBEB">
                  <a:alpha val="100000"/>
                </a:srgbClr>
              </a:solidFill>
              <a:prstDash val="solid"/>
              <a:round/>
            </a:ln>
          </p:spPr>
          <p:txBody>
            <a:bodyPr/>
            <a:lstStyle/>
            <a:p/>
          </p:txBody>
        </p:sp>
        <p:sp>
          <p:nvSpPr>
            <p:cNvPr id="9" name="pl9"/>
            <p:cNvSpPr/>
            <p:nvPr/>
          </p:nvSpPr>
          <p:spPr>
            <a:xfrm>
              <a:off x="764935" y="3847169"/>
              <a:ext cx="7849567" cy="0"/>
            </a:xfrm>
            <a:custGeom>
              <a:avLst/>
              <a:pathLst>
                <a:path w="7849567" h="0">
                  <a:moveTo>
                    <a:pt x="0" y="0"/>
                  </a:moveTo>
                  <a:lnTo>
                    <a:pt x="7849567" y="0"/>
                  </a:lnTo>
                  <a:lnTo>
                    <a:pt x="7849567" y="0"/>
                  </a:lnTo>
                </a:path>
              </a:pathLst>
            </a:custGeom>
            <a:ln w="13550" cap="flat">
              <a:solidFill>
                <a:srgbClr val="EBEBEB">
                  <a:alpha val="100000"/>
                </a:srgbClr>
              </a:solidFill>
              <a:prstDash val="solid"/>
              <a:round/>
            </a:ln>
          </p:spPr>
          <p:txBody>
            <a:bodyPr/>
            <a:lstStyle/>
            <a:p/>
          </p:txBody>
        </p:sp>
        <p:sp>
          <p:nvSpPr>
            <p:cNvPr id="10" name="pl10"/>
            <p:cNvSpPr/>
            <p:nvPr/>
          </p:nvSpPr>
          <p:spPr>
            <a:xfrm>
              <a:off x="764935" y="2655785"/>
              <a:ext cx="7849567" cy="0"/>
            </a:xfrm>
            <a:custGeom>
              <a:avLst/>
              <a:pathLst>
                <a:path w="7849567" h="0">
                  <a:moveTo>
                    <a:pt x="0" y="0"/>
                  </a:moveTo>
                  <a:lnTo>
                    <a:pt x="7849567" y="0"/>
                  </a:lnTo>
                  <a:lnTo>
                    <a:pt x="7849567" y="0"/>
                  </a:lnTo>
                </a:path>
              </a:pathLst>
            </a:custGeom>
            <a:ln w="13550" cap="flat">
              <a:solidFill>
                <a:srgbClr val="EBEBEB">
                  <a:alpha val="100000"/>
                </a:srgbClr>
              </a:solidFill>
              <a:prstDash val="solid"/>
              <a:round/>
            </a:ln>
          </p:spPr>
          <p:txBody>
            <a:bodyPr/>
            <a:lstStyle/>
            <a:p/>
          </p:txBody>
        </p:sp>
        <p:sp>
          <p:nvSpPr>
            <p:cNvPr id="11" name="pl11"/>
            <p:cNvSpPr/>
            <p:nvPr/>
          </p:nvSpPr>
          <p:spPr>
            <a:xfrm>
              <a:off x="764935" y="1464402"/>
              <a:ext cx="7849567" cy="0"/>
            </a:xfrm>
            <a:custGeom>
              <a:avLst/>
              <a:pathLst>
                <a:path w="7849567" h="0">
                  <a:moveTo>
                    <a:pt x="0" y="0"/>
                  </a:moveTo>
                  <a:lnTo>
                    <a:pt x="7849567" y="0"/>
                  </a:lnTo>
                  <a:lnTo>
                    <a:pt x="7849567" y="0"/>
                  </a:lnTo>
                </a:path>
              </a:pathLst>
            </a:custGeom>
            <a:ln w="13550" cap="flat">
              <a:solidFill>
                <a:srgbClr val="EBEBEB">
                  <a:alpha val="100000"/>
                </a:srgbClr>
              </a:solidFill>
              <a:prstDash val="solid"/>
              <a:round/>
            </a:ln>
          </p:spPr>
          <p:txBody>
            <a:bodyPr/>
            <a:lstStyle/>
            <a:p/>
          </p:txBody>
        </p:sp>
        <p:sp>
          <p:nvSpPr>
            <p:cNvPr id="12" name="pl12"/>
            <p:cNvSpPr/>
            <p:nvPr/>
          </p:nvSpPr>
          <p:spPr>
            <a:xfrm>
              <a:off x="1250697"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83623"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16549"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49474"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5815"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82400"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8985"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5570"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42156"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28741" y="660217"/>
              <a:ext cx="0" cy="4586827"/>
            </a:xfrm>
            <a:custGeom>
              <a:avLst/>
              <a:pathLst>
                <a:path w="0" h="4586827">
                  <a:moveTo>
                    <a:pt x="0" y="458682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121734" y="5038553"/>
              <a:ext cx="257926" cy="0"/>
            </a:xfrm>
            <a:prstGeom prst="rect">
              <a:avLst/>
            </a:prstGeom>
            <a:solidFill>
              <a:srgbClr val="1CABE2">
                <a:alpha val="100000"/>
              </a:srgbClr>
            </a:solidFill>
          </p:spPr>
          <p:txBody>
            <a:bodyPr/>
            <a:lstStyle/>
            <a:p/>
          </p:txBody>
        </p:sp>
        <p:sp>
          <p:nvSpPr>
            <p:cNvPr id="23" name="rc23"/>
            <p:cNvSpPr/>
            <p:nvPr/>
          </p:nvSpPr>
          <p:spPr>
            <a:xfrm>
              <a:off x="1408319" y="5038553"/>
              <a:ext cx="257926" cy="0"/>
            </a:xfrm>
            <a:prstGeom prst="rect">
              <a:avLst/>
            </a:prstGeom>
            <a:solidFill>
              <a:srgbClr val="1CABE2">
                <a:alpha val="100000"/>
              </a:srgbClr>
            </a:solidFill>
          </p:spPr>
          <p:txBody>
            <a:bodyPr/>
            <a:lstStyle/>
            <a:p/>
          </p:txBody>
        </p:sp>
        <p:sp>
          <p:nvSpPr>
            <p:cNvPr id="24" name="rc24"/>
            <p:cNvSpPr/>
            <p:nvPr/>
          </p:nvSpPr>
          <p:spPr>
            <a:xfrm>
              <a:off x="1694904" y="5038553"/>
              <a:ext cx="257926" cy="0"/>
            </a:xfrm>
            <a:prstGeom prst="rect">
              <a:avLst/>
            </a:prstGeom>
            <a:solidFill>
              <a:srgbClr val="1CABE2">
                <a:alpha val="100000"/>
              </a:srgbClr>
            </a:solidFill>
          </p:spPr>
          <p:txBody>
            <a:bodyPr/>
            <a:lstStyle/>
            <a:p/>
          </p:txBody>
        </p:sp>
        <p:sp>
          <p:nvSpPr>
            <p:cNvPr id="25" name="rc25"/>
            <p:cNvSpPr/>
            <p:nvPr/>
          </p:nvSpPr>
          <p:spPr>
            <a:xfrm>
              <a:off x="1981489" y="5038553"/>
              <a:ext cx="257926" cy="0"/>
            </a:xfrm>
            <a:prstGeom prst="rect">
              <a:avLst/>
            </a:prstGeom>
            <a:solidFill>
              <a:srgbClr val="1CABE2">
                <a:alpha val="100000"/>
              </a:srgbClr>
            </a:solidFill>
          </p:spPr>
          <p:txBody>
            <a:bodyPr/>
            <a:lstStyle/>
            <a:p/>
          </p:txBody>
        </p:sp>
        <p:sp>
          <p:nvSpPr>
            <p:cNvPr id="26" name="rc26"/>
            <p:cNvSpPr/>
            <p:nvPr/>
          </p:nvSpPr>
          <p:spPr>
            <a:xfrm>
              <a:off x="2268074" y="5038553"/>
              <a:ext cx="257926" cy="0"/>
            </a:xfrm>
            <a:prstGeom prst="rect">
              <a:avLst/>
            </a:prstGeom>
            <a:solidFill>
              <a:srgbClr val="1CABE2">
                <a:alpha val="100000"/>
              </a:srgbClr>
            </a:solidFill>
          </p:spPr>
          <p:txBody>
            <a:bodyPr/>
            <a:lstStyle/>
            <a:p/>
          </p:txBody>
        </p:sp>
        <p:sp>
          <p:nvSpPr>
            <p:cNvPr id="27" name="rc27"/>
            <p:cNvSpPr/>
            <p:nvPr/>
          </p:nvSpPr>
          <p:spPr>
            <a:xfrm>
              <a:off x="2554659" y="4085446"/>
              <a:ext cx="257926" cy="953107"/>
            </a:xfrm>
            <a:prstGeom prst="rect">
              <a:avLst/>
            </a:prstGeom>
            <a:solidFill>
              <a:srgbClr val="1CABE2">
                <a:alpha val="100000"/>
              </a:srgbClr>
            </a:solidFill>
          </p:spPr>
          <p:txBody>
            <a:bodyPr/>
            <a:lstStyle/>
            <a:p/>
          </p:txBody>
        </p:sp>
        <p:sp>
          <p:nvSpPr>
            <p:cNvPr id="28" name="rc28"/>
            <p:cNvSpPr/>
            <p:nvPr/>
          </p:nvSpPr>
          <p:spPr>
            <a:xfrm>
              <a:off x="2841245" y="5038553"/>
              <a:ext cx="257926" cy="0"/>
            </a:xfrm>
            <a:prstGeom prst="rect">
              <a:avLst/>
            </a:prstGeom>
            <a:solidFill>
              <a:srgbClr val="1CABE2">
                <a:alpha val="100000"/>
              </a:srgbClr>
            </a:solidFill>
          </p:spPr>
          <p:txBody>
            <a:bodyPr/>
            <a:lstStyle/>
            <a:p/>
          </p:txBody>
        </p:sp>
        <p:sp>
          <p:nvSpPr>
            <p:cNvPr id="29" name="rc29"/>
            <p:cNvSpPr/>
            <p:nvPr/>
          </p:nvSpPr>
          <p:spPr>
            <a:xfrm>
              <a:off x="3127830" y="5038553"/>
              <a:ext cx="257926" cy="0"/>
            </a:xfrm>
            <a:prstGeom prst="rect">
              <a:avLst/>
            </a:prstGeom>
            <a:solidFill>
              <a:srgbClr val="1CABE2">
                <a:alpha val="100000"/>
              </a:srgbClr>
            </a:solidFill>
          </p:spPr>
          <p:txBody>
            <a:bodyPr/>
            <a:lstStyle/>
            <a:p/>
          </p:txBody>
        </p:sp>
        <p:sp>
          <p:nvSpPr>
            <p:cNvPr id="30" name="rc30"/>
            <p:cNvSpPr/>
            <p:nvPr/>
          </p:nvSpPr>
          <p:spPr>
            <a:xfrm>
              <a:off x="3414415" y="5038553"/>
              <a:ext cx="257926" cy="0"/>
            </a:xfrm>
            <a:prstGeom prst="rect">
              <a:avLst/>
            </a:prstGeom>
            <a:solidFill>
              <a:srgbClr val="1CABE2">
                <a:alpha val="100000"/>
              </a:srgbClr>
            </a:solidFill>
          </p:spPr>
          <p:txBody>
            <a:bodyPr/>
            <a:lstStyle/>
            <a:p/>
          </p:txBody>
        </p:sp>
        <p:sp>
          <p:nvSpPr>
            <p:cNvPr id="31" name="rc31"/>
            <p:cNvSpPr/>
            <p:nvPr/>
          </p:nvSpPr>
          <p:spPr>
            <a:xfrm>
              <a:off x="3701000" y="5038553"/>
              <a:ext cx="257926" cy="0"/>
            </a:xfrm>
            <a:prstGeom prst="rect">
              <a:avLst/>
            </a:prstGeom>
            <a:solidFill>
              <a:srgbClr val="1CABE2">
                <a:alpha val="100000"/>
              </a:srgbClr>
            </a:solidFill>
          </p:spPr>
          <p:txBody>
            <a:bodyPr/>
            <a:lstStyle/>
            <a:p/>
          </p:txBody>
        </p:sp>
        <p:sp>
          <p:nvSpPr>
            <p:cNvPr id="32" name="rc32"/>
            <p:cNvSpPr/>
            <p:nvPr/>
          </p:nvSpPr>
          <p:spPr>
            <a:xfrm>
              <a:off x="3987585" y="5038553"/>
              <a:ext cx="257926" cy="0"/>
            </a:xfrm>
            <a:prstGeom prst="rect">
              <a:avLst/>
            </a:prstGeom>
            <a:solidFill>
              <a:srgbClr val="1CABE2">
                <a:alpha val="100000"/>
              </a:srgbClr>
            </a:solidFill>
          </p:spPr>
          <p:txBody>
            <a:bodyPr/>
            <a:lstStyle/>
            <a:p/>
          </p:txBody>
        </p:sp>
        <p:sp>
          <p:nvSpPr>
            <p:cNvPr id="33" name="rc33"/>
            <p:cNvSpPr/>
            <p:nvPr/>
          </p:nvSpPr>
          <p:spPr>
            <a:xfrm>
              <a:off x="4274170" y="5038553"/>
              <a:ext cx="257926" cy="0"/>
            </a:xfrm>
            <a:prstGeom prst="rect">
              <a:avLst/>
            </a:prstGeom>
            <a:solidFill>
              <a:srgbClr val="1CABE2">
                <a:alpha val="100000"/>
              </a:srgbClr>
            </a:solidFill>
          </p:spPr>
          <p:txBody>
            <a:bodyPr/>
            <a:lstStyle/>
            <a:p/>
          </p:txBody>
        </p:sp>
        <p:sp>
          <p:nvSpPr>
            <p:cNvPr id="34" name="rc34"/>
            <p:cNvSpPr/>
            <p:nvPr/>
          </p:nvSpPr>
          <p:spPr>
            <a:xfrm>
              <a:off x="4560756" y="5038553"/>
              <a:ext cx="257926" cy="0"/>
            </a:xfrm>
            <a:prstGeom prst="rect">
              <a:avLst/>
            </a:prstGeom>
            <a:solidFill>
              <a:srgbClr val="1CABE2">
                <a:alpha val="100000"/>
              </a:srgbClr>
            </a:solidFill>
          </p:spPr>
          <p:txBody>
            <a:bodyPr/>
            <a:lstStyle/>
            <a:p/>
          </p:txBody>
        </p:sp>
        <p:sp>
          <p:nvSpPr>
            <p:cNvPr id="35" name="rc35"/>
            <p:cNvSpPr/>
            <p:nvPr/>
          </p:nvSpPr>
          <p:spPr>
            <a:xfrm>
              <a:off x="4847341" y="5038553"/>
              <a:ext cx="257926" cy="0"/>
            </a:xfrm>
            <a:prstGeom prst="rect">
              <a:avLst/>
            </a:prstGeom>
            <a:solidFill>
              <a:srgbClr val="1CABE2">
                <a:alpha val="100000"/>
              </a:srgbClr>
            </a:solidFill>
          </p:spPr>
          <p:txBody>
            <a:bodyPr/>
            <a:lstStyle/>
            <a:p/>
          </p:txBody>
        </p:sp>
        <p:sp>
          <p:nvSpPr>
            <p:cNvPr id="36" name="rc36"/>
            <p:cNvSpPr/>
            <p:nvPr/>
          </p:nvSpPr>
          <p:spPr>
            <a:xfrm>
              <a:off x="5133926" y="5038553"/>
              <a:ext cx="257926" cy="0"/>
            </a:xfrm>
            <a:prstGeom prst="rect">
              <a:avLst/>
            </a:prstGeom>
            <a:solidFill>
              <a:srgbClr val="1CABE2">
                <a:alpha val="100000"/>
              </a:srgbClr>
            </a:solidFill>
          </p:spPr>
          <p:txBody>
            <a:bodyPr/>
            <a:lstStyle/>
            <a:p/>
          </p:txBody>
        </p:sp>
        <p:sp>
          <p:nvSpPr>
            <p:cNvPr id="37" name="rc37"/>
            <p:cNvSpPr/>
            <p:nvPr/>
          </p:nvSpPr>
          <p:spPr>
            <a:xfrm>
              <a:off x="5420511" y="5038553"/>
              <a:ext cx="257926" cy="0"/>
            </a:xfrm>
            <a:prstGeom prst="rect">
              <a:avLst/>
            </a:prstGeom>
            <a:solidFill>
              <a:srgbClr val="1CABE2">
                <a:alpha val="100000"/>
              </a:srgbClr>
            </a:solidFill>
          </p:spPr>
          <p:txBody>
            <a:bodyPr/>
            <a:lstStyle/>
            <a:p/>
          </p:txBody>
        </p:sp>
        <p:sp>
          <p:nvSpPr>
            <p:cNvPr id="38" name="rc38"/>
            <p:cNvSpPr/>
            <p:nvPr/>
          </p:nvSpPr>
          <p:spPr>
            <a:xfrm>
              <a:off x="5707096" y="5038553"/>
              <a:ext cx="257926" cy="0"/>
            </a:xfrm>
            <a:prstGeom prst="rect">
              <a:avLst/>
            </a:prstGeom>
            <a:solidFill>
              <a:srgbClr val="1CABE2">
                <a:alpha val="100000"/>
              </a:srgbClr>
            </a:solidFill>
          </p:spPr>
          <p:txBody>
            <a:bodyPr/>
            <a:lstStyle/>
            <a:p/>
          </p:txBody>
        </p:sp>
        <p:sp>
          <p:nvSpPr>
            <p:cNvPr id="39" name="rc39"/>
            <p:cNvSpPr/>
            <p:nvPr/>
          </p:nvSpPr>
          <p:spPr>
            <a:xfrm>
              <a:off x="5993681" y="5038553"/>
              <a:ext cx="257926" cy="0"/>
            </a:xfrm>
            <a:prstGeom prst="rect">
              <a:avLst/>
            </a:prstGeom>
            <a:solidFill>
              <a:srgbClr val="1CABE2">
                <a:alpha val="100000"/>
              </a:srgbClr>
            </a:solidFill>
          </p:spPr>
          <p:txBody>
            <a:bodyPr/>
            <a:lstStyle/>
            <a:p/>
          </p:txBody>
        </p:sp>
        <p:sp>
          <p:nvSpPr>
            <p:cNvPr id="40" name="rc40"/>
            <p:cNvSpPr/>
            <p:nvPr/>
          </p:nvSpPr>
          <p:spPr>
            <a:xfrm>
              <a:off x="6280266" y="5038553"/>
              <a:ext cx="257926" cy="0"/>
            </a:xfrm>
            <a:prstGeom prst="rect">
              <a:avLst/>
            </a:prstGeom>
            <a:solidFill>
              <a:srgbClr val="1CABE2">
                <a:alpha val="100000"/>
              </a:srgbClr>
            </a:solidFill>
          </p:spPr>
          <p:txBody>
            <a:bodyPr/>
            <a:lstStyle/>
            <a:p/>
          </p:txBody>
        </p:sp>
        <p:sp>
          <p:nvSpPr>
            <p:cNvPr id="41" name="rc41"/>
            <p:cNvSpPr/>
            <p:nvPr/>
          </p:nvSpPr>
          <p:spPr>
            <a:xfrm>
              <a:off x="6566852" y="5038553"/>
              <a:ext cx="257926" cy="0"/>
            </a:xfrm>
            <a:prstGeom prst="rect">
              <a:avLst/>
            </a:prstGeom>
            <a:solidFill>
              <a:srgbClr val="1CABE2">
                <a:alpha val="100000"/>
              </a:srgbClr>
            </a:solidFill>
          </p:spPr>
          <p:txBody>
            <a:bodyPr/>
            <a:lstStyle/>
            <a:p/>
          </p:txBody>
        </p:sp>
        <p:sp>
          <p:nvSpPr>
            <p:cNvPr id="42" name="rc42"/>
            <p:cNvSpPr/>
            <p:nvPr/>
          </p:nvSpPr>
          <p:spPr>
            <a:xfrm>
              <a:off x="6853437" y="5038553"/>
              <a:ext cx="257926" cy="0"/>
            </a:xfrm>
            <a:prstGeom prst="rect">
              <a:avLst/>
            </a:prstGeom>
            <a:solidFill>
              <a:srgbClr val="1CABE2">
                <a:alpha val="100000"/>
              </a:srgbClr>
            </a:solidFill>
          </p:spPr>
          <p:txBody>
            <a:bodyPr/>
            <a:lstStyle/>
            <a:p/>
          </p:txBody>
        </p:sp>
        <p:sp>
          <p:nvSpPr>
            <p:cNvPr id="43" name="rc43"/>
            <p:cNvSpPr/>
            <p:nvPr/>
          </p:nvSpPr>
          <p:spPr>
            <a:xfrm>
              <a:off x="7140022" y="5038553"/>
              <a:ext cx="257926" cy="0"/>
            </a:xfrm>
            <a:prstGeom prst="rect">
              <a:avLst/>
            </a:prstGeom>
            <a:solidFill>
              <a:srgbClr val="1CABE2">
                <a:alpha val="100000"/>
              </a:srgbClr>
            </a:solidFill>
          </p:spPr>
          <p:txBody>
            <a:bodyPr/>
            <a:lstStyle/>
            <a:p/>
          </p:txBody>
        </p:sp>
        <p:sp>
          <p:nvSpPr>
            <p:cNvPr id="44" name="rc44"/>
            <p:cNvSpPr/>
            <p:nvPr/>
          </p:nvSpPr>
          <p:spPr>
            <a:xfrm>
              <a:off x="7426607" y="5038553"/>
              <a:ext cx="257926" cy="0"/>
            </a:xfrm>
            <a:prstGeom prst="rect">
              <a:avLst/>
            </a:prstGeom>
            <a:solidFill>
              <a:srgbClr val="1CABE2">
                <a:alpha val="100000"/>
              </a:srgbClr>
            </a:solidFill>
          </p:spPr>
          <p:txBody>
            <a:bodyPr/>
            <a:lstStyle/>
            <a:p/>
          </p:txBody>
        </p:sp>
        <p:sp>
          <p:nvSpPr>
            <p:cNvPr id="45" name="rc45"/>
            <p:cNvSpPr/>
            <p:nvPr/>
          </p:nvSpPr>
          <p:spPr>
            <a:xfrm>
              <a:off x="7713192" y="5038553"/>
              <a:ext cx="257926" cy="0"/>
            </a:xfrm>
            <a:prstGeom prst="rect">
              <a:avLst/>
            </a:prstGeom>
            <a:solidFill>
              <a:srgbClr val="1CABE2">
                <a:alpha val="100000"/>
              </a:srgbClr>
            </a:solidFill>
          </p:spPr>
          <p:txBody>
            <a:bodyPr/>
            <a:lstStyle/>
            <a:p/>
          </p:txBody>
        </p:sp>
        <p:sp>
          <p:nvSpPr>
            <p:cNvPr id="46" name="rc46"/>
            <p:cNvSpPr/>
            <p:nvPr/>
          </p:nvSpPr>
          <p:spPr>
            <a:xfrm>
              <a:off x="7999777" y="5038553"/>
              <a:ext cx="257926" cy="0"/>
            </a:xfrm>
            <a:prstGeom prst="rect">
              <a:avLst/>
            </a:prstGeom>
            <a:solidFill>
              <a:srgbClr val="1CABE2">
                <a:alpha val="100000"/>
              </a:srgbClr>
            </a:solidFill>
          </p:spPr>
          <p:txBody>
            <a:bodyPr/>
            <a:lstStyle/>
            <a:p/>
          </p:txBody>
        </p:sp>
        <p:sp>
          <p:nvSpPr>
            <p:cNvPr id="47" name="rc47"/>
            <p:cNvSpPr/>
            <p:nvPr/>
          </p:nvSpPr>
          <p:spPr>
            <a:xfrm>
              <a:off x="1121734" y="5038553"/>
              <a:ext cx="257926" cy="0"/>
            </a:xfrm>
            <a:prstGeom prst="rect">
              <a:avLst/>
            </a:prstGeom>
            <a:solidFill>
              <a:srgbClr val="B3B3B3">
                <a:alpha val="100000"/>
              </a:srgbClr>
            </a:solidFill>
          </p:spPr>
          <p:txBody>
            <a:bodyPr/>
            <a:lstStyle/>
            <a:p/>
          </p:txBody>
        </p:sp>
        <p:sp>
          <p:nvSpPr>
            <p:cNvPr id="48" name="rc48"/>
            <p:cNvSpPr/>
            <p:nvPr/>
          </p:nvSpPr>
          <p:spPr>
            <a:xfrm>
              <a:off x="1408319" y="5038553"/>
              <a:ext cx="257926" cy="0"/>
            </a:xfrm>
            <a:prstGeom prst="rect">
              <a:avLst/>
            </a:prstGeom>
            <a:solidFill>
              <a:srgbClr val="B3B3B3">
                <a:alpha val="100000"/>
              </a:srgbClr>
            </a:solidFill>
          </p:spPr>
          <p:txBody>
            <a:bodyPr/>
            <a:lstStyle/>
            <a:p/>
          </p:txBody>
        </p:sp>
        <p:sp>
          <p:nvSpPr>
            <p:cNvPr id="49" name="rc49"/>
            <p:cNvSpPr/>
            <p:nvPr/>
          </p:nvSpPr>
          <p:spPr>
            <a:xfrm>
              <a:off x="1694904" y="5038553"/>
              <a:ext cx="257926" cy="0"/>
            </a:xfrm>
            <a:prstGeom prst="rect">
              <a:avLst/>
            </a:prstGeom>
            <a:solidFill>
              <a:srgbClr val="B3B3B3">
                <a:alpha val="100000"/>
              </a:srgbClr>
            </a:solidFill>
          </p:spPr>
          <p:txBody>
            <a:bodyPr/>
            <a:lstStyle/>
            <a:p/>
          </p:txBody>
        </p:sp>
        <p:sp>
          <p:nvSpPr>
            <p:cNvPr id="50" name="rc50"/>
            <p:cNvSpPr/>
            <p:nvPr/>
          </p:nvSpPr>
          <p:spPr>
            <a:xfrm>
              <a:off x="1981489" y="4085446"/>
              <a:ext cx="257926" cy="953107"/>
            </a:xfrm>
            <a:prstGeom prst="rect">
              <a:avLst/>
            </a:prstGeom>
            <a:solidFill>
              <a:srgbClr val="B3B3B3">
                <a:alpha val="100000"/>
              </a:srgbClr>
            </a:solidFill>
          </p:spPr>
          <p:txBody>
            <a:bodyPr/>
            <a:lstStyle/>
            <a:p/>
          </p:txBody>
        </p:sp>
        <p:sp>
          <p:nvSpPr>
            <p:cNvPr id="51" name="rc51"/>
            <p:cNvSpPr/>
            <p:nvPr/>
          </p:nvSpPr>
          <p:spPr>
            <a:xfrm>
              <a:off x="2268074" y="5038553"/>
              <a:ext cx="257926" cy="0"/>
            </a:xfrm>
            <a:prstGeom prst="rect">
              <a:avLst/>
            </a:prstGeom>
            <a:solidFill>
              <a:srgbClr val="B3B3B3">
                <a:alpha val="100000"/>
              </a:srgbClr>
            </a:solidFill>
          </p:spPr>
          <p:txBody>
            <a:bodyPr/>
            <a:lstStyle/>
            <a:p/>
          </p:txBody>
        </p:sp>
        <p:sp>
          <p:nvSpPr>
            <p:cNvPr id="52" name="rc52"/>
            <p:cNvSpPr/>
            <p:nvPr/>
          </p:nvSpPr>
          <p:spPr>
            <a:xfrm>
              <a:off x="2554659" y="2655785"/>
              <a:ext cx="257926" cy="1429660"/>
            </a:xfrm>
            <a:prstGeom prst="rect">
              <a:avLst/>
            </a:prstGeom>
            <a:solidFill>
              <a:srgbClr val="B3B3B3">
                <a:alpha val="100000"/>
              </a:srgbClr>
            </a:solidFill>
          </p:spPr>
          <p:txBody>
            <a:bodyPr/>
            <a:lstStyle/>
            <a:p/>
          </p:txBody>
        </p:sp>
        <p:sp>
          <p:nvSpPr>
            <p:cNvPr id="53" name="rc53"/>
            <p:cNvSpPr/>
            <p:nvPr/>
          </p:nvSpPr>
          <p:spPr>
            <a:xfrm>
              <a:off x="2841245" y="5038553"/>
              <a:ext cx="257926" cy="0"/>
            </a:xfrm>
            <a:prstGeom prst="rect">
              <a:avLst/>
            </a:prstGeom>
            <a:solidFill>
              <a:srgbClr val="B3B3B3">
                <a:alpha val="100000"/>
              </a:srgbClr>
            </a:solidFill>
          </p:spPr>
          <p:txBody>
            <a:bodyPr/>
            <a:lstStyle/>
            <a:p/>
          </p:txBody>
        </p:sp>
        <p:sp>
          <p:nvSpPr>
            <p:cNvPr id="54" name="rc54"/>
            <p:cNvSpPr/>
            <p:nvPr/>
          </p:nvSpPr>
          <p:spPr>
            <a:xfrm>
              <a:off x="3127830" y="5038553"/>
              <a:ext cx="257926" cy="0"/>
            </a:xfrm>
            <a:prstGeom prst="rect">
              <a:avLst/>
            </a:prstGeom>
            <a:solidFill>
              <a:srgbClr val="B3B3B3">
                <a:alpha val="100000"/>
              </a:srgbClr>
            </a:solidFill>
          </p:spPr>
          <p:txBody>
            <a:bodyPr/>
            <a:lstStyle/>
            <a:p/>
          </p:txBody>
        </p:sp>
        <p:sp>
          <p:nvSpPr>
            <p:cNvPr id="55" name="rc55"/>
            <p:cNvSpPr/>
            <p:nvPr/>
          </p:nvSpPr>
          <p:spPr>
            <a:xfrm>
              <a:off x="3414415" y="5038553"/>
              <a:ext cx="257926" cy="0"/>
            </a:xfrm>
            <a:prstGeom prst="rect">
              <a:avLst/>
            </a:prstGeom>
            <a:solidFill>
              <a:srgbClr val="B3B3B3">
                <a:alpha val="100000"/>
              </a:srgbClr>
            </a:solidFill>
          </p:spPr>
          <p:txBody>
            <a:bodyPr/>
            <a:lstStyle/>
            <a:p/>
          </p:txBody>
        </p:sp>
        <p:sp>
          <p:nvSpPr>
            <p:cNvPr id="56" name="rc56"/>
            <p:cNvSpPr/>
            <p:nvPr/>
          </p:nvSpPr>
          <p:spPr>
            <a:xfrm>
              <a:off x="3701000" y="5038553"/>
              <a:ext cx="257926" cy="0"/>
            </a:xfrm>
            <a:prstGeom prst="rect">
              <a:avLst/>
            </a:prstGeom>
            <a:solidFill>
              <a:srgbClr val="B3B3B3">
                <a:alpha val="100000"/>
              </a:srgbClr>
            </a:solidFill>
          </p:spPr>
          <p:txBody>
            <a:bodyPr/>
            <a:lstStyle/>
            <a:p/>
          </p:txBody>
        </p:sp>
        <p:sp>
          <p:nvSpPr>
            <p:cNvPr id="57" name="rc57"/>
            <p:cNvSpPr/>
            <p:nvPr/>
          </p:nvSpPr>
          <p:spPr>
            <a:xfrm>
              <a:off x="3987585" y="5038553"/>
              <a:ext cx="257926" cy="0"/>
            </a:xfrm>
            <a:prstGeom prst="rect">
              <a:avLst/>
            </a:prstGeom>
            <a:solidFill>
              <a:srgbClr val="B3B3B3">
                <a:alpha val="100000"/>
              </a:srgbClr>
            </a:solidFill>
          </p:spPr>
          <p:txBody>
            <a:bodyPr/>
            <a:lstStyle/>
            <a:p/>
          </p:txBody>
        </p:sp>
        <p:sp>
          <p:nvSpPr>
            <p:cNvPr id="58" name="rc58"/>
            <p:cNvSpPr/>
            <p:nvPr/>
          </p:nvSpPr>
          <p:spPr>
            <a:xfrm>
              <a:off x="4274170" y="5038553"/>
              <a:ext cx="257926" cy="0"/>
            </a:xfrm>
            <a:prstGeom prst="rect">
              <a:avLst/>
            </a:prstGeom>
            <a:solidFill>
              <a:srgbClr val="B3B3B3">
                <a:alpha val="100000"/>
              </a:srgbClr>
            </a:solidFill>
          </p:spPr>
          <p:txBody>
            <a:bodyPr/>
            <a:lstStyle/>
            <a:p/>
          </p:txBody>
        </p:sp>
        <p:sp>
          <p:nvSpPr>
            <p:cNvPr id="59" name="rc59"/>
            <p:cNvSpPr/>
            <p:nvPr/>
          </p:nvSpPr>
          <p:spPr>
            <a:xfrm>
              <a:off x="4560756" y="5038553"/>
              <a:ext cx="257926" cy="0"/>
            </a:xfrm>
            <a:prstGeom prst="rect">
              <a:avLst/>
            </a:prstGeom>
            <a:solidFill>
              <a:srgbClr val="B3B3B3">
                <a:alpha val="100000"/>
              </a:srgbClr>
            </a:solidFill>
          </p:spPr>
          <p:txBody>
            <a:bodyPr/>
            <a:lstStyle/>
            <a:p/>
          </p:txBody>
        </p:sp>
        <p:sp>
          <p:nvSpPr>
            <p:cNvPr id="60" name="rc60"/>
            <p:cNvSpPr/>
            <p:nvPr/>
          </p:nvSpPr>
          <p:spPr>
            <a:xfrm>
              <a:off x="4847341" y="5038553"/>
              <a:ext cx="257926" cy="0"/>
            </a:xfrm>
            <a:prstGeom prst="rect">
              <a:avLst/>
            </a:prstGeom>
            <a:solidFill>
              <a:srgbClr val="B3B3B3">
                <a:alpha val="100000"/>
              </a:srgbClr>
            </a:solidFill>
          </p:spPr>
          <p:txBody>
            <a:bodyPr/>
            <a:lstStyle/>
            <a:p/>
          </p:txBody>
        </p:sp>
        <p:sp>
          <p:nvSpPr>
            <p:cNvPr id="61" name="rc61"/>
            <p:cNvSpPr/>
            <p:nvPr/>
          </p:nvSpPr>
          <p:spPr>
            <a:xfrm>
              <a:off x="5133926" y="5038553"/>
              <a:ext cx="257926" cy="0"/>
            </a:xfrm>
            <a:prstGeom prst="rect">
              <a:avLst/>
            </a:prstGeom>
            <a:solidFill>
              <a:srgbClr val="B3B3B3">
                <a:alpha val="100000"/>
              </a:srgbClr>
            </a:solidFill>
          </p:spPr>
          <p:txBody>
            <a:bodyPr/>
            <a:lstStyle/>
            <a:p/>
          </p:txBody>
        </p:sp>
        <p:sp>
          <p:nvSpPr>
            <p:cNvPr id="62" name="rc62"/>
            <p:cNvSpPr/>
            <p:nvPr/>
          </p:nvSpPr>
          <p:spPr>
            <a:xfrm>
              <a:off x="5420511" y="5038553"/>
              <a:ext cx="257926" cy="0"/>
            </a:xfrm>
            <a:prstGeom prst="rect">
              <a:avLst/>
            </a:prstGeom>
            <a:solidFill>
              <a:srgbClr val="B3B3B3">
                <a:alpha val="100000"/>
              </a:srgbClr>
            </a:solidFill>
          </p:spPr>
          <p:txBody>
            <a:bodyPr/>
            <a:lstStyle/>
            <a:p/>
          </p:txBody>
        </p:sp>
        <p:sp>
          <p:nvSpPr>
            <p:cNvPr id="63" name="rc63"/>
            <p:cNvSpPr/>
            <p:nvPr/>
          </p:nvSpPr>
          <p:spPr>
            <a:xfrm>
              <a:off x="5707096" y="5038553"/>
              <a:ext cx="257926" cy="0"/>
            </a:xfrm>
            <a:prstGeom prst="rect">
              <a:avLst/>
            </a:prstGeom>
            <a:solidFill>
              <a:srgbClr val="B3B3B3">
                <a:alpha val="100000"/>
              </a:srgbClr>
            </a:solidFill>
          </p:spPr>
          <p:txBody>
            <a:bodyPr/>
            <a:lstStyle/>
            <a:p/>
          </p:txBody>
        </p:sp>
        <p:sp>
          <p:nvSpPr>
            <p:cNvPr id="64" name="rc64"/>
            <p:cNvSpPr/>
            <p:nvPr/>
          </p:nvSpPr>
          <p:spPr>
            <a:xfrm>
              <a:off x="5993681" y="5038553"/>
              <a:ext cx="257926" cy="0"/>
            </a:xfrm>
            <a:prstGeom prst="rect">
              <a:avLst/>
            </a:prstGeom>
            <a:solidFill>
              <a:srgbClr val="B3B3B3">
                <a:alpha val="100000"/>
              </a:srgbClr>
            </a:solidFill>
          </p:spPr>
          <p:txBody>
            <a:bodyPr/>
            <a:lstStyle/>
            <a:p/>
          </p:txBody>
        </p:sp>
        <p:sp>
          <p:nvSpPr>
            <p:cNvPr id="65" name="rc65"/>
            <p:cNvSpPr/>
            <p:nvPr/>
          </p:nvSpPr>
          <p:spPr>
            <a:xfrm>
              <a:off x="6280266" y="5038553"/>
              <a:ext cx="257926" cy="0"/>
            </a:xfrm>
            <a:prstGeom prst="rect">
              <a:avLst/>
            </a:prstGeom>
            <a:solidFill>
              <a:srgbClr val="B3B3B3">
                <a:alpha val="100000"/>
              </a:srgbClr>
            </a:solidFill>
          </p:spPr>
          <p:txBody>
            <a:bodyPr/>
            <a:lstStyle/>
            <a:p/>
          </p:txBody>
        </p:sp>
        <p:sp>
          <p:nvSpPr>
            <p:cNvPr id="66" name="rc66"/>
            <p:cNvSpPr/>
            <p:nvPr/>
          </p:nvSpPr>
          <p:spPr>
            <a:xfrm>
              <a:off x="6566852" y="5038553"/>
              <a:ext cx="257926" cy="0"/>
            </a:xfrm>
            <a:prstGeom prst="rect">
              <a:avLst/>
            </a:prstGeom>
            <a:solidFill>
              <a:srgbClr val="B3B3B3">
                <a:alpha val="100000"/>
              </a:srgbClr>
            </a:solidFill>
          </p:spPr>
          <p:txBody>
            <a:bodyPr/>
            <a:lstStyle/>
            <a:p/>
          </p:txBody>
        </p:sp>
        <p:sp>
          <p:nvSpPr>
            <p:cNvPr id="67" name="rc67"/>
            <p:cNvSpPr/>
            <p:nvPr/>
          </p:nvSpPr>
          <p:spPr>
            <a:xfrm>
              <a:off x="6853437" y="5038553"/>
              <a:ext cx="257926" cy="0"/>
            </a:xfrm>
            <a:prstGeom prst="rect">
              <a:avLst/>
            </a:prstGeom>
            <a:solidFill>
              <a:srgbClr val="B3B3B3">
                <a:alpha val="100000"/>
              </a:srgbClr>
            </a:solidFill>
          </p:spPr>
          <p:txBody>
            <a:bodyPr/>
            <a:lstStyle/>
            <a:p/>
          </p:txBody>
        </p:sp>
        <p:sp>
          <p:nvSpPr>
            <p:cNvPr id="68" name="rc68"/>
            <p:cNvSpPr/>
            <p:nvPr/>
          </p:nvSpPr>
          <p:spPr>
            <a:xfrm>
              <a:off x="7140022" y="5038553"/>
              <a:ext cx="257926" cy="0"/>
            </a:xfrm>
            <a:prstGeom prst="rect">
              <a:avLst/>
            </a:prstGeom>
            <a:solidFill>
              <a:srgbClr val="B3B3B3">
                <a:alpha val="100000"/>
              </a:srgbClr>
            </a:solidFill>
          </p:spPr>
          <p:txBody>
            <a:bodyPr/>
            <a:lstStyle/>
            <a:p/>
          </p:txBody>
        </p:sp>
        <p:sp>
          <p:nvSpPr>
            <p:cNvPr id="69" name="rc69"/>
            <p:cNvSpPr/>
            <p:nvPr/>
          </p:nvSpPr>
          <p:spPr>
            <a:xfrm>
              <a:off x="7426607" y="5038553"/>
              <a:ext cx="257926" cy="0"/>
            </a:xfrm>
            <a:prstGeom prst="rect">
              <a:avLst/>
            </a:prstGeom>
            <a:solidFill>
              <a:srgbClr val="B3B3B3">
                <a:alpha val="100000"/>
              </a:srgbClr>
            </a:solidFill>
          </p:spPr>
          <p:txBody>
            <a:bodyPr/>
            <a:lstStyle/>
            <a:p/>
          </p:txBody>
        </p:sp>
        <p:sp>
          <p:nvSpPr>
            <p:cNvPr id="70" name="rc70"/>
            <p:cNvSpPr/>
            <p:nvPr/>
          </p:nvSpPr>
          <p:spPr>
            <a:xfrm>
              <a:off x="7713192" y="5038553"/>
              <a:ext cx="257926" cy="0"/>
            </a:xfrm>
            <a:prstGeom prst="rect">
              <a:avLst/>
            </a:prstGeom>
            <a:solidFill>
              <a:srgbClr val="B3B3B3">
                <a:alpha val="100000"/>
              </a:srgbClr>
            </a:solidFill>
          </p:spPr>
          <p:txBody>
            <a:bodyPr/>
            <a:lstStyle/>
            <a:p/>
          </p:txBody>
        </p:sp>
        <p:sp>
          <p:nvSpPr>
            <p:cNvPr id="71" name="rc71"/>
            <p:cNvSpPr/>
            <p:nvPr/>
          </p:nvSpPr>
          <p:spPr>
            <a:xfrm>
              <a:off x="7999777" y="5038553"/>
              <a:ext cx="257926" cy="0"/>
            </a:xfrm>
            <a:prstGeom prst="rect">
              <a:avLst/>
            </a:prstGeom>
            <a:solidFill>
              <a:srgbClr val="B3B3B3">
                <a:alpha val="100000"/>
              </a:srgbClr>
            </a:solidFill>
          </p:spPr>
          <p:txBody>
            <a:bodyPr/>
            <a:lstStyle/>
            <a:p/>
          </p:txBody>
        </p:sp>
        <p:sp>
          <p:nvSpPr>
            <p:cNvPr id="72" name="pl72"/>
            <p:cNvSpPr/>
            <p:nvPr/>
          </p:nvSpPr>
          <p:spPr>
            <a:xfrm>
              <a:off x="1250697" y="1106986"/>
              <a:ext cx="6878043" cy="158851"/>
            </a:xfrm>
            <a:custGeom>
              <a:avLst/>
              <a:pathLst>
                <a:path w="6878043" h="158851">
                  <a:moveTo>
                    <a:pt x="0" y="0"/>
                  </a:moveTo>
                  <a:lnTo>
                    <a:pt x="286585" y="0"/>
                  </a:lnTo>
                  <a:lnTo>
                    <a:pt x="573170" y="0"/>
                  </a:lnTo>
                  <a:lnTo>
                    <a:pt x="859755" y="0"/>
                  </a:lnTo>
                  <a:lnTo>
                    <a:pt x="1146340" y="0"/>
                  </a:lnTo>
                  <a:lnTo>
                    <a:pt x="1432925" y="158851"/>
                  </a:lnTo>
                  <a:lnTo>
                    <a:pt x="1719510" y="0"/>
                  </a:lnTo>
                  <a:lnTo>
                    <a:pt x="2006096" y="0"/>
                  </a:lnTo>
                  <a:lnTo>
                    <a:pt x="2292681" y="0"/>
                  </a:lnTo>
                  <a:lnTo>
                    <a:pt x="2579266" y="0"/>
                  </a:lnTo>
                  <a:lnTo>
                    <a:pt x="2865851" y="0"/>
                  </a:lnTo>
                  <a:lnTo>
                    <a:pt x="3152436" y="0"/>
                  </a:lnTo>
                  <a:lnTo>
                    <a:pt x="3439021" y="0"/>
                  </a:lnTo>
                  <a:lnTo>
                    <a:pt x="3725606" y="0"/>
                  </a:lnTo>
                  <a:lnTo>
                    <a:pt x="4012192" y="0"/>
                  </a:lnTo>
                  <a:lnTo>
                    <a:pt x="4298777" y="0"/>
                  </a:lnTo>
                  <a:lnTo>
                    <a:pt x="4585362" y="0"/>
                  </a:lnTo>
                  <a:lnTo>
                    <a:pt x="4871947" y="0"/>
                  </a:lnTo>
                  <a:lnTo>
                    <a:pt x="5158532" y="0"/>
                  </a:lnTo>
                  <a:lnTo>
                    <a:pt x="5445117" y="0"/>
                  </a:lnTo>
                  <a:lnTo>
                    <a:pt x="5731703" y="0"/>
                  </a:lnTo>
                  <a:lnTo>
                    <a:pt x="6018288" y="0"/>
                  </a:lnTo>
                  <a:lnTo>
                    <a:pt x="6304873" y="0"/>
                  </a:lnTo>
                  <a:lnTo>
                    <a:pt x="6591458" y="0"/>
                  </a:lnTo>
                  <a:lnTo>
                    <a:pt x="6878043" y="0"/>
                  </a:lnTo>
                </a:path>
              </a:pathLst>
            </a:custGeom>
            <a:ln w="27101" cap="flat">
              <a:solidFill>
                <a:srgbClr val="0058AB">
                  <a:alpha val="50196"/>
                </a:srgbClr>
              </a:solidFill>
              <a:prstDash val="solid"/>
              <a:round/>
            </a:ln>
          </p:spPr>
          <p:txBody>
            <a:bodyPr/>
            <a:lstStyle/>
            <a:p/>
          </p:txBody>
        </p:sp>
        <p:sp>
          <p:nvSpPr>
            <p:cNvPr id="73" name="pl73"/>
            <p:cNvSpPr/>
            <p:nvPr/>
          </p:nvSpPr>
          <p:spPr>
            <a:xfrm>
              <a:off x="1250697" y="1106986"/>
              <a:ext cx="6878043" cy="555979"/>
            </a:xfrm>
            <a:custGeom>
              <a:avLst/>
              <a:pathLst>
                <a:path w="6878043" h="555979">
                  <a:moveTo>
                    <a:pt x="0" y="0"/>
                  </a:moveTo>
                  <a:lnTo>
                    <a:pt x="286585" y="0"/>
                  </a:lnTo>
                  <a:lnTo>
                    <a:pt x="573170" y="0"/>
                  </a:lnTo>
                  <a:lnTo>
                    <a:pt x="859755" y="158851"/>
                  </a:lnTo>
                  <a:lnTo>
                    <a:pt x="1146340" y="0"/>
                  </a:lnTo>
                  <a:lnTo>
                    <a:pt x="1432925" y="555979"/>
                  </a:lnTo>
                  <a:lnTo>
                    <a:pt x="1719510" y="0"/>
                  </a:lnTo>
                  <a:lnTo>
                    <a:pt x="2006096" y="0"/>
                  </a:lnTo>
                  <a:lnTo>
                    <a:pt x="2292681" y="0"/>
                  </a:lnTo>
                  <a:lnTo>
                    <a:pt x="2579266" y="0"/>
                  </a:lnTo>
                  <a:lnTo>
                    <a:pt x="2865851" y="0"/>
                  </a:lnTo>
                  <a:lnTo>
                    <a:pt x="3152436" y="0"/>
                  </a:lnTo>
                  <a:lnTo>
                    <a:pt x="3439021" y="0"/>
                  </a:lnTo>
                  <a:lnTo>
                    <a:pt x="3725606" y="0"/>
                  </a:lnTo>
                  <a:lnTo>
                    <a:pt x="4012192" y="0"/>
                  </a:lnTo>
                  <a:lnTo>
                    <a:pt x="4298777" y="0"/>
                  </a:lnTo>
                  <a:lnTo>
                    <a:pt x="4585362" y="0"/>
                  </a:lnTo>
                  <a:lnTo>
                    <a:pt x="4871947" y="0"/>
                  </a:lnTo>
                  <a:lnTo>
                    <a:pt x="5158532" y="0"/>
                  </a:lnTo>
                  <a:lnTo>
                    <a:pt x="5445117" y="0"/>
                  </a:lnTo>
                  <a:lnTo>
                    <a:pt x="5731703" y="0"/>
                  </a:lnTo>
                  <a:lnTo>
                    <a:pt x="6018288" y="0"/>
                  </a:lnTo>
                  <a:lnTo>
                    <a:pt x="6304873" y="0"/>
                  </a:lnTo>
                  <a:lnTo>
                    <a:pt x="6591458" y="0"/>
                  </a:lnTo>
                  <a:lnTo>
                    <a:pt x="6878043" y="0"/>
                  </a:lnTo>
                </a:path>
              </a:pathLst>
            </a:custGeom>
            <a:ln w="27101" cap="flat">
              <a:solidFill>
                <a:srgbClr val="333333">
                  <a:alpha val="50196"/>
                </a:srgbClr>
              </a:solidFill>
              <a:prstDash val="solid"/>
              <a:round/>
            </a:ln>
          </p:spPr>
          <p:txBody>
            <a:bodyPr/>
            <a:lstStyle/>
            <a:p/>
          </p:txBody>
        </p:sp>
        <p:sp>
          <p:nvSpPr>
            <p:cNvPr id="74" name="tx74"/>
            <p:cNvSpPr/>
            <p:nvPr/>
          </p:nvSpPr>
          <p:spPr>
            <a:xfrm>
              <a:off x="6635525"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22110"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7208696"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95281"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781866"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68451" y="9501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6635525"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1" name="tx81"/>
            <p:cNvSpPr/>
            <p:nvPr/>
          </p:nvSpPr>
          <p:spPr>
            <a:xfrm>
              <a:off x="6922110"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2" name="tx82"/>
            <p:cNvSpPr/>
            <p:nvPr/>
          </p:nvSpPr>
          <p:spPr>
            <a:xfrm>
              <a:off x="7208696"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3" name="tx83"/>
            <p:cNvSpPr/>
            <p:nvPr/>
          </p:nvSpPr>
          <p:spPr>
            <a:xfrm>
              <a:off x="7495281"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4" name="tx84"/>
            <p:cNvSpPr/>
            <p:nvPr/>
          </p:nvSpPr>
          <p:spPr>
            <a:xfrm>
              <a:off x="7781866"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68451" y="11596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6" name="tx86"/>
            <p:cNvSpPr/>
            <p:nvPr/>
          </p:nvSpPr>
          <p:spPr>
            <a:xfrm>
              <a:off x="1128609"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2561535" y="2537747"/>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3994461"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5427386"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573727"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860312"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146897"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433482"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720068"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8006653" y="4920515"/>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508103" y="4986439"/>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97" name="tx97"/>
            <p:cNvSpPr/>
            <p:nvPr/>
          </p:nvSpPr>
          <p:spPr>
            <a:xfrm>
              <a:off x="508103" y="3795055"/>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8" name="tx98"/>
            <p:cNvSpPr/>
            <p:nvPr/>
          </p:nvSpPr>
          <p:spPr>
            <a:xfrm>
              <a:off x="508103" y="2603671"/>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9" name="tx99"/>
            <p:cNvSpPr/>
            <p:nvPr/>
          </p:nvSpPr>
          <p:spPr>
            <a:xfrm>
              <a:off x="508103" y="1413992"/>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0" name="tx100"/>
            <p:cNvSpPr/>
            <p:nvPr/>
          </p:nvSpPr>
          <p:spPr>
            <a:xfrm>
              <a:off x="8677133" y="49864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77133" y="39936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77133" y="300079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77133" y="200968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77133" y="101515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0942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527176"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396010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39302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936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25954"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11253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99124"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85675"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72294"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77612" y="2901926"/>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16" name="tx116"/>
            <p:cNvSpPr/>
            <p:nvPr/>
          </p:nvSpPr>
          <p:spPr>
            <a:xfrm rot="5400000">
              <a:off x="8449956" y="2888079"/>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2977603" y="6103143"/>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693332" y="6103143"/>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244702" y="60527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3960431"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04882" y="6002415"/>
              <a:ext cx="201456" cy="201456"/>
            </a:xfrm>
            <a:prstGeom prst="rect">
              <a:avLst/>
            </a:prstGeom>
            <a:solidFill>
              <a:srgbClr val="B3B3B3">
                <a:alpha val="100000"/>
              </a:srgbClr>
            </a:solidFill>
          </p:spPr>
          <p:txBody>
            <a:bodyPr/>
            <a:lstStyle/>
            <a:p/>
          </p:txBody>
        </p:sp>
        <p:sp>
          <p:nvSpPr>
            <p:cNvPr id="122" name="rc122"/>
            <p:cNvSpPr/>
            <p:nvPr/>
          </p:nvSpPr>
          <p:spPr>
            <a:xfrm>
              <a:off x="5507036" y="6002415"/>
              <a:ext cx="201456" cy="201456"/>
            </a:xfrm>
            <a:prstGeom prst="rect">
              <a:avLst/>
            </a:prstGeom>
            <a:solidFill>
              <a:srgbClr val="1CABE2">
                <a:alpha val="100000"/>
              </a:srgbClr>
            </a:solidFill>
          </p:spPr>
          <p:txBody>
            <a:bodyPr/>
            <a:lstStyle/>
            <a:p/>
          </p:txBody>
        </p:sp>
        <p:sp>
          <p:nvSpPr>
            <p:cNvPr id="123" name="tx123"/>
            <p:cNvSpPr/>
            <p:nvPr/>
          </p:nvSpPr>
          <p:spPr>
            <a:xfrm>
              <a:off x="4884927" y="6025380"/>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787081" y="60515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764935" y="398022"/>
              <a:ext cx="71474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Niue, 2000-2024</a:t>
              </a:r>
            </a:p>
          </p:txBody>
        </p:sp>
        <p:sp>
          <p:nvSpPr>
            <p:cNvPr id="126" name="tx126"/>
            <p:cNvSpPr/>
            <p:nvPr/>
          </p:nvSpPr>
          <p:spPr>
            <a:xfrm>
              <a:off x="4452916"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7" name="tx127"/>
            <p:cNvSpPr/>
            <p:nvPr/>
          </p:nvSpPr>
          <p:spPr>
            <a:xfrm>
              <a:off x="5110761" y="6447866"/>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28" name="tx128"/>
            <p:cNvSpPr/>
            <p:nvPr/>
          </p:nvSpPr>
          <p:spPr>
            <a:xfrm>
              <a:off x="5843913" y="6591813"/>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Niue.
In 2024, DTP1 coverage in Niue remained constant 99%. There were &lt;100 children who missed out on any DTP vaccination (zero-dose children).
DTP3 coverage remained constant at 99% in 2024, leaving &lt;100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73406" y="4583969"/>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 name="pl6"/>
            <p:cNvSpPr/>
            <p:nvPr/>
          </p:nvSpPr>
          <p:spPr>
            <a:xfrm>
              <a:off x="873406" y="3594640"/>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7" name="pl7"/>
            <p:cNvSpPr/>
            <p:nvPr/>
          </p:nvSpPr>
          <p:spPr>
            <a:xfrm>
              <a:off x="873406" y="2605310"/>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8" name="pl8"/>
            <p:cNvSpPr/>
            <p:nvPr/>
          </p:nvSpPr>
          <p:spPr>
            <a:xfrm>
              <a:off x="873406" y="1615980"/>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9" name="pl9"/>
            <p:cNvSpPr/>
            <p:nvPr/>
          </p:nvSpPr>
          <p:spPr>
            <a:xfrm>
              <a:off x="873406" y="5078634"/>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10" name="pl10"/>
            <p:cNvSpPr/>
            <p:nvPr/>
          </p:nvSpPr>
          <p:spPr>
            <a:xfrm>
              <a:off x="873406" y="4089304"/>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11" name="pl11"/>
            <p:cNvSpPr/>
            <p:nvPr/>
          </p:nvSpPr>
          <p:spPr>
            <a:xfrm>
              <a:off x="873406" y="3099975"/>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12" name="pl12"/>
            <p:cNvSpPr/>
            <p:nvPr/>
          </p:nvSpPr>
          <p:spPr>
            <a:xfrm>
              <a:off x="873406" y="2110645"/>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13" name="pl13"/>
            <p:cNvSpPr/>
            <p:nvPr/>
          </p:nvSpPr>
          <p:spPr>
            <a:xfrm>
              <a:off x="873406" y="1121315"/>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14" name="pl14"/>
            <p:cNvSpPr/>
            <p:nvPr/>
          </p:nvSpPr>
          <p:spPr>
            <a:xfrm>
              <a:off x="104609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562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85158"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04690"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55942"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8031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99848"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46093" y="1160888"/>
              <a:ext cx="3453754" cy="158292"/>
            </a:xfrm>
            <a:custGeom>
              <a:avLst/>
              <a:pathLst>
                <a:path w="3453754" h="158292">
                  <a:moveTo>
                    <a:pt x="0" y="0"/>
                  </a:moveTo>
                  <a:lnTo>
                    <a:pt x="143906" y="0"/>
                  </a:lnTo>
                  <a:lnTo>
                    <a:pt x="287812" y="0"/>
                  </a:lnTo>
                  <a:lnTo>
                    <a:pt x="431719" y="0"/>
                  </a:lnTo>
                  <a:lnTo>
                    <a:pt x="575625" y="0"/>
                  </a:lnTo>
                  <a:lnTo>
                    <a:pt x="719532" y="158292"/>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27101" cap="flat">
              <a:solidFill>
                <a:srgbClr val="0058AB">
                  <a:alpha val="100000"/>
                </a:srgbClr>
              </a:solidFill>
              <a:prstDash val="solid"/>
              <a:round/>
            </a:ln>
          </p:spPr>
          <p:txBody>
            <a:bodyPr/>
            <a:lstStyle/>
            <a:p/>
          </p:txBody>
        </p:sp>
        <p:sp>
          <p:nvSpPr>
            <p:cNvPr id="22" name="pl22"/>
            <p:cNvSpPr/>
            <p:nvPr/>
          </p:nvSpPr>
          <p:spPr>
            <a:xfrm>
              <a:off x="1046093" y="1517047"/>
              <a:ext cx="3453754" cy="316585"/>
            </a:xfrm>
            <a:custGeom>
              <a:avLst/>
              <a:pathLst>
                <a:path w="3453754" h="316585">
                  <a:moveTo>
                    <a:pt x="0" y="316585"/>
                  </a:moveTo>
                  <a:lnTo>
                    <a:pt x="143906" y="277012"/>
                  </a:lnTo>
                  <a:lnTo>
                    <a:pt x="287812" y="277012"/>
                  </a:lnTo>
                  <a:lnTo>
                    <a:pt x="431719" y="237439"/>
                  </a:lnTo>
                  <a:lnTo>
                    <a:pt x="575625" y="197865"/>
                  </a:lnTo>
                  <a:lnTo>
                    <a:pt x="719532" y="158292"/>
                  </a:lnTo>
                  <a:lnTo>
                    <a:pt x="863438" y="118719"/>
                  </a:lnTo>
                  <a:lnTo>
                    <a:pt x="1007345" y="118719"/>
                  </a:lnTo>
                  <a:lnTo>
                    <a:pt x="1151251" y="79146"/>
                  </a:lnTo>
                  <a:lnTo>
                    <a:pt x="1295158" y="39573"/>
                  </a:lnTo>
                  <a:lnTo>
                    <a:pt x="1439064" y="39573"/>
                  </a:lnTo>
                  <a:lnTo>
                    <a:pt x="1582970" y="39573"/>
                  </a:lnTo>
                  <a:lnTo>
                    <a:pt x="1726877" y="39573"/>
                  </a:lnTo>
                  <a:lnTo>
                    <a:pt x="1870783" y="39573"/>
                  </a:lnTo>
                  <a:lnTo>
                    <a:pt x="2014690" y="39573"/>
                  </a:lnTo>
                  <a:lnTo>
                    <a:pt x="2158596" y="39573"/>
                  </a:lnTo>
                  <a:lnTo>
                    <a:pt x="2302503" y="0"/>
                  </a:lnTo>
                  <a:lnTo>
                    <a:pt x="2446409" y="0"/>
                  </a:lnTo>
                  <a:lnTo>
                    <a:pt x="2590316" y="0"/>
                  </a:lnTo>
                  <a:lnTo>
                    <a:pt x="2734222" y="0"/>
                  </a:lnTo>
                  <a:lnTo>
                    <a:pt x="2878129" y="79146"/>
                  </a:lnTo>
                  <a:lnTo>
                    <a:pt x="3022035" y="118719"/>
                  </a:lnTo>
                  <a:lnTo>
                    <a:pt x="3165941" y="39573"/>
                  </a:lnTo>
                  <a:lnTo>
                    <a:pt x="3309848" y="39573"/>
                  </a:lnTo>
                  <a:lnTo>
                    <a:pt x="3453754" y="39573"/>
                  </a:lnTo>
                </a:path>
              </a:pathLst>
            </a:custGeom>
            <a:ln w="27101" cap="flat">
              <a:solidFill>
                <a:srgbClr val="80BD41">
                  <a:alpha val="100000"/>
                </a:srgbClr>
              </a:solidFill>
              <a:prstDash val="solid"/>
              <a:round/>
            </a:ln>
          </p:spPr>
          <p:txBody>
            <a:bodyPr/>
            <a:lstStyle/>
            <a:p/>
          </p:txBody>
        </p:sp>
        <p:sp>
          <p:nvSpPr>
            <p:cNvPr id="23" name="pl23"/>
            <p:cNvSpPr/>
            <p:nvPr/>
          </p:nvSpPr>
          <p:spPr>
            <a:xfrm>
              <a:off x="1046093" y="1240035"/>
              <a:ext cx="3453754" cy="395731"/>
            </a:xfrm>
            <a:custGeom>
              <a:avLst/>
              <a:pathLst>
                <a:path w="3453754" h="395731">
                  <a:moveTo>
                    <a:pt x="0" y="197865"/>
                  </a:moveTo>
                  <a:lnTo>
                    <a:pt x="143906" y="237439"/>
                  </a:lnTo>
                  <a:lnTo>
                    <a:pt x="287812" y="277012"/>
                  </a:lnTo>
                  <a:lnTo>
                    <a:pt x="431719" y="237439"/>
                  </a:lnTo>
                  <a:lnTo>
                    <a:pt x="575625" y="197865"/>
                  </a:lnTo>
                  <a:lnTo>
                    <a:pt x="719532" y="197865"/>
                  </a:lnTo>
                  <a:lnTo>
                    <a:pt x="863438" y="79146"/>
                  </a:lnTo>
                  <a:lnTo>
                    <a:pt x="1007345" y="79146"/>
                  </a:lnTo>
                  <a:lnTo>
                    <a:pt x="1151251" y="39573"/>
                  </a:lnTo>
                  <a:lnTo>
                    <a:pt x="1295158" y="39573"/>
                  </a:lnTo>
                  <a:lnTo>
                    <a:pt x="1439064" y="39573"/>
                  </a:lnTo>
                  <a:lnTo>
                    <a:pt x="1582970" y="39573"/>
                  </a:lnTo>
                  <a:lnTo>
                    <a:pt x="1726877" y="0"/>
                  </a:lnTo>
                  <a:lnTo>
                    <a:pt x="1870783" y="39573"/>
                  </a:lnTo>
                  <a:lnTo>
                    <a:pt x="2014690" y="39573"/>
                  </a:lnTo>
                  <a:lnTo>
                    <a:pt x="2158596" y="39573"/>
                  </a:lnTo>
                  <a:lnTo>
                    <a:pt x="2302503" y="39573"/>
                  </a:lnTo>
                  <a:lnTo>
                    <a:pt x="2446409" y="39573"/>
                  </a:lnTo>
                  <a:lnTo>
                    <a:pt x="2590316" y="79146"/>
                  </a:lnTo>
                  <a:lnTo>
                    <a:pt x="2734222" y="79146"/>
                  </a:lnTo>
                  <a:lnTo>
                    <a:pt x="2878129" y="158292"/>
                  </a:lnTo>
                  <a:lnTo>
                    <a:pt x="3022035" y="395731"/>
                  </a:lnTo>
                  <a:lnTo>
                    <a:pt x="3165941" y="118719"/>
                  </a:lnTo>
                  <a:lnTo>
                    <a:pt x="3309848" y="237439"/>
                  </a:lnTo>
                  <a:lnTo>
                    <a:pt x="3453754" y="237439"/>
                  </a:lnTo>
                </a:path>
              </a:pathLst>
            </a:custGeom>
            <a:ln w="27101" cap="flat">
              <a:solidFill>
                <a:srgbClr val="961A49">
                  <a:alpha val="100000"/>
                </a:srgbClr>
              </a:solidFill>
              <a:prstDash val="solid"/>
              <a:round/>
            </a:ln>
          </p:spPr>
          <p:txBody>
            <a:bodyPr/>
            <a:lstStyle/>
            <a:p/>
          </p:txBody>
        </p:sp>
        <p:sp>
          <p:nvSpPr>
            <p:cNvPr id="24" name="pl24"/>
            <p:cNvSpPr/>
            <p:nvPr/>
          </p:nvSpPr>
          <p:spPr>
            <a:xfrm>
              <a:off x="1046093" y="1160888"/>
              <a:ext cx="3453754" cy="158292"/>
            </a:xfrm>
            <a:custGeom>
              <a:avLst/>
              <a:pathLst>
                <a:path w="3453754" h="158292">
                  <a:moveTo>
                    <a:pt x="0" y="0"/>
                  </a:moveTo>
                  <a:lnTo>
                    <a:pt x="143906" y="0"/>
                  </a:lnTo>
                  <a:lnTo>
                    <a:pt x="287812" y="0"/>
                  </a:lnTo>
                  <a:lnTo>
                    <a:pt x="431719" y="0"/>
                  </a:lnTo>
                  <a:lnTo>
                    <a:pt x="575625" y="0"/>
                  </a:lnTo>
                  <a:lnTo>
                    <a:pt x="719532" y="158292"/>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43362" cap="flat">
              <a:solidFill>
                <a:srgbClr val="000000">
                  <a:alpha val="100000"/>
                </a:srgbClr>
              </a:solidFill>
              <a:prstDash val="solid"/>
              <a:round/>
            </a:ln>
          </p:spPr>
          <p:txBody>
            <a:bodyPr/>
            <a:lstStyle/>
            <a:p/>
          </p:txBody>
        </p:sp>
        <p:sp>
          <p:nvSpPr>
            <p:cNvPr id="25" name="pl25"/>
            <p:cNvSpPr/>
            <p:nvPr/>
          </p:nvSpPr>
          <p:spPr>
            <a:xfrm>
              <a:off x="1046093"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6" name="pl26"/>
            <p:cNvSpPr/>
            <p:nvPr/>
          </p:nvSpPr>
          <p:spPr>
            <a:xfrm>
              <a:off x="1765626" y="1042169"/>
              <a:ext cx="0" cy="277012"/>
            </a:xfrm>
            <a:custGeom>
              <a:avLst/>
              <a:pathLst>
                <a:path w="0" h="277012">
                  <a:moveTo>
                    <a:pt x="0" y="0"/>
                  </a:moveTo>
                  <a:lnTo>
                    <a:pt x="0" y="277012"/>
                  </a:lnTo>
                </a:path>
              </a:pathLst>
            </a:custGeom>
            <a:ln w="13550" cap="flat">
              <a:solidFill>
                <a:srgbClr val="0058AB">
                  <a:alpha val="100000"/>
                </a:srgbClr>
              </a:solidFill>
              <a:prstDash val="dot"/>
              <a:round/>
            </a:ln>
          </p:spPr>
          <p:txBody>
            <a:bodyPr/>
            <a:lstStyle/>
            <a:p/>
          </p:txBody>
        </p:sp>
        <p:sp>
          <p:nvSpPr>
            <p:cNvPr id="27" name="pl27"/>
            <p:cNvSpPr/>
            <p:nvPr/>
          </p:nvSpPr>
          <p:spPr>
            <a:xfrm>
              <a:off x="2485158"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8" name="pl28"/>
            <p:cNvSpPr/>
            <p:nvPr/>
          </p:nvSpPr>
          <p:spPr>
            <a:xfrm>
              <a:off x="3204690"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9" name="pl29"/>
            <p:cNvSpPr/>
            <p:nvPr/>
          </p:nvSpPr>
          <p:spPr>
            <a:xfrm>
              <a:off x="3780316"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0" name="pl30"/>
            <p:cNvSpPr/>
            <p:nvPr/>
          </p:nvSpPr>
          <p:spPr>
            <a:xfrm>
              <a:off x="4355942"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1" name="pl31"/>
            <p:cNvSpPr/>
            <p:nvPr/>
          </p:nvSpPr>
          <p:spPr>
            <a:xfrm>
              <a:off x="4499848"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2" name="pl32"/>
            <p:cNvSpPr/>
            <p:nvPr/>
          </p:nvSpPr>
          <p:spPr>
            <a:xfrm>
              <a:off x="1046093" y="1160888"/>
              <a:ext cx="3453754" cy="158292"/>
            </a:xfrm>
            <a:custGeom>
              <a:avLst/>
              <a:pathLst>
                <a:path w="3453754" h="158292">
                  <a:moveTo>
                    <a:pt x="0" y="0"/>
                  </a:moveTo>
                  <a:lnTo>
                    <a:pt x="143906" y="0"/>
                  </a:lnTo>
                  <a:lnTo>
                    <a:pt x="287812" y="0"/>
                  </a:lnTo>
                  <a:lnTo>
                    <a:pt x="431719" y="0"/>
                  </a:lnTo>
                  <a:lnTo>
                    <a:pt x="575625" y="0"/>
                  </a:lnTo>
                  <a:lnTo>
                    <a:pt x="719532" y="158292"/>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27101" cap="flat">
              <a:solidFill>
                <a:srgbClr val="0058AB">
                  <a:alpha val="100000"/>
                </a:srgbClr>
              </a:solidFill>
              <a:prstDash val="solid"/>
              <a:round/>
            </a:ln>
          </p:spPr>
          <p:txBody>
            <a:bodyPr/>
            <a:lstStyle/>
            <a:p/>
          </p:txBody>
        </p:sp>
        <p:sp>
          <p:nvSpPr>
            <p:cNvPr id="33" name="tx33"/>
            <p:cNvSpPr/>
            <p:nvPr/>
          </p:nvSpPr>
          <p:spPr>
            <a:xfrm>
              <a:off x="985804"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05336"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24868"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44400"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20026"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295652"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39558"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584254" y="1516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584254" y="143703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733081" y="5026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655386" y="40371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655386" y="3047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655386" y="206023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577692" y="10692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889647"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09179"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8712"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48244"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199461"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2387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43402"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93548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5598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5598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01928"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64383"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23081"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66902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3148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37747" y="472419"/>
              <a:ext cx="22704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Niue, 2000-2024</a:t>
              </a:r>
            </a:p>
          </p:txBody>
        </p:sp>
        <p:sp>
          <p:nvSpPr>
            <p:cNvPr id="63" name="pl63"/>
            <p:cNvSpPr/>
            <p:nvPr/>
          </p:nvSpPr>
          <p:spPr>
            <a:xfrm>
              <a:off x="5205691" y="4974755"/>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4" name="pl64"/>
            <p:cNvSpPr/>
            <p:nvPr/>
          </p:nvSpPr>
          <p:spPr>
            <a:xfrm>
              <a:off x="5205691" y="3935958"/>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5" name="pl65"/>
            <p:cNvSpPr/>
            <p:nvPr/>
          </p:nvSpPr>
          <p:spPr>
            <a:xfrm>
              <a:off x="5205691" y="2897162"/>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6" name="pl66"/>
            <p:cNvSpPr/>
            <p:nvPr/>
          </p:nvSpPr>
          <p:spPr>
            <a:xfrm>
              <a:off x="5205691" y="1858366"/>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7" name="pl67"/>
            <p:cNvSpPr/>
            <p:nvPr/>
          </p:nvSpPr>
          <p:spPr>
            <a:xfrm>
              <a:off x="5205691" y="819570"/>
              <a:ext cx="3799130" cy="0"/>
            </a:xfrm>
            <a:custGeom>
              <a:avLst/>
              <a:pathLst>
                <a:path w="3799130" h="0">
                  <a:moveTo>
                    <a:pt x="0" y="0"/>
                  </a:moveTo>
                  <a:lnTo>
                    <a:pt x="3799130" y="0"/>
                  </a:lnTo>
                  <a:lnTo>
                    <a:pt x="3799130" y="0"/>
                  </a:lnTo>
                </a:path>
              </a:pathLst>
            </a:custGeom>
            <a:ln w="6775" cap="flat">
              <a:solidFill>
                <a:srgbClr val="EBEBEB">
                  <a:alpha val="100000"/>
                </a:srgbClr>
              </a:solidFill>
              <a:prstDash val="solid"/>
              <a:round/>
            </a:ln>
          </p:spPr>
          <p:txBody>
            <a:bodyPr/>
            <a:lstStyle/>
            <a:p/>
          </p:txBody>
        </p:sp>
        <p:sp>
          <p:nvSpPr>
            <p:cNvPr id="68" name="pl68"/>
            <p:cNvSpPr/>
            <p:nvPr/>
          </p:nvSpPr>
          <p:spPr>
            <a:xfrm>
              <a:off x="5205691" y="4455356"/>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69" name="pl69"/>
            <p:cNvSpPr/>
            <p:nvPr/>
          </p:nvSpPr>
          <p:spPr>
            <a:xfrm>
              <a:off x="5205691" y="3416560"/>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70" name="pl70"/>
            <p:cNvSpPr/>
            <p:nvPr/>
          </p:nvSpPr>
          <p:spPr>
            <a:xfrm>
              <a:off x="5205691" y="2377764"/>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71" name="pl71"/>
            <p:cNvSpPr/>
            <p:nvPr/>
          </p:nvSpPr>
          <p:spPr>
            <a:xfrm>
              <a:off x="5205691" y="1338968"/>
              <a:ext cx="3799130" cy="0"/>
            </a:xfrm>
            <a:custGeom>
              <a:avLst/>
              <a:pathLst>
                <a:path w="3799130" h="0">
                  <a:moveTo>
                    <a:pt x="0" y="0"/>
                  </a:moveTo>
                  <a:lnTo>
                    <a:pt x="3799130" y="0"/>
                  </a:lnTo>
                  <a:lnTo>
                    <a:pt x="3799130" y="0"/>
                  </a:lnTo>
                </a:path>
              </a:pathLst>
            </a:custGeom>
            <a:ln w="13550" cap="flat">
              <a:solidFill>
                <a:srgbClr val="EBEBEB">
                  <a:alpha val="100000"/>
                </a:srgbClr>
              </a:solidFill>
              <a:prstDash val="solid"/>
              <a:round/>
            </a:ln>
          </p:spPr>
          <p:txBody>
            <a:bodyPr/>
            <a:lstStyle/>
            <a:p/>
          </p:txBody>
        </p:sp>
        <p:sp>
          <p:nvSpPr>
            <p:cNvPr id="72" name="pl72"/>
            <p:cNvSpPr/>
            <p:nvPr/>
          </p:nvSpPr>
          <p:spPr>
            <a:xfrm>
              <a:off x="5378379"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97911"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1744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3697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12601"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8227"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2134"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78379" y="3416560"/>
              <a:ext cx="3453754" cy="831036"/>
            </a:xfrm>
            <a:custGeom>
              <a:avLst/>
              <a:pathLst>
                <a:path w="3453754" h="831036">
                  <a:moveTo>
                    <a:pt x="0" y="0"/>
                  </a:moveTo>
                  <a:lnTo>
                    <a:pt x="143906" y="0"/>
                  </a:lnTo>
                  <a:lnTo>
                    <a:pt x="287812" y="0"/>
                  </a:lnTo>
                  <a:lnTo>
                    <a:pt x="431719" y="0"/>
                  </a:lnTo>
                  <a:lnTo>
                    <a:pt x="575625" y="0"/>
                  </a:lnTo>
                  <a:lnTo>
                    <a:pt x="719532" y="831036"/>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27101" cap="flat">
              <a:solidFill>
                <a:srgbClr val="0058AB">
                  <a:alpha val="100000"/>
                </a:srgbClr>
              </a:solidFill>
              <a:prstDash val="solid"/>
              <a:round/>
            </a:ln>
          </p:spPr>
          <p:txBody>
            <a:bodyPr/>
            <a:lstStyle/>
            <a:p/>
          </p:txBody>
        </p:sp>
        <p:sp>
          <p:nvSpPr>
            <p:cNvPr id="80" name="pl80"/>
            <p:cNvSpPr/>
            <p:nvPr/>
          </p:nvSpPr>
          <p:spPr>
            <a:xfrm>
              <a:off x="5378379" y="3416560"/>
              <a:ext cx="3453754" cy="1662073"/>
            </a:xfrm>
            <a:custGeom>
              <a:avLst/>
              <a:pathLst>
                <a:path w="3453754" h="1662073">
                  <a:moveTo>
                    <a:pt x="0" y="1662073"/>
                  </a:moveTo>
                  <a:lnTo>
                    <a:pt x="143906" y="1454314"/>
                  </a:lnTo>
                  <a:lnTo>
                    <a:pt x="287812" y="1454314"/>
                  </a:lnTo>
                  <a:lnTo>
                    <a:pt x="431719" y="1246555"/>
                  </a:lnTo>
                  <a:lnTo>
                    <a:pt x="575625" y="1038796"/>
                  </a:lnTo>
                  <a:lnTo>
                    <a:pt x="719532" y="831036"/>
                  </a:lnTo>
                  <a:lnTo>
                    <a:pt x="863438" y="623277"/>
                  </a:lnTo>
                  <a:lnTo>
                    <a:pt x="1007345" y="623277"/>
                  </a:lnTo>
                  <a:lnTo>
                    <a:pt x="1151251" y="415518"/>
                  </a:lnTo>
                  <a:lnTo>
                    <a:pt x="1295158" y="207759"/>
                  </a:lnTo>
                  <a:lnTo>
                    <a:pt x="1439064" y="207759"/>
                  </a:lnTo>
                  <a:lnTo>
                    <a:pt x="1582970" y="207759"/>
                  </a:lnTo>
                  <a:lnTo>
                    <a:pt x="1726877" y="207759"/>
                  </a:lnTo>
                  <a:lnTo>
                    <a:pt x="1870783" y="207759"/>
                  </a:lnTo>
                  <a:lnTo>
                    <a:pt x="2014690" y="207759"/>
                  </a:lnTo>
                  <a:lnTo>
                    <a:pt x="2158596" y="207759"/>
                  </a:lnTo>
                  <a:lnTo>
                    <a:pt x="2302503" y="0"/>
                  </a:lnTo>
                  <a:lnTo>
                    <a:pt x="2446409" y="0"/>
                  </a:lnTo>
                  <a:lnTo>
                    <a:pt x="2590316" y="0"/>
                  </a:lnTo>
                  <a:lnTo>
                    <a:pt x="2734222" y="0"/>
                  </a:lnTo>
                  <a:lnTo>
                    <a:pt x="2878129" y="415518"/>
                  </a:lnTo>
                  <a:lnTo>
                    <a:pt x="3022035" y="623277"/>
                  </a:lnTo>
                  <a:lnTo>
                    <a:pt x="3165941" y="207759"/>
                  </a:lnTo>
                  <a:lnTo>
                    <a:pt x="3309848" y="207759"/>
                  </a:lnTo>
                  <a:lnTo>
                    <a:pt x="3453754" y="207759"/>
                  </a:lnTo>
                </a:path>
              </a:pathLst>
            </a:custGeom>
            <a:ln w="27101" cap="flat">
              <a:solidFill>
                <a:srgbClr val="80BD41">
                  <a:alpha val="100000"/>
                </a:srgbClr>
              </a:solidFill>
              <a:prstDash val="solid"/>
              <a:round/>
            </a:ln>
          </p:spPr>
          <p:txBody>
            <a:bodyPr/>
            <a:lstStyle/>
            <a:p/>
          </p:txBody>
        </p:sp>
        <p:sp>
          <p:nvSpPr>
            <p:cNvPr id="81" name="pl81"/>
            <p:cNvSpPr/>
            <p:nvPr/>
          </p:nvSpPr>
          <p:spPr>
            <a:xfrm>
              <a:off x="5378379" y="3001042"/>
              <a:ext cx="3453754" cy="2077592"/>
            </a:xfrm>
            <a:custGeom>
              <a:avLst/>
              <a:pathLst>
                <a:path w="3453754" h="2077592">
                  <a:moveTo>
                    <a:pt x="0" y="1038796"/>
                  </a:moveTo>
                  <a:lnTo>
                    <a:pt x="143906" y="1246555"/>
                  </a:lnTo>
                  <a:lnTo>
                    <a:pt x="287812" y="1454314"/>
                  </a:lnTo>
                  <a:lnTo>
                    <a:pt x="431719" y="1246555"/>
                  </a:lnTo>
                  <a:lnTo>
                    <a:pt x="575625" y="1038796"/>
                  </a:lnTo>
                  <a:lnTo>
                    <a:pt x="719532" y="1038796"/>
                  </a:lnTo>
                  <a:lnTo>
                    <a:pt x="863438" y="415518"/>
                  </a:lnTo>
                  <a:lnTo>
                    <a:pt x="1007345" y="415518"/>
                  </a:lnTo>
                  <a:lnTo>
                    <a:pt x="1151251" y="207759"/>
                  </a:lnTo>
                  <a:lnTo>
                    <a:pt x="1295158" y="207759"/>
                  </a:lnTo>
                  <a:lnTo>
                    <a:pt x="1439064" y="207759"/>
                  </a:lnTo>
                  <a:lnTo>
                    <a:pt x="1582970" y="207759"/>
                  </a:lnTo>
                  <a:lnTo>
                    <a:pt x="1726877" y="0"/>
                  </a:lnTo>
                  <a:lnTo>
                    <a:pt x="1870783" y="207759"/>
                  </a:lnTo>
                  <a:lnTo>
                    <a:pt x="2014690" y="207759"/>
                  </a:lnTo>
                  <a:lnTo>
                    <a:pt x="2158596" y="207759"/>
                  </a:lnTo>
                  <a:lnTo>
                    <a:pt x="2302503" y="207759"/>
                  </a:lnTo>
                  <a:lnTo>
                    <a:pt x="2446409" y="207759"/>
                  </a:lnTo>
                  <a:lnTo>
                    <a:pt x="2590316" y="415518"/>
                  </a:lnTo>
                  <a:lnTo>
                    <a:pt x="2734222" y="415518"/>
                  </a:lnTo>
                  <a:lnTo>
                    <a:pt x="2878129" y="831036"/>
                  </a:lnTo>
                  <a:lnTo>
                    <a:pt x="3022035" y="2077592"/>
                  </a:lnTo>
                  <a:lnTo>
                    <a:pt x="3165941" y="623277"/>
                  </a:lnTo>
                  <a:lnTo>
                    <a:pt x="3309848" y="1246555"/>
                  </a:lnTo>
                  <a:lnTo>
                    <a:pt x="3453754" y="1246555"/>
                  </a:lnTo>
                </a:path>
              </a:pathLst>
            </a:custGeom>
            <a:ln w="27101" cap="flat">
              <a:solidFill>
                <a:srgbClr val="961A49">
                  <a:alpha val="100000"/>
                </a:srgbClr>
              </a:solidFill>
              <a:prstDash val="solid"/>
              <a:round/>
            </a:ln>
          </p:spPr>
          <p:txBody>
            <a:bodyPr/>
            <a:lstStyle/>
            <a:p/>
          </p:txBody>
        </p:sp>
        <p:sp>
          <p:nvSpPr>
            <p:cNvPr id="82" name="pl82"/>
            <p:cNvSpPr/>
            <p:nvPr/>
          </p:nvSpPr>
          <p:spPr>
            <a:xfrm>
              <a:off x="5378379" y="3416560"/>
              <a:ext cx="3453754" cy="0"/>
            </a:xfrm>
            <a:custGeom>
              <a:avLst/>
              <a:pathLst>
                <a:path w="3453754" h="0">
                  <a:moveTo>
                    <a:pt x="0" y="0"/>
                  </a:moveTo>
                  <a:lnTo>
                    <a:pt x="0" y="0"/>
                  </a:lnTo>
                  <a:lnTo>
                    <a:pt x="0" y="0"/>
                  </a:lnTo>
                  <a:lnTo>
                    <a:pt x="143906" y="0"/>
                  </a:lnTo>
                  <a:lnTo>
                    <a:pt x="143906" y="0"/>
                  </a:lnTo>
                  <a:lnTo>
                    <a:pt x="143906" y="0"/>
                  </a:lnTo>
                  <a:lnTo>
                    <a:pt x="287812" y="0"/>
                  </a:lnTo>
                  <a:lnTo>
                    <a:pt x="287812" y="0"/>
                  </a:lnTo>
                  <a:lnTo>
                    <a:pt x="287812" y="0"/>
                  </a:lnTo>
                  <a:lnTo>
                    <a:pt x="431719" y="0"/>
                  </a:lnTo>
                  <a:lnTo>
                    <a:pt x="431719" y="0"/>
                  </a:lnTo>
                  <a:lnTo>
                    <a:pt x="431719" y="0"/>
                  </a:lnTo>
                  <a:lnTo>
                    <a:pt x="575625" y="0"/>
                  </a:lnTo>
                  <a:lnTo>
                    <a:pt x="575625" y="0"/>
                  </a:lnTo>
                  <a:lnTo>
                    <a:pt x="575625" y="0"/>
                  </a:lnTo>
                  <a:lnTo>
                    <a:pt x="719532" y="0"/>
                  </a:lnTo>
                  <a:lnTo>
                    <a:pt x="719532" y="0"/>
                  </a:lnTo>
                  <a:lnTo>
                    <a:pt x="719532" y="0"/>
                  </a:lnTo>
                  <a:lnTo>
                    <a:pt x="863438" y="0"/>
                  </a:lnTo>
                  <a:lnTo>
                    <a:pt x="863438" y="0"/>
                  </a:lnTo>
                  <a:lnTo>
                    <a:pt x="863438" y="0"/>
                  </a:lnTo>
                  <a:lnTo>
                    <a:pt x="1007345" y="0"/>
                  </a:lnTo>
                  <a:lnTo>
                    <a:pt x="1007345" y="0"/>
                  </a:lnTo>
                  <a:lnTo>
                    <a:pt x="1007345" y="0"/>
                  </a:lnTo>
                  <a:lnTo>
                    <a:pt x="1151251" y="0"/>
                  </a:lnTo>
                  <a:lnTo>
                    <a:pt x="1151251" y="0"/>
                  </a:lnTo>
                  <a:lnTo>
                    <a:pt x="1151251" y="0"/>
                  </a:lnTo>
                  <a:lnTo>
                    <a:pt x="1295158" y="0"/>
                  </a:lnTo>
                  <a:lnTo>
                    <a:pt x="1295158" y="0"/>
                  </a:lnTo>
                  <a:lnTo>
                    <a:pt x="1295158" y="0"/>
                  </a:lnTo>
                  <a:lnTo>
                    <a:pt x="1439064" y="0"/>
                  </a:lnTo>
                  <a:lnTo>
                    <a:pt x="1439064" y="0"/>
                  </a:lnTo>
                  <a:lnTo>
                    <a:pt x="1439064" y="0"/>
                  </a:lnTo>
                  <a:lnTo>
                    <a:pt x="1582970" y="0"/>
                  </a:lnTo>
                  <a:lnTo>
                    <a:pt x="1582970" y="0"/>
                  </a:lnTo>
                  <a:lnTo>
                    <a:pt x="1582970" y="0"/>
                  </a:lnTo>
                  <a:lnTo>
                    <a:pt x="1726877" y="0"/>
                  </a:lnTo>
                  <a:lnTo>
                    <a:pt x="1726877" y="0"/>
                  </a:lnTo>
                  <a:lnTo>
                    <a:pt x="1726877" y="0"/>
                  </a:lnTo>
                  <a:lnTo>
                    <a:pt x="1870783" y="0"/>
                  </a:lnTo>
                  <a:lnTo>
                    <a:pt x="1870783" y="0"/>
                  </a:lnTo>
                  <a:lnTo>
                    <a:pt x="1870783" y="0"/>
                  </a:lnTo>
                  <a:lnTo>
                    <a:pt x="2014690" y="0"/>
                  </a:lnTo>
                  <a:lnTo>
                    <a:pt x="2014690" y="0"/>
                  </a:lnTo>
                  <a:lnTo>
                    <a:pt x="2014690" y="0"/>
                  </a:lnTo>
                  <a:lnTo>
                    <a:pt x="2158596" y="0"/>
                  </a:lnTo>
                  <a:lnTo>
                    <a:pt x="2158596" y="0"/>
                  </a:lnTo>
                  <a:lnTo>
                    <a:pt x="2158596" y="0"/>
                  </a:lnTo>
                  <a:lnTo>
                    <a:pt x="2302503" y="0"/>
                  </a:lnTo>
                  <a:lnTo>
                    <a:pt x="2302503" y="0"/>
                  </a:lnTo>
                  <a:lnTo>
                    <a:pt x="2302503" y="0"/>
                  </a:lnTo>
                  <a:lnTo>
                    <a:pt x="2446409" y="0"/>
                  </a:lnTo>
                  <a:lnTo>
                    <a:pt x="2446409" y="0"/>
                  </a:lnTo>
                  <a:lnTo>
                    <a:pt x="2446409" y="0"/>
                  </a:lnTo>
                  <a:lnTo>
                    <a:pt x="2590316" y="0"/>
                  </a:lnTo>
                  <a:lnTo>
                    <a:pt x="2590316" y="0"/>
                  </a:lnTo>
                  <a:lnTo>
                    <a:pt x="2590316" y="0"/>
                  </a:lnTo>
                  <a:lnTo>
                    <a:pt x="2734222" y="0"/>
                  </a:lnTo>
                  <a:lnTo>
                    <a:pt x="2734222" y="0"/>
                  </a:lnTo>
                  <a:lnTo>
                    <a:pt x="2734222" y="0"/>
                  </a:lnTo>
                  <a:lnTo>
                    <a:pt x="2878129" y="0"/>
                  </a:lnTo>
                  <a:lnTo>
                    <a:pt x="2878129" y="0"/>
                  </a:lnTo>
                  <a:lnTo>
                    <a:pt x="2878129" y="0"/>
                  </a:lnTo>
                  <a:lnTo>
                    <a:pt x="3022035" y="0"/>
                  </a:lnTo>
                  <a:lnTo>
                    <a:pt x="3022035" y="0"/>
                  </a:lnTo>
                  <a:lnTo>
                    <a:pt x="3022035" y="0"/>
                  </a:lnTo>
                  <a:lnTo>
                    <a:pt x="3165941" y="0"/>
                  </a:lnTo>
                  <a:lnTo>
                    <a:pt x="3165941" y="0"/>
                  </a:lnTo>
                  <a:lnTo>
                    <a:pt x="3165941" y="0"/>
                  </a:lnTo>
                  <a:lnTo>
                    <a:pt x="3309848" y="0"/>
                  </a:lnTo>
                  <a:lnTo>
                    <a:pt x="3309848" y="0"/>
                  </a:lnTo>
                  <a:lnTo>
                    <a:pt x="3309848" y="0"/>
                  </a:lnTo>
                  <a:lnTo>
                    <a:pt x="3453754" y="0"/>
                  </a:lnTo>
                  <a:lnTo>
                    <a:pt x="3453754" y="0"/>
                  </a:lnTo>
                  <a:lnTo>
                    <a:pt x="3453754" y="0"/>
                  </a:lnTo>
                </a:path>
              </a:pathLst>
            </a:custGeom>
            <a:ln w="13550" cap="flat">
              <a:solidFill>
                <a:srgbClr val="000000">
                  <a:alpha val="100000"/>
                </a:srgbClr>
              </a:solidFill>
              <a:prstDash val="dash"/>
              <a:round/>
            </a:ln>
          </p:spPr>
          <p:txBody>
            <a:bodyPr/>
            <a:lstStyle/>
            <a:p/>
          </p:txBody>
        </p:sp>
        <p:sp>
          <p:nvSpPr>
            <p:cNvPr id="83" name="pl83"/>
            <p:cNvSpPr/>
            <p:nvPr/>
          </p:nvSpPr>
          <p:spPr>
            <a:xfrm>
              <a:off x="5378379" y="3416560"/>
              <a:ext cx="3453754" cy="831036"/>
            </a:xfrm>
            <a:custGeom>
              <a:avLst/>
              <a:pathLst>
                <a:path w="3453754" h="831036">
                  <a:moveTo>
                    <a:pt x="0" y="0"/>
                  </a:moveTo>
                  <a:lnTo>
                    <a:pt x="143906" y="0"/>
                  </a:lnTo>
                  <a:lnTo>
                    <a:pt x="287812" y="0"/>
                  </a:lnTo>
                  <a:lnTo>
                    <a:pt x="431719" y="0"/>
                  </a:lnTo>
                  <a:lnTo>
                    <a:pt x="575625" y="0"/>
                  </a:lnTo>
                  <a:lnTo>
                    <a:pt x="719532" y="831036"/>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43362" cap="flat">
              <a:solidFill>
                <a:srgbClr val="000000">
                  <a:alpha val="100000"/>
                </a:srgbClr>
              </a:solidFill>
              <a:prstDash val="solid"/>
              <a:round/>
            </a:ln>
          </p:spPr>
          <p:txBody>
            <a:bodyPr/>
            <a:lstStyle/>
            <a:p/>
          </p:txBody>
        </p:sp>
        <p:sp>
          <p:nvSpPr>
            <p:cNvPr id="84" name="pl84"/>
            <p:cNvSpPr/>
            <p:nvPr/>
          </p:nvSpPr>
          <p:spPr>
            <a:xfrm>
              <a:off x="5378379"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097911" y="2876386"/>
              <a:ext cx="0" cy="1371211"/>
            </a:xfrm>
            <a:custGeom>
              <a:avLst/>
              <a:pathLst>
                <a:path w="0" h="1371211">
                  <a:moveTo>
                    <a:pt x="0" y="137121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17443"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36976"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12601"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88227"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2134" y="2876386"/>
              <a:ext cx="0" cy="540174"/>
            </a:xfrm>
            <a:custGeom>
              <a:avLst/>
              <a:pathLst>
                <a:path w="0" h="540174">
                  <a:moveTo>
                    <a:pt x="0" y="5401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378379" y="3416560"/>
              <a:ext cx="3453754" cy="831036"/>
            </a:xfrm>
            <a:custGeom>
              <a:avLst/>
              <a:pathLst>
                <a:path w="3453754" h="831036">
                  <a:moveTo>
                    <a:pt x="0" y="0"/>
                  </a:moveTo>
                  <a:lnTo>
                    <a:pt x="143906" y="0"/>
                  </a:lnTo>
                  <a:lnTo>
                    <a:pt x="287812" y="0"/>
                  </a:lnTo>
                  <a:lnTo>
                    <a:pt x="431719" y="0"/>
                  </a:lnTo>
                  <a:lnTo>
                    <a:pt x="575625" y="0"/>
                  </a:lnTo>
                  <a:lnTo>
                    <a:pt x="719532" y="831036"/>
                  </a:lnTo>
                  <a:lnTo>
                    <a:pt x="863438" y="0"/>
                  </a:lnTo>
                  <a:lnTo>
                    <a:pt x="1007345" y="0"/>
                  </a:lnTo>
                  <a:lnTo>
                    <a:pt x="1151251" y="0"/>
                  </a:lnTo>
                  <a:lnTo>
                    <a:pt x="1295158" y="0"/>
                  </a:lnTo>
                  <a:lnTo>
                    <a:pt x="1439064" y="0"/>
                  </a:lnTo>
                  <a:lnTo>
                    <a:pt x="1582970" y="0"/>
                  </a:lnTo>
                  <a:lnTo>
                    <a:pt x="1726877" y="0"/>
                  </a:lnTo>
                  <a:lnTo>
                    <a:pt x="1870783" y="0"/>
                  </a:lnTo>
                  <a:lnTo>
                    <a:pt x="2014690" y="0"/>
                  </a:lnTo>
                  <a:lnTo>
                    <a:pt x="2158596" y="0"/>
                  </a:lnTo>
                  <a:lnTo>
                    <a:pt x="2302503" y="0"/>
                  </a:lnTo>
                  <a:lnTo>
                    <a:pt x="2446409" y="0"/>
                  </a:lnTo>
                  <a:lnTo>
                    <a:pt x="2590316" y="0"/>
                  </a:lnTo>
                  <a:lnTo>
                    <a:pt x="2734222" y="0"/>
                  </a:lnTo>
                  <a:lnTo>
                    <a:pt x="2878129" y="0"/>
                  </a:lnTo>
                  <a:lnTo>
                    <a:pt x="3022035" y="0"/>
                  </a:lnTo>
                  <a:lnTo>
                    <a:pt x="3165941" y="0"/>
                  </a:lnTo>
                  <a:lnTo>
                    <a:pt x="3309848" y="0"/>
                  </a:lnTo>
                  <a:lnTo>
                    <a:pt x="3453754" y="0"/>
                  </a:lnTo>
                </a:path>
              </a:pathLst>
            </a:custGeom>
            <a:ln w="27101" cap="flat">
              <a:solidFill>
                <a:srgbClr val="0058AB">
                  <a:alpha val="100000"/>
                </a:srgbClr>
              </a:solidFill>
              <a:prstDash val="solid"/>
              <a:round/>
            </a:ln>
          </p:spPr>
          <p:txBody>
            <a:bodyPr/>
            <a:lstStyle/>
            <a:p/>
          </p:txBody>
        </p:sp>
        <p:sp>
          <p:nvSpPr>
            <p:cNvPr id="92" name="tx92"/>
            <p:cNvSpPr/>
            <p:nvPr/>
          </p:nvSpPr>
          <p:spPr>
            <a:xfrm>
              <a:off x="5348234"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049716" y="275448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787298"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06831"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82457"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8082"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1989" y="2752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899606" y="35852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99606" y="420879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18845" y="440501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065366" y="3364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65366" y="232742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4987672" y="12868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21933"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41465"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60997"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80529"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56155"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1747"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5687"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7820" y="292953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882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882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734214"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496668"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355367"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18" name="tx118"/>
            <p:cNvSpPr/>
            <p:nvPr/>
          </p:nvSpPr>
          <p:spPr>
            <a:xfrm>
              <a:off x="700131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76376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783625"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tx12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2" name="tx12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Niue (99%) was 10 percentage points higher than the global average (89%) and 8 percentage points higher than the average across all EAPR countries (91%).
National DTP1 coverage was the same as in 2019 (99%).
The number of zero-dose children remained approximately the same (&lt;100)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Niue ranked number 19 out of 27 countries for lowest DTP1 coverage (based on tied ranks).
Niue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Niue ranked number 27 out of 27 countries with &lt;100 zero-dose children.
In 2024, Niue ranked number 27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7869" y="4185479"/>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5" name="pl5"/>
            <p:cNvSpPr/>
            <p:nvPr/>
          </p:nvSpPr>
          <p:spPr>
            <a:xfrm>
              <a:off x="697869" y="3305365"/>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6" name="pl6"/>
            <p:cNvSpPr/>
            <p:nvPr/>
          </p:nvSpPr>
          <p:spPr>
            <a:xfrm>
              <a:off x="697869" y="2425252"/>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7" name="pl7"/>
            <p:cNvSpPr/>
            <p:nvPr/>
          </p:nvSpPr>
          <p:spPr>
            <a:xfrm>
              <a:off x="697869" y="1545139"/>
              <a:ext cx="7959011" cy="0"/>
            </a:xfrm>
            <a:custGeom>
              <a:avLst/>
              <a:pathLst>
                <a:path w="7959011" h="0">
                  <a:moveTo>
                    <a:pt x="0" y="0"/>
                  </a:moveTo>
                  <a:lnTo>
                    <a:pt x="7959011" y="0"/>
                  </a:lnTo>
                  <a:lnTo>
                    <a:pt x="7959011" y="0"/>
                  </a:lnTo>
                </a:path>
              </a:pathLst>
            </a:custGeom>
            <a:ln w="6775" cap="flat">
              <a:solidFill>
                <a:srgbClr val="EBEBEB">
                  <a:alpha val="100000"/>
                </a:srgbClr>
              </a:solidFill>
              <a:prstDash val="solid"/>
              <a:round/>
            </a:ln>
          </p:spPr>
          <p:txBody>
            <a:bodyPr/>
            <a:lstStyle/>
            <a:p/>
          </p:txBody>
        </p:sp>
        <p:sp>
          <p:nvSpPr>
            <p:cNvPr id="8" name="pl8"/>
            <p:cNvSpPr/>
            <p:nvPr/>
          </p:nvSpPr>
          <p:spPr>
            <a:xfrm>
              <a:off x="697869" y="4625535"/>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9" name="pl9"/>
            <p:cNvSpPr/>
            <p:nvPr/>
          </p:nvSpPr>
          <p:spPr>
            <a:xfrm>
              <a:off x="697869" y="3745422"/>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0" name="pl10"/>
            <p:cNvSpPr/>
            <p:nvPr/>
          </p:nvSpPr>
          <p:spPr>
            <a:xfrm>
              <a:off x="697869" y="2865309"/>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1" name="pl11"/>
            <p:cNvSpPr/>
            <p:nvPr/>
          </p:nvSpPr>
          <p:spPr>
            <a:xfrm>
              <a:off x="697869" y="1985196"/>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2" name="pl12"/>
            <p:cNvSpPr/>
            <p:nvPr/>
          </p:nvSpPr>
          <p:spPr>
            <a:xfrm>
              <a:off x="697869" y="1105083"/>
              <a:ext cx="7959011" cy="0"/>
            </a:xfrm>
            <a:custGeom>
              <a:avLst/>
              <a:pathLst>
                <a:path w="7959011" h="0">
                  <a:moveTo>
                    <a:pt x="0" y="0"/>
                  </a:moveTo>
                  <a:lnTo>
                    <a:pt x="7959011" y="0"/>
                  </a:lnTo>
                  <a:lnTo>
                    <a:pt x="7959011" y="0"/>
                  </a:lnTo>
                </a:path>
              </a:pathLst>
            </a:custGeom>
            <a:ln w="13550" cap="flat">
              <a:solidFill>
                <a:srgbClr val="EBEBEB">
                  <a:alpha val="100000"/>
                </a:srgbClr>
              </a:solidFill>
              <a:prstDash val="solid"/>
              <a:round/>
            </a:ln>
          </p:spPr>
          <p:txBody>
            <a:bodyPr/>
            <a:lstStyle/>
            <a:p/>
          </p:txBody>
        </p:sp>
        <p:sp>
          <p:nvSpPr>
            <p:cNvPr id="13" name="pl13"/>
            <p:cNvSpPr/>
            <p:nvPr/>
          </p:nvSpPr>
          <p:spPr>
            <a:xfrm>
              <a:off x="11904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64330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62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491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020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45492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114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0202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926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8318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737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16434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59643" y="2909314"/>
              <a:ext cx="261522" cy="1716220"/>
            </a:xfrm>
            <a:prstGeom prst="rect">
              <a:avLst/>
            </a:prstGeom>
            <a:solidFill>
              <a:srgbClr val="80BD41">
                <a:alpha val="100000"/>
              </a:srgbClr>
            </a:solidFill>
          </p:spPr>
          <p:txBody>
            <a:bodyPr/>
            <a:lstStyle/>
            <a:p/>
          </p:txBody>
        </p:sp>
        <p:sp>
          <p:nvSpPr>
            <p:cNvPr id="26" name="rc26"/>
            <p:cNvSpPr/>
            <p:nvPr/>
          </p:nvSpPr>
          <p:spPr>
            <a:xfrm>
              <a:off x="1059643" y="2909314"/>
              <a:ext cx="261522" cy="0"/>
            </a:xfrm>
            <a:prstGeom prst="rect">
              <a:avLst/>
            </a:prstGeom>
            <a:solidFill>
              <a:srgbClr val="0058AB">
                <a:alpha val="100000"/>
              </a:srgbClr>
            </a:solidFill>
          </p:spPr>
          <p:txBody>
            <a:bodyPr/>
            <a:lstStyle/>
            <a:p/>
          </p:txBody>
        </p:sp>
        <p:sp>
          <p:nvSpPr>
            <p:cNvPr id="27" name="rc27"/>
            <p:cNvSpPr/>
            <p:nvPr/>
          </p:nvSpPr>
          <p:spPr>
            <a:xfrm>
              <a:off x="1059643" y="2909314"/>
              <a:ext cx="261522" cy="0"/>
            </a:xfrm>
            <a:prstGeom prst="rect">
              <a:avLst/>
            </a:prstGeom>
            <a:solidFill>
              <a:srgbClr val="1CABE2">
                <a:alpha val="100000"/>
              </a:srgbClr>
            </a:solidFill>
          </p:spPr>
          <p:txBody>
            <a:bodyPr/>
            <a:lstStyle/>
            <a:p/>
          </p:txBody>
        </p:sp>
        <p:sp>
          <p:nvSpPr>
            <p:cNvPr id="28" name="rc28"/>
            <p:cNvSpPr/>
            <p:nvPr/>
          </p:nvSpPr>
          <p:spPr>
            <a:xfrm>
              <a:off x="1350224" y="2997326"/>
              <a:ext cx="261522" cy="1628209"/>
            </a:xfrm>
            <a:prstGeom prst="rect">
              <a:avLst/>
            </a:prstGeom>
            <a:solidFill>
              <a:srgbClr val="80BD41">
                <a:alpha val="100000"/>
              </a:srgbClr>
            </a:solidFill>
          </p:spPr>
          <p:txBody>
            <a:bodyPr/>
            <a:lstStyle/>
            <a:p/>
          </p:txBody>
        </p:sp>
        <p:sp>
          <p:nvSpPr>
            <p:cNvPr id="29" name="rc29"/>
            <p:cNvSpPr/>
            <p:nvPr/>
          </p:nvSpPr>
          <p:spPr>
            <a:xfrm>
              <a:off x="1350224" y="2997326"/>
              <a:ext cx="261522" cy="0"/>
            </a:xfrm>
            <a:prstGeom prst="rect">
              <a:avLst/>
            </a:prstGeom>
            <a:solidFill>
              <a:srgbClr val="0058AB">
                <a:alpha val="100000"/>
              </a:srgbClr>
            </a:solidFill>
          </p:spPr>
          <p:txBody>
            <a:bodyPr/>
            <a:lstStyle/>
            <a:p/>
          </p:txBody>
        </p:sp>
        <p:sp>
          <p:nvSpPr>
            <p:cNvPr id="30" name="rc30"/>
            <p:cNvSpPr/>
            <p:nvPr/>
          </p:nvSpPr>
          <p:spPr>
            <a:xfrm>
              <a:off x="1350224" y="2997326"/>
              <a:ext cx="261522" cy="0"/>
            </a:xfrm>
            <a:prstGeom prst="rect">
              <a:avLst/>
            </a:prstGeom>
            <a:solidFill>
              <a:srgbClr val="1CABE2">
                <a:alpha val="100000"/>
              </a:srgbClr>
            </a:solidFill>
          </p:spPr>
          <p:txBody>
            <a:bodyPr/>
            <a:lstStyle/>
            <a:p/>
          </p:txBody>
        </p:sp>
        <p:sp>
          <p:nvSpPr>
            <p:cNvPr id="31" name="rc31"/>
            <p:cNvSpPr/>
            <p:nvPr/>
          </p:nvSpPr>
          <p:spPr>
            <a:xfrm>
              <a:off x="1640805" y="3041331"/>
              <a:ext cx="261522" cy="1584203"/>
            </a:xfrm>
            <a:prstGeom prst="rect">
              <a:avLst/>
            </a:prstGeom>
            <a:solidFill>
              <a:srgbClr val="80BD41">
                <a:alpha val="100000"/>
              </a:srgbClr>
            </a:solidFill>
          </p:spPr>
          <p:txBody>
            <a:bodyPr/>
            <a:lstStyle/>
            <a:p/>
          </p:txBody>
        </p:sp>
        <p:sp>
          <p:nvSpPr>
            <p:cNvPr id="32" name="rc32"/>
            <p:cNvSpPr/>
            <p:nvPr/>
          </p:nvSpPr>
          <p:spPr>
            <a:xfrm>
              <a:off x="1640805" y="3041331"/>
              <a:ext cx="261522" cy="0"/>
            </a:xfrm>
            <a:prstGeom prst="rect">
              <a:avLst/>
            </a:prstGeom>
            <a:solidFill>
              <a:srgbClr val="0058AB">
                <a:alpha val="100000"/>
              </a:srgbClr>
            </a:solidFill>
          </p:spPr>
          <p:txBody>
            <a:bodyPr/>
            <a:lstStyle/>
            <a:p/>
          </p:txBody>
        </p:sp>
        <p:sp>
          <p:nvSpPr>
            <p:cNvPr id="33" name="rc33"/>
            <p:cNvSpPr/>
            <p:nvPr/>
          </p:nvSpPr>
          <p:spPr>
            <a:xfrm>
              <a:off x="1640805" y="3041331"/>
              <a:ext cx="261522" cy="0"/>
            </a:xfrm>
            <a:prstGeom prst="rect">
              <a:avLst/>
            </a:prstGeom>
            <a:solidFill>
              <a:srgbClr val="1CABE2">
                <a:alpha val="100000"/>
              </a:srgbClr>
            </a:solidFill>
          </p:spPr>
          <p:txBody>
            <a:bodyPr/>
            <a:lstStyle/>
            <a:p/>
          </p:txBody>
        </p:sp>
        <p:sp>
          <p:nvSpPr>
            <p:cNvPr id="34" name="rc34"/>
            <p:cNvSpPr/>
            <p:nvPr/>
          </p:nvSpPr>
          <p:spPr>
            <a:xfrm>
              <a:off x="1931386" y="3129343"/>
              <a:ext cx="261522" cy="1496192"/>
            </a:xfrm>
            <a:prstGeom prst="rect">
              <a:avLst/>
            </a:prstGeom>
            <a:solidFill>
              <a:srgbClr val="80BD41">
                <a:alpha val="100000"/>
              </a:srgbClr>
            </a:solidFill>
          </p:spPr>
          <p:txBody>
            <a:bodyPr/>
            <a:lstStyle/>
            <a:p/>
          </p:txBody>
        </p:sp>
        <p:sp>
          <p:nvSpPr>
            <p:cNvPr id="35" name="rc35"/>
            <p:cNvSpPr/>
            <p:nvPr/>
          </p:nvSpPr>
          <p:spPr>
            <a:xfrm>
              <a:off x="1931386" y="3041331"/>
              <a:ext cx="261522" cy="0"/>
            </a:xfrm>
            <a:prstGeom prst="rect">
              <a:avLst/>
            </a:prstGeom>
            <a:solidFill>
              <a:srgbClr val="0058AB">
                <a:alpha val="100000"/>
              </a:srgbClr>
            </a:solidFill>
          </p:spPr>
          <p:txBody>
            <a:bodyPr/>
            <a:lstStyle/>
            <a:p/>
          </p:txBody>
        </p:sp>
        <p:sp>
          <p:nvSpPr>
            <p:cNvPr id="36" name="rc36"/>
            <p:cNvSpPr/>
            <p:nvPr/>
          </p:nvSpPr>
          <p:spPr>
            <a:xfrm>
              <a:off x="1931386" y="3041331"/>
              <a:ext cx="261522" cy="88011"/>
            </a:xfrm>
            <a:prstGeom prst="rect">
              <a:avLst/>
            </a:prstGeom>
            <a:solidFill>
              <a:srgbClr val="1CABE2">
                <a:alpha val="100000"/>
              </a:srgbClr>
            </a:solidFill>
          </p:spPr>
          <p:txBody>
            <a:bodyPr/>
            <a:lstStyle/>
            <a:p/>
          </p:txBody>
        </p:sp>
        <p:sp>
          <p:nvSpPr>
            <p:cNvPr id="37" name="rc37"/>
            <p:cNvSpPr/>
            <p:nvPr/>
          </p:nvSpPr>
          <p:spPr>
            <a:xfrm>
              <a:off x="2221966" y="3085337"/>
              <a:ext cx="261522" cy="1540197"/>
            </a:xfrm>
            <a:prstGeom prst="rect">
              <a:avLst/>
            </a:prstGeom>
            <a:solidFill>
              <a:srgbClr val="80BD41">
                <a:alpha val="100000"/>
              </a:srgbClr>
            </a:solidFill>
          </p:spPr>
          <p:txBody>
            <a:bodyPr/>
            <a:lstStyle/>
            <a:p/>
          </p:txBody>
        </p:sp>
        <p:sp>
          <p:nvSpPr>
            <p:cNvPr id="38" name="rc38"/>
            <p:cNvSpPr/>
            <p:nvPr/>
          </p:nvSpPr>
          <p:spPr>
            <a:xfrm>
              <a:off x="2221966" y="3085337"/>
              <a:ext cx="261522" cy="0"/>
            </a:xfrm>
            <a:prstGeom prst="rect">
              <a:avLst/>
            </a:prstGeom>
            <a:solidFill>
              <a:srgbClr val="0058AB">
                <a:alpha val="100000"/>
              </a:srgbClr>
            </a:solidFill>
          </p:spPr>
          <p:txBody>
            <a:bodyPr/>
            <a:lstStyle/>
            <a:p/>
          </p:txBody>
        </p:sp>
        <p:sp>
          <p:nvSpPr>
            <p:cNvPr id="39" name="rc39"/>
            <p:cNvSpPr/>
            <p:nvPr/>
          </p:nvSpPr>
          <p:spPr>
            <a:xfrm>
              <a:off x="2221966" y="3085337"/>
              <a:ext cx="261522" cy="0"/>
            </a:xfrm>
            <a:prstGeom prst="rect">
              <a:avLst/>
            </a:prstGeom>
            <a:solidFill>
              <a:srgbClr val="1CABE2">
                <a:alpha val="100000"/>
              </a:srgbClr>
            </a:solidFill>
          </p:spPr>
          <p:txBody>
            <a:bodyPr/>
            <a:lstStyle/>
            <a:p/>
          </p:txBody>
        </p:sp>
        <p:sp>
          <p:nvSpPr>
            <p:cNvPr id="40" name="rc40"/>
            <p:cNvSpPr/>
            <p:nvPr/>
          </p:nvSpPr>
          <p:spPr>
            <a:xfrm>
              <a:off x="2512547" y="3305365"/>
              <a:ext cx="261522" cy="1320169"/>
            </a:xfrm>
            <a:prstGeom prst="rect">
              <a:avLst/>
            </a:prstGeom>
            <a:solidFill>
              <a:srgbClr val="80BD41">
                <a:alpha val="100000"/>
              </a:srgbClr>
            </a:solidFill>
          </p:spPr>
          <p:txBody>
            <a:bodyPr/>
            <a:lstStyle/>
            <a:p/>
          </p:txBody>
        </p:sp>
        <p:sp>
          <p:nvSpPr>
            <p:cNvPr id="41" name="rc41"/>
            <p:cNvSpPr/>
            <p:nvPr/>
          </p:nvSpPr>
          <p:spPr>
            <a:xfrm>
              <a:off x="2512547" y="3085337"/>
              <a:ext cx="261522" cy="88011"/>
            </a:xfrm>
            <a:prstGeom prst="rect">
              <a:avLst/>
            </a:prstGeom>
            <a:solidFill>
              <a:srgbClr val="0058AB">
                <a:alpha val="100000"/>
              </a:srgbClr>
            </a:solidFill>
          </p:spPr>
          <p:txBody>
            <a:bodyPr/>
            <a:lstStyle/>
            <a:p/>
          </p:txBody>
        </p:sp>
        <p:sp>
          <p:nvSpPr>
            <p:cNvPr id="42" name="rc42"/>
            <p:cNvSpPr/>
            <p:nvPr/>
          </p:nvSpPr>
          <p:spPr>
            <a:xfrm>
              <a:off x="2512547" y="3173348"/>
              <a:ext cx="261522" cy="132016"/>
            </a:xfrm>
            <a:prstGeom prst="rect">
              <a:avLst/>
            </a:prstGeom>
            <a:solidFill>
              <a:srgbClr val="1CABE2">
                <a:alpha val="100000"/>
              </a:srgbClr>
            </a:solidFill>
          </p:spPr>
          <p:txBody>
            <a:bodyPr/>
            <a:lstStyle/>
            <a:p/>
          </p:txBody>
        </p:sp>
        <p:sp>
          <p:nvSpPr>
            <p:cNvPr id="43" name="rc43"/>
            <p:cNvSpPr/>
            <p:nvPr/>
          </p:nvSpPr>
          <p:spPr>
            <a:xfrm>
              <a:off x="2803128" y="3129343"/>
              <a:ext cx="261522" cy="1496192"/>
            </a:xfrm>
            <a:prstGeom prst="rect">
              <a:avLst/>
            </a:prstGeom>
            <a:solidFill>
              <a:srgbClr val="80BD41">
                <a:alpha val="100000"/>
              </a:srgbClr>
            </a:solidFill>
          </p:spPr>
          <p:txBody>
            <a:bodyPr/>
            <a:lstStyle/>
            <a:p/>
          </p:txBody>
        </p:sp>
        <p:sp>
          <p:nvSpPr>
            <p:cNvPr id="44" name="rc44"/>
            <p:cNvSpPr/>
            <p:nvPr/>
          </p:nvSpPr>
          <p:spPr>
            <a:xfrm>
              <a:off x="2803128" y="3129343"/>
              <a:ext cx="261522" cy="0"/>
            </a:xfrm>
            <a:prstGeom prst="rect">
              <a:avLst/>
            </a:prstGeom>
            <a:solidFill>
              <a:srgbClr val="0058AB">
                <a:alpha val="100000"/>
              </a:srgbClr>
            </a:solidFill>
          </p:spPr>
          <p:txBody>
            <a:bodyPr/>
            <a:lstStyle/>
            <a:p/>
          </p:txBody>
        </p:sp>
        <p:sp>
          <p:nvSpPr>
            <p:cNvPr id="45" name="rc45"/>
            <p:cNvSpPr/>
            <p:nvPr/>
          </p:nvSpPr>
          <p:spPr>
            <a:xfrm>
              <a:off x="2803128" y="3129343"/>
              <a:ext cx="261522" cy="0"/>
            </a:xfrm>
            <a:prstGeom prst="rect">
              <a:avLst/>
            </a:prstGeom>
            <a:solidFill>
              <a:srgbClr val="1CABE2">
                <a:alpha val="100000"/>
              </a:srgbClr>
            </a:solidFill>
          </p:spPr>
          <p:txBody>
            <a:bodyPr/>
            <a:lstStyle/>
            <a:p/>
          </p:txBody>
        </p:sp>
        <p:sp>
          <p:nvSpPr>
            <p:cNvPr id="46" name="rc46"/>
            <p:cNvSpPr/>
            <p:nvPr/>
          </p:nvSpPr>
          <p:spPr>
            <a:xfrm>
              <a:off x="3093709" y="3173348"/>
              <a:ext cx="261522" cy="1452186"/>
            </a:xfrm>
            <a:prstGeom prst="rect">
              <a:avLst/>
            </a:prstGeom>
            <a:solidFill>
              <a:srgbClr val="80BD41">
                <a:alpha val="100000"/>
              </a:srgbClr>
            </a:solidFill>
          </p:spPr>
          <p:txBody>
            <a:bodyPr/>
            <a:lstStyle/>
            <a:p/>
          </p:txBody>
        </p:sp>
        <p:sp>
          <p:nvSpPr>
            <p:cNvPr id="47" name="rc47"/>
            <p:cNvSpPr/>
            <p:nvPr/>
          </p:nvSpPr>
          <p:spPr>
            <a:xfrm>
              <a:off x="3093709" y="3173348"/>
              <a:ext cx="261522" cy="0"/>
            </a:xfrm>
            <a:prstGeom prst="rect">
              <a:avLst/>
            </a:prstGeom>
            <a:solidFill>
              <a:srgbClr val="0058AB">
                <a:alpha val="100000"/>
              </a:srgbClr>
            </a:solidFill>
          </p:spPr>
          <p:txBody>
            <a:bodyPr/>
            <a:lstStyle/>
            <a:p/>
          </p:txBody>
        </p:sp>
        <p:sp>
          <p:nvSpPr>
            <p:cNvPr id="48" name="rc48"/>
            <p:cNvSpPr/>
            <p:nvPr/>
          </p:nvSpPr>
          <p:spPr>
            <a:xfrm>
              <a:off x="3093709" y="3173348"/>
              <a:ext cx="261522" cy="0"/>
            </a:xfrm>
            <a:prstGeom prst="rect">
              <a:avLst/>
            </a:prstGeom>
            <a:solidFill>
              <a:srgbClr val="1CABE2">
                <a:alpha val="100000"/>
              </a:srgbClr>
            </a:solidFill>
          </p:spPr>
          <p:txBody>
            <a:bodyPr/>
            <a:lstStyle/>
            <a:p/>
          </p:txBody>
        </p:sp>
        <p:sp>
          <p:nvSpPr>
            <p:cNvPr id="49" name="rc49"/>
            <p:cNvSpPr/>
            <p:nvPr/>
          </p:nvSpPr>
          <p:spPr>
            <a:xfrm>
              <a:off x="3384290" y="3173348"/>
              <a:ext cx="261522" cy="1452186"/>
            </a:xfrm>
            <a:prstGeom prst="rect">
              <a:avLst/>
            </a:prstGeom>
            <a:solidFill>
              <a:srgbClr val="80BD41">
                <a:alpha val="100000"/>
              </a:srgbClr>
            </a:solidFill>
          </p:spPr>
          <p:txBody>
            <a:bodyPr/>
            <a:lstStyle/>
            <a:p/>
          </p:txBody>
        </p:sp>
        <p:sp>
          <p:nvSpPr>
            <p:cNvPr id="50" name="rc50"/>
            <p:cNvSpPr/>
            <p:nvPr/>
          </p:nvSpPr>
          <p:spPr>
            <a:xfrm>
              <a:off x="3384290" y="3173348"/>
              <a:ext cx="261522" cy="0"/>
            </a:xfrm>
            <a:prstGeom prst="rect">
              <a:avLst/>
            </a:prstGeom>
            <a:solidFill>
              <a:srgbClr val="0058AB">
                <a:alpha val="100000"/>
              </a:srgbClr>
            </a:solidFill>
          </p:spPr>
          <p:txBody>
            <a:bodyPr/>
            <a:lstStyle/>
            <a:p/>
          </p:txBody>
        </p:sp>
        <p:sp>
          <p:nvSpPr>
            <p:cNvPr id="51" name="rc51"/>
            <p:cNvSpPr/>
            <p:nvPr/>
          </p:nvSpPr>
          <p:spPr>
            <a:xfrm>
              <a:off x="3384290" y="3173348"/>
              <a:ext cx="261522" cy="0"/>
            </a:xfrm>
            <a:prstGeom prst="rect">
              <a:avLst/>
            </a:prstGeom>
            <a:solidFill>
              <a:srgbClr val="1CABE2">
                <a:alpha val="100000"/>
              </a:srgbClr>
            </a:solidFill>
          </p:spPr>
          <p:txBody>
            <a:bodyPr/>
            <a:lstStyle/>
            <a:p/>
          </p:txBody>
        </p:sp>
        <p:sp>
          <p:nvSpPr>
            <p:cNvPr id="52" name="rc52"/>
            <p:cNvSpPr/>
            <p:nvPr/>
          </p:nvSpPr>
          <p:spPr>
            <a:xfrm>
              <a:off x="3674871" y="3217354"/>
              <a:ext cx="261522" cy="1408181"/>
            </a:xfrm>
            <a:prstGeom prst="rect">
              <a:avLst/>
            </a:prstGeom>
            <a:solidFill>
              <a:srgbClr val="80BD41">
                <a:alpha val="100000"/>
              </a:srgbClr>
            </a:solidFill>
          </p:spPr>
          <p:txBody>
            <a:bodyPr/>
            <a:lstStyle/>
            <a:p/>
          </p:txBody>
        </p:sp>
        <p:sp>
          <p:nvSpPr>
            <p:cNvPr id="53" name="rc53"/>
            <p:cNvSpPr/>
            <p:nvPr/>
          </p:nvSpPr>
          <p:spPr>
            <a:xfrm>
              <a:off x="3674871" y="3217354"/>
              <a:ext cx="261522" cy="0"/>
            </a:xfrm>
            <a:prstGeom prst="rect">
              <a:avLst/>
            </a:prstGeom>
            <a:solidFill>
              <a:srgbClr val="0058AB">
                <a:alpha val="100000"/>
              </a:srgbClr>
            </a:solidFill>
          </p:spPr>
          <p:txBody>
            <a:bodyPr/>
            <a:lstStyle/>
            <a:p/>
          </p:txBody>
        </p:sp>
        <p:sp>
          <p:nvSpPr>
            <p:cNvPr id="54" name="rc54"/>
            <p:cNvSpPr/>
            <p:nvPr/>
          </p:nvSpPr>
          <p:spPr>
            <a:xfrm>
              <a:off x="3674871" y="3217354"/>
              <a:ext cx="261522" cy="0"/>
            </a:xfrm>
            <a:prstGeom prst="rect">
              <a:avLst/>
            </a:prstGeom>
            <a:solidFill>
              <a:srgbClr val="1CABE2">
                <a:alpha val="100000"/>
              </a:srgbClr>
            </a:solidFill>
          </p:spPr>
          <p:txBody>
            <a:bodyPr/>
            <a:lstStyle/>
            <a:p/>
          </p:txBody>
        </p:sp>
        <p:sp>
          <p:nvSpPr>
            <p:cNvPr id="55" name="rc55"/>
            <p:cNvSpPr/>
            <p:nvPr/>
          </p:nvSpPr>
          <p:spPr>
            <a:xfrm>
              <a:off x="3965452" y="3305365"/>
              <a:ext cx="261522" cy="1320169"/>
            </a:xfrm>
            <a:prstGeom prst="rect">
              <a:avLst/>
            </a:prstGeom>
            <a:solidFill>
              <a:srgbClr val="80BD41">
                <a:alpha val="100000"/>
              </a:srgbClr>
            </a:solidFill>
          </p:spPr>
          <p:txBody>
            <a:bodyPr/>
            <a:lstStyle/>
            <a:p/>
          </p:txBody>
        </p:sp>
        <p:sp>
          <p:nvSpPr>
            <p:cNvPr id="56" name="rc56"/>
            <p:cNvSpPr/>
            <p:nvPr/>
          </p:nvSpPr>
          <p:spPr>
            <a:xfrm>
              <a:off x="3965452" y="3305365"/>
              <a:ext cx="261522" cy="0"/>
            </a:xfrm>
            <a:prstGeom prst="rect">
              <a:avLst/>
            </a:prstGeom>
            <a:solidFill>
              <a:srgbClr val="0058AB">
                <a:alpha val="100000"/>
              </a:srgbClr>
            </a:solidFill>
          </p:spPr>
          <p:txBody>
            <a:bodyPr/>
            <a:lstStyle/>
            <a:p/>
          </p:txBody>
        </p:sp>
        <p:sp>
          <p:nvSpPr>
            <p:cNvPr id="57" name="rc57"/>
            <p:cNvSpPr/>
            <p:nvPr/>
          </p:nvSpPr>
          <p:spPr>
            <a:xfrm>
              <a:off x="3965452" y="3305365"/>
              <a:ext cx="261522" cy="0"/>
            </a:xfrm>
            <a:prstGeom prst="rect">
              <a:avLst/>
            </a:prstGeom>
            <a:solidFill>
              <a:srgbClr val="1CABE2">
                <a:alpha val="100000"/>
              </a:srgbClr>
            </a:solidFill>
          </p:spPr>
          <p:txBody>
            <a:bodyPr/>
            <a:lstStyle/>
            <a:p/>
          </p:txBody>
        </p:sp>
        <p:sp>
          <p:nvSpPr>
            <p:cNvPr id="58" name="rc58"/>
            <p:cNvSpPr/>
            <p:nvPr/>
          </p:nvSpPr>
          <p:spPr>
            <a:xfrm>
              <a:off x="4256033" y="3393377"/>
              <a:ext cx="261522" cy="1232158"/>
            </a:xfrm>
            <a:prstGeom prst="rect">
              <a:avLst/>
            </a:prstGeom>
            <a:solidFill>
              <a:srgbClr val="80BD41">
                <a:alpha val="100000"/>
              </a:srgbClr>
            </a:solidFill>
          </p:spPr>
          <p:txBody>
            <a:bodyPr/>
            <a:lstStyle/>
            <a:p/>
          </p:txBody>
        </p:sp>
        <p:sp>
          <p:nvSpPr>
            <p:cNvPr id="59" name="rc59"/>
            <p:cNvSpPr/>
            <p:nvPr/>
          </p:nvSpPr>
          <p:spPr>
            <a:xfrm>
              <a:off x="4256033" y="3393377"/>
              <a:ext cx="261522" cy="0"/>
            </a:xfrm>
            <a:prstGeom prst="rect">
              <a:avLst/>
            </a:prstGeom>
            <a:solidFill>
              <a:srgbClr val="0058AB">
                <a:alpha val="100000"/>
              </a:srgbClr>
            </a:solidFill>
          </p:spPr>
          <p:txBody>
            <a:bodyPr/>
            <a:lstStyle/>
            <a:p/>
          </p:txBody>
        </p:sp>
        <p:sp>
          <p:nvSpPr>
            <p:cNvPr id="60" name="rc60"/>
            <p:cNvSpPr/>
            <p:nvPr/>
          </p:nvSpPr>
          <p:spPr>
            <a:xfrm>
              <a:off x="4256033" y="3393377"/>
              <a:ext cx="261522" cy="0"/>
            </a:xfrm>
            <a:prstGeom prst="rect">
              <a:avLst/>
            </a:prstGeom>
            <a:solidFill>
              <a:srgbClr val="1CABE2">
                <a:alpha val="100000"/>
              </a:srgbClr>
            </a:solidFill>
          </p:spPr>
          <p:txBody>
            <a:bodyPr/>
            <a:lstStyle/>
            <a:p/>
          </p:txBody>
        </p:sp>
        <p:sp>
          <p:nvSpPr>
            <p:cNvPr id="61" name="rc61"/>
            <p:cNvSpPr/>
            <p:nvPr/>
          </p:nvSpPr>
          <p:spPr>
            <a:xfrm>
              <a:off x="4546614" y="3437382"/>
              <a:ext cx="261522" cy="1188152"/>
            </a:xfrm>
            <a:prstGeom prst="rect">
              <a:avLst/>
            </a:prstGeom>
            <a:solidFill>
              <a:srgbClr val="80BD41">
                <a:alpha val="100000"/>
              </a:srgbClr>
            </a:solidFill>
          </p:spPr>
          <p:txBody>
            <a:bodyPr/>
            <a:lstStyle/>
            <a:p/>
          </p:txBody>
        </p:sp>
        <p:sp>
          <p:nvSpPr>
            <p:cNvPr id="62" name="rc62"/>
            <p:cNvSpPr/>
            <p:nvPr/>
          </p:nvSpPr>
          <p:spPr>
            <a:xfrm>
              <a:off x="4546614" y="3437382"/>
              <a:ext cx="261522" cy="0"/>
            </a:xfrm>
            <a:prstGeom prst="rect">
              <a:avLst/>
            </a:prstGeom>
            <a:solidFill>
              <a:srgbClr val="0058AB">
                <a:alpha val="100000"/>
              </a:srgbClr>
            </a:solidFill>
          </p:spPr>
          <p:txBody>
            <a:bodyPr/>
            <a:lstStyle/>
            <a:p/>
          </p:txBody>
        </p:sp>
        <p:sp>
          <p:nvSpPr>
            <p:cNvPr id="63" name="rc63"/>
            <p:cNvSpPr/>
            <p:nvPr/>
          </p:nvSpPr>
          <p:spPr>
            <a:xfrm>
              <a:off x="4546614" y="3437382"/>
              <a:ext cx="261522" cy="0"/>
            </a:xfrm>
            <a:prstGeom prst="rect">
              <a:avLst/>
            </a:prstGeom>
            <a:solidFill>
              <a:srgbClr val="1CABE2">
                <a:alpha val="100000"/>
              </a:srgbClr>
            </a:solidFill>
          </p:spPr>
          <p:txBody>
            <a:bodyPr/>
            <a:lstStyle/>
            <a:p/>
          </p:txBody>
        </p:sp>
        <p:sp>
          <p:nvSpPr>
            <p:cNvPr id="64" name="rc64"/>
            <p:cNvSpPr/>
            <p:nvPr/>
          </p:nvSpPr>
          <p:spPr>
            <a:xfrm>
              <a:off x="4837195" y="3437382"/>
              <a:ext cx="261522" cy="1188152"/>
            </a:xfrm>
            <a:prstGeom prst="rect">
              <a:avLst/>
            </a:prstGeom>
            <a:solidFill>
              <a:srgbClr val="80BD41">
                <a:alpha val="100000"/>
              </a:srgbClr>
            </a:solidFill>
          </p:spPr>
          <p:txBody>
            <a:bodyPr/>
            <a:lstStyle/>
            <a:p/>
          </p:txBody>
        </p:sp>
        <p:sp>
          <p:nvSpPr>
            <p:cNvPr id="65" name="rc65"/>
            <p:cNvSpPr/>
            <p:nvPr/>
          </p:nvSpPr>
          <p:spPr>
            <a:xfrm>
              <a:off x="4837195" y="3437382"/>
              <a:ext cx="261522" cy="0"/>
            </a:xfrm>
            <a:prstGeom prst="rect">
              <a:avLst/>
            </a:prstGeom>
            <a:solidFill>
              <a:srgbClr val="0058AB">
                <a:alpha val="100000"/>
              </a:srgbClr>
            </a:solidFill>
          </p:spPr>
          <p:txBody>
            <a:bodyPr/>
            <a:lstStyle/>
            <a:p/>
          </p:txBody>
        </p:sp>
        <p:sp>
          <p:nvSpPr>
            <p:cNvPr id="66" name="rc66"/>
            <p:cNvSpPr/>
            <p:nvPr/>
          </p:nvSpPr>
          <p:spPr>
            <a:xfrm>
              <a:off x="4837195" y="3437382"/>
              <a:ext cx="261522" cy="0"/>
            </a:xfrm>
            <a:prstGeom prst="rect">
              <a:avLst/>
            </a:prstGeom>
            <a:solidFill>
              <a:srgbClr val="1CABE2">
                <a:alpha val="100000"/>
              </a:srgbClr>
            </a:solidFill>
          </p:spPr>
          <p:txBody>
            <a:bodyPr/>
            <a:lstStyle/>
            <a:p/>
          </p:txBody>
        </p:sp>
        <p:sp>
          <p:nvSpPr>
            <p:cNvPr id="67" name="rc67"/>
            <p:cNvSpPr/>
            <p:nvPr/>
          </p:nvSpPr>
          <p:spPr>
            <a:xfrm>
              <a:off x="5127776" y="3481388"/>
              <a:ext cx="261522" cy="1144147"/>
            </a:xfrm>
            <a:prstGeom prst="rect">
              <a:avLst/>
            </a:prstGeom>
            <a:solidFill>
              <a:srgbClr val="80BD41">
                <a:alpha val="100000"/>
              </a:srgbClr>
            </a:solidFill>
          </p:spPr>
          <p:txBody>
            <a:bodyPr/>
            <a:lstStyle/>
            <a:p/>
          </p:txBody>
        </p:sp>
        <p:sp>
          <p:nvSpPr>
            <p:cNvPr id="68" name="rc68"/>
            <p:cNvSpPr/>
            <p:nvPr/>
          </p:nvSpPr>
          <p:spPr>
            <a:xfrm>
              <a:off x="5127776" y="3481388"/>
              <a:ext cx="261522" cy="0"/>
            </a:xfrm>
            <a:prstGeom prst="rect">
              <a:avLst/>
            </a:prstGeom>
            <a:solidFill>
              <a:srgbClr val="0058AB">
                <a:alpha val="100000"/>
              </a:srgbClr>
            </a:solidFill>
          </p:spPr>
          <p:txBody>
            <a:bodyPr/>
            <a:lstStyle/>
            <a:p/>
          </p:txBody>
        </p:sp>
        <p:sp>
          <p:nvSpPr>
            <p:cNvPr id="69" name="rc69"/>
            <p:cNvSpPr/>
            <p:nvPr/>
          </p:nvSpPr>
          <p:spPr>
            <a:xfrm>
              <a:off x="5127776" y="3481388"/>
              <a:ext cx="261522" cy="0"/>
            </a:xfrm>
            <a:prstGeom prst="rect">
              <a:avLst/>
            </a:prstGeom>
            <a:solidFill>
              <a:srgbClr val="1CABE2">
                <a:alpha val="100000"/>
              </a:srgbClr>
            </a:solidFill>
          </p:spPr>
          <p:txBody>
            <a:bodyPr/>
            <a:lstStyle/>
            <a:p/>
          </p:txBody>
        </p:sp>
        <p:sp>
          <p:nvSpPr>
            <p:cNvPr id="70" name="rc70"/>
            <p:cNvSpPr/>
            <p:nvPr/>
          </p:nvSpPr>
          <p:spPr>
            <a:xfrm>
              <a:off x="5418357" y="3481388"/>
              <a:ext cx="261522" cy="1144147"/>
            </a:xfrm>
            <a:prstGeom prst="rect">
              <a:avLst/>
            </a:prstGeom>
            <a:solidFill>
              <a:srgbClr val="80BD41">
                <a:alpha val="100000"/>
              </a:srgbClr>
            </a:solidFill>
          </p:spPr>
          <p:txBody>
            <a:bodyPr/>
            <a:lstStyle/>
            <a:p/>
          </p:txBody>
        </p:sp>
        <p:sp>
          <p:nvSpPr>
            <p:cNvPr id="71" name="rc71"/>
            <p:cNvSpPr/>
            <p:nvPr/>
          </p:nvSpPr>
          <p:spPr>
            <a:xfrm>
              <a:off x="5418357" y="3481388"/>
              <a:ext cx="261522" cy="0"/>
            </a:xfrm>
            <a:prstGeom prst="rect">
              <a:avLst/>
            </a:prstGeom>
            <a:solidFill>
              <a:srgbClr val="0058AB">
                <a:alpha val="100000"/>
              </a:srgbClr>
            </a:solidFill>
          </p:spPr>
          <p:txBody>
            <a:bodyPr/>
            <a:lstStyle/>
            <a:p/>
          </p:txBody>
        </p:sp>
        <p:sp>
          <p:nvSpPr>
            <p:cNvPr id="72" name="rc72"/>
            <p:cNvSpPr/>
            <p:nvPr/>
          </p:nvSpPr>
          <p:spPr>
            <a:xfrm>
              <a:off x="5418357" y="3481388"/>
              <a:ext cx="261522" cy="0"/>
            </a:xfrm>
            <a:prstGeom prst="rect">
              <a:avLst/>
            </a:prstGeom>
            <a:solidFill>
              <a:srgbClr val="1CABE2">
                <a:alpha val="100000"/>
              </a:srgbClr>
            </a:solidFill>
          </p:spPr>
          <p:txBody>
            <a:bodyPr/>
            <a:lstStyle/>
            <a:p/>
          </p:txBody>
        </p:sp>
        <p:sp>
          <p:nvSpPr>
            <p:cNvPr id="73" name="rc73"/>
            <p:cNvSpPr/>
            <p:nvPr/>
          </p:nvSpPr>
          <p:spPr>
            <a:xfrm>
              <a:off x="5708938" y="3481388"/>
              <a:ext cx="261522" cy="1144147"/>
            </a:xfrm>
            <a:prstGeom prst="rect">
              <a:avLst/>
            </a:prstGeom>
            <a:solidFill>
              <a:srgbClr val="80BD41">
                <a:alpha val="100000"/>
              </a:srgbClr>
            </a:solidFill>
          </p:spPr>
          <p:txBody>
            <a:bodyPr/>
            <a:lstStyle/>
            <a:p/>
          </p:txBody>
        </p:sp>
        <p:sp>
          <p:nvSpPr>
            <p:cNvPr id="74" name="rc74"/>
            <p:cNvSpPr/>
            <p:nvPr/>
          </p:nvSpPr>
          <p:spPr>
            <a:xfrm>
              <a:off x="5708938" y="3481388"/>
              <a:ext cx="261522" cy="0"/>
            </a:xfrm>
            <a:prstGeom prst="rect">
              <a:avLst/>
            </a:prstGeom>
            <a:solidFill>
              <a:srgbClr val="0058AB">
                <a:alpha val="100000"/>
              </a:srgbClr>
            </a:solidFill>
          </p:spPr>
          <p:txBody>
            <a:bodyPr/>
            <a:lstStyle/>
            <a:p/>
          </p:txBody>
        </p:sp>
        <p:sp>
          <p:nvSpPr>
            <p:cNvPr id="75" name="rc75"/>
            <p:cNvSpPr/>
            <p:nvPr/>
          </p:nvSpPr>
          <p:spPr>
            <a:xfrm>
              <a:off x="5708938" y="3481388"/>
              <a:ext cx="261522" cy="0"/>
            </a:xfrm>
            <a:prstGeom prst="rect">
              <a:avLst/>
            </a:prstGeom>
            <a:solidFill>
              <a:srgbClr val="1CABE2">
                <a:alpha val="100000"/>
              </a:srgbClr>
            </a:solidFill>
          </p:spPr>
          <p:txBody>
            <a:bodyPr/>
            <a:lstStyle/>
            <a:p/>
          </p:txBody>
        </p:sp>
        <p:sp>
          <p:nvSpPr>
            <p:cNvPr id="76" name="rc76"/>
            <p:cNvSpPr/>
            <p:nvPr/>
          </p:nvSpPr>
          <p:spPr>
            <a:xfrm>
              <a:off x="5999519" y="3525394"/>
              <a:ext cx="261522" cy="1100141"/>
            </a:xfrm>
            <a:prstGeom prst="rect">
              <a:avLst/>
            </a:prstGeom>
            <a:solidFill>
              <a:srgbClr val="80BD41">
                <a:alpha val="100000"/>
              </a:srgbClr>
            </a:solidFill>
          </p:spPr>
          <p:txBody>
            <a:bodyPr/>
            <a:lstStyle/>
            <a:p/>
          </p:txBody>
        </p:sp>
        <p:sp>
          <p:nvSpPr>
            <p:cNvPr id="77" name="rc77"/>
            <p:cNvSpPr/>
            <p:nvPr/>
          </p:nvSpPr>
          <p:spPr>
            <a:xfrm>
              <a:off x="5999519" y="3525394"/>
              <a:ext cx="261522" cy="0"/>
            </a:xfrm>
            <a:prstGeom prst="rect">
              <a:avLst/>
            </a:prstGeom>
            <a:solidFill>
              <a:srgbClr val="0058AB">
                <a:alpha val="100000"/>
              </a:srgbClr>
            </a:solidFill>
          </p:spPr>
          <p:txBody>
            <a:bodyPr/>
            <a:lstStyle/>
            <a:p/>
          </p:txBody>
        </p:sp>
        <p:sp>
          <p:nvSpPr>
            <p:cNvPr id="78" name="rc78"/>
            <p:cNvSpPr/>
            <p:nvPr/>
          </p:nvSpPr>
          <p:spPr>
            <a:xfrm>
              <a:off x="5999519" y="3525394"/>
              <a:ext cx="261522" cy="0"/>
            </a:xfrm>
            <a:prstGeom prst="rect">
              <a:avLst/>
            </a:prstGeom>
            <a:solidFill>
              <a:srgbClr val="1CABE2">
                <a:alpha val="100000"/>
              </a:srgbClr>
            </a:solidFill>
          </p:spPr>
          <p:txBody>
            <a:bodyPr/>
            <a:lstStyle/>
            <a:p/>
          </p:txBody>
        </p:sp>
        <p:sp>
          <p:nvSpPr>
            <p:cNvPr id="79" name="rc79"/>
            <p:cNvSpPr/>
            <p:nvPr/>
          </p:nvSpPr>
          <p:spPr>
            <a:xfrm>
              <a:off x="6290100" y="3525394"/>
              <a:ext cx="261522" cy="1100141"/>
            </a:xfrm>
            <a:prstGeom prst="rect">
              <a:avLst/>
            </a:prstGeom>
            <a:solidFill>
              <a:srgbClr val="80BD41">
                <a:alpha val="100000"/>
              </a:srgbClr>
            </a:solidFill>
          </p:spPr>
          <p:txBody>
            <a:bodyPr/>
            <a:lstStyle/>
            <a:p/>
          </p:txBody>
        </p:sp>
        <p:sp>
          <p:nvSpPr>
            <p:cNvPr id="80" name="rc80"/>
            <p:cNvSpPr/>
            <p:nvPr/>
          </p:nvSpPr>
          <p:spPr>
            <a:xfrm>
              <a:off x="6290100" y="3525394"/>
              <a:ext cx="261522" cy="0"/>
            </a:xfrm>
            <a:prstGeom prst="rect">
              <a:avLst/>
            </a:prstGeom>
            <a:solidFill>
              <a:srgbClr val="0058AB">
                <a:alpha val="100000"/>
              </a:srgbClr>
            </a:solidFill>
          </p:spPr>
          <p:txBody>
            <a:bodyPr/>
            <a:lstStyle/>
            <a:p/>
          </p:txBody>
        </p:sp>
        <p:sp>
          <p:nvSpPr>
            <p:cNvPr id="81" name="rc81"/>
            <p:cNvSpPr/>
            <p:nvPr/>
          </p:nvSpPr>
          <p:spPr>
            <a:xfrm>
              <a:off x="6290100" y="3525394"/>
              <a:ext cx="261522" cy="0"/>
            </a:xfrm>
            <a:prstGeom prst="rect">
              <a:avLst/>
            </a:prstGeom>
            <a:solidFill>
              <a:srgbClr val="1CABE2">
                <a:alpha val="100000"/>
              </a:srgbClr>
            </a:solidFill>
          </p:spPr>
          <p:txBody>
            <a:bodyPr/>
            <a:lstStyle/>
            <a:p/>
          </p:txBody>
        </p:sp>
        <p:sp>
          <p:nvSpPr>
            <p:cNvPr id="82" name="rc82"/>
            <p:cNvSpPr/>
            <p:nvPr/>
          </p:nvSpPr>
          <p:spPr>
            <a:xfrm>
              <a:off x="6580681" y="3525394"/>
              <a:ext cx="261522" cy="1100141"/>
            </a:xfrm>
            <a:prstGeom prst="rect">
              <a:avLst/>
            </a:prstGeom>
            <a:solidFill>
              <a:srgbClr val="80BD41">
                <a:alpha val="100000"/>
              </a:srgbClr>
            </a:solidFill>
          </p:spPr>
          <p:txBody>
            <a:bodyPr/>
            <a:lstStyle/>
            <a:p/>
          </p:txBody>
        </p:sp>
        <p:sp>
          <p:nvSpPr>
            <p:cNvPr id="83" name="rc83"/>
            <p:cNvSpPr/>
            <p:nvPr/>
          </p:nvSpPr>
          <p:spPr>
            <a:xfrm>
              <a:off x="6580681" y="3525394"/>
              <a:ext cx="261522" cy="0"/>
            </a:xfrm>
            <a:prstGeom prst="rect">
              <a:avLst/>
            </a:prstGeom>
            <a:solidFill>
              <a:srgbClr val="0058AB">
                <a:alpha val="100000"/>
              </a:srgbClr>
            </a:solidFill>
          </p:spPr>
          <p:txBody>
            <a:bodyPr/>
            <a:lstStyle/>
            <a:p/>
          </p:txBody>
        </p:sp>
        <p:sp>
          <p:nvSpPr>
            <p:cNvPr id="84" name="rc84"/>
            <p:cNvSpPr/>
            <p:nvPr/>
          </p:nvSpPr>
          <p:spPr>
            <a:xfrm>
              <a:off x="6580681" y="3525394"/>
              <a:ext cx="261522" cy="0"/>
            </a:xfrm>
            <a:prstGeom prst="rect">
              <a:avLst/>
            </a:prstGeom>
            <a:solidFill>
              <a:srgbClr val="1CABE2">
                <a:alpha val="100000"/>
              </a:srgbClr>
            </a:solidFill>
          </p:spPr>
          <p:txBody>
            <a:bodyPr/>
            <a:lstStyle/>
            <a:p/>
          </p:txBody>
        </p:sp>
        <p:sp>
          <p:nvSpPr>
            <p:cNvPr id="85" name="rc85"/>
            <p:cNvSpPr/>
            <p:nvPr/>
          </p:nvSpPr>
          <p:spPr>
            <a:xfrm>
              <a:off x="6871261" y="3525394"/>
              <a:ext cx="261522" cy="1100141"/>
            </a:xfrm>
            <a:prstGeom prst="rect">
              <a:avLst/>
            </a:prstGeom>
            <a:solidFill>
              <a:srgbClr val="80BD41">
                <a:alpha val="100000"/>
              </a:srgbClr>
            </a:solidFill>
          </p:spPr>
          <p:txBody>
            <a:bodyPr/>
            <a:lstStyle/>
            <a:p/>
          </p:txBody>
        </p:sp>
        <p:sp>
          <p:nvSpPr>
            <p:cNvPr id="86" name="rc86"/>
            <p:cNvSpPr/>
            <p:nvPr/>
          </p:nvSpPr>
          <p:spPr>
            <a:xfrm>
              <a:off x="6871261" y="3525394"/>
              <a:ext cx="261522" cy="0"/>
            </a:xfrm>
            <a:prstGeom prst="rect">
              <a:avLst/>
            </a:prstGeom>
            <a:solidFill>
              <a:srgbClr val="0058AB">
                <a:alpha val="100000"/>
              </a:srgbClr>
            </a:solidFill>
          </p:spPr>
          <p:txBody>
            <a:bodyPr/>
            <a:lstStyle/>
            <a:p/>
          </p:txBody>
        </p:sp>
        <p:sp>
          <p:nvSpPr>
            <p:cNvPr id="87" name="rc87"/>
            <p:cNvSpPr/>
            <p:nvPr/>
          </p:nvSpPr>
          <p:spPr>
            <a:xfrm>
              <a:off x="6871261" y="3525394"/>
              <a:ext cx="261522" cy="0"/>
            </a:xfrm>
            <a:prstGeom prst="rect">
              <a:avLst/>
            </a:prstGeom>
            <a:solidFill>
              <a:srgbClr val="1CABE2">
                <a:alpha val="100000"/>
              </a:srgbClr>
            </a:solidFill>
          </p:spPr>
          <p:txBody>
            <a:bodyPr/>
            <a:lstStyle/>
            <a:p/>
          </p:txBody>
        </p:sp>
        <p:sp>
          <p:nvSpPr>
            <p:cNvPr id="88" name="rc88"/>
            <p:cNvSpPr/>
            <p:nvPr/>
          </p:nvSpPr>
          <p:spPr>
            <a:xfrm>
              <a:off x="7161842" y="3525394"/>
              <a:ext cx="261522" cy="1100141"/>
            </a:xfrm>
            <a:prstGeom prst="rect">
              <a:avLst/>
            </a:prstGeom>
            <a:solidFill>
              <a:srgbClr val="80BD41">
                <a:alpha val="100000"/>
              </a:srgbClr>
            </a:solidFill>
          </p:spPr>
          <p:txBody>
            <a:bodyPr/>
            <a:lstStyle/>
            <a:p/>
          </p:txBody>
        </p:sp>
        <p:sp>
          <p:nvSpPr>
            <p:cNvPr id="89" name="rc89"/>
            <p:cNvSpPr/>
            <p:nvPr/>
          </p:nvSpPr>
          <p:spPr>
            <a:xfrm>
              <a:off x="7161842" y="3525394"/>
              <a:ext cx="261522" cy="0"/>
            </a:xfrm>
            <a:prstGeom prst="rect">
              <a:avLst/>
            </a:prstGeom>
            <a:solidFill>
              <a:srgbClr val="0058AB">
                <a:alpha val="100000"/>
              </a:srgbClr>
            </a:solidFill>
          </p:spPr>
          <p:txBody>
            <a:bodyPr/>
            <a:lstStyle/>
            <a:p/>
          </p:txBody>
        </p:sp>
        <p:sp>
          <p:nvSpPr>
            <p:cNvPr id="90" name="rc90"/>
            <p:cNvSpPr/>
            <p:nvPr/>
          </p:nvSpPr>
          <p:spPr>
            <a:xfrm>
              <a:off x="7161842" y="3525394"/>
              <a:ext cx="261522" cy="0"/>
            </a:xfrm>
            <a:prstGeom prst="rect">
              <a:avLst/>
            </a:prstGeom>
            <a:solidFill>
              <a:srgbClr val="1CABE2">
                <a:alpha val="100000"/>
              </a:srgbClr>
            </a:solidFill>
          </p:spPr>
          <p:txBody>
            <a:bodyPr/>
            <a:lstStyle/>
            <a:p/>
          </p:txBody>
        </p:sp>
        <p:sp>
          <p:nvSpPr>
            <p:cNvPr id="91" name="rc91"/>
            <p:cNvSpPr/>
            <p:nvPr/>
          </p:nvSpPr>
          <p:spPr>
            <a:xfrm>
              <a:off x="7452423" y="3525394"/>
              <a:ext cx="261522" cy="1100141"/>
            </a:xfrm>
            <a:prstGeom prst="rect">
              <a:avLst/>
            </a:prstGeom>
            <a:solidFill>
              <a:srgbClr val="80BD41">
                <a:alpha val="100000"/>
              </a:srgbClr>
            </a:solidFill>
          </p:spPr>
          <p:txBody>
            <a:bodyPr/>
            <a:lstStyle/>
            <a:p/>
          </p:txBody>
        </p:sp>
        <p:sp>
          <p:nvSpPr>
            <p:cNvPr id="92" name="rc92"/>
            <p:cNvSpPr/>
            <p:nvPr/>
          </p:nvSpPr>
          <p:spPr>
            <a:xfrm>
              <a:off x="7452423" y="3525394"/>
              <a:ext cx="261522" cy="0"/>
            </a:xfrm>
            <a:prstGeom prst="rect">
              <a:avLst/>
            </a:prstGeom>
            <a:solidFill>
              <a:srgbClr val="0058AB">
                <a:alpha val="100000"/>
              </a:srgbClr>
            </a:solidFill>
          </p:spPr>
          <p:txBody>
            <a:bodyPr/>
            <a:lstStyle/>
            <a:p/>
          </p:txBody>
        </p:sp>
        <p:sp>
          <p:nvSpPr>
            <p:cNvPr id="93" name="rc93"/>
            <p:cNvSpPr/>
            <p:nvPr/>
          </p:nvSpPr>
          <p:spPr>
            <a:xfrm>
              <a:off x="7452423" y="3525394"/>
              <a:ext cx="261522" cy="0"/>
            </a:xfrm>
            <a:prstGeom prst="rect">
              <a:avLst/>
            </a:prstGeom>
            <a:solidFill>
              <a:srgbClr val="1CABE2">
                <a:alpha val="100000"/>
              </a:srgbClr>
            </a:solidFill>
          </p:spPr>
          <p:txBody>
            <a:bodyPr/>
            <a:lstStyle/>
            <a:p/>
          </p:txBody>
        </p:sp>
        <p:sp>
          <p:nvSpPr>
            <p:cNvPr id="94" name="rc94"/>
            <p:cNvSpPr/>
            <p:nvPr/>
          </p:nvSpPr>
          <p:spPr>
            <a:xfrm>
              <a:off x="7743004" y="3525394"/>
              <a:ext cx="261522" cy="1100141"/>
            </a:xfrm>
            <a:prstGeom prst="rect">
              <a:avLst/>
            </a:prstGeom>
            <a:solidFill>
              <a:srgbClr val="80BD41">
                <a:alpha val="100000"/>
              </a:srgbClr>
            </a:solidFill>
          </p:spPr>
          <p:txBody>
            <a:bodyPr/>
            <a:lstStyle/>
            <a:p/>
          </p:txBody>
        </p:sp>
        <p:sp>
          <p:nvSpPr>
            <p:cNvPr id="95" name="rc95"/>
            <p:cNvSpPr/>
            <p:nvPr/>
          </p:nvSpPr>
          <p:spPr>
            <a:xfrm>
              <a:off x="7743004" y="3525394"/>
              <a:ext cx="261522" cy="0"/>
            </a:xfrm>
            <a:prstGeom prst="rect">
              <a:avLst/>
            </a:prstGeom>
            <a:solidFill>
              <a:srgbClr val="0058AB">
                <a:alpha val="100000"/>
              </a:srgbClr>
            </a:solidFill>
          </p:spPr>
          <p:txBody>
            <a:bodyPr/>
            <a:lstStyle/>
            <a:p/>
          </p:txBody>
        </p:sp>
        <p:sp>
          <p:nvSpPr>
            <p:cNvPr id="96" name="rc96"/>
            <p:cNvSpPr/>
            <p:nvPr/>
          </p:nvSpPr>
          <p:spPr>
            <a:xfrm>
              <a:off x="7743004" y="3525394"/>
              <a:ext cx="261522" cy="0"/>
            </a:xfrm>
            <a:prstGeom prst="rect">
              <a:avLst/>
            </a:prstGeom>
            <a:solidFill>
              <a:srgbClr val="1CABE2">
                <a:alpha val="100000"/>
              </a:srgbClr>
            </a:solidFill>
          </p:spPr>
          <p:txBody>
            <a:bodyPr/>
            <a:lstStyle/>
            <a:p/>
          </p:txBody>
        </p:sp>
        <p:sp>
          <p:nvSpPr>
            <p:cNvPr id="97" name="rc97"/>
            <p:cNvSpPr/>
            <p:nvPr/>
          </p:nvSpPr>
          <p:spPr>
            <a:xfrm>
              <a:off x="8033585" y="3525394"/>
              <a:ext cx="261522" cy="1100141"/>
            </a:xfrm>
            <a:prstGeom prst="rect">
              <a:avLst/>
            </a:prstGeom>
            <a:solidFill>
              <a:srgbClr val="80BD41">
                <a:alpha val="100000"/>
              </a:srgbClr>
            </a:solidFill>
          </p:spPr>
          <p:txBody>
            <a:bodyPr/>
            <a:lstStyle/>
            <a:p/>
          </p:txBody>
        </p:sp>
        <p:sp>
          <p:nvSpPr>
            <p:cNvPr id="98" name="rc98"/>
            <p:cNvSpPr/>
            <p:nvPr/>
          </p:nvSpPr>
          <p:spPr>
            <a:xfrm>
              <a:off x="8033585" y="3525394"/>
              <a:ext cx="261522" cy="0"/>
            </a:xfrm>
            <a:prstGeom prst="rect">
              <a:avLst/>
            </a:prstGeom>
            <a:solidFill>
              <a:srgbClr val="0058AB">
                <a:alpha val="100000"/>
              </a:srgbClr>
            </a:solidFill>
          </p:spPr>
          <p:txBody>
            <a:bodyPr/>
            <a:lstStyle/>
            <a:p/>
          </p:txBody>
        </p:sp>
        <p:sp>
          <p:nvSpPr>
            <p:cNvPr id="99" name="rc99"/>
            <p:cNvSpPr/>
            <p:nvPr/>
          </p:nvSpPr>
          <p:spPr>
            <a:xfrm>
              <a:off x="8033585" y="3525394"/>
              <a:ext cx="261522" cy="0"/>
            </a:xfrm>
            <a:prstGeom prst="rect">
              <a:avLst/>
            </a:prstGeom>
            <a:solidFill>
              <a:srgbClr val="1CABE2">
                <a:alpha val="100000"/>
              </a:srgbClr>
            </a:solidFill>
          </p:spPr>
          <p:txBody>
            <a:bodyPr/>
            <a:lstStyle/>
            <a:p/>
          </p:txBody>
        </p:sp>
        <p:sp>
          <p:nvSpPr>
            <p:cNvPr id="100" name="pl100"/>
            <p:cNvSpPr/>
            <p:nvPr/>
          </p:nvSpPr>
          <p:spPr>
            <a:xfrm>
              <a:off x="1190404" y="1227418"/>
              <a:ext cx="6973942" cy="137297"/>
            </a:xfrm>
            <a:custGeom>
              <a:avLst/>
              <a:pathLst>
                <a:path w="6973942" h="137297">
                  <a:moveTo>
                    <a:pt x="0" y="0"/>
                  </a:moveTo>
                  <a:lnTo>
                    <a:pt x="290580" y="0"/>
                  </a:lnTo>
                  <a:lnTo>
                    <a:pt x="581161" y="0"/>
                  </a:lnTo>
                  <a:lnTo>
                    <a:pt x="871742" y="0"/>
                  </a:lnTo>
                  <a:lnTo>
                    <a:pt x="1162323" y="0"/>
                  </a:lnTo>
                  <a:lnTo>
                    <a:pt x="1452904" y="137297"/>
                  </a:lnTo>
                  <a:lnTo>
                    <a:pt x="1743485" y="0"/>
                  </a:lnTo>
                  <a:lnTo>
                    <a:pt x="2034066" y="0"/>
                  </a:lnTo>
                  <a:lnTo>
                    <a:pt x="2324647" y="0"/>
                  </a:lnTo>
                  <a:lnTo>
                    <a:pt x="2615228" y="0"/>
                  </a:lnTo>
                  <a:lnTo>
                    <a:pt x="2905809" y="0"/>
                  </a:lnTo>
                  <a:lnTo>
                    <a:pt x="3196390" y="0"/>
                  </a:lnTo>
                  <a:lnTo>
                    <a:pt x="3486971" y="0"/>
                  </a:lnTo>
                  <a:lnTo>
                    <a:pt x="3777552" y="0"/>
                  </a:lnTo>
                  <a:lnTo>
                    <a:pt x="4068133" y="0"/>
                  </a:lnTo>
                  <a:lnTo>
                    <a:pt x="4358714" y="0"/>
                  </a:lnTo>
                  <a:lnTo>
                    <a:pt x="4649294" y="0"/>
                  </a:lnTo>
                  <a:lnTo>
                    <a:pt x="4939875" y="0"/>
                  </a:lnTo>
                  <a:lnTo>
                    <a:pt x="5230456" y="0"/>
                  </a:lnTo>
                  <a:lnTo>
                    <a:pt x="5521037" y="0"/>
                  </a:lnTo>
                  <a:lnTo>
                    <a:pt x="5811618" y="0"/>
                  </a:lnTo>
                  <a:lnTo>
                    <a:pt x="6102199" y="0"/>
                  </a:lnTo>
                  <a:lnTo>
                    <a:pt x="6392780" y="0"/>
                  </a:lnTo>
                  <a:lnTo>
                    <a:pt x="6683361" y="0"/>
                  </a:lnTo>
                  <a:lnTo>
                    <a:pt x="6973942" y="0"/>
                  </a:lnTo>
                </a:path>
              </a:pathLst>
            </a:custGeom>
            <a:ln w="27101" cap="flat">
              <a:solidFill>
                <a:srgbClr val="0058AB">
                  <a:alpha val="100000"/>
                </a:srgbClr>
              </a:solidFill>
              <a:prstDash val="solid"/>
              <a:round/>
            </a:ln>
          </p:spPr>
          <p:txBody>
            <a:bodyPr/>
            <a:lstStyle/>
            <a:p/>
          </p:txBody>
        </p:sp>
        <p:sp>
          <p:nvSpPr>
            <p:cNvPr id="101" name="pl101"/>
            <p:cNvSpPr/>
            <p:nvPr/>
          </p:nvSpPr>
          <p:spPr>
            <a:xfrm>
              <a:off x="1190404" y="1227418"/>
              <a:ext cx="6973942" cy="480541"/>
            </a:xfrm>
            <a:custGeom>
              <a:avLst/>
              <a:pathLst>
                <a:path w="6973942" h="480541">
                  <a:moveTo>
                    <a:pt x="0" y="0"/>
                  </a:moveTo>
                  <a:lnTo>
                    <a:pt x="290580" y="0"/>
                  </a:lnTo>
                  <a:lnTo>
                    <a:pt x="581161" y="0"/>
                  </a:lnTo>
                  <a:lnTo>
                    <a:pt x="871742" y="137297"/>
                  </a:lnTo>
                  <a:lnTo>
                    <a:pt x="1162323" y="0"/>
                  </a:lnTo>
                  <a:lnTo>
                    <a:pt x="1452904" y="480541"/>
                  </a:lnTo>
                  <a:lnTo>
                    <a:pt x="1743485" y="0"/>
                  </a:lnTo>
                  <a:lnTo>
                    <a:pt x="2034066" y="0"/>
                  </a:lnTo>
                  <a:lnTo>
                    <a:pt x="2324647" y="0"/>
                  </a:lnTo>
                  <a:lnTo>
                    <a:pt x="2615228" y="0"/>
                  </a:lnTo>
                  <a:lnTo>
                    <a:pt x="2905809" y="0"/>
                  </a:lnTo>
                  <a:lnTo>
                    <a:pt x="3196390" y="0"/>
                  </a:lnTo>
                  <a:lnTo>
                    <a:pt x="3486971" y="0"/>
                  </a:lnTo>
                  <a:lnTo>
                    <a:pt x="3777552" y="0"/>
                  </a:lnTo>
                  <a:lnTo>
                    <a:pt x="4068133" y="0"/>
                  </a:lnTo>
                  <a:lnTo>
                    <a:pt x="4358714" y="0"/>
                  </a:lnTo>
                  <a:lnTo>
                    <a:pt x="4649294" y="0"/>
                  </a:lnTo>
                  <a:lnTo>
                    <a:pt x="4939875" y="0"/>
                  </a:lnTo>
                  <a:lnTo>
                    <a:pt x="5230456" y="0"/>
                  </a:lnTo>
                  <a:lnTo>
                    <a:pt x="5521037" y="0"/>
                  </a:lnTo>
                  <a:lnTo>
                    <a:pt x="5811618" y="0"/>
                  </a:lnTo>
                  <a:lnTo>
                    <a:pt x="6102199" y="0"/>
                  </a:lnTo>
                  <a:lnTo>
                    <a:pt x="6392780" y="0"/>
                  </a:lnTo>
                  <a:lnTo>
                    <a:pt x="6683361" y="0"/>
                  </a:lnTo>
                  <a:lnTo>
                    <a:pt x="6973942" y="0"/>
                  </a:lnTo>
                </a:path>
              </a:pathLst>
            </a:custGeom>
            <a:ln w="27101" cap="flat">
              <a:solidFill>
                <a:srgbClr val="80BD41">
                  <a:alpha val="100000"/>
                </a:srgbClr>
              </a:solidFill>
              <a:prstDash val="solid"/>
              <a:round/>
            </a:ln>
          </p:spPr>
          <p:txBody>
            <a:bodyPr/>
            <a:lstStyle/>
            <a:p/>
          </p:txBody>
        </p:sp>
        <p:sp>
          <p:nvSpPr>
            <p:cNvPr id="102" name="tx102"/>
            <p:cNvSpPr/>
            <p:nvPr/>
          </p:nvSpPr>
          <p:spPr>
            <a:xfrm>
              <a:off x="112207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3" name="tx103"/>
            <p:cNvSpPr/>
            <p:nvPr/>
          </p:nvSpPr>
          <p:spPr>
            <a:xfrm>
              <a:off x="2574981"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04" name="tx104"/>
            <p:cNvSpPr/>
            <p:nvPr/>
          </p:nvSpPr>
          <p:spPr>
            <a:xfrm>
              <a:off x="402788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5" name="tx105"/>
            <p:cNvSpPr/>
            <p:nvPr/>
          </p:nvSpPr>
          <p:spPr>
            <a:xfrm>
              <a:off x="548079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6" name="tx106"/>
            <p:cNvSpPr/>
            <p:nvPr/>
          </p:nvSpPr>
          <p:spPr>
            <a:xfrm>
              <a:off x="6643114"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7" name="tx107"/>
            <p:cNvSpPr/>
            <p:nvPr/>
          </p:nvSpPr>
          <p:spPr>
            <a:xfrm>
              <a:off x="693369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8" name="tx108"/>
            <p:cNvSpPr/>
            <p:nvPr/>
          </p:nvSpPr>
          <p:spPr>
            <a:xfrm>
              <a:off x="7224275"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09" name="tx109"/>
            <p:cNvSpPr/>
            <p:nvPr/>
          </p:nvSpPr>
          <p:spPr>
            <a:xfrm>
              <a:off x="751485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0" name="tx110"/>
            <p:cNvSpPr/>
            <p:nvPr/>
          </p:nvSpPr>
          <p:spPr>
            <a:xfrm>
              <a:off x="780543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1" name="tx111"/>
            <p:cNvSpPr/>
            <p:nvPr/>
          </p:nvSpPr>
          <p:spPr>
            <a:xfrm>
              <a:off x="809601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2" name="tx112"/>
            <p:cNvSpPr/>
            <p:nvPr/>
          </p:nvSpPr>
          <p:spPr>
            <a:xfrm>
              <a:off x="112207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3" name="tx113"/>
            <p:cNvSpPr/>
            <p:nvPr/>
          </p:nvSpPr>
          <p:spPr>
            <a:xfrm>
              <a:off x="2574981"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14" name="tx114"/>
            <p:cNvSpPr/>
            <p:nvPr/>
          </p:nvSpPr>
          <p:spPr>
            <a:xfrm>
              <a:off x="402788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5" name="tx115"/>
            <p:cNvSpPr/>
            <p:nvPr/>
          </p:nvSpPr>
          <p:spPr>
            <a:xfrm>
              <a:off x="548079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6" name="tx116"/>
            <p:cNvSpPr/>
            <p:nvPr/>
          </p:nvSpPr>
          <p:spPr>
            <a:xfrm>
              <a:off x="6643114"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7" name="tx117"/>
            <p:cNvSpPr/>
            <p:nvPr/>
          </p:nvSpPr>
          <p:spPr>
            <a:xfrm>
              <a:off x="693369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8" name="tx118"/>
            <p:cNvSpPr/>
            <p:nvPr/>
          </p:nvSpPr>
          <p:spPr>
            <a:xfrm>
              <a:off x="7224275"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19" name="tx119"/>
            <p:cNvSpPr/>
            <p:nvPr/>
          </p:nvSpPr>
          <p:spPr>
            <a:xfrm>
              <a:off x="751485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0" name="tx120"/>
            <p:cNvSpPr/>
            <p:nvPr/>
          </p:nvSpPr>
          <p:spPr>
            <a:xfrm>
              <a:off x="780543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1" name="tx121"/>
            <p:cNvSpPr/>
            <p:nvPr/>
          </p:nvSpPr>
          <p:spPr>
            <a:xfrm>
              <a:off x="809601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2" name="tx122"/>
            <p:cNvSpPr/>
            <p:nvPr/>
          </p:nvSpPr>
          <p:spPr>
            <a:xfrm>
              <a:off x="57167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3" name="tx123"/>
            <p:cNvSpPr/>
            <p:nvPr/>
          </p:nvSpPr>
          <p:spPr>
            <a:xfrm>
              <a:off x="508103" y="37027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4" name="tx124"/>
            <p:cNvSpPr/>
            <p:nvPr/>
          </p:nvSpPr>
          <p:spPr>
            <a:xfrm>
              <a:off x="508103" y="28226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25" name="tx125"/>
            <p:cNvSpPr/>
            <p:nvPr/>
          </p:nvSpPr>
          <p:spPr>
            <a:xfrm>
              <a:off x="508103" y="19425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26" name="tx126"/>
            <p:cNvSpPr/>
            <p:nvPr/>
          </p:nvSpPr>
          <p:spPr>
            <a:xfrm>
              <a:off x="508103" y="106244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127" name="tx12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8" name="tx12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29" name="tx12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0" name="tx13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1" name="tx13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32" name="tx132"/>
            <p:cNvSpPr/>
            <p:nvPr/>
          </p:nvSpPr>
          <p:spPr>
            <a:xfrm rot="-5400000">
              <a:off x="106240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3" name="tx133"/>
            <p:cNvSpPr/>
            <p:nvPr/>
          </p:nvSpPr>
          <p:spPr>
            <a:xfrm rot="-5400000">
              <a:off x="251530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34" name="tx134"/>
            <p:cNvSpPr/>
            <p:nvPr/>
          </p:nvSpPr>
          <p:spPr>
            <a:xfrm rot="-5400000">
              <a:off x="39682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35" name="tx135"/>
            <p:cNvSpPr/>
            <p:nvPr/>
          </p:nvSpPr>
          <p:spPr>
            <a:xfrm rot="-5400000">
              <a:off x="5421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687402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7" name="tx137"/>
            <p:cNvSpPr/>
            <p:nvPr/>
          </p:nvSpPr>
          <p:spPr>
            <a:xfrm rot="-5400000">
              <a:off x="832692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8" name="tx138"/>
            <p:cNvSpPr/>
            <p:nvPr/>
          </p:nvSpPr>
          <p:spPr>
            <a:xfrm rot="-5400000">
              <a:off x="65834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9" name="tx139"/>
            <p:cNvSpPr/>
            <p:nvPr/>
          </p:nvSpPr>
          <p:spPr>
            <a:xfrm rot="-5400000">
              <a:off x="687402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0" name="tx140"/>
            <p:cNvSpPr/>
            <p:nvPr/>
          </p:nvSpPr>
          <p:spPr>
            <a:xfrm rot="-5400000">
              <a:off x="71646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1" name="tx141"/>
            <p:cNvSpPr/>
            <p:nvPr/>
          </p:nvSpPr>
          <p:spPr>
            <a:xfrm rot="-5400000">
              <a:off x="74551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2" name="tx142"/>
            <p:cNvSpPr/>
            <p:nvPr/>
          </p:nvSpPr>
          <p:spPr>
            <a:xfrm rot="-5400000">
              <a:off x="774573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3" name="tx143"/>
            <p:cNvSpPr/>
            <p:nvPr/>
          </p:nvSpPr>
          <p:spPr>
            <a:xfrm rot="-5400000">
              <a:off x="803634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4" name="tx144"/>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45" name="tx145"/>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6" name="rc146"/>
            <p:cNvSpPr/>
            <p:nvPr/>
          </p:nvSpPr>
          <p:spPr>
            <a:xfrm>
              <a:off x="1572809" y="5504603"/>
              <a:ext cx="201455" cy="201456"/>
            </a:xfrm>
            <a:prstGeom prst="rect">
              <a:avLst/>
            </a:prstGeom>
            <a:solidFill>
              <a:srgbClr val="80BD41">
                <a:alpha val="100000"/>
              </a:srgbClr>
            </a:solidFill>
          </p:spPr>
          <p:txBody>
            <a:bodyPr/>
            <a:lstStyle/>
            <a:p/>
          </p:txBody>
        </p:sp>
        <p:sp>
          <p:nvSpPr>
            <p:cNvPr id="147" name="rc147"/>
            <p:cNvSpPr/>
            <p:nvPr/>
          </p:nvSpPr>
          <p:spPr>
            <a:xfrm>
              <a:off x="2474759" y="5504603"/>
              <a:ext cx="201456" cy="201456"/>
            </a:xfrm>
            <a:prstGeom prst="rect">
              <a:avLst/>
            </a:prstGeom>
            <a:solidFill>
              <a:srgbClr val="1CABE2">
                <a:alpha val="100000"/>
              </a:srgbClr>
            </a:solidFill>
          </p:spPr>
          <p:txBody>
            <a:bodyPr/>
            <a:lstStyle/>
            <a:p/>
          </p:txBody>
        </p:sp>
        <p:sp>
          <p:nvSpPr>
            <p:cNvPr id="148" name="rc148"/>
            <p:cNvSpPr/>
            <p:nvPr/>
          </p:nvSpPr>
          <p:spPr>
            <a:xfrm>
              <a:off x="3547582" y="5504603"/>
              <a:ext cx="201456" cy="201456"/>
            </a:xfrm>
            <a:prstGeom prst="rect">
              <a:avLst/>
            </a:prstGeom>
            <a:solidFill>
              <a:srgbClr val="0058AB">
                <a:alpha val="100000"/>
              </a:srgbClr>
            </a:solidFill>
          </p:spPr>
          <p:txBody>
            <a:bodyPr/>
            <a:lstStyle/>
            <a:p/>
          </p:txBody>
        </p:sp>
        <p:sp>
          <p:nvSpPr>
            <p:cNvPr id="149" name="rc149"/>
            <p:cNvSpPr/>
            <p:nvPr/>
          </p:nvSpPr>
          <p:spPr>
            <a:xfrm>
              <a:off x="4542915" y="5504603"/>
              <a:ext cx="201456" cy="201456"/>
            </a:xfrm>
            <a:prstGeom prst="rect">
              <a:avLst/>
            </a:prstGeom>
            <a:solidFill>
              <a:srgbClr val="FFC20E">
                <a:alpha val="100000"/>
              </a:srgbClr>
            </a:solidFill>
          </p:spPr>
          <p:txBody>
            <a:bodyPr/>
            <a:lstStyle/>
            <a:p/>
          </p:txBody>
        </p:sp>
        <p:sp>
          <p:nvSpPr>
            <p:cNvPr id="150" name="rc150"/>
            <p:cNvSpPr/>
            <p:nvPr/>
          </p:nvSpPr>
          <p:spPr>
            <a:xfrm>
              <a:off x="6447049" y="5504603"/>
              <a:ext cx="201455" cy="201456"/>
            </a:xfrm>
            <a:prstGeom prst="rect">
              <a:avLst/>
            </a:prstGeom>
            <a:solidFill>
              <a:srgbClr val="F26A21">
                <a:alpha val="100000"/>
              </a:srgbClr>
            </a:solidFill>
          </p:spPr>
          <p:txBody>
            <a:bodyPr/>
            <a:lstStyle/>
            <a:p/>
          </p:txBody>
        </p:sp>
        <p:sp>
          <p:nvSpPr>
            <p:cNvPr id="151" name="tx151"/>
            <p:cNvSpPr/>
            <p:nvPr/>
          </p:nvSpPr>
          <p:spPr>
            <a:xfrm>
              <a:off x="185285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52" name="tx152"/>
            <p:cNvSpPr/>
            <p:nvPr/>
          </p:nvSpPr>
          <p:spPr>
            <a:xfrm>
              <a:off x="275480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53" name="tx153"/>
            <p:cNvSpPr/>
            <p:nvPr/>
          </p:nvSpPr>
          <p:spPr>
            <a:xfrm>
              <a:off x="382762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54" name="tx154"/>
            <p:cNvSpPr/>
            <p:nvPr/>
          </p:nvSpPr>
          <p:spPr>
            <a:xfrm>
              <a:off x="482296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55" name="tx155"/>
            <p:cNvSpPr/>
            <p:nvPr/>
          </p:nvSpPr>
          <p:spPr>
            <a:xfrm>
              <a:off x="672709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56" name="pl156"/>
            <p:cNvSpPr/>
            <p:nvPr/>
          </p:nvSpPr>
          <p:spPr>
            <a:xfrm>
              <a:off x="340488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pl157"/>
            <p:cNvSpPr/>
            <p:nvPr/>
          </p:nvSpPr>
          <p:spPr>
            <a:xfrm>
              <a:off x="473411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58" name="tx158"/>
            <p:cNvSpPr/>
            <p:nvPr/>
          </p:nvSpPr>
          <p:spPr>
            <a:xfrm>
              <a:off x="367198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9" name="tx159"/>
            <p:cNvSpPr/>
            <p:nvPr/>
          </p:nvSpPr>
          <p:spPr>
            <a:xfrm>
              <a:off x="500121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0" name="tx160"/>
            <p:cNvSpPr/>
            <p:nvPr/>
          </p:nvSpPr>
          <p:spPr>
            <a:xfrm>
              <a:off x="69786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61" name="tx161"/>
            <p:cNvSpPr/>
            <p:nvPr/>
          </p:nvSpPr>
          <p:spPr>
            <a:xfrm>
              <a:off x="697869" y="580629"/>
              <a:ext cx="401689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Niue</a:t>
              </a:r>
            </a:p>
          </p:txBody>
        </p:sp>
        <p:sp>
          <p:nvSpPr>
            <p:cNvPr id="162" name="tx162"/>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63" name="tx163"/>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64" name="tx164"/>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Niue is projected to have a  small increase (&lt;10,000) in the number of surviving infants by 2030. Therefore, to achieve the IA2030 ZD target, NA (~NaN%)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7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65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5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4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1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11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03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65641"/>
              <a:ext cx="249522" cy="1737055"/>
            </a:xfrm>
            <a:prstGeom prst="rect">
              <a:avLst/>
            </a:prstGeom>
            <a:solidFill>
              <a:srgbClr val="80BD41">
                <a:alpha val="100000"/>
              </a:srgbClr>
            </a:solidFill>
          </p:spPr>
          <p:txBody>
            <a:bodyPr/>
            <a:lstStyle/>
            <a:p/>
          </p:txBody>
        </p:sp>
        <p:sp>
          <p:nvSpPr>
            <p:cNvPr id="24" name="rc24"/>
            <p:cNvSpPr/>
            <p:nvPr/>
          </p:nvSpPr>
          <p:spPr>
            <a:xfrm>
              <a:off x="1296273" y="2365641"/>
              <a:ext cx="249522" cy="0"/>
            </a:xfrm>
            <a:prstGeom prst="rect">
              <a:avLst/>
            </a:prstGeom>
            <a:solidFill>
              <a:srgbClr val="1CABE2">
                <a:alpha val="100000"/>
              </a:srgbClr>
            </a:solidFill>
          </p:spPr>
          <p:txBody>
            <a:bodyPr/>
            <a:lstStyle/>
            <a:p/>
          </p:txBody>
        </p:sp>
        <p:sp>
          <p:nvSpPr>
            <p:cNvPr id="25" name="rc25"/>
            <p:cNvSpPr/>
            <p:nvPr/>
          </p:nvSpPr>
          <p:spPr>
            <a:xfrm>
              <a:off x="1573521" y="2454721"/>
              <a:ext cx="249522" cy="1647975"/>
            </a:xfrm>
            <a:prstGeom prst="rect">
              <a:avLst/>
            </a:prstGeom>
            <a:solidFill>
              <a:srgbClr val="80BD41">
                <a:alpha val="100000"/>
              </a:srgbClr>
            </a:solidFill>
          </p:spPr>
          <p:txBody>
            <a:bodyPr/>
            <a:lstStyle/>
            <a:p/>
          </p:txBody>
        </p:sp>
        <p:sp>
          <p:nvSpPr>
            <p:cNvPr id="26" name="rc26"/>
            <p:cNvSpPr/>
            <p:nvPr/>
          </p:nvSpPr>
          <p:spPr>
            <a:xfrm>
              <a:off x="1573521" y="2454721"/>
              <a:ext cx="249522" cy="0"/>
            </a:xfrm>
            <a:prstGeom prst="rect">
              <a:avLst/>
            </a:prstGeom>
            <a:solidFill>
              <a:srgbClr val="1CABE2">
                <a:alpha val="100000"/>
              </a:srgbClr>
            </a:solidFill>
          </p:spPr>
          <p:txBody>
            <a:bodyPr/>
            <a:lstStyle/>
            <a:p/>
          </p:txBody>
        </p:sp>
        <p:sp>
          <p:nvSpPr>
            <p:cNvPr id="27" name="rc27"/>
            <p:cNvSpPr/>
            <p:nvPr/>
          </p:nvSpPr>
          <p:spPr>
            <a:xfrm>
              <a:off x="1850769" y="2499261"/>
              <a:ext cx="249522" cy="1603435"/>
            </a:xfrm>
            <a:prstGeom prst="rect">
              <a:avLst/>
            </a:prstGeom>
            <a:solidFill>
              <a:srgbClr val="80BD41">
                <a:alpha val="100000"/>
              </a:srgbClr>
            </a:solidFill>
          </p:spPr>
          <p:txBody>
            <a:bodyPr/>
            <a:lstStyle/>
            <a:p/>
          </p:txBody>
        </p:sp>
        <p:sp>
          <p:nvSpPr>
            <p:cNvPr id="28" name="rc28"/>
            <p:cNvSpPr/>
            <p:nvPr/>
          </p:nvSpPr>
          <p:spPr>
            <a:xfrm>
              <a:off x="1850769" y="2499261"/>
              <a:ext cx="249522" cy="0"/>
            </a:xfrm>
            <a:prstGeom prst="rect">
              <a:avLst/>
            </a:prstGeom>
            <a:solidFill>
              <a:srgbClr val="1CABE2">
                <a:alpha val="100000"/>
              </a:srgbClr>
            </a:solidFill>
          </p:spPr>
          <p:txBody>
            <a:bodyPr/>
            <a:lstStyle/>
            <a:p/>
          </p:txBody>
        </p:sp>
        <p:sp>
          <p:nvSpPr>
            <p:cNvPr id="29" name="rc29"/>
            <p:cNvSpPr/>
            <p:nvPr/>
          </p:nvSpPr>
          <p:spPr>
            <a:xfrm>
              <a:off x="2128016" y="2499261"/>
              <a:ext cx="249522" cy="1603435"/>
            </a:xfrm>
            <a:prstGeom prst="rect">
              <a:avLst/>
            </a:prstGeom>
            <a:solidFill>
              <a:srgbClr val="80BD41">
                <a:alpha val="100000"/>
              </a:srgbClr>
            </a:solidFill>
          </p:spPr>
          <p:txBody>
            <a:bodyPr/>
            <a:lstStyle/>
            <a:p/>
          </p:txBody>
        </p:sp>
        <p:sp>
          <p:nvSpPr>
            <p:cNvPr id="30" name="rc30"/>
            <p:cNvSpPr/>
            <p:nvPr/>
          </p:nvSpPr>
          <p:spPr>
            <a:xfrm>
              <a:off x="2128016" y="2499261"/>
              <a:ext cx="249522" cy="0"/>
            </a:xfrm>
            <a:prstGeom prst="rect">
              <a:avLst/>
            </a:prstGeom>
            <a:solidFill>
              <a:srgbClr val="1CABE2">
                <a:alpha val="100000"/>
              </a:srgbClr>
            </a:solidFill>
          </p:spPr>
          <p:txBody>
            <a:bodyPr/>
            <a:lstStyle/>
            <a:p/>
          </p:txBody>
        </p:sp>
        <p:sp>
          <p:nvSpPr>
            <p:cNvPr id="31" name="rc31"/>
            <p:cNvSpPr/>
            <p:nvPr/>
          </p:nvSpPr>
          <p:spPr>
            <a:xfrm>
              <a:off x="2405264" y="2543801"/>
              <a:ext cx="249522" cy="1558895"/>
            </a:xfrm>
            <a:prstGeom prst="rect">
              <a:avLst/>
            </a:prstGeom>
            <a:solidFill>
              <a:srgbClr val="80BD41">
                <a:alpha val="100000"/>
              </a:srgbClr>
            </a:solidFill>
          </p:spPr>
          <p:txBody>
            <a:bodyPr/>
            <a:lstStyle/>
            <a:p/>
          </p:txBody>
        </p:sp>
        <p:sp>
          <p:nvSpPr>
            <p:cNvPr id="32" name="rc32"/>
            <p:cNvSpPr/>
            <p:nvPr/>
          </p:nvSpPr>
          <p:spPr>
            <a:xfrm>
              <a:off x="2405264" y="2543801"/>
              <a:ext cx="249522" cy="0"/>
            </a:xfrm>
            <a:prstGeom prst="rect">
              <a:avLst/>
            </a:prstGeom>
            <a:solidFill>
              <a:srgbClr val="1CABE2">
                <a:alpha val="100000"/>
              </a:srgbClr>
            </a:solidFill>
          </p:spPr>
          <p:txBody>
            <a:bodyPr/>
            <a:lstStyle/>
            <a:p/>
          </p:txBody>
        </p:sp>
        <p:sp>
          <p:nvSpPr>
            <p:cNvPr id="33" name="rc33"/>
            <p:cNvSpPr/>
            <p:nvPr/>
          </p:nvSpPr>
          <p:spPr>
            <a:xfrm>
              <a:off x="2682512" y="2632881"/>
              <a:ext cx="249522" cy="1469816"/>
            </a:xfrm>
            <a:prstGeom prst="rect">
              <a:avLst/>
            </a:prstGeom>
            <a:solidFill>
              <a:srgbClr val="80BD41">
                <a:alpha val="100000"/>
              </a:srgbClr>
            </a:solidFill>
          </p:spPr>
          <p:txBody>
            <a:bodyPr/>
            <a:lstStyle/>
            <a:p/>
          </p:txBody>
        </p:sp>
        <p:sp>
          <p:nvSpPr>
            <p:cNvPr id="34" name="rc34"/>
            <p:cNvSpPr/>
            <p:nvPr/>
          </p:nvSpPr>
          <p:spPr>
            <a:xfrm>
              <a:off x="2682512" y="2543801"/>
              <a:ext cx="249522" cy="89079"/>
            </a:xfrm>
            <a:prstGeom prst="rect">
              <a:avLst/>
            </a:prstGeom>
            <a:solidFill>
              <a:srgbClr val="1CABE2">
                <a:alpha val="100000"/>
              </a:srgbClr>
            </a:solidFill>
          </p:spPr>
          <p:txBody>
            <a:bodyPr/>
            <a:lstStyle/>
            <a:p/>
          </p:txBody>
        </p:sp>
        <p:sp>
          <p:nvSpPr>
            <p:cNvPr id="35" name="rc35"/>
            <p:cNvSpPr/>
            <p:nvPr/>
          </p:nvSpPr>
          <p:spPr>
            <a:xfrm>
              <a:off x="2959759" y="2588341"/>
              <a:ext cx="249522" cy="1514355"/>
            </a:xfrm>
            <a:prstGeom prst="rect">
              <a:avLst/>
            </a:prstGeom>
            <a:solidFill>
              <a:srgbClr val="80BD41">
                <a:alpha val="100000"/>
              </a:srgbClr>
            </a:solidFill>
          </p:spPr>
          <p:txBody>
            <a:bodyPr/>
            <a:lstStyle/>
            <a:p/>
          </p:txBody>
        </p:sp>
        <p:sp>
          <p:nvSpPr>
            <p:cNvPr id="36" name="rc36"/>
            <p:cNvSpPr/>
            <p:nvPr/>
          </p:nvSpPr>
          <p:spPr>
            <a:xfrm>
              <a:off x="2959759" y="2588341"/>
              <a:ext cx="249522" cy="0"/>
            </a:xfrm>
            <a:prstGeom prst="rect">
              <a:avLst/>
            </a:prstGeom>
            <a:solidFill>
              <a:srgbClr val="1CABE2">
                <a:alpha val="100000"/>
              </a:srgbClr>
            </a:solidFill>
          </p:spPr>
          <p:txBody>
            <a:bodyPr/>
            <a:lstStyle/>
            <a:p/>
          </p:txBody>
        </p:sp>
        <p:sp>
          <p:nvSpPr>
            <p:cNvPr id="37" name="rc37"/>
            <p:cNvSpPr/>
            <p:nvPr/>
          </p:nvSpPr>
          <p:spPr>
            <a:xfrm>
              <a:off x="3237007" y="2632881"/>
              <a:ext cx="249522" cy="1469816"/>
            </a:xfrm>
            <a:prstGeom prst="rect">
              <a:avLst/>
            </a:prstGeom>
            <a:solidFill>
              <a:srgbClr val="80BD41">
                <a:alpha val="100000"/>
              </a:srgbClr>
            </a:solidFill>
          </p:spPr>
          <p:txBody>
            <a:bodyPr/>
            <a:lstStyle/>
            <a:p/>
          </p:txBody>
        </p:sp>
        <p:sp>
          <p:nvSpPr>
            <p:cNvPr id="38" name="rc38"/>
            <p:cNvSpPr/>
            <p:nvPr/>
          </p:nvSpPr>
          <p:spPr>
            <a:xfrm>
              <a:off x="3237007" y="2632881"/>
              <a:ext cx="249522" cy="0"/>
            </a:xfrm>
            <a:prstGeom prst="rect">
              <a:avLst/>
            </a:prstGeom>
            <a:solidFill>
              <a:srgbClr val="1CABE2">
                <a:alpha val="100000"/>
              </a:srgbClr>
            </a:solidFill>
          </p:spPr>
          <p:txBody>
            <a:bodyPr/>
            <a:lstStyle/>
            <a:p/>
          </p:txBody>
        </p:sp>
        <p:sp>
          <p:nvSpPr>
            <p:cNvPr id="39" name="rc39"/>
            <p:cNvSpPr/>
            <p:nvPr/>
          </p:nvSpPr>
          <p:spPr>
            <a:xfrm>
              <a:off x="3514255" y="2632881"/>
              <a:ext cx="249522" cy="1469816"/>
            </a:xfrm>
            <a:prstGeom prst="rect">
              <a:avLst/>
            </a:prstGeom>
            <a:solidFill>
              <a:srgbClr val="80BD41">
                <a:alpha val="100000"/>
              </a:srgbClr>
            </a:solidFill>
          </p:spPr>
          <p:txBody>
            <a:bodyPr/>
            <a:lstStyle/>
            <a:p/>
          </p:txBody>
        </p:sp>
        <p:sp>
          <p:nvSpPr>
            <p:cNvPr id="40" name="rc40"/>
            <p:cNvSpPr/>
            <p:nvPr/>
          </p:nvSpPr>
          <p:spPr>
            <a:xfrm>
              <a:off x="3514255" y="2632881"/>
              <a:ext cx="249522" cy="0"/>
            </a:xfrm>
            <a:prstGeom prst="rect">
              <a:avLst/>
            </a:prstGeom>
            <a:solidFill>
              <a:srgbClr val="1CABE2">
                <a:alpha val="100000"/>
              </a:srgbClr>
            </a:solidFill>
          </p:spPr>
          <p:txBody>
            <a:bodyPr/>
            <a:lstStyle/>
            <a:p/>
          </p:txBody>
        </p:sp>
        <p:sp>
          <p:nvSpPr>
            <p:cNvPr id="41" name="rc41"/>
            <p:cNvSpPr/>
            <p:nvPr/>
          </p:nvSpPr>
          <p:spPr>
            <a:xfrm>
              <a:off x="3791502" y="2677421"/>
              <a:ext cx="249522" cy="1425276"/>
            </a:xfrm>
            <a:prstGeom prst="rect">
              <a:avLst/>
            </a:prstGeom>
            <a:solidFill>
              <a:srgbClr val="80BD41">
                <a:alpha val="100000"/>
              </a:srgbClr>
            </a:solidFill>
          </p:spPr>
          <p:txBody>
            <a:bodyPr/>
            <a:lstStyle/>
            <a:p/>
          </p:txBody>
        </p:sp>
        <p:sp>
          <p:nvSpPr>
            <p:cNvPr id="42" name="rc42"/>
            <p:cNvSpPr/>
            <p:nvPr/>
          </p:nvSpPr>
          <p:spPr>
            <a:xfrm>
              <a:off x="3791502" y="2677421"/>
              <a:ext cx="249522" cy="0"/>
            </a:xfrm>
            <a:prstGeom prst="rect">
              <a:avLst/>
            </a:prstGeom>
            <a:solidFill>
              <a:srgbClr val="1CABE2">
                <a:alpha val="100000"/>
              </a:srgbClr>
            </a:solidFill>
          </p:spPr>
          <p:txBody>
            <a:bodyPr/>
            <a:lstStyle/>
            <a:p/>
          </p:txBody>
        </p:sp>
        <p:sp>
          <p:nvSpPr>
            <p:cNvPr id="43" name="rc43"/>
            <p:cNvSpPr/>
            <p:nvPr/>
          </p:nvSpPr>
          <p:spPr>
            <a:xfrm>
              <a:off x="4068750" y="2766500"/>
              <a:ext cx="249522" cy="1336196"/>
            </a:xfrm>
            <a:prstGeom prst="rect">
              <a:avLst/>
            </a:prstGeom>
            <a:solidFill>
              <a:srgbClr val="80BD41">
                <a:alpha val="100000"/>
              </a:srgbClr>
            </a:solidFill>
          </p:spPr>
          <p:txBody>
            <a:bodyPr/>
            <a:lstStyle/>
            <a:p/>
          </p:txBody>
        </p:sp>
        <p:sp>
          <p:nvSpPr>
            <p:cNvPr id="44" name="rc44"/>
            <p:cNvSpPr/>
            <p:nvPr/>
          </p:nvSpPr>
          <p:spPr>
            <a:xfrm>
              <a:off x="4068750" y="2766500"/>
              <a:ext cx="249522" cy="0"/>
            </a:xfrm>
            <a:prstGeom prst="rect">
              <a:avLst/>
            </a:prstGeom>
            <a:solidFill>
              <a:srgbClr val="1CABE2">
                <a:alpha val="100000"/>
              </a:srgbClr>
            </a:solidFill>
          </p:spPr>
          <p:txBody>
            <a:bodyPr/>
            <a:lstStyle/>
            <a:p/>
          </p:txBody>
        </p:sp>
        <p:sp>
          <p:nvSpPr>
            <p:cNvPr id="45" name="rc45"/>
            <p:cNvSpPr/>
            <p:nvPr/>
          </p:nvSpPr>
          <p:spPr>
            <a:xfrm>
              <a:off x="4345998" y="2855580"/>
              <a:ext cx="249522" cy="1247116"/>
            </a:xfrm>
            <a:prstGeom prst="rect">
              <a:avLst/>
            </a:prstGeom>
            <a:solidFill>
              <a:srgbClr val="80BD41">
                <a:alpha val="100000"/>
              </a:srgbClr>
            </a:solidFill>
          </p:spPr>
          <p:txBody>
            <a:bodyPr/>
            <a:lstStyle/>
            <a:p/>
          </p:txBody>
        </p:sp>
        <p:sp>
          <p:nvSpPr>
            <p:cNvPr id="46" name="rc46"/>
            <p:cNvSpPr/>
            <p:nvPr/>
          </p:nvSpPr>
          <p:spPr>
            <a:xfrm>
              <a:off x="4345998" y="2855580"/>
              <a:ext cx="249522" cy="0"/>
            </a:xfrm>
            <a:prstGeom prst="rect">
              <a:avLst/>
            </a:prstGeom>
            <a:solidFill>
              <a:srgbClr val="1CABE2">
                <a:alpha val="100000"/>
              </a:srgbClr>
            </a:solidFill>
          </p:spPr>
          <p:txBody>
            <a:bodyPr/>
            <a:lstStyle/>
            <a:p/>
          </p:txBody>
        </p:sp>
        <p:sp>
          <p:nvSpPr>
            <p:cNvPr id="47" name="rc47"/>
            <p:cNvSpPr/>
            <p:nvPr/>
          </p:nvSpPr>
          <p:spPr>
            <a:xfrm>
              <a:off x="4623245" y="2900120"/>
              <a:ext cx="249522" cy="1202576"/>
            </a:xfrm>
            <a:prstGeom prst="rect">
              <a:avLst/>
            </a:prstGeom>
            <a:solidFill>
              <a:srgbClr val="80BD41">
                <a:alpha val="100000"/>
              </a:srgbClr>
            </a:solidFill>
          </p:spPr>
          <p:txBody>
            <a:bodyPr/>
            <a:lstStyle/>
            <a:p/>
          </p:txBody>
        </p:sp>
        <p:sp>
          <p:nvSpPr>
            <p:cNvPr id="48" name="rc48"/>
            <p:cNvSpPr/>
            <p:nvPr/>
          </p:nvSpPr>
          <p:spPr>
            <a:xfrm>
              <a:off x="4623245" y="2900120"/>
              <a:ext cx="249522" cy="0"/>
            </a:xfrm>
            <a:prstGeom prst="rect">
              <a:avLst/>
            </a:prstGeom>
            <a:solidFill>
              <a:srgbClr val="1CABE2">
                <a:alpha val="100000"/>
              </a:srgbClr>
            </a:solidFill>
          </p:spPr>
          <p:txBody>
            <a:bodyPr/>
            <a:lstStyle/>
            <a:p/>
          </p:txBody>
        </p:sp>
        <p:sp>
          <p:nvSpPr>
            <p:cNvPr id="49" name="rc49"/>
            <p:cNvSpPr/>
            <p:nvPr/>
          </p:nvSpPr>
          <p:spPr>
            <a:xfrm>
              <a:off x="4900493" y="2900120"/>
              <a:ext cx="249522" cy="1202576"/>
            </a:xfrm>
            <a:prstGeom prst="rect">
              <a:avLst/>
            </a:prstGeom>
            <a:solidFill>
              <a:srgbClr val="80BD41">
                <a:alpha val="100000"/>
              </a:srgbClr>
            </a:solidFill>
          </p:spPr>
          <p:txBody>
            <a:bodyPr/>
            <a:lstStyle/>
            <a:p/>
          </p:txBody>
        </p:sp>
        <p:sp>
          <p:nvSpPr>
            <p:cNvPr id="50" name="rc50"/>
            <p:cNvSpPr/>
            <p:nvPr/>
          </p:nvSpPr>
          <p:spPr>
            <a:xfrm>
              <a:off x="4900493" y="2900120"/>
              <a:ext cx="249522" cy="0"/>
            </a:xfrm>
            <a:prstGeom prst="rect">
              <a:avLst/>
            </a:prstGeom>
            <a:solidFill>
              <a:srgbClr val="1CABE2">
                <a:alpha val="100000"/>
              </a:srgbClr>
            </a:solidFill>
          </p:spPr>
          <p:txBody>
            <a:bodyPr/>
            <a:lstStyle/>
            <a:p/>
          </p:txBody>
        </p:sp>
        <p:sp>
          <p:nvSpPr>
            <p:cNvPr id="51" name="rc51"/>
            <p:cNvSpPr/>
            <p:nvPr/>
          </p:nvSpPr>
          <p:spPr>
            <a:xfrm>
              <a:off x="5177741" y="2944660"/>
              <a:ext cx="249522" cy="1158036"/>
            </a:xfrm>
            <a:prstGeom prst="rect">
              <a:avLst/>
            </a:prstGeom>
            <a:solidFill>
              <a:srgbClr val="80BD41">
                <a:alpha val="100000"/>
              </a:srgbClr>
            </a:solidFill>
          </p:spPr>
          <p:txBody>
            <a:bodyPr/>
            <a:lstStyle/>
            <a:p/>
          </p:txBody>
        </p:sp>
        <p:sp>
          <p:nvSpPr>
            <p:cNvPr id="52" name="rc52"/>
            <p:cNvSpPr/>
            <p:nvPr/>
          </p:nvSpPr>
          <p:spPr>
            <a:xfrm>
              <a:off x="5177741" y="2944660"/>
              <a:ext cx="249522" cy="0"/>
            </a:xfrm>
            <a:prstGeom prst="rect">
              <a:avLst/>
            </a:prstGeom>
            <a:solidFill>
              <a:srgbClr val="1CABE2">
                <a:alpha val="100000"/>
              </a:srgbClr>
            </a:solidFill>
          </p:spPr>
          <p:txBody>
            <a:bodyPr/>
            <a:lstStyle/>
            <a:p/>
          </p:txBody>
        </p:sp>
        <p:sp>
          <p:nvSpPr>
            <p:cNvPr id="53" name="rc53"/>
            <p:cNvSpPr/>
            <p:nvPr/>
          </p:nvSpPr>
          <p:spPr>
            <a:xfrm>
              <a:off x="5454988" y="2944660"/>
              <a:ext cx="249522" cy="1158036"/>
            </a:xfrm>
            <a:prstGeom prst="rect">
              <a:avLst/>
            </a:prstGeom>
            <a:solidFill>
              <a:srgbClr val="80BD41">
                <a:alpha val="100000"/>
              </a:srgbClr>
            </a:solidFill>
          </p:spPr>
          <p:txBody>
            <a:bodyPr/>
            <a:lstStyle/>
            <a:p/>
          </p:txBody>
        </p:sp>
        <p:sp>
          <p:nvSpPr>
            <p:cNvPr id="54" name="rc54"/>
            <p:cNvSpPr/>
            <p:nvPr/>
          </p:nvSpPr>
          <p:spPr>
            <a:xfrm>
              <a:off x="5454988" y="2944660"/>
              <a:ext cx="249522" cy="0"/>
            </a:xfrm>
            <a:prstGeom prst="rect">
              <a:avLst/>
            </a:prstGeom>
            <a:solidFill>
              <a:srgbClr val="1CABE2">
                <a:alpha val="100000"/>
              </a:srgbClr>
            </a:solidFill>
          </p:spPr>
          <p:txBody>
            <a:bodyPr/>
            <a:lstStyle/>
            <a:p/>
          </p:txBody>
        </p:sp>
        <p:sp>
          <p:nvSpPr>
            <p:cNvPr id="55" name="rc55"/>
            <p:cNvSpPr/>
            <p:nvPr/>
          </p:nvSpPr>
          <p:spPr>
            <a:xfrm>
              <a:off x="5732236" y="2944660"/>
              <a:ext cx="249522" cy="1158036"/>
            </a:xfrm>
            <a:prstGeom prst="rect">
              <a:avLst/>
            </a:prstGeom>
            <a:solidFill>
              <a:srgbClr val="80BD41">
                <a:alpha val="100000"/>
              </a:srgbClr>
            </a:solidFill>
          </p:spPr>
          <p:txBody>
            <a:bodyPr/>
            <a:lstStyle/>
            <a:p/>
          </p:txBody>
        </p:sp>
        <p:sp>
          <p:nvSpPr>
            <p:cNvPr id="56" name="rc56"/>
            <p:cNvSpPr/>
            <p:nvPr/>
          </p:nvSpPr>
          <p:spPr>
            <a:xfrm>
              <a:off x="5732236" y="2944660"/>
              <a:ext cx="249522" cy="0"/>
            </a:xfrm>
            <a:prstGeom prst="rect">
              <a:avLst/>
            </a:prstGeom>
            <a:solidFill>
              <a:srgbClr val="1CABE2">
                <a:alpha val="100000"/>
              </a:srgbClr>
            </a:solidFill>
          </p:spPr>
          <p:txBody>
            <a:bodyPr/>
            <a:lstStyle/>
            <a:p/>
          </p:txBody>
        </p:sp>
        <p:sp>
          <p:nvSpPr>
            <p:cNvPr id="57" name="rc57"/>
            <p:cNvSpPr/>
            <p:nvPr/>
          </p:nvSpPr>
          <p:spPr>
            <a:xfrm>
              <a:off x="6009484" y="2989200"/>
              <a:ext cx="249522" cy="1113497"/>
            </a:xfrm>
            <a:prstGeom prst="rect">
              <a:avLst/>
            </a:prstGeom>
            <a:solidFill>
              <a:srgbClr val="80BD41">
                <a:alpha val="100000"/>
              </a:srgbClr>
            </a:solidFill>
          </p:spPr>
          <p:txBody>
            <a:bodyPr/>
            <a:lstStyle/>
            <a:p/>
          </p:txBody>
        </p:sp>
        <p:sp>
          <p:nvSpPr>
            <p:cNvPr id="58" name="rc58"/>
            <p:cNvSpPr/>
            <p:nvPr/>
          </p:nvSpPr>
          <p:spPr>
            <a:xfrm>
              <a:off x="6009484" y="2989200"/>
              <a:ext cx="249522" cy="0"/>
            </a:xfrm>
            <a:prstGeom prst="rect">
              <a:avLst/>
            </a:prstGeom>
            <a:solidFill>
              <a:srgbClr val="1CABE2">
                <a:alpha val="100000"/>
              </a:srgbClr>
            </a:solidFill>
          </p:spPr>
          <p:txBody>
            <a:bodyPr/>
            <a:lstStyle/>
            <a:p/>
          </p:txBody>
        </p:sp>
        <p:sp>
          <p:nvSpPr>
            <p:cNvPr id="59" name="rc59"/>
            <p:cNvSpPr/>
            <p:nvPr/>
          </p:nvSpPr>
          <p:spPr>
            <a:xfrm>
              <a:off x="6286731" y="2989200"/>
              <a:ext cx="249522" cy="1113497"/>
            </a:xfrm>
            <a:prstGeom prst="rect">
              <a:avLst/>
            </a:prstGeom>
            <a:solidFill>
              <a:srgbClr val="80BD41">
                <a:alpha val="100000"/>
              </a:srgbClr>
            </a:solidFill>
          </p:spPr>
          <p:txBody>
            <a:bodyPr/>
            <a:lstStyle/>
            <a:p/>
          </p:txBody>
        </p:sp>
        <p:sp>
          <p:nvSpPr>
            <p:cNvPr id="60" name="rc60"/>
            <p:cNvSpPr/>
            <p:nvPr/>
          </p:nvSpPr>
          <p:spPr>
            <a:xfrm>
              <a:off x="6286731" y="2989200"/>
              <a:ext cx="249522" cy="0"/>
            </a:xfrm>
            <a:prstGeom prst="rect">
              <a:avLst/>
            </a:prstGeom>
            <a:solidFill>
              <a:srgbClr val="1CABE2">
                <a:alpha val="100000"/>
              </a:srgbClr>
            </a:solidFill>
          </p:spPr>
          <p:txBody>
            <a:bodyPr/>
            <a:lstStyle/>
            <a:p/>
          </p:txBody>
        </p:sp>
        <p:sp>
          <p:nvSpPr>
            <p:cNvPr id="61" name="rc61"/>
            <p:cNvSpPr/>
            <p:nvPr/>
          </p:nvSpPr>
          <p:spPr>
            <a:xfrm>
              <a:off x="6563979" y="2989200"/>
              <a:ext cx="249522" cy="1113497"/>
            </a:xfrm>
            <a:prstGeom prst="rect">
              <a:avLst/>
            </a:prstGeom>
            <a:solidFill>
              <a:srgbClr val="80BD41">
                <a:alpha val="100000"/>
              </a:srgbClr>
            </a:solidFill>
          </p:spPr>
          <p:txBody>
            <a:bodyPr/>
            <a:lstStyle/>
            <a:p/>
          </p:txBody>
        </p:sp>
        <p:sp>
          <p:nvSpPr>
            <p:cNvPr id="62" name="rc62"/>
            <p:cNvSpPr/>
            <p:nvPr/>
          </p:nvSpPr>
          <p:spPr>
            <a:xfrm>
              <a:off x="6563979" y="2989200"/>
              <a:ext cx="249522" cy="0"/>
            </a:xfrm>
            <a:prstGeom prst="rect">
              <a:avLst/>
            </a:prstGeom>
            <a:solidFill>
              <a:srgbClr val="1CABE2">
                <a:alpha val="100000"/>
              </a:srgbClr>
            </a:solidFill>
          </p:spPr>
          <p:txBody>
            <a:bodyPr/>
            <a:lstStyle/>
            <a:p/>
          </p:txBody>
        </p:sp>
        <p:sp>
          <p:nvSpPr>
            <p:cNvPr id="63" name="rc63"/>
            <p:cNvSpPr/>
            <p:nvPr/>
          </p:nvSpPr>
          <p:spPr>
            <a:xfrm>
              <a:off x="6841227" y="2989200"/>
              <a:ext cx="249522" cy="1113497"/>
            </a:xfrm>
            <a:prstGeom prst="rect">
              <a:avLst/>
            </a:prstGeom>
            <a:solidFill>
              <a:srgbClr val="80BD41">
                <a:alpha val="100000"/>
              </a:srgbClr>
            </a:solidFill>
          </p:spPr>
          <p:txBody>
            <a:bodyPr/>
            <a:lstStyle/>
            <a:p/>
          </p:txBody>
        </p:sp>
        <p:sp>
          <p:nvSpPr>
            <p:cNvPr id="64" name="rc64"/>
            <p:cNvSpPr/>
            <p:nvPr/>
          </p:nvSpPr>
          <p:spPr>
            <a:xfrm>
              <a:off x="6841227" y="2989200"/>
              <a:ext cx="249522" cy="0"/>
            </a:xfrm>
            <a:prstGeom prst="rect">
              <a:avLst/>
            </a:prstGeom>
            <a:solidFill>
              <a:srgbClr val="1CABE2">
                <a:alpha val="100000"/>
              </a:srgbClr>
            </a:solidFill>
          </p:spPr>
          <p:txBody>
            <a:bodyPr/>
            <a:lstStyle/>
            <a:p/>
          </p:txBody>
        </p:sp>
        <p:sp>
          <p:nvSpPr>
            <p:cNvPr id="65" name="rc65"/>
            <p:cNvSpPr/>
            <p:nvPr/>
          </p:nvSpPr>
          <p:spPr>
            <a:xfrm>
              <a:off x="7118474" y="2989200"/>
              <a:ext cx="249522" cy="1113497"/>
            </a:xfrm>
            <a:prstGeom prst="rect">
              <a:avLst/>
            </a:prstGeom>
            <a:solidFill>
              <a:srgbClr val="80BD41">
                <a:alpha val="100000"/>
              </a:srgbClr>
            </a:solidFill>
          </p:spPr>
          <p:txBody>
            <a:bodyPr/>
            <a:lstStyle/>
            <a:p/>
          </p:txBody>
        </p:sp>
        <p:sp>
          <p:nvSpPr>
            <p:cNvPr id="66" name="rc66"/>
            <p:cNvSpPr/>
            <p:nvPr/>
          </p:nvSpPr>
          <p:spPr>
            <a:xfrm>
              <a:off x="7118474" y="2989200"/>
              <a:ext cx="249522" cy="0"/>
            </a:xfrm>
            <a:prstGeom prst="rect">
              <a:avLst/>
            </a:prstGeom>
            <a:solidFill>
              <a:srgbClr val="1CABE2">
                <a:alpha val="100000"/>
              </a:srgbClr>
            </a:solidFill>
          </p:spPr>
          <p:txBody>
            <a:bodyPr/>
            <a:lstStyle/>
            <a:p/>
          </p:txBody>
        </p:sp>
        <p:sp>
          <p:nvSpPr>
            <p:cNvPr id="67" name="rc67"/>
            <p:cNvSpPr/>
            <p:nvPr/>
          </p:nvSpPr>
          <p:spPr>
            <a:xfrm>
              <a:off x="7395722" y="2989200"/>
              <a:ext cx="249522" cy="1113497"/>
            </a:xfrm>
            <a:prstGeom prst="rect">
              <a:avLst/>
            </a:prstGeom>
            <a:solidFill>
              <a:srgbClr val="80BD41">
                <a:alpha val="100000"/>
              </a:srgbClr>
            </a:solidFill>
          </p:spPr>
          <p:txBody>
            <a:bodyPr/>
            <a:lstStyle/>
            <a:p/>
          </p:txBody>
        </p:sp>
        <p:sp>
          <p:nvSpPr>
            <p:cNvPr id="68" name="rc68"/>
            <p:cNvSpPr/>
            <p:nvPr/>
          </p:nvSpPr>
          <p:spPr>
            <a:xfrm>
              <a:off x="7395722" y="2989200"/>
              <a:ext cx="249522" cy="0"/>
            </a:xfrm>
            <a:prstGeom prst="rect">
              <a:avLst/>
            </a:prstGeom>
            <a:solidFill>
              <a:srgbClr val="1CABE2">
                <a:alpha val="100000"/>
              </a:srgbClr>
            </a:solidFill>
          </p:spPr>
          <p:txBody>
            <a:bodyPr/>
            <a:lstStyle/>
            <a:p/>
          </p:txBody>
        </p:sp>
        <p:sp>
          <p:nvSpPr>
            <p:cNvPr id="69" name="rc69"/>
            <p:cNvSpPr/>
            <p:nvPr/>
          </p:nvSpPr>
          <p:spPr>
            <a:xfrm>
              <a:off x="7672970" y="2989200"/>
              <a:ext cx="249522" cy="1113497"/>
            </a:xfrm>
            <a:prstGeom prst="rect">
              <a:avLst/>
            </a:prstGeom>
            <a:solidFill>
              <a:srgbClr val="80BD41">
                <a:alpha val="100000"/>
              </a:srgbClr>
            </a:solidFill>
          </p:spPr>
          <p:txBody>
            <a:bodyPr/>
            <a:lstStyle/>
            <a:p/>
          </p:txBody>
        </p:sp>
        <p:sp>
          <p:nvSpPr>
            <p:cNvPr id="70" name="rc70"/>
            <p:cNvSpPr/>
            <p:nvPr/>
          </p:nvSpPr>
          <p:spPr>
            <a:xfrm>
              <a:off x="7672970" y="2989200"/>
              <a:ext cx="249522" cy="0"/>
            </a:xfrm>
            <a:prstGeom prst="rect">
              <a:avLst/>
            </a:prstGeom>
            <a:solidFill>
              <a:srgbClr val="1CABE2">
                <a:alpha val="100000"/>
              </a:srgbClr>
            </a:solidFill>
          </p:spPr>
          <p:txBody>
            <a:bodyPr/>
            <a:lstStyle/>
            <a:p/>
          </p:txBody>
        </p:sp>
        <p:sp>
          <p:nvSpPr>
            <p:cNvPr id="71" name="rc71"/>
            <p:cNvSpPr/>
            <p:nvPr/>
          </p:nvSpPr>
          <p:spPr>
            <a:xfrm>
              <a:off x="7950217" y="2989200"/>
              <a:ext cx="249522" cy="1113497"/>
            </a:xfrm>
            <a:prstGeom prst="rect">
              <a:avLst/>
            </a:prstGeom>
            <a:solidFill>
              <a:srgbClr val="80BD41">
                <a:alpha val="100000"/>
              </a:srgbClr>
            </a:solidFill>
          </p:spPr>
          <p:txBody>
            <a:bodyPr/>
            <a:lstStyle/>
            <a:p/>
          </p:txBody>
        </p:sp>
        <p:sp>
          <p:nvSpPr>
            <p:cNvPr id="72" name="rc72"/>
            <p:cNvSpPr/>
            <p:nvPr/>
          </p:nvSpPr>
          <p:spPr>
            <a:xfrm>
              <a:off x="7950217" y="2989200"/>
              <a:ext cx="249522" cy="0"/>
            </a:xfrm>
            <a:prstGeom prst="rect">
              <a:avLst/>
            </a:prstGeom>
            <a:solidFill>
              <a:srgbClr val="1CABE2">
                <a:alpha val="100000"/>
              </a:srgbClr>
            </a:solidFill>
          </p:spPr>
          <p:txBody>
            <a:bodyPr/>
            <a:lstStyle/>
            <a:p/>
          </p:txBody>
        </p:sp>
        <p:sp>
          <p:nvSpPr>
            <p:cNvPr id="73" name="pl73"/>
            <p:cNvSpPr/>
            <p:nvPr/>
          </p:nvSpPr>
          <p:spPr>
            <a:xfrm>
              <a:off x="1421035" y="1236556"/>
              <a:ext cx="6653943" cy="115803"/>
            </a:xfrm>
            <a:custGeom>
              <a:avLst/>
              <a:pathLst>
                <a:path w="6653943" h="115803">
                  <a:moveTo>
                    <a:pt x="0" y="0"/>
                  </a:moveTo>
                  <a:lnTo>
                    <a:pt x="277247" y="0"/>
                  </a:lnTo>
                  <a:lnTo>
                    <a:pt x="554495" y="0"/>
                  </a:lnTo>
                  <a:lnTo>
                    <a:pt x="831742" y="0"/>
                  </a:lnTo>
                  <a:lnTo>
                    <a:pt x="1108990" y="0"/>
                  </a:lnTo>
                  <a:lnTo>
                    <a:pt x="1386238" y="115803"/>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15225" y="22297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5" name="tx85"/>
            <p:cNvSpPr/>
            <p:nvPr/>
          </p:nvSpPr>
          <p:spPr>
            <a:xfrm>
              <a:off x="2701464" y="24078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6" name="tx86"/>
            <p:cNvSpPr/>
            <p:nvPr/>
          </p:nvSpPr>
          <p:spPr>
            <a:xfrm>
              <a:off x="4087702" y="26305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7" name="tx87"/>
            <p:cNvSpPr/>
            <p:nvPr/>
          </p:nvSpPr>
          <p:spPr>
            <a:xfrm>
              <a:off x="5473940" y="280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8" name="tx88"/>
            <p:cNvSpPr/>
            <p:nvPr/>
          </p:nvSpPr>
          <p:spPr>
            <a:xfrm>
              <a:off x="6582931"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6860178"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7137426"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7414674"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7691921"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7969169"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733081" y="31597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733081" y="22689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7" name="tx107"/>
            <p:cNvSpPr/>
            <p:nvPr/>
          </p:nvSpPr>
          <p:spPr>
            <a:xfrm>
              <a:off x="733081" y="1378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8" name="tx10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27" name="rc127"/>
            <p:cNvSpPr/>
            <p:nvPr/>
          </p:nvSpPr>
          <p:spPr>
            <a:xfrm>
              <a:off x="4056806" y="5010059"/>
              <a:ext cx="201456" cy="201456"/>
            </a:xfrm>
            <a:prstGeom prst="rect">
              <a:avLst/>
            </a:prstGeom>
            <a:solidFill>
              <a:srgbClr val="1CABE2">
                <a:alpha val="100000"/>
              </a:srgbClr>
            </a:solidFill>
          </p:spPr>
          <p:txBody>
            <a:bodyPr/>
            <a:lstStyle/>
            <a:p/>
          </p:txBody>
        </p:sp>
        <p:sp>
          <p:nvSpPr>
            <p:cNvPr id="128" name="rc128"/>
            <p:cNvSpPr/>
            <p:nvPr/>
          </p:nvSpPr>
          <p:spPr>
            <a:xfrm>
              <a:off x="6014964" y="5010059"/>
              <a:ext cx="201456" cy="201456"/>
            </a:xfrm>
            <a:prstGeom prst="rect">
              <a:avLst/>
            </a:prstGeom>
            <a:solidFill>
              <a:srgbClr val="80BD41">
                <a:alpha val="100000"/>
              </a:srgbClr>
            </a:solidFill>
          </p:spPr>
          <p:txBody>
            <a:bodyPr/>
            <a:lstStyle/>
            <a:p/>
          </p:txBody>
        </p:sp>
        <p:sp>
          <p:nvSpPr>
            <p:cNvPr id="129" name="tx12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30" name="tx13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32" name="tx132"/>
            <p:cNvSpPr/>
            <p:nvPr/>
          </p:nvSpPr>
          <p:spPr>
            <a:xfrm>
              <a:off x="951100" y="661760"/>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2000-2024</a:t>
              </a:r>
            </a:p>
          </p:txBody>
        </p:sp>
        <p:sp>
          <p:nvSpPr>
            <p:cNvPr id="133" name="pl133"/>
            <p:cNvSpPr/>
            <p:nvPr/>
          </p:nvSpPr>
          <p:spPr>
            <a:xfrm>
              <a:off x="2611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2411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8710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926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556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89059"/>
              <a:ext cx="6574730" cy="167191"/>
            </a:xfrm>
            <a:prstGeom prst="rect">
              <a:avLst/>
            </a:prstGeom>
            <a:solidFill>
              <a:srgbClr val="80BD41">
                <a:alpha val="100000"/>
              </a:srgbClr>
            </a:solidFill>
          </p:spPr>
          <p:txBody>
            <a:bodyPr/>
            <a:lstStyle/>
            <a:p/>
          </p:txBody>
        </p:sp>
        <p:sp>
          <p:nvSpPr>
            <p:cNvPr id="143" name="rc143"/>
            <p:cNvSpPr/>
            <p:nvPr/>
          </p:nvSpPr>
          <p:spPr>
            <a:xfrm>
              <a:off x="7871004" y="5889059"/>
              <a:ext cx="0" cy="167191"/>
            </a:xfrm>
            <a:prstGeom prst="rect">
              <a:avLst/>
            </a:prstGeom>
            <a:solidFill>
              <a:srgbClr val="1CABE2">
                <a:alpha val="100000"/>
              </a:srgbClr>
            </a:solidFill>
          </p:spPr>
          <p:txBody>
            <a:bodyPr/>
            <a:lstStyle/>
            <a:p/>
          </p:txBody>
        </p:sp>
        <p:sp>
          <p:nvSpPr>
            <p:cNvPr id="144" name="rc144"/>
            <p:cNvSpPr/>
            <p:nvPr/>
          </p:nvSpPr>
          <p:spPr>
            <a:xfrm>
              <a:off x="1296273" y="5680069"/>
              <a:ext cx="6574730" cy="167191"/>
            </a:xfrm>
            <a:prstGeom prst="rect">
              <a:avLst/>
            </a:prstGeom>
            <a:solidFill>
              <a:srgbClr val="80BD41">
                <a:alpha val="100000"/>
              </a:srgbClr>
            </a:solidFill>
          </p:spPr>
          <p:txBody>
            <a:bodyPr/>
            <a:lstStyle/>
            <a:p/>
          </p:txBody>
        </p:sp>
        <p:sp>
          <p:nvSpPr>
            <p:cNvPr id="145" name="rc145"/>
            <p:cNvSpPr/>
            <p:nvPr/>
          </p:nvSpPr>
          <p:spPr>
            <a:xfrm>
              <a:off x="7871004" y="5680069"/>
              <a:ext cx="0" cy="167191"/>
            </a:xfrm>
            <a:prstGeom prst="rect">
              <a:avLst/>
            </a:prstGeom>
            <a:solidFill>
              <a:srgbClr val="1CABE2">
                <a:alpha val="100000"/>
              </a:srgbClr>
            </a:solidFill>
          </p:spPr>
          <p:txBody>
            <a:bodyPr/>
            <a:lstStyle/>
            <a:p/>
          </p:txBody>
        </p:sp>
        <p:sp>
          <p:nvSpPr>
            <p:cNvPr id="146" name="rc146"/>
            <p:cNvSpPr/>
            <p:nvPr/>
          </p:nvSpPr>
          <p:spPr>
            <a:xfrm>
              <a:off x="1296273" y="5471080"/>
              <a:ext cx="6574730" cy="167191"/>
            </a:xfrm>
            <a:prstGeom prst="rect">
              <a:avLst/>
            </a:prstGeom>
            <a:solidFill>
              <a:srgbClr val="80BD41">
                <a:alpha val="100000"/>
              </a:srgbClr>
            </a:solidFill>
          </p:spPr>
          <p:txBody>
            <a:bodyPr/>
            <a:lstStyle/>
            <a:p/>
          </p:txBody>
        </p:sp>
        <p:sp>
          <p:nvSpPr>
            <p:cNvPr id="147" name="rc147"/>
            <p:cNvSpPr/>
            <p:nvPr/>
          </p:nvSpPr>
          <p:spPr>
            <a:xfrm>
              <a:off x="7871004" y="5471080"/>
              <a:ext cx="0" cy="167191"/>
            </a:xfrm>
            <a:prstGeom prst="rect">
              <a:avLst/>
            </a:prstGeom>
            <a:solidFill>
              <a:srgbClr val="1CABE2">
                <a:alpha val="100000"/>
              </a:srgbClr>
            </a:solidFill>
          </p:spPr>
          <p:txBody>
            <a:bodyPr/>
            <a:lstStyle/>
            <a:p/>
          </p:txBody>
        </p:sp>
        <p:sp>
          <p:nvSpPr>
            <p:cNvPr id="148" name="tx148"/>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8069513"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8069513"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8484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64783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7" name="tx157"/>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8" name="tx15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remained constant between 2019 and 2024.
The number of surviving infants remained constant between 2019 and 2024.
In 2024, approximately the same number of children were vaccinated than in 2019.
In 2024, there were approximately the same number of surviving infants (target population) than in 2019.</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73406" y="458396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873406" y="35946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873406" y="260531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873406" y="161598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873406" y="50786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0" name="pl10"/>
            <p:cNvSpPr/>
            <p:nvPr/>
          </p:nvSpPr>
          <p:spPr>
            <a:xfrm>
              <a:off x="873406" y="408930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1" name="pl11"/>
            <p:cNvSpPr/>
            <p:nvPr/>
          </p:nvSpPr>
          <p:spPr>
            <a:xfrm>
              <a:off x="873406" y="30999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2" name="pl12"/>
            <p:cNvSpPr/>
            <p:nvPr/>
          </p:nvSpPr>
          <p:spPr>
            <a:xfrm>
              <a:off x="873406" y="211064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3" name="pl13"/>
            <p:cNvSpPr/>
            <p:nvPr/>
          </p:nvSpPr>
          <p:spPr>
            <a:xfrm>
              <a:off x="873406" y="112131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4" name="pl14"/>
            <p:cNvSpPr/>
            <p:nvPr/>
          </p:nvSpPr>
          <p:spPr>
            <a:xfrm>
              <a:off x="104503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016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5290"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90417"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34619"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62518"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7645"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45036" y="1160888"/>
              <a:ext cx="3432608" cy="554024"/>
            </a:xfrm>
            <a:custGeom>
              <a:avLst/>
              <a:pathLst>
                <a:path w="3432608" h="554024">
                  <a:moveTo>
                    <a:pt x="0" y="0"/>
                  </a:moveTo>
                  <a:lnTo>
                    <a:pt x="143025" y="0"/>
                  </a:lnTo>
                  <a:lnTo>
                    <a:pt x="286050" y="0"/>
                  </a:lnTo>
                  <a:lnTo>
                    <a:pt x="429076" y="158292"/>
                  </a:lnTo>
                  <a:lnTo>
                    <a:pt x="572101" y="0"/>
                  </a:lnTo>
                  <a:lnTo>
                    <a:pt x="715126" y="554024"/>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22" name="pl22"/>
            <p:cNvSpPr/>
            <p:nvPr/>
          </p:nvSpPr>
          <p:spPr>
            <a:xfrm>
              <a:off x="1045036" y="1675340"/>
              <a:ext cx="3432608" cy="554024"/>
            </a:xfrm>
            <a:custGeom>
              <a:avLst/>
              <a:pathLst>
                <a:path w="3432608" h="554024">
                  <a:moveTo>
                    <a:pt x="0" y="554024"/>
                  </a:moveTo>
                  <a:lnTo>
                    <a:pt x="143025" y="554024"/>
                  </a:lnTo>
                  <a:lnTo>
                    <a:pt x="286050" y="554024"/>
                  </a:lnTo>
                  <a:lnTo>
                    <a:pt x="429076" y="474878"/>
                  </a:lnTo>
                  <a:lnTo>
                    <a:pt x="572101" y="395731"/>
                  </a:lnTo>
                  <a:lnTo>
                    <a:pt x="715126" y="356158"/>
                  </a:lnTo>
                  <a:lnTo>
                    <a:pt x="858152" y="316585"/>
                  </a:lnTo>
                  <a:lnTo>
                    <a:pt x="1001177" y="316585"/>
                  </a:lnTo>
                  <a:lnTo>
                    <a:pt x="1144202" y="197865"/>
                  </a:lnTo>
                  <a:lnTo>
                    <a:pt x="1287228" y="118719"/>
                  </a:lnTo>
                  <a:lnTo>
                    <a:pt x="1430253" y="118719"/>
                  </a:lnTo>
                  <a:lnTo>
                    <a:pt x="1573279" y="79146"/>
                  </a:lnTo>
                  <a:lnTo>
                    <a:pt x="1716304" y="79146"/>
                  </a:lnTo>
                  <a:lnTo>
                    <a:pt x="1859329" y="118719"/>
                  </a:lnTo>
                  <a:lnTo>
                    <a:pt x="2002355" y="79146"/>
                  </a:lnTo>
                  <a:lnTo>
                    <a:pt x="2145380" y="39573"/>
                  </a:lnTo>
                  <a:lnTo>
                    <a:pt x="2288405" y="0"/>
                  </a:lnTo>
                  <a:lnTo>
                    <a:pt x="2431431" y="0"/>
                  </a:lnTo>
                  <a:lnTo>
                    <a:pt x="2574456" y="0"/>
                  </a:lnTo>
                  <a:lnTo>
                    <a:pt x="2717482" y="0"/>
                  </a:lnTo>
                  <a:lnTo>
                    <a:pt x="2860507" y="118719"/>
                  </a:lnTo>
                  <a:lnTo>
                    <a:pt x="3003532" y="158292"/>
                  </a:lnTo>
                  <a:lnTo>
                    <a:pt x="3146558" y="39573"/>
                  </a:lnTo>
                  <a:lnTo>
                    <a:pt x="3289583" y="79146"/>
                  </a:lnTo>
                  <a:lnTo>
                    <a:pt x="3432608" y="39573"/>
                  </a:lnTo>
                </a:path>
              </a:pathLst>
            </a:custGeom>
            <a:ln w="27101" cap="flat">
              <a:solidFill>
                <a:srgbClr val="80BD41">
                  <a:alpha val="100000"/>
                </a:srgbClr>
              </a:solidFill>
              <a:prstDash val="solid"/>
              <a:round/>
            </a:ln>
          </p:spPr>
          <p:txBody>
            <a:bodyPr/>
            <a:lstStyle/>
            <a:p/>
          </p:txBody>
        </p:sp>
        <p:sp>
          <p:nvSpPr>
            <p:cNvPr id="23" name="pl23"/>
            <p:cNvSpPr/>
            <p:nvPr/>
          </p:nvSpPr>
          <p:spPr>
            <a:xfrm>
              <a:off x="1045036" y="1319181"/>
              <a:ext cx="3432608" cy="554024"/>
            </a:xfrm>
            <a:custGeom>
              <a:avLst/>
              <a:pathLst>
                <a:path w="3432608" h="554024">
                  <a:moveTo>
                    <a:pt x="0" y="474878"/>
                  </a:moveTo>
                  <a:lnTo>
                    <a:pt x="143025" y="474878"/>
                  </a:lnTo>
                  <a:lnTo>
                    <a:pt x="286050" y="554024"/>
                  </a:lnTo>
                  <a:lnTo>
                    <a:pt x="429076" y="435305"/>
                  </a:lnTo>
                  <a:lnTo>
                    <a:pt x="572101" y="395731"/>
                  </a:lnTo>
                  <a:lnTo>
                    <a:pt x="715126" y="395731"/>
                  </a:lnTo>
                  <a:lnTo>
                    <a:pt x="858152" y="277012"/>
                  </a:lnTo>
                  <a:lnTo>
                    <a:pt x="1001177" y="237439"/>
                  </a:lnTo>
                  <a:lnTo>
                    <a:pt x="1144202" y="118719"/>
                  </a:lnTo>
                  <a:lnTo>
                    <a:pt x="1287228" y="39573"/>
                  </a:lnTo>
                  <a:lnTo>
                    <a:pt x="1430253" y="39573"/>
                  </a:lnTo>
                  <a:lnTo>
                    <a:pt x="1573279" y="39573"/>
                  </a:lnTo>
                  <a:lnTo>
                    <a:pt x="1716304" y="0"/>
                  </a:lnTo>
                  <a:lnTo>
                    <a:pt x="1859329" y="79146"/>
                  </a:lnTo>
                  <a:lnTo>
                    <a:pt x="2002355" y="0"/>
                  </a:lnTo>
                  <a:lnTo>
                    <a:pt x="2145380" y="39573"/>
                  </a:lnTo>
                  <a:lnTo>
                    <a:pt x="2288405" y="39573"/>
                  </a:lnTo>
                  <a:lnTo>
                    <a:pt x="2431431" y="39573"/>
                  </a:lnTo>
                  <a:lnTo>
                    <a:pt x="2574456" y="79146"/>
                  </a:lnTo>
                  <a:lnTo>
                    <a:pt x="2717482" y="79146"/>
                  </a:lnTo>
                  <a:lnTo>
                    <a:pt x="2860507" y="158292"/>
                  </a:lnTo>
                  <a:lnTo>
                    <a:pt x="3003532" y="435305"/>
                  </a:lnTo>
                  <a:lnTo>
                    <a:pt x="3146558" y="79146"/>
                  </a:lnTo>
                  <a:lnTo>
                    <a:pt x="3289583" y="277012"/>
                  </a:lnTo>
                  <a:lnTo>
                    <a:pt x="3432608" y="277012"/>
                  </a:lnTo>
                </a:path>
              </a:pathLst>
            </a:custGeom>
            <a:ln w="27101" cap="flat">
              <a:solidFill>
                <a:srgbClr val="961A49">
                  <a:alpha val="100000"/>
                </a:srgbClr>
              </a:solidFill>
              <a:prstDash val="solid"/>
              <a:round/>
            </a:ln>
          </p:spPr>
          <p:txBody>
            <a:bodyPr/>
            <a:lstStyle/>
            <a:p/>
          </p:txBody>
        </p:sp>
        <p:sp>
          <p:nvSpPr>
            <p:cNvPr id="24" name="pl24"/>
            <p:cNvSpPr/>
            <p:nvPr/>
          </p:nvSpPr>
          <p:spPr>
            <a:xfrm>
              <a:off x="1045036" y="1160888"/>
              <a:ext cx="3432608" cy="554024"/>
            </a:xfrm>
            <a:custGeom>
              <a:avLst/>
              <a:pathLst>
                <a:path w="3432608" h="554024">
                  <a:moveTo>
                    <a:pt x="0" y="0"/>
                  </a:moveTo>
                  <a:lnTo>
                    <a:pt x="143025" y="0"/>
                  </a:lnTo>
                  <a:lnTo>
                    <a:pt x="286050" y="0"/>
                  </a:lnTo>
                  <a:lnTo>
                    <a:pt x="429076" y="158292"/>
                  </a:lnTo>
                  <a:lnTo>
                    <a:pt x="572101" y="0"/>
                  </a:lnTo>
                  <a:lnTo>
                    <a:pt x="715126" y="554024"/>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43362" cap="flat">
              <a:solidFill>
                <a:srgbClr val="000000">
                  <a:alpha val="100000"/>
                </a:srgbClr>
              </a:solidFill>
              <a:prstDash val="solid"/>
              <a:round/>
            </a:ln>
          </p:spPr>
          <p:txBody>
            <a:bodyPr/>
            <a:lstStyle/>
            <a:p/>
          </p:txBody>
        </p:sp>
        <p:sp>
          <p:nvSpPr>
            <p:cNvPr id="25" name="pl25"/>
            <p:cNvSpPr/>
            <p:nvPr/>
          </p:nvSpPr>
          <p:spPr>
            <a:xfrm>
              <a:off x="1045036"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6" name="pl26"/>
            <p:cNvSpPr/>
            <p:nvPr/>
          </p:nvSpPr>
          <p:spPr>
            <a:xfrm>
              <a:off x="1760163" y="1042169"/>
              <a:ext cx="0" cy="672744"/>
            </a:xfrm>
            <a:custGeom>
              <a:avLst/>
              <a:pathLst>
                <a:path w="0" h="672744">
                  <a:moveTo>
                    <a:pt x="0" y="0"/>
                  </a:moveTo>
                  <a:lnTo>
                    <a:pt x="0" y="672744"/>
                  </a:lnTo>
                </a:path>
              </a:pathLst>
            </a:custGeom>
            <a:ln w="13550" cap="flat">
              <a:solidFill>
                <a:srgbClr val="0058AB">
                  <a:alpha val="100000"/>
                </a:srgbClr>
              </a:solidFill>
              <a:prstDash val="dot"/>
              <a:round/>
            </a:ln>
          </p:spPr>
          <p:txBody>
            <a:bodyPr/>
            <a:lstStyle/>
            <a:p/>
          </p:txBody>
        </p:sp>
        <p:sp>
          <p:nvSpPr>
            <p:cNvPr id="27" name="pl27"/>
            <p:cNvSpPr/>
            <p:nvPr/>
          </p:nvSpPr>
          <p:spPr>
            <a:xfrm>
              <a:off x="2475290"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8" name="pl28"/>
            <p:cNvSpPr/>
            <p:nvPr/>
          </p:nvSpPr>
          <p:spPr>
            <a:xfrm>
              <a:off x="3190417"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9" name="pl29"/>
            <p:cNvSpPr/>
            <p:nvPr/>
          </p:nvSpPr>
          <p:spPr>
            <a:xfrm>
              <a:off x="3762518"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0" name="pl30"/>
            <p:cNvSpPr/>
            <p:nvPr/>
          </p:nvSpPr>
          <p:spPr>
            <a:xfrm>
              <a:off x="4334619"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1" name="pl31"/>
            <p:cNvSpPr/>
            <p:nvPr/>
          </p:nvSpPr>
          <p:spPr>
            <a:xfrm>
              <a:off x="4477645"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2" name="pl32"/>
            <p:cNvSpPr/>
            <p:nvPr/>
          </p:nvSpPr>
          <p:spPr>
            <a:xfrm>
              <a:off x="1045036" y="1160888"/>
              <a:ext cx="3432608" cy="554024"/>
            </a:xfrm>
            <a:custGeom>
              <a:avLst/>
              <a:pathLst>
                <a:path w="3432608" h="554024">
                  <a:moveTo>
                    <a:pt x="0" y="0"/>
                  </a:moveTo>
                  <a:lnTo>
                    <a:pt x="143025" y="0"/>
                  </a:lnTo>
                  <a:lnTo>
                    <a:pt x="286050" y="0"/>
                  </a:lnTo>
                  <a:lnTo>
                    <a:pt x="429076" y="158292"/>
                  </a:lnTo>
                  <a:lnTo>
                    <a:pt x="572101" y="0"/>
                  </a:lnTo>
                  <a:lnTo>
                    <a:pt x="715126" y="554024"/>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33" name="tx33"/>
            <p:cNvSpPr/>
            <p:nvPr/>
          </p:nvSpPr>
          <p:spPr>
            <a:xfrm>
              <a:off x="984746"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699873"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5" name="tx35"/>
            <p:cNvSpPr/>
            <p:nvPr/>
          </p:nvSpPr>
          <p:spPr>
            <a:xfrm>
              <a:off x="2415000"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30127"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02228"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274330"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17355"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562050" y="16744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562050" y="15557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733081" y="5026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655386" y="40371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655386" y="3047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655386" y="206023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577692" y="10692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88859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03717"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18843"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3397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178139"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06072"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21199"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93548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3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3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0298"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2752"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451"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6573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1985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26117" y="472419"/>
              <a:ext cx="227044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Niue, 2000-2024</a:t>
              </a:r>
            </a:p>
          </p:txBody>
        </p:sp>
        <p:sp>
          <p:nvSpPr>
            <p:cNvPr id="63" name="pl63"/>
            <p:cNvSpPr/>
            <p:nvPr/>
          </p:nvSpPr>
          <p:spPr>
            <a:xfrm>
              <a:off x="5228952" y="483891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4" name="pl64"/>
            <p:cNvSpPr/>
            <p:nvPr/>
          </p:nvSpPr>
          <p:spPr>
            <a:xfrm>
              <a:off x="5228952" y="4039838"/>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5" name="pl65"/>
            <p:cNvSpPr/>
            <p:nvPr/>
          </p:nvSpPr>
          <p:spPr>
            <a:xfrm>
              <a:off x="5228952" y="3240764"/>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44169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642616"/>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843542"/>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9" name="pl69"/>
            <p:cNvSpPr/>
            <p:nvPr/>
          </p:nvSpPr>
          <p:spPr>
            <a:xfrm>
              <a:off x="5228952" y="523844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0" name="pl70"/>
            <p:cNvSpPr/>
            <p:nvPr/>
          </p:nvSpPr>
          <p:spPr>
            <a:xfrm>
              <a:off x="5228952" y="44393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1" name="pl71"/>
            <p:cNvSpPr/>
            <p:nvPr/>
          </p:nvSpPr>
          <p:spPr>
            <a:xfrm>
              <a:off x="5228952" y="3640301"/>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2" name="pl72"/>
            <p:cNvSpPr/>
            <p:nvPr/>
          </p:nvSpPr>
          <p:spPr>
            <a:xfrm>
              <a:off x="5228952" y="2841227"/>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3" name="pl73"/>
            <p:cNvSpPr/>
            <p:nvPr/>
          </p:nvSpPr>
          <p:spPr>
            <a:xfrm>
              <a:off x="5228952" y="2042153"/>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228952" y="1243079"/>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5" name="pl75"/>
            <p:cNvSpPr/>
            <p:nvPr/>
          </p:nvSpPr>
          <p:spPr>
            <a:xfrm>
              <a:off x="5400582"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15709"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3083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4596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18064"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016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3191"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00582" y="2841227"/>
              <a:ext cx="3432608" cy="2237407"/>
            </a:xfrm>
            <a:custGeom>
              <a:avLst/>
              <a:pathLst>
                <a:path w="3432608" h="2237407">
                  <a:moveTo>
                    <a:pt x="0" y="0"/>
                  </a:moveTo>
                  <a:lnTo>
                    <a:pt x="143025" y="0"/>
                  </a:lnTo>
                  <a:lnTo>
                    <a:pt x="286050" y="0"/>
                  </a:lnTo>
                  <a:lnTo>
                    <a:pt x="429076" y="639259"/>
                  </a:lnTo>
                  <a:lnTo>
                    <a:pt x="572101" y="0"/>
                  </a:lnTo>
                  <a:lnTo>
                    <a:pt x="715126" y="2237407"/>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83" name="pl83"/>
            <p:cNvSpPr/>
            <p:nvPr/>
          </p:nvSpPr>
          <p:spPr>
            <a:xfrm>
              <a:off x="5400582" y="2841227"/>
              <a:ext cx="3432608" cy="2237407"/>
            </a:xfrm>
            <a:custGeom>
              <a:avLst/>
              <a:pathLst>
                <a:path w="3432608" h="2237407">
                  <a:moveTo>
                    <a:pt x="0" y="2237407"/>
                  </a:moveTo>
                  <a:lnTo>
                    <a:pt x="143025" y="2237407"/>
                  </a:lnTo>
                  <a:lnTo>
                    <a:pt x="286050" y="2237407"/>
                  </a:lnTo>
                  <a:lnTo>
                    <a:pt x="429076" y="1917777"/>
                  </a:lnTo>
                  <a:lnTo>
                    <a:pt x="572101" y="1598148"/>
                  </a:lnTo>
                  <a:lnTo>
                    <a:pt x="715126" y="1438333"/>
                  </a:lnTo>
                  <a:lnTo>
                    <a:pt x="858152" y="1278518"/>
                  </a:lnTo>
                  <a:lnTo>
                    <a:pt x="1001177" y="1278518"/>
                  </a:lnTo>
                  <a:lnTo>
                    <a:pt x="1144202" y="799074"/>
                  </a:lnTo>
                  <a:lnTo>
                    <a:pt x="1287228" y="479444"/>
                  </a:lnTo>
                  <a:lnTo>
                    <a:pt x="1430253" y="479444"/>
                  </a:lnTo>
                  <a:lnTo>
                    <a:pt x="1573279" y="319629"/>
                  </a:lnTo>
                  <a:lnTo>
                    <a:pt x="1716304" y="319629"/>
                  </a:lnTo>
                  <a:lnTo>
                    <a:pt x="1859329" y="479444"/>
                  </a:lnTo>
                  <a:lnTo>
                    <a:pt x="2002355" y="319629"/>
                  </a:lnTo>
                  <a:lnTo>
                    <a:pt x="2145380" y="159814"/>
                  </a:lnTo>
                  <a:lnTo>
                    <a:pt x="2288405" y="0"/>
                  </a:lnTo>
                  <a:lnTo>
                    <a:pt x="2431431" y="0"/>
                  </a:lnTo>
                  <a:lnTo>
                    <a:pt x="2574456" y="0"/>
                  </a:lnTo>
                  <a:lnTo>
                    <a:pt x="2717482" y="0"/>
                  </a:lnTo>
                  <a:lnTo>
                    <a:pt x="2860507" y="479444"/>
                  </a:lnTo>
                  <a:lnTo>
                    <a:pt x="3003532" y="639259"/>
                  </a:lnTo>
                  <a:lnTo>
                    <a:pt x="3146558" y="159814"/>
                  </a:lnTo>
                  <a:lnTo>
                    <a:pt x="3289583" y="319629"/>
                  </a:lnTo>
                  <a:lnTo>
                    <a:pt x="3432608" y="159814"/>
                  </a:lnTo>
                </a:path>
              </a:pathLst>
            </a:custGeom>
            <a:ln w="27101" cap="flat">
              <a:solidFill>
                <a:srgbClr val="80BD41">
                  <a:alpha val="100000"/>
                </a:srgbClr>
              </a:solidFill>
              <a:prstDash val="solid"/>
              <a:round/>
            </a:ln>
          </p:spPr>
          <p:txBody>
            <a:bodyPr/>
            <a:lstStyle/>
            <a:p/>
          </p:txBody>
        </p:sp>
        <p:sp>
          <p:nvSpPr>
            <p:cNvPr id="84" name="pl84"/>
            <p:cNvSpPr/>
            <p:nvPr/>
          </p:nvSpPr>
          <p:spPr>
            <a:xfrm>
              <a:off x="5400582" y="2521597"/>
              <a:ext cx="3432608" cy="2237407"/>
            </a:xfrm>
            <a:custGeom>
              <a:avLst/>
              <a:pathLst>
                <a:path w="3432608" h="2237407">
                  <a:moveTo>
                    <a:pt x="0" y="1917777"/>
                  </a:moveTo>
                  <a:lnTo>
                    <a:pt x="143025" y="1917777"/>
                  </a:lnTo>
                  <a:lnTo>
                    <a:pt x="286050" y="2237407"/>
                  </a:lnTo>
                  <a:lnTo>
                    <a:pt x="429076" y="1757962"/>
                  </a:lnTo>
                  <a:lnTo>
                    <a:pt x="572101" y="1598148"/>
                  </a:lnTo>
                  <a:lnTo>
                    <a:pt x="715126" y="1598148"/>
                  </a:lnTo>
                  <a:lnTo>
                    <a:pt x="858152" y="1118703"/>
                  </a:lnTo>
                  <a:lnTo>
                    <a:pt x="1001177" y="958888"/>
                  </a:lnTo>
                  <a:lnTo>
                    <a:pt x="1144202" y="479444"/>
                  </a:lnTo>
                  <a:lnTo>
                    <a:pt x="1287228" y="159814"/>
                  </a:lnTo>
                  <a:lnTo>
                    <a:pt x="1430253" y="159814"/>
                  </a:lnTo>
                  <a:lnTo>
                    <a:pt x="1573279" y="159814"/>
                  </a:lnTo>
                  <a:lnTo>
                    <a:pt x="1716304" y="0"/>
                  </a:lnTo>
                  <a:lnTo>
                    <a:pt x="1859329" y="319629"/>
                  </a:lnTo>
                  <a:lnTo>
                    <a:pt x="2002355" y="0"/>
                  </a:lnTo>
                  <a:lnTo>
                    <a:pt x="2145380" y="159814"/>
                  </a:lnTo>
                  <a:lnTo>
                    <a:pt x="2288405" y="159814"/>
                  </a:lnTo>
                  <a:lnTo>
                    <a:pt x="2431431" y="159814"/>
                  </a:lnTo>
                  <a:lnTo>
                    <a:pt x="2574456" y="319629"/>
                  </a:lnTo>
                  <a:lnTo>
                    <a:pt x="2717482" y="319629"/>
                  </a:lnTo>
                  <a:lnTo>
                    <a:pt x="2860507" y="639259"/>
                  </a:lnTo>
                  <a:lnTo>
                    <a:pt x="3003532" y="1757962"/>
                  </a:lnTo>
                  <a:lnTo>
                    <a:pt x="3146558" y="319629"/>
                  </a:lnTo>
                  <a:lnTo>
                    <a:pt x="3289583" y="1118703"/>
                  </a:lnTo>
                  <a:lnTo>
                    <a:pt x="3432608" y="1118703"/>
                  </a:lnTo>
                </a:path>
              </a:pathLst>
            </a:custGeom>
            <a:ln w="27101" cap="flat">
              <a:solidFill>
                <a:srgbClr val="961A49">
                  <a:alpha val="100000"/>
                </a:srgbClr>
              </a:solidFill>
              <a:prstDash val="solid"/>
              <a:round/>
            </a:ln>
          </p:spPr>
          <p:txBody>
            <a:bodyPr/>
            <a:lstStyle/>
            <a:p/>
          </p:txBody>
        </p:sp>
        <p:sp>
          <p:nvSpPr>
            <p:cNvPr id="85" name="pl85"/>
            <p:cNvSpPr/>
            <p:nvPr/>
          </p:nvSpPr>
          <p:spPr>
            <a:xfrm>
              <a:off x="5400582" y="2841227"/>
              <a:ext cx="3432608" cy="0"/>
            </a:xfrm>
            <a:custGeom>
              <a:avLst/>
              <a:pathLst>
                <a:path w="3432608" h="0">
                  <a:moveTo>
                    <a:pt x="0" y="0"/>
                  </a:moveTo>
                  <a:lnTo>
                    <a:pt x="0" y="0"/>
                  </a:lnTo>
                  <a:lnTo>
                    <a:pt x="0" y="0"/>
                  </a:lnTo>
                  <a:lnTo>
                    <a:pt x="143025" y="0"/>
                  </a:lnTo>
                  <a:lnTo>
                    <a:pt x="143025" y="0"/>
                  </a:lnTo>
                  <a:lnTo>
                    <a:pt x="143025" y="0"/>
                  </a:lnTo>
                  <a:lnTo>
                    <a:pt x="286050" y="0"/>
                  </a:lnTo>
                  <a:lnTo>
                    <a:pt x="286050" y="0"/>
                  </a:lnTo>
                  <a:lnTo>
                    <a:pt x="286050" y="0"/>
                  </a:lnTo>
                  <a:lnTo>
                    <a:pt x="429076" y="0"/>
                  </a:lnTo>
                  <a:lnTo>
                    <a:pt x="429076" y="0"/>
                  </a:lnTo>
                  <a:lnTo>
                    <a:pt x="429076" y="0"/>
                  </a:lnTo>
                  <a:lnTo>
                    <a:pt x="572101" y="0"/>
                  </a:lnTo>
                  <a:lnTo>
                    <a:pt x="572101" y="0"/>
                  </a:lnTo>
                  <a:lnTo>
                    <a:pt x="572101" y="0"/>
                  </a:lnTo>
                  <a:lnTo>
                    <a:pt x="715126" y="0"/>
                  </a:lnTo>
                  <a:lnTo>
                    <a:pt x="715126" y="0"/>
                  </a:lnTo>
                  <a:lnTo>
                    <a:pt x="715126" y="0"/>
                  </a:lnTo>
                  <a:lnTo>
                    <a:pt x="858152" y="0"/>
                  </a:lnTo>
                  <a:lnTo>
                    <a:pt x="858152" y="0"/>
                  </a:lnTo>
                  <a:lnTo>
                    <a:pt x="858152" y="0"/>
                  </a:lnTo>
                  <a:lnTo>
                    <a:pt x="1001177" y="0"/>
                  </a:lnTo>
                  <a:lnTo>
                    <a:pt x="1001177" y="0"/>
                  </a:lnTo>
                  <a:lnTo>
                    <a:pt x="1001177" y="0"/>
                  </a:lnTo>
                  <a:lnTo>
                    <a:pt x="1144202" y="0"/>
                  </a:lnTo>
                  <a:lnTo>
                    <a:pt x="1144202" y="0"/>
                  </a:lnTo>
                  <a:lnTo>
                    <a:pt x="1144202" y="0"/>
                  </a:lnTo>
                  <a:lnTo>
                    <a:pt x="1287228" y="0"/>
                  </a:lnTo>
                  <a:lnTo>
                    <a:pt x="1287228" y="0"/>
                  </a:lnTo>
                  <a:lnTo>
                    <a:pt x="1287228" y="0"/>
                  </a:lnTo>
                  <a:lnTo>
                    <a:pt x="1430253" y="0"/>
                  </a:lnTo>
                  <a:lnTo>
                    <a:pt x="1430253" y="0"/>
                  </a:lnTo>
                  <a:lnTo>
                    <a:pt x="1430253" y="0"/>
                  </a:lnTo>
                  <a:lnTo>
                    <a:pt x="1573279" y="0"/>
                  </a:lnTo>
                  <a:lnTo>
                    <a:pt x="1573279" y="0"/>
                  </a:lnTo>
                  <a:lnTo>
                    <a:pt x="1573279" y="0"/>
                  </a:lnTo>
                  <a:lnTo>
                    <a:pt x="1716304" y="0"/>
                  </a:lnTo>
                  <a:lnTo>
                    <a:pt x="1716304" y="0"/>
                  </a:lnTo>
                  <a:lnTo>
                    <a:pt x="1716304" y="0"/>
                  </a:lnTo>
                  <a:lnTo>
                    <a:pt x="1859329" y="0"/>
                  </a:lnTo>
                  <a:lnTo>
                    <a:pt x="1859329" y="0"/>
                  </a:lnTo>
                  <a:lnTo>
                    <a:pt x="1859329" y="0"/>
                  </a:lnTo>
                  <a:lnTo>
                    <a:pt x="2002355" y="0"/>
                  </a:lnTo>
                  <a:lnTo>
                    <a:pt x="2002355" y="0"/>
                  </a:lnTo>
                  <a:lnTo>
                    <a:pt x="2002355" y="0"/>
                  </a:lnTo>
                  <a:lnTo>
                    <a:pt x="2145380" y="0"/>
                  </a:lnTo>
                  <a:lnTo>
                    <a:pt x="2145380" y="0"/>
                  </a:lnTo>
                  <a:lnTo>
                    <a:pt x="2145380" y="0"/>
                  </a:lnTo>
                  <a:lnTo>
                    <a:pt x="2288405" y="0"/>
                  </a:lnTo>
                  <a:lnTo>
                    <a:pt x="2288405" y="0"/>
                  </a:lnTo>
                  <a:lnTo>
                    <a:pt x="2288405" y="0"/>
                  </a:lnTo>
                  <a:lnTo>
                    <a:pt x="2431431" y="0"/>
                  </a:lnTo>
                  <a:lnTo>
                    <a:pt x="2431431" y="0"/>
                  </a:lnTo>
                  <a:lnTo>
                    <a:pt x="2431431" y="0"/>
                  </a:lnTo>
                  <a:lnTo>
                    <a:pt x="2574456" y="0"/>
                  </a:lnTo>
                  <a:lnTo>
                    <a:pt x="2574456" y="0"/>
                  </a:lnTo>
                  <a:lnTo>
                    <a:pt x="2574456" y="0"/>
                  </a:lnTo>
                  <a:lnTo>
                    <a:pt x="2717482" y="0"/>
                  </a:lnTo>
                  <a:lnTo>
                    <a:pt x="2717482" y="0"/>
                  </a:lnTo>
                  <a:lnTo>
                    <a:pt x="2717482" y="0"/>
                  </a:lnTo>
                  <a:lnTo>
                    <a:pt x="2860507" y="0"/>
                  </a:lnTo>
                  <a:lnTo>
                    <a:pt x="2860507" y="0"/>
                  </a:lnTo>
                  <a:lnTo>
                    <a:pt x="2860507" y="0"/>
                  </a:lnTo>
                  <a:lnTo>
                    <a:pt x="3003532" y="0"/>
                  </a:lnTo>
                  <a:lnTo>
                    <a:pt x="3003532" y="0"/>
                  </a:lnTo>
                  <a:lnTo>
                    <a:pt x="3003532" y="0"/>
                  </a:lnTo>
                  <a:lnTo>
                    <a:pt x="3146558" y="0"/>
                  </a:lnTo>
                  <a:lnTo>
                    <a:pt x="3146558" y="0"/>
                  </a:lnTo>
                  <a:lnTo>
                    <a:pt x="3146558" y="0"/>
                  </a:lnTo>
                  <a:lnTo>
                    <a:pt x="3289583" y="0"/>
                  </a:lnTo>
                  <a:lnTo>
                    <a:pt x="3289583" y="0"/>
                  </a:lnTo>
                  <a:lnTo>
                    <a:pt x="3289583"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6" name="pl86"/>
            <p:cNvSpPr/>
            <p:nvPr/>
          </p:nvSpPr>
          <p:spPr>
            <a:xfrm>
              <a:off x="5400582" y="2841227"/>
              <a:ext cx="3432608" cy="2237407"/>
            </a:xfrm>
            <a:custGeom>
              <a:avLst/>
              <a:pathLst>
                <a:path w="3432608" h="2237407">
                  <a:moveTo>
                    <a:pt x="0" y="0"/>
                  </a:moveTo>
                  <a:lnTo>
                    <a:pt x="143025" y="0"/>
                  </a:lnTo>
                  <a:lnTo>
                    <a:pt x="286050" y="0"/>
                  </a:lnTo>
                  <a:lnTo>
                    <a:pt x="429076" y="639259"/>
                  </a:lnTo>
                  <a:lnTo>
                    <a:pt x="572101" y="0"/>
                  </a:lnTo>
                  <a:lnTo>
                    <a:pt x="715126" y="2237407"/>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43362" cap="flat">
              <a:solidFill>
                <a:srgbClr val="000000">
                  <a:alpha val="100000"/>
                </a:srgbClr>
              </a:solidFill>
              <a:prstDash val="solid"/>
              <a:round/>
            </a:ln>
          </p:spPr>
          <p:txBody>
            <a:bodyPr/>
            <a:lstStyle/>
            <a:p/>
          </p:txBody>
        </p:sp>
        <p:sp>
          <p:nvSpPr>
            <p:cNvPr id="87" name="pl87"/>
            <p:cNvSpPr/>
            <p:nvPr/>
          </p:nvSpPr>
          <p:spPr>
            <a:xfrm>
              <a:off x="5400582"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15709" y="2425708"/>
              <a:ext cx="0" cy="2652925"/>
            </a:xfrm>
            <a:custGeom>
              <a:avLst/>
              <a:pathLst>
                <a:path w="0" h="2652925">
                  <a:moveTo>
                    <a:pt x="0" y="265292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30836"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45963"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18064"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0166"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3191" y="2425708"/>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00582" y="2841227"/>
              <a:ext cx="3432608" cy="2237407"/>
            </a:xfrm>
            <a:custGeom>
              <a:avLst/>
              <a:pathLst>
                <a:path w="3432608" h="2237407">
                  <a:moveTo>
                    <a:pt x="0" y="0"/>
                  </a:moveTo>
                  <a:lnTo>
                    <a:pt x="143025" y="0"/>
                  </a:lnTo>
                  <a:lnTo>
                    <a:pt x="286050" y="0"/>
                  </a:lnTo>
                  <a:lnTo>
                    <a:pt x="429076" y="639259"/>
                  </a:lnTo>
                  <a:lnTo>
                    <a:pt x="572101" y="0"/>
                  </a:lnTo>
                  <a:lnTo>
                    <a:pt x="715126" y="2237407"/>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95" name="tx95"/>
            <p:cNvSpPr/>
            <p:nvPr/>
          </p:nvSpPr>
          <p:spPr>
            <a:xfrm>
              <a:off x="5370437"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37369" y="232266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7" name="tx97"/>
            <p:cNvSpPr/>
            <p:nvPr/>
          </p:nvSpPr>
          <p:spPr>
            <a:xfrm>
              <a:off x="6800691"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15818"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87919"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0021"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803046" y="23213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900664" y="29619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0664" y="36012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4964411" y="51863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4964411" y="4387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2106" y="35899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88627" y="27891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088627" y="199181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10933" y="11909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44136"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59263"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7439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389516"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61618"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3685"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6745"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14560" y="292953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998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998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745844"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08299"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366997"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3" name="tx123"/>
            <p:cNvSpPr/>
            <p:nvPr/>
          </p:nvSpPr>
          <p:spPr>
            <a:xfrm>
              <a:off x="701294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77539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795256"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tx12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7" name="tx12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Niue (99%) was 14 percentage points higher than the global average (85%) and 11 percentage points higher than the average across all EAPR countries (88%).
National DTP3 coverage was the same as in 2019 (99%).
The number of un- and undervaccinated children remained approximately the same (&lt;100) as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Niue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Niue ranked number 23 out of 27 countries for lowest DTP3 coverage (based on tied ranks).
Niue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46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06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66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26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26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786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146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21881"/>
              <a:ext cx="249522" cy="1684803"/>
            </a:xfrm>
            <a:prstGeom prst="rect">
              <a:avLst/>
            </a:prstGeom>
            <a:solidFill>
              <a:srgbClr val="80BD41">
                <a:alpha val="100000"/>
              </a:srgbClr>
            </a:solidFill>
          </p:spPr>
          <p:txBody>
            <a:bodyPr/>
            <a:lstStyle/>
            <a:p/>
          </p:txBody>
        </p:sp>
        <p:sp>
          <p:nvSpPr>
            <p:cNvPr id="24" name="rc24"/>
            <p:cNvSpPr/>
            <p:nvPr/>
          </p:nvSpPr>
          <p:spPr>
            <a:xfrm>
              <a:off x="1296273" y="2321881"/>
              <a:ext cx="249522" cy="0"/>
            </a:xfrm>
            <a:prstGeom prst="rect">
              <a:avLst/>
            </a:prstGeom>
            <a:solidFill>
              <a:srgbClr val="1CABE2">
                <a:alpha val="100000"/>
              </a:srgbClr>
            </a:solidFill>
          </p:spPr>
          <p:txBody>
            <a:bodyPr/>
            <a:lstStyle/>
            <a:p/>
          </p:txBody>
        </p:sp>
        <p:sp>
          <p:nvSpPr>
            <p:cNvPr id="25" name="rc25"/>
            <p:cNvSpPr/>
            <p:nvPr/>
          </p:nvSpPr>
          <p:spPr>
            <a:xfrm>
              <a:off x="1573521" y="2408281"/>
              <a:ext cx="249522" cy="1598403"/>
            </a:xfrm>
            <a:prstGeom prst="rect">
              <a:avLst/>
            </a:prstGeom>
            <a:solidFill>
              <a:srgbClr val="80BD41">
                <a:alpha val="100000"/>
              </a:srgbClr>
            </a:solidFill>
          </p:spPr>
          <p:txBody>
            <a:bodyPr/>
            <a:lstStyle/>
            <a:p/>
          </p:txBody>
        </p:sp>
        <p:sp>
          <p:nvSpPr>
            <p:cNvPr id="26" name="rc26"/>
            <p:cNvSpPr/>
            <p:nvPr/>
          </p:nvSpPr>
          <p:spPr>
            <a:xfrm>
              <a:off x="1573521" y="2408281"/>
              <a:ext cx="249522" cy="0"/>
            </a:xfrm>
            <a:prstGeom prst="rect">
              <a:avLst/>
            </a:prstGeom>
            <a:solidFill>
              <a:srgbClr val="1CABE2">
                <a:alpha val="100000"/>
              </a:srgbClr>
            </a:solidFill>
          </p:spPr>
          <p:txBody>
            <a:bodyPr/>
            <a:lstStyle/>
            <a:p/>
          </p:txBody>
        </p:sp>
        <p:sp>
          <p:nvSpPr>
            <p:cNvPr id="27" name="rc27"/>
            <p:cNvSpPr/>
            <p:nvPr/>
          </p:nvSpPr>
          <p:spPr>
            <a:xfrm>
              <a:off x="1850769" y="2451481"/>
              <a:ext cx="249522" cy="1555203"/>
            </a:xfrm>
            <a:prstGeom prst="rect">
              <a:avLst/>
            </a:prstGeom>
            <a:solidFill>
              <a:srgbClr val="80BD41">
                <a:alpha val="100000"/>
              </a:srgbClr>
            </a:solidFill>
          </p:spPr>
          <p:txBody>
            <a:bodyPr/>
            <a:lstStyle/>
            <a:p/>
          </p:txBody>
        </p:sp>
        <p:sp>
          <p:nvSpPr>
            <p:cNvPr id="28" name="rc28"/>
            <p:cNvSpPr/>
            <p:nvPr/>
          </p:nvSpPr>
          <p:spPr>
            <a:xfrm>
              <a:off x="1850769" y="2451481"/>
              <a:ext cx="249522" cy="0"/>
            </a:xfrm>
            <a:prstGeom prst="rect">
              <a:avLst/>
            </a:prstGeom>
            <a:solidFill>
              <a:srgbClr val="1CABE2">
                <a:alpha val="100000"/>
              </a:srgbClr>
            </a:solidFill>
          </p:spPr>
          <p:txBody>
            <a:bodyPr/>
            <a:lstStyle/>
            <a:p/>
          </p:txBody>
        </p:sp>
        <p:sp>
          <p:nvSpPr>
            <p:cNvPr id="29" name="rc29"/>
            <p:cNvSpPr/>
            <p:nvPr/>
          </p:nvSpPr>
          <p:spPr>
            <a:xfrm>
              <a:off x="2128016" y="2537881"/>
              <a:ext cx="249522" cy="1468803"/>
            </a:xfrm>
            <a:prstGeom prst="rect">
              <a:avLst/>
            </a:prstGeom>
            <a:solidFill>
              <a:srgbClr val="80BD41">
                <a:alpha val="100000"/>
              </a:srgbClr>
            </a:solidFill>
          </p:spPr>
          <p:txBody>
            <a:bodyPr/>
            <a:lstStyle/>
            <a:p/>
          </p:txBody>
        </p:sp>
        <p:sp>
          <p:nvSpPr>
            <p:cNvPr id="30" name="rc30"/>
            <p:cNvSpPr/>
            <p:nvPr/>
          </p:nvSpPr>
          <p:spPr>
            <a:xfrm>
              <a:off x="2128016" y="2451481"/>
              <a:ext cx="249522" cy="86400"/>
            </a:xfrm>
            <a:prstGeom prst="rect">
              <a:avLst/>
            </a:prstGeom>
            <a:solidFill>
              <a:srgbClr val="1CABE2">
                <a:alpha val="100000"/>
              </a:srgbClr>
            </a:solidFill>
          </p:spPr>
          <p:txBody>
            <a:bodyPr/>
            <a:lstStyle/>
            <a:p/>
          </p:txBody>
        </p:sp>
        <p:sp>
          <p:nvSpPr>
            <p:cNvPr id="31" name="rc31"/>
            <p:cNvSpPr/>
            <p:nvPr/>
          </p:nvSpPr>
          <p:spPr>
            <a:xfrm>
              <a:off x="2405264" y="2494681"/>
              <a:ext cx="249522" cy="1512003"/>
            </a:xfrm>
            <a:prstGeom prst="rect">
              <a:avLst/>
            </a:prstGeom>
            <a:solidFill>
              <a:srgbClr val="80BD41">
                <a:alpha val="100000"/>
              </a:srgbClr>
            </a:solidFill>
          </p:spPr>
          <p:txBody>
            <a:bodyPr/>
            <a:lstStyle/>
            <a:p/>
          </p:txBody>
        </p:sp>
        <p:sp>
          <p:nvSpPr>
            <p:cNvPr id="32" name="rc32"/>
            <p:cNvSpPr/>
            <p:nvPr/>
          </p:nvSpPr>
          <p:spPr>
            <a:xfrm>
              <a:off x="2405264" y="2494681"/>
              <a:ext cx="249522" cy="0"/>
            </a:xfrm>
            <a:prstGeom prst="rect">
              <a:avLst/>
            </a:prstGeom>
            <a:solidFill>
              <a:srgbClr val="1CABE2">
                <a:alpha val="100000"/>
              </a:srgbClr>
            </a:solidFill>
          </p:spPr>
          <p:txBody>
            <a:bodyPr/>
            <a:lstStyle/>
            <a:p/>
          </p:txBody>
        </p:sp>
        <p:sp>
          <p:nvSpPr>
            <p:cNvPr id="33" name="rc33"/>
            <p:cNvSpPr/>
            <p:nvPr/>
          </p:nvSpPr>
          <p:spPr>
            <a:xfrm>
              <a:off x="2682512" y="2710682"/>
              <a:ext cx="249522" cy="1296002"/>
            </a:xfrm>
            <a:prstGeom prst="rect">
              <a:avLst/>
            </a:prstGeom>
            <a:solidFill>
              <a:srgbClr val="80BD41">
                <a:alpha val="100000"/>
              </a:srgbClr>
            </a:solidFill>
          </p:spPr>
          <p:txBody>
            <a:bodyPr/>
            <a:lstStyle/>
            <a:p/>
          </p:txBody>
        </p:sp>
        <p:sp>
          <p:nvSpPr>
            <p:cNvPr id="34" name="rc34"/>
            <p:cNvSpPr/>
            <p:nvPr/>
          </p:nvSpPr>
          <p:spPr>
            <a:xfrm>
              <a:off x="2682512" y="2494681"/>
              <a:ext cx="249522" cy="216000"/>
            </a:xfrm>
            <a:prstGeom prst="rect">
              <a:avLst/>
            </a:prstGeom>
            <a:solidFill>
              <a:srgbClr val="1CABE2">
                <a:alpha val="100000"/>
              </a:srgbClr>
            </a:solidFill>
          </p:spPr>
          <p:txBody>
            <a:bodyPr/>
            <a:lstStyle/>
            <a:p/>
          </p:txBody>
        </p:sp>
        <p:sp>
          <p:nvSpPr>
            <p:cNvPr id="35" name="rc35"/>
            <p:cNvSpPr/>
            <p:nvPr/>
          </p:nvSpPr>
          <p:spPr>
            <a:xfrm>
              <a:off x="2959759" y="2537881"/>
              <a:ext cx="249522" cy="1468803"/>
            </a:xfrm>
            <a:prstGeom prst="rect">
              <a:avLst/>
            </a:prstGeom>
            <a:solidFill>
              <a:srgbClr val="80BD41">
                <a:alpha val="100000"/>
              </a:srgbClr>
            </a:solidFill>
          </p:spPr>
          <p:txBody>
            <a:bodyPr/>
            <a:lstStyle/>
            <a:p/>
          </p:txBody>
        </p:sp>
        <p:sp>
          <p:nvSpPr>
            <p:cNvPr id="36" name="rc36"/>
            <p:cNvSpPr/>
            <p:nvPr/>
          </p:nvSpPr>
          <p:spPr>
            <a:xfrm>
              <a:off x="2959759" y="2537881"/>
              <a:ext cx="249522" cy="0"/>
            </a:xfrm>
            <a:prstGeom prst="rect">
              <a:avLst/>
            </a:prstGeom>
            <a:solidFill>
              <a:srgbClr val="1CABE2">
                <a:alpha val="100000"/>
              </a:srgbClr>
            </a:solidFill>
          </p:spPr>
          <p:txBody>
            <a:bodyPr/>
            <a:lstStyle/>
            <a:p/>
          </p:txBody>
        </p:sp>
        <p:sp>
          <p:nvSpPr>
            <p:cNvPr id="37" name="rc37"/>
            <p:cNvSpPr/>
            <p:nvPr/>
          </p:nvSpPr>
          <p:spPr>
            <a:xfrm>
              <a:off x="3237007" y="2581082"/>
              <a:ext cx="249522" cy="1425603"/>
            </a:xfrm>
            <a:prstGeom prst="rect">
              <a:avLst/>
            </a:prstGeom>
            <a:solidFill>
              <a:srgbClr val="80BD41">
                <a:alpha val="100000"/>
              </a:srgbClr>
            </a:solidFill>
          </p:spPr>
          <p:txBody>
            <a:bodyPr/>
            <a:lstStyle/>
            <a:p/>
          </p:txBody>
        </p:sp>
        <p:sp>
          <p:nvSpPr>
            <p:cNvPr id="38" name="rc38"/>
            <p:cNvSpPr/>
            <p:nvPr/>
          </p:nvSpPr>
          <p:spPr>
            <a:xfrm>
              <a:off x="3237007" y="2581082"/>
              <a:ext cx="249522" cy="0"/>
            </a:xfrm>
            <a:prstGeom prst="rect">
              <a:avLst/>
            </a:prstGeom>
            <a:solidFill>
              <a:srgbClr val="1CABE2">
                <a:alpha val="100000"/>
              </a:srgbClr>
            </a:solidFill>
          </p:spPr>
          <p:txBody>
            <a:bodyPr/>
            <a:lstStyle/>
            <a:p/>
          </p:txBody>
        </p:sp>
        <p:sp>
          <p:nvSpPr>
            <p:cNvPr id="39" name="rc39"/>
            <p:cNvSpPr/>
            <p:nvPr/>
          </p:nvSpPr>
          <p:spPr>
            <a:xfrm>
              <a:off x="3514255" y="2581082"/>
              <a:ext cx="249522" cy="1425603"/>
            </a:xfrm>
            <a:prstGeom prst="rect">
              <a:avLst/>
            </a:prstGeom>
            <a:solidFill>
              <a:srgbClr val="80BD41">
                <a:alpha val="100000"/>
              </a:srgbClr>
            </a:solidFill>
          </p:spPr>
          <p:txBody>
            <a:bodyPr/>
            <a:lstStyle/>
            <a:p/>
          </p:txBody>
        </p:sp>
        <p:sp>
          <p:nvSpPr>
            <p:cNvPr id="40" name="rc40"/>
            <p:cNvSpPr/>
            <p:nvPr/>
          </p:nvSpPr>
          <p:spPr>
            <a:xfrm>
              <a:off x="3514255" y="2581082"/>
              <a:ext cx="249522" cy="0"/>
            </a:xfrm>
            <a:prstGeom prst="rect">
              <a:avLst/>
            </a:prstGeom>
            <a:solidFill>
              <a:srgbClr val="1CABE2">
                <a:alpha val="100000"/>
              </a:srgbClr>
            </a:solidFill>
          </p:spPr>
          <p:txBody>
            <a:bodyPr/>
            <a:lstStyle/>
            <a:p/>
          </p:txBody>
        </p:sp>
        <p:sp>
          <p:nvSpPr>
            <p:cNvPr id="41" name="rc41"/>
            <p:cNvSpPr/>
            <p:nvPr/>
          </p:nvSpPr>
          <p:spPr>
            <a:xfrm>
              <a:off x="3791502" y="2624282"/>
              <a:ext cx="249522" cy="1382403"/>
            </a:xfrm>
            <a:prstGeom prst="rect">
              <a:avLst/>
            </a:prstGeom>
            <a:solidFill>
              <a:srgbClr val="80BD41">
                <a:alpha val="100000"/>
              </a:srgbClr>
            </a:solidFill>
          </p:spPr>
          <p:txBody>
            <a:bodyPr/>
            <a:lstStyle/>
            <a:p/>
          </p:txBody>
        </p:sp>
        <p:sp>
          <p:nvSpPr>
            <p:cNvPr id="42" name="rc42"/>
            <p:cNvSpPr/>
            <p:nvPr/>
          </p:nvSpPr>
          <p:spPr>
            <a:xfrm>
              <a:off x="3791502" y="2624282"/>
              <a:ext cx="249522" cy="0"/>
            </a:xfrm>
            <a:prstGeom prst="rect">
              <a:avLst/>
            </a:prstGeom>
            <a:solidFill>
              <a:srgbClr val="1CABE2">
                <a:alpha val="100000"/>
              </a:srgbClr>
            </a:solidFill>
          </p:spPr>
          <p:txBody>
            <a:bodyPr/>
            <a:lstStyle/>
            <a:p/>
          </p:txBody>
        </p:sp>
        <p:sp>
          <p:nvSpPr>
            <p:cNvPr id="43" name="rc43"/>
            <p:cNvSpPr/>
            <p:nvPr/>
          </p:nvSpPr>
          <p:spPr>
            <a:xfrm>
              <a:off x="4068750" y="2710682"/>
              <a:ext cx="249522" cy="1296002"/>
            </a:xfrm>
            <a:prstGeom prst="rect">
              <a:avLst/>
            </a:prstGeom>
            <a:solidFill>
              <a:srgbClr val="80BD41">
                <a:alpha val="100000"/>
              </a:srgbClr>
            </a:solidFill>
          </p:spPr>
          <p:txBody>
            <a:bodyPr/>
            <a:lstStyle/>
            <a:p/>
          </p:txBody>
        </p:sp>
        <p:sp>
          <p:nvSpPr>
            <p:cNvPr id="44" name="rc44"/>
            <p:cNvSpPr/>
            <p:nvPr/>
          </p:nvSpPr>
          <p:spPr>
            <a:xfrm>
              <a:off x="4068750" y="2710682"/>
              <a:ext cx="249522" cy="0"/>
            </a:xfrm>
            <a:prstGeom prst="rect">
              <a:avLst/>
            </a:prstGeom>
            <a:solidFill>
              <a:srgbClr val="1CABE2">
                <a:alpha val="100000"/>
              </a:srgbClr>
            </a:solidFill>
          </p:spPr>
          <p:txBody>
            <a:bodyPr/>
            <a:lstStyle/>
            <a:p/>
          </p:txBody>
        </p:sp>
        <p:sp>
          <p:nvSpPr>
            <p:cNvPr id="45" name="rc45"/>
            <p:cNvSpPr/>
            <p:nvPr/>
          </p:nvSpPr>
          <p:spPr>
            <a:xfrm>
              <a:off x="4345998" y="2797082"/>
              <a:ext cx="249522" cy="1209602"/>
            </a:xfrm>
            <a:prstGeom prst="rect">
              <a:avLst/>
            </a:prstGeom>
            <a:solidFill>
              <a:srgbClr val="80BD41">
                <a:alpha val="100000"/>
              </a:srgbClr>
            </a:solidFill>
          </p:spPr>
          <p:txBody>
            <a:bodyPr/>
            <a:lstStyle/>
            <a:p/>
          </p:txBody>
        </p:sp>
        <p:sp>
          <p:nvSpPr>
            <p:cNvPr id="46" name="rc46"/>
            <p:cNvSpPr/>
            <p:nvPr/>
          </p:nvSpPr>
          <p:spPr>
            <a:xfrm>
              <a:off x="4345998" y="2797082"/>
              <a:ext cx="249522" cy="0"/>
            </a:xfrm>
            <a:prstGeom prst="rect">
              <a:avLst/>
            </a:prstGeom>
            <a:solidFill>
              <a:srgbClr val="1CABE2">
                <a:alpha val="100000"/>
              </a:srgbClr>
            </a:solidFill>
          </p:spPr>
          <p:txBody>
            <a:bodyPr/>
            <a:lstStyle/>
            <a:p/>
          </p:txBody>
        </p:sp>
        <p:sp>
          <p:nvSpPr>
            <p:cNvPr id="47" name="rc47"/>
            <p:cNvSpPr/>
            <p:nvPr/>
          </p:nvSpPr>
          <p:spPr>
            <a:xfrm>
              <a:off x="4623245" y="2840282"/>
              <a:ext cx="249522" cy="1166402"/>
            </a:xfrm>
            <a:prstGeom prst="rect">
              <a:avLst/>
            </a:prstGeom>
            <a:solidFill>
              <a:srgbClr val="80BD41">
                <a:alpha val="100000"/>
              </a:srgbClr>
            </a:solidFill>
          </p:spPr>
          <p:txBody>
            <a:bodyPr/>
            <a:lstStyle/>
            <a:p/>
          </p:txBody>
        </p:sp>
        <p:sp>
          <p:nvSpPr>
            <p:cNvPr id="48" name="rc48"/>
            <p:cNvSpPr/>
            <p:nvPr/>
          </p:nvSpPr>
          <p:spPr>
            <a:xfrm>
              <a:off x="4623245" y="2840282"/>
              <a:ext cx="249522" cy="0"/>
            </a:xfrm>
            <a:prstGeom prst="rect">
              <a:avLst/>
            </a:prstGeom>
            <a:solidFill>
              <a:srgbClr val="1CABE2">
                <a:alpha val="100000"/>
              </a:srgbClr>
            </a:solidFill>
          </p:spPr>
          <p:txBody>
            <a:bodyPr/>
            <a:lstStyle/>
            <a:p/>
          </p:txBody>
        </p:sp>
        <p:sp>
          <p:nvSpPr>
            <p:cNvPr id="49" name="rc49"/>
            <p:cNvSpPr/>
            <p:nvPr/>
          </p:nvSpPr>
          <p:spPr>
            <a:xfrm>
              <a:off x="4900493" y="2840282"/>
              <a:ext cx="249522" cy="1166402"/>
            </a:xfrm>
            <a:prstGeom prst="rect">
              <a:avLst/>
            </a:prstGeom>
            <a:solidFill>
              <a:srgbClr val="80BD41">
                <a:alpha val="100000"/>
              </a:srgbClr>
            </a:solidFill>
          </p:spPr>
          <p:txBody>
            <a:bodyPr/>
            <a:lstStyle/>
            <a:p/>
          </p:txBody>
        </p:sp>
        <p:sp>
          <p:nvSpPr>
            <p:cNvPr id="50" name="rc50"/>
            <p:cNvSpPr/>
            <p:nvPr/>
          </p:nvSpPr>
          <p:spPr>
            <a:xfrm>
              <a:off x="4900493" y="2840282"/>
              <a:ext cx="249522" cy="0"/>
            </a:xfrm>
            <a:prstGeom prst="rect">
              <a:avLst/>
            </a:prstGeom>
            <a:solidFill>
              <a:srgbClr val="1CABE2">
                <a:alpha val="100000"/>
              </a:srgbClr>
            </a:solidFill>
          </p:spPr>
          <p:txBody>
            <a:bodyPr/>
            <a:lstStyle/>
            <a:p/>
          </p:txBody>
        </p:sp>
        <p:sp>
          <p:nvSpPr>
            <p:cNvPr id="51" name="rc51"/>
            <p:cNvSpPr/>
            <p:nvPr/>
          </p:nvSpPr>
          <p:spPr>
            <a:xfrm>
              <a:off x="5177741" y="2883482"/>
              <a:ext cx="249522" cy="1123202"/>
            </a:xfrm>
            <a:prstGeom prst="rect">
              <a:avLst/>
            </a:prstGeom>
            <a:solidFill>
              <a:srgbClr val="80BD41">
                <a:alpha val="100000"/>
              </a:srgbClr>
            </a:solidFill>
          </p:spPr>
          <p:txBody>
            <a:bodyPr/>
            <a:lstStyle/>
            <a:p/>
          </p:txBody>
        </p:sp>
        <p:sp>
          <p:nvSpPr>
            <p:cNvPr id="52" name="rc52"/>
            <p:cNvSpPr/>
            <p:nvPr/>
          </p:nvSpPr>
          <p:spPr>
            <a:xfrm>
              <a:off x="5177741" y="2883482"/>
              <a:ext cx="249522" cy="0"/>
            </a:xfrm>
            <a:prstGeom prst="rect">
              <a:avLst/>
            </a:prstGeom>
            <a:solidFill>
              <a:srgbClr val="1CABE2">
                <a:alpha val="100000"/>
              </a:srgbClr>
            </a:solidFill>
          </p:spPr>
          <p:txBody>
            <a:bodyPr/>
            <a:lstStyle/>
            <a:p/>
          </p:txBody>
        </p:sp>
        <p:sp>
          <p:nvSpPr>
            <p:cNvPr id="53" name="rc53"/>
            <p:cNvSpPr/>
            <p:nvPr/>
          </p:nvSpPr>
          <p:spPr>
            <a:xfrm>
              <a:off x="5454988" y="2883482"/>
              <a:ext cx="249522" cy="1123202"/>
            </a:xfrm>
            <a:prstGeom prst="rect">
              <a:avLst/>
            </a:prstGeom>
            <a:solidFill>
              <a:srgbClr val="80BD41">
                <a:alpha val="100000"/>
              </a:srgbClr>
            </a:solidFill>
          </p:spPr>
          <p:txBody>
            <a:bodyPr/>
            <a:lstStyle/>
            <a:p/>
          </p:txBody>
        </p:sp>
        <p:sp>
          <p:nvSpPr>
            <p:cNvPr id="54" name="rc54"/>
            <p:cNvSpPr/>
            <p:nvPr/>
          </p:nvSpPr>
          <p:spPr>
            <a:xfrm>
              <a:off x="5454988" y="2883482"/>
              <a:ext cx="249522" cy="0"/>
            </a:xfrm>
            <a:prstGeom prst="rect">
              <a:avLst/>
            </a:prstGeom>
            <a:solidFill>
              <a:srgbClr val="1CABE2">
                <a:alpha val="100000"/>
              </a:srgbClr>
            </a:solidFill>
          </p:spPr>
          <p:txBody>
            <a:bodyPr/>
            <a:lstStyle/>
            <a:p/>
          </p:txBody>
        </p:sp>
        <p:sp>
          <p:nvSpPr>
            <p:cNvPr id="55" name="rc55"/>
            <p:cNvSpPr/>
            <p:nvPr/>
          </p:nvSpPr>
          <p:spPr>
            <a:xfrm>
              <a:off x="5732236" y="2883482"/>
              <a:ext cx="249522" cy="1123202"/>
            </a:xfrm>
            <a:prstGeom prst="rect">
              <a:avLst/>
            </a:prstGeom>
            <a:solidFill>
              <a:srgbClr val="80BD41">
                <a:alpha val="100000"/>
              </a:srgbClr>
            </a:solidFill>
          </p:spPr>
          <p:txBody>
            <a:bodyPr/>
            <a:lstStyle/>
            <a:p/>
          </p:txBody>
        </p:sp>
        <p:sp>
          <p:nvSpPr>
            <p:cNvPr id="56" name="rc56"/>
            <p:cNvSpPr/>
            <p:nvPr/>
          </p:nvSpPr>
          <p:spPr>
            <a:xfrm>
              <a:off x="5732236" y="2883482"/>
              <a:ext cx="249522" cy="0"/>
            </a:xfrm>
            <a:prstGeom prst="rect">
              <a:avLst/>
            </a:prstGeom>
            <a:solidFill>
              <a:srgbClr val="1CABE2">
                <a:alpha val="100000"/>
              </a:srgbClr>
            </a:solidFill>
          </p:spPr>
          <p:txBody>
            <a:bodyPr/>
            <a:lstStyle/>
            <a:p/>
          </p:txBody>
        </p:sp>
        <p:sp>
          <p:nvSpPr>
            <p:cNvPr id="57" name="rc57"/>
            <p:cNvSpPr/>
            <p:nvPr/>
          </p:nvSpPr>
          <p:spPr>
            <a:xfrm>
              <a:off x="6009484" y="2926682"/>
              <a:ext cx="249522" cy="1080002"/>
            </a:xfrm>
            <a:prstGeom prst="rect">
              <a:avLst/>
            </a:prstGeom>
            <a:solidFill>
              <a:srgbClr val="80BD41">
                <a:alpha val="100000"/>
              </a:srgbClr>
            </a:solidFill>
          </p:spPr>
          <p:txBody>
            <a:bodyPr/>
            <a:lstStyle/>
            <a:p/>
          </p:txBody>
        </p:sp>
        <p:sp>
          <p:nvSpPr>
            <p:cNvPr id="58" name="rc58"/>
            <p:cNvSpPr/>
            <p:nvPr/>
          </p:nvSpPr>
          <p:spPr>
            <a:xfrm>
              <a:off x="6009484" y="2926682"/>
              <a:ext cx="249522" cy="0"/>
            </a:xfrm>
            <a:prstGeom prst="rect">
              <a:avLst/>
            </a:prstGeom>
            <a:solidFill>
              <a:srgbClr val="1CABE2">
                <a:alpha val="100000"/>
              </a:srgbClr>
            </a:solidFill>
          </p:spPr>
          <p:txBody>
            <a:bodyPr/>
            <a:lstStyle/>
            <a:p/>
          </p:txBody>
        </p:sp>
        <p:sp>
          <p:nvSpPr>
            <p:cNvPr id="59" name="rc59"/>
            <p:cNvSpPr/>
            <p:nvPr/>
          </p:nvSpPr>
          <p:spPr>
            <a:xfrm>
              <a:off x="6286731" y="2926682"/>
              <a:ext cx="249522" cy="1080002"/>
            </a:xfrm>
            <a:prstGeom prst="rect">
              <a:avLst/>
            </a:prstGeom>
            <a:solidFill>
              <a:srgbClr val="80BD41">
                <a:alpha val="100000"/>
              </a:srgbClr>
            </a:solidFill>
          </p:spPr>
          <p:txBody>
            <a:bodyPr/>
            <a:lstStyle/>
            <a:p/>
          </p:txBody>
        </p:sp>
        <p:sp>
          <p:nvSpPr>
            <p:cNvPr id="60" name="rc60"/>
            <p:cNvSpPr/>
            <p:nvPr/>
          </p:nvSpPr>
          <p:spPr>
            <a:xfrm>
              <a:off x="6286731" y="2926682"/>
              <a:ext cx="249522" cy="0"/>
            </a:xfrm>
            <a:prstGeom prst="rect">
              <a:avLst/>
            </a:prstGeom>
            <a:solidFill>
              <a:srgbClr val="1CABE2">
                <a:alpha val="100000"/>
              </a:srgbClr>
            </a:solidFill>
          </p:spPr>
          <p:txBody>
            <a:bodyPr/>
            <a:lstStyle/>
            <a:p/>
          </p:txBody>
        </p:sp>
        <p:sp>
          <p:nvSpPr>
            <p:cNvPr id="61" name="rc61"/>
            <p:cNvSpPr/>
            <p:nvPr/>
          </p:nvSpPr>
          <p:spPr>
            <a:xfrm>
              <a:off x="6563979" y="2926682"/>
              <a:ext cx="249522" cy="1080002"/>
            </a:xfrm>
            <a:prstGeom prst="rect">
              <a:avLst/>
            </a:prstGeom>
            <a:solidFill>
              <a:srgbClr val="80BD41">
                <a:alpha val="100000"/>
              </a:srgbClr>
            </a:solidFill>
          </p:spPr>
          <p:txBody>
            <a:bodyPr/>
            <a:lstStyle/>
            <a:p/>
          </p:txBody>
        </p:sp>
        <p:sp>
          <p:nvSpPr>
            <p:cNvPr id="62" name="rc62"/>
            <p:cNvSpPr/>
            <p:nvPr/>
          </p:nvSpPr>
          <p:spPr>
            <a:xfrm>
              <a:off x="6563979" y="2926682"/>
              <a:ext cx="249522" cy="0"/>
            </a:xfrm>
            <a:prstGeom prst="rect">
              <a:avLst/>
            </a:prstGeom>
            <a:solidFill>
              <a:srgbClr val="1CABE2">
                <a:alpha val="100000"/>
              </a:srgbClr>
            </a:solidFill>
          </p:spPr>
          <p:txBody>
            <a:bodyPr/>
            <a:lstStyle/>
            <a:p/>
          </p:txBody>
        </p:sp>
        <p:sp>
          <p:nvSpPr>
            <p:cNvPr id="63" name="rc63"/>
            <p:cNvSpPr/>
            <p:nvPr/>
          </p:nvSpPr>
          <p:spPr>
            <a:xfrm>
              <a:off x="6841227" y="2926682"/>
              <a:ext cx="249522" cy="1080002"/>
            </a:xfrm>
            <a:prstGeom prst="rect">
              <a:avLst/>
            </a:prstGeom>
            <a:solidFill>
              <a:srgbClr val="80BD41">
                <a:alpha val="100000"/>
              </a:srgbClr>
            </a:solidFill>
          </p:spPr>
          <p:txBody>
            <a:bodyPr/>
            <a:lstStyle/>
            <a:p/>
          </p:txBody>
        </p:sp>
        <p:sp>
          <p:nvSpPr>
            <p:cNvPr id="64" name="rc64"/>
            <p:cNvSpPr/>
            <p:nvPr/>
          </p:nvSpPr>
          <p:spPr>
            <a:xfrm>
              <a:off x="6841227" y="2926682"/>
              <a:ext cx="249522" cy="0"/>
            </a:xfrm>
            <a:prstGeom prst="rect">
              <a:avLst/>
            </a:prstGeom>
            <a:solidFill>
              <a:srgbClr val="1CABE2">
                <a:alpha val="100000"/>
              </a:srgbClr>
            </a:solidFill>
          </p:spPr>
          <p:txBody>
            <a:bodyPr/>
            <a:lstStyle/>
            <a:p/>
          </p:txBody>
        </p:sp>
        <p:sp>
          <p:nvSpPr>
            <p:cNvPr id="65" name="rc65"/>
            <p:cNvSpPr/>
            <p:nvPr/>
          </p:nvSpPr>
          <p:spPr>
            <a:xfrm>
              <a:off x="7118474" y="2926682"/>
              <a:ext cx="249522" cy="1080002"/>
            </a:xfrm>
            <a:prstGeom prst="rect">
              <a:avLst/>
            </a:prstGeom>
            <a:solidFill>
              <a:srgbClr val="80BD41">
                <a:alpha val="100000"/>
              </a:srgbClr>
            </a:solidFill>
          </p:spPr>
          <p:txBody>
            <a:bodyPr/>
            <a:lstStyle/>
            <a:p/>
          </p:txBody>
        </p:sp>
        <p:sp>
          <p:nvSpPr>
            <p:cNvPr id="66" name="rc66"/>
            <p:cNvSpPr/>
            <p:nvPr/>
          </p:nvSpPr>
          <p:spPr>
            <a:xfrm>
              <a:off x="7118474" y="2926682"/>
              <a:ext cx="249522" cy="0"/>
            </a:xfrm>
            <a:prstGeom prst="rect">
              <a:avLst/>
            </a:prstGeom>
            <a:solidFill>
              <a:srgbClr val="1CABE2">
                <a:alpha val="100000"/>
              </a:srgbClr>
            </a:solidFill>
          </p:spPr>
          <p:txBody>
            <a:bodyPr/>
            <a:lstStyle/>
            <a:p/>
          </p:txBody>
        </p:sp>
        <p:sp>
          <p:nvSpPr>
            <p:cNvPr id="67" name="rc67"/>
            <p:cNvSpPr/>
            <p:nvPr/>
          </p:nvSpPr>
          <p:spPr>
            <a:xfrm>
              <a:off x="7395722" y="2926682"/>
              <a:ext cx="249522" cy="1080002"/>
            </a:xfrm>
            <a:prstGeom prst="rect">
              <a:avLst/>
            </a:prstGeom>
            <a:solidFill>
              <a:srgbClr val="80BD41">
                <a:alpha val="100000"/>
              </a:srgbClr>
            </a:solidFill>
          </p:spPr>
          <p:txBody>
            <a:bodyPr/>
            <a:lstStyle/>
            <a:p/>
          </p:txBody>
        </p:sp>
        <p:sp>
          <p:nvSpPr>
            <p:cNvPr id="68" name="rc68"/>
            <p:cNvSpPr/>
            <p:nvPr/>
          </p:nvSpPr>
          <p:spPr>
            <a:xfrm>
              <a:off x="7395722" y="2926682"/>
              <a:ext cx="249522" cy="0"/>
            </a:xfrm>
            <a:prstGeom prst="rect">
              <a:avLst/>
            </a:prstGeom>
            <a:solidFill>
              <a:srgbClr val="1CABE2">
                <a:alpha val="100000"/>
              </a:srgbClr>
            </a:solidFill>
          </p:spPr>
          <p:txBody>
            <a:bodyPr/>
            <a:lstStyle/>
            <a:p/>
          </p:txBody>
        </p:sp>
        <p:sp>
          <p:nvSpPr>
            <p:cNvPr id="69" name="rc69"/>
            <p:cNvSpPr/>
            <p:nvPr/>
          </p:nvSpPr>
          <p:spPr>
            <a:xfrm>
              <a:off x="7672970" y="2926682"/>
              <a:ext cx="249522" cy="1080002"/>
            </a:xfrm>
            <a:prstGeom prst="rect">
              <a:avLst/>
            </a:prstGeom>
            <a:solidFill>
              <a:srgbClr val="80BD41">
                <a:alpha val="100000"/>
              </a:srgbClr>
            </a:solidFill>
          </p:spPr>
          <p:txBody>
            <a:bodyPr/>
            <a:lstStyle/>
            <a:p/>
          </p:txBody>
        </p:sp>
        <p:sp>
          <p:nvSpPr>
            <p:cNvPr id="70" name="rc70"/>
            <p:cNvSpPr/>
            <p:nvPr/>
          </p:nvSpPr>
          <p:spPr>
            <a:xfrm>
              <a:off x="7672970" y="2926682"/>
              <a:ext cx="249522" cy="0"/>
            </a:xfrm>
            <a:prstGeom prst="rect">
              <a:avLst/>
            </a:prstGeom>
            <a:solidFill>
              <a:srgbClr val="1CABE2">
                <a:alpha val="100000"/>
              </a:srgbClr>
            </a:solidFill>
          </p:spPr>
          <p:txBody>
            <a:bodyPr/>
            <a:lstStyle/>
            <a:p/>
          </p:txBody>
        </p:sp>
        <p:sp>
          <p:nvSpPr>
            <p:cNvPr id="71" name="rc71"/>
            <p:cNvSpPr/>
            <p:nvPr/>
          </p:nvSpPr>
          <p:spPr>
            <a:xfrm>
              <a:off x="7950217" y="2926682"/>
              <a:ext cx="249522" cy="1080002"/>
            </a:xfrm>
            <a:prstGeom prst="rect">
              <a:avLst/>
            </a:prstGeom>
            <a:solidFill>
              <a:srgbClr val="80BD41">
                <a:alpha val="100000"/>
              </a:srgbClr>
            </a:solidFill>
          </p:spPr>
          <p:txBody>
            <a:bodyPr/>
            <a:lstStyle/>
            <a:p/>
          </p:txBody>
        </p:sp>
        <p:sp>
          <p:nvSpPr>
            <p:cNvPr id="72" name="rc72"/>
            <p:cNvSpPr/>
            <p:nvPr/>
          </p:nvSpPr>
          <p:spPr>
            <a:xfrm>
              <a:off x="7950217" y="2926682"/>
              <a:ext cx="249522" cy="0"/>
            </a:xfrm>
            <a:prstGeom prst="rect">
              <a:avLst/>
            </a:prstGeom>
            <a:solidFill>
              <a:srgbClr val="1CABE2">
                <a:alpha val="100000"/>
              </a:srgbClr>
            </a:solidFill>
          </p:spPr>
          <p:txBody>
            <a:bodyPr/>
            <a:lstStyle/>
            <a:p/>
          </p:txBody>
        </p:sp>
        <p:sp>
          <p:nvSpPr>
            <p:cNvPr id="73" name="pl73"/>
            <p:cNvSpPr/>
            <p:nvPr/>
          </p:nvSpPr>
          <p:spPr>
            <a:xfrm>
              <a:off x="1421035" y="1226758"/>
              <a:ext cx="6653943" cy="393120"/>
            </a:xfrm>
            <a:custGeom>
              <a:avLst/>
              <a:pathLst>
                <a:path w="6653943" h="393120">
                  <a:moveTo>
                    <a:pt x="0" y="0"/>
                  </a:moveTo>
                  <a:lnTo>
                    <a:pt x="277247" y="0"/>
                  </a:lnTo>
                  <a:lnTo>
                    <a:pt x="554495" y="0"/>
                  </a:lnTo>
                  <a:lnTo>
                    <a:pt x="831742" y="112320"/>
                  </a:lnTo>
                  <a:lnTo>
                    <a:pt x="1108990" y="0"/>
                  </a:lnTo>
                  <a:lnTo>
                    <a:pt x="1386238" y="39312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15225" y="218595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5" name="tx85"/>
            <p:cNvSpPr/>
            <p:nvPr/>
          </p:nvSpPr>
          <p:spPr>
            <a:xfrm>
              <a:off x="2701464" y="235875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6" name="tx86"/>
            <p:cNvSpPr/>
            <p:nvPr/>
          </p:nvSpPr>
          <p:spPr>
            <a:xfrm>
              <a:off x="4087702" y="2574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7" name="tx87"/>
            <p:cNvSpPr/>
            <p:nvPr/>
          </p:nvSpPr>
          <p:spPr>
            <a:xfrm>
              <a:off x="5473940" y="27475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8" name="tx88"/>
            <p:cNvSpPr/>
            <p:nvPr/>
          </p:nvSpPr>
          <p:spPr>
            <a:xfrm>
              <a:off x="6582931"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6860178"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7137426"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7414674"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7691921"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7969169" y="2790756"/>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pl94"/>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733081" y="30905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733081" y="2226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7" name="tx107"/>
            <p:cNvSpPr/>
            <p:nvPr/>
          </p:nvSpPr>
          <p:spPr>
            <a:xfrm>
              <a:off x="733081" y="1362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8" name="tx10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480776"/>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27" name="rc127"/>
            <p:cNvSpPr/>
            <p:nvPr/>
          </p:nvSpPr>
          <p:spPr>
            <a:xfrm>
              <a:off x="4433341" y="4909475"/>
              <a:ext cx="201456" cy="201456"/>
            </a:xfrm>
            <a:prstGeom prst="rect">
              <a:avLst/>
            </a:prstGeom>
            <a:solidFill>
              <a:srgbClr val="1CABE2">
                <a:alpha val="100000"/>
              </a:srgbClr>
            </a:solidFill>
          </p:spPr>
          <p:txBody>
            <a:bodyPr/>
            <a:lstStyle/>
            <a:p/>
          </p:txBody>
        </p:sp>
        <p:sp>
          <p:nvSpPr>
            <p:cNvPr id="128" name="rc128"/>
            <p:cNvSpPr/>
            <p:nvPr/>
          </p:nvSpPr>
          <p:spPr>
            <a:xfrm>
              <a:off x="5638429" y="4909475"/>
              <a:ext cx="201456" cy="201456"/>
            </a:xfrm>
            <a:prstGeom prst="rect">
              <a:avLst/>
            </a:prstGeom>
            <a:solidFill>
              <a:srgbClr val="80BD41">
                <a:alpha val="100000"/>
              </a:srgbClr>
            </a:solidFill>
          </p:spPr>
          <p:txBody>
            <a:bodyPr/>
            <a:lstStyle/>
            <a:p/>
          </p:txBody>
        </p:sp>
        <p:sp>
          <p:nvSpPr>
            <p:cNvPr id="129" name="tx12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0" name="tx13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32" name="tx132"/>
            <p:cNvSpPr/>
            <p:nvPr/>
          </p:nvSpPr>
          <p:spPr>
            <a:xfrm>
              <a:off x="951100" y="661760"/>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2000-2024</a:t>
              </a:r>
            </a:p>
          </p:txBody>
        </p:sp>
        <p:sp>
          <p:nvSpPr>
            <p:cNvPr id="133" name="pl133"/>
            <p:cNvSpPr/>
            <p:nvPr/>
          </p:nvSpPr>
          <p:spPr>
            <a:xfrm>
              <a:off x="26112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24111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8710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92616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5560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774644"/>
              <a:ext cx="6574730" cy="162162"/>
            </a:xfrm>
            <a:prstGeom prst="rect">
              <a:avLst/>
            </a:prstGeom>
            <a:solidFill>
              <a:srgbClr val="80BD41">
                <a:alpha val="100000"/>
              </a:srgbClr>
            </a:solidFill>
          </p:spPr>
          <p:txBody>
            <a:bodyPr/>
            <a:lstStyle/>
            <a:p/>
          </p:txBody>
        </p:sp>
        <p:sp>
          <p:nvSpPr>
            <p:cNvPr id="143" name="rc143"/>
            <p:cNvSpPr/>
            <p:nvPr/>
          </p:nvSpPr>
          <p:spPr>
            <a:xfrm>
              <a:off x="7871004" y="5774644"/>
              <a:ext cx="0" cy="162162"/>
            </a:xfrm>
            <a:prstGeom prst="rect">
              <a:avLst/>
            </a:prstGeom>
            <a:solidFill>
              <a:srgbClr val="1CABE2">
                <a:alpha val="100000"/>
              </a:srgbClr>
            </a:solidFill>
          </p:spPr>
          <p:txBody>
            <a:bodyPr/>
            <a:lstStyle/>
            <a:p/>
          </p:txBody>
        </p:sp>
        <p:sp>
          <p:nvSpPr>
            <p:cNvPr id="144" name="rc144"/>
            <p:cNvSpPr/>
            <p:nvPr/>
          </p:nvSpPr>
          <p:spPr>
            <a:xfrm>
              <a:off x="1296273" y="5571941"/>
              <a:ext cx="6574730" cy="162162"/>
            </a:xfrm>
            <a:prstGeom prst="rect">
              <a:avLst/>
            </a:prstGeom>
            <a:solidFill>
              <a:srgbClr val="80BD41">
                <a:alpha val="100000"/>
              </a:srgbClr>
            </a:solidFill>
          </p:spPr>
          <p:txBody>
            <a:bodyPr/>
            <a:lstStyle/>
            <a:p/>
          </p:txBody>
        </p:sp>
        <p:sp>
          <p:nvSpPr>
            <p:cNvPr id="145" name="rc145"/>
            <p:cNvSpPr/>
            <p:nvPr/>
          </p:nvSpPr>
          <p:spPr>
            <a:xfrm>
              <a:off x="7871004" y="5571941"/>
              <a:ext cx="0" cy="162162"/>
            </a:xfrm>
            <a:prstGeom prst="rect">
              <a:avLst/>
            </a:prstGeom>
            <a:solidFill>
              <a:srgbClr val="1CABE2">
                <a:alpha val="100000"/>
              </a:srgbClr>
            </a:solidFill>
          </p:spPr>
          <p:txBody>
            <a:bodyPr/>
            <a:lstStyle/>
            <a:p/>
          </p:txBody>
        </p:sp>
        <p:sp>
          <p:nvSpPr>
            <p:cNvPr id="146" name="rc146"/>
            <p:cNvSpPr/>
            <p:nvPr/>
          </p:nvSpPr>
          <p:spPr>
            <a:xfrm>
              <a:off x="1296273" y="5369238"/>
              <a:ext cx="6574730" cy="162162"/>
            </a:xfrm>
            <a:prstGeom prst="rect">
              <a:avLst/>
            </a:prstGeom>
            <a:solidFill>
              <a:srgbClr val="80BD41">
                <a:alpha val="100000"/>
              </a:srgbClr>
            </a:solidFill>
          </p:spPr>
          <p:txBody>
            <a:bodyPr/>
            <a:lstStyle/>
            <a:p/>
          </p:txBody>
        </p:sp>
        <p:sp>
          <p:nvSpPr>
            <p:cNvPr id="147" name="rc147"/>
            <p:cNvSpPr/>
            <p:nvPr/>
          </p:nvSpPr>
          <p:spPr>
            <a:xfrm>
              <a:off x="7871004" y="5369238"/>
              <a:ext cx="0" cy="162162"/>
            </a:xfrm>
            <a:prstGeom prst="rect">
              <a:avLst/>
            </a:prstGeom>
            <a:solidFill>
              <a:srgbClr val="1CABE2">
                <a:alpha val="100000"/>
              </a:srgbClr>
            </a:solidFill>
          </p:spPr>
          <p:txBody>
            <a:bodyPr/>
            <a:lstStyle/>
            <a:p/>
          </p:txBody>
        </p:sp>
        <p:sp>
          <p:nvSpPr>
            <p:cNvPr id="148" name="tx148"/>
            <p:cNvSpPr/>
            <p:nvPr/>
          </p:nvSpPr>
          <p:spPr>
            <a:xfrm>
              <a:off x="8069513"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8069513"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8069513"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84847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647836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7" name="tx157"/>
            <p:cNvSpPr/>
            <p:nvPr/>
          </p:nvSpPr>
          <p:spPr>
            <a:xfrm>
              <a:off x="4386922" y="6200761"/>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(99%) was the same as in 2019 (99%).
The number of children vaccinated with DTP3 remained constant between 2019 and 2024.
The number of surviving infants remained constant between 2019 and 2024.
In 2024, approximately the same number of children were vaccinated than in 2019.
In 2024, there were approximately the same number of surviving infants (target population) than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26122" y="4574143"/>
              <a:ext cx="7888380" cy="0"/>
            </a:xfrm>
            <a:custGeom>
              <a:avLst/>
              <a:pathLst>
                <a:path w="7888380" h="0">
                  <a:moveTo>
                    <a:pt x="0" y="0"/>
                  </a:moveTo>
                  <a:lnTo>
                    <a:pt x="7888380" y="0"/>
                  </a:lnTo>
                  <a:lnTo>
                    <a:pt x="7888380" y="0"/>
                  </a:lnTo>
                </a:path>
              </a:pathLst>
            </a:custGeom>
            <a:ln w="6775" cap="flat">
              <a:solidFill>
                <a:srgbClr val="EBEBEB">
                  <a:alpha val="100000"/>
                </a:srgbClr>
              </a:solidFill>
              <a:prstDash val="solid"/>
              <a:round/>
            </a:ln>
          </p:spPr>
          <p:txBody>
            <a:bodyPr/>
            <a:lstStyle/>
            <a:p/>
          </p:txBody>
        </p:sp>
        <p:sp>
          <p:nvSpPr>
            <p:cNvPr id="5" name="pl5"/>
            <p:cNvSpPr/>
            <p:nvPr/>
          </p:nvSpPr>
          <p:spPr>
            <a:xfrm>
              <a:off x="726122" y="3398434"/>
              <a:ext cx="7888380" cy="0"/>
            </a:xfrm>
            <a:custGeom>
              <a:avLst/>
              <a:pathLst>
                <a:path w="7888380" h="0">
                  <a:moveTo>
                    <a:pt x="0" y="0"/>
                  </a:moveTo>
                  <a:lnTo>
                    <a:pt x="7888380" y="0"/>
                  </a:lnTo>
                  <a:lnTo>
                    <a:pt x="7888380" y="0"/>
                  </a:lnTo>
                </a:path>
              </a:pathLst>
            </a:custGeom>
            <a:ln w="6775" cap="flat">
              <a:solidFill>
                <a:srgbClr val="EBEBEB">
                  <a:alpha val="100000"/>
                </a:srgbClr>
              </a:solidFill>
              <a:prstDash val="solid"/>
              <a:round/>
            </a:ln>
          </p:spPr>
          <p:txBody>
            <a:bodyPr/>
            <a:lstStyle/>
            <a:p/>
          </p:txBody>
        </p:sp>
        <p:sp>
          <p:nvSpPr>
            <p:cNvPr id="6" name="pl6"/>
            <p:cNvSpPr/>
            <p:nvPr/>
          </p:nvSpPr>
          <p:spPr>
            <a:xfrm>
              <a:off x="726122" y="2222726"/>
              <a:ext cx="7888380" cy="0"/>
            </a:xfrm>
            <a:custGeom>
              <a:avLst/>
              <a:pathLst>
                <a:path w="7888380" h="0">
                  <a:moveTo>
                    <a:pt x="0" y="0"/>
                  </a:moveTo>
                  <a:lnTo>
                    <a:pt x="7888380" y="0"/>
                  </a:lnTo>
                  <a:lnTo>
                    <a:pt x="7888380" y="0"/>
                  </a:lnTo>
                </a:path>
              </a:pathLst>
            </a:custGeom>
            <a:ln w="6775" cap="flat">
              <a:solidFill>
                <a:srgbClr val="EBEBEB">
                  <a:alpha val="100000"/>
                </a:srgbClr>
              </a:solidFill>
              <a:prstDash val="solid"/>
              <a:round/>
            </a:ln>
          </p:spPr>
          <p:txBody>
            <a:bodyPr/>
            <a:lstStyle/>
            <a:p/>
          </p:txBody>
        </p:sp>
        <p:sp>
          <p:nvSpPr>
            <p:cNvPr id="7" name="pl7"/>
            <p:cNvSpPr/>
            <p:nvPr/>
          </p:nvSpPr>
          <p:spPr>
            <a:xfrm>
              <a:off x="726122" y="1047018"/>
              <a:ext cx="7888380" cy="0"/>
            </a:xfrm>
            <a:custGeom>
              <a:avLst/>
              <a:pathLst>
                <a:path w="7888380" h="0">
                  <a:moveTo>
                    <a:pt x="0" y="0"/>
                  </a:moveTo>
                  <a:lnTo>
                    <a:pt x="7888380" y="0"/>
                  </a:lnTo>
                  <a:lnTo>
                    <a:pt x="7888380" y="0"/>
                  </a:lnTo>
                </a:path>
              </a:pathLst>
            </a:custGeom>
            <a:ln w="6775" cap="flat">
              <a:solidFill>
                <a:srgbClr val="EBEBEB">
                  <a:alpha val="100000"/>
                </a:srgbClr>
              </a:solidFill>
              <a:prstDash val="solid"/>
              <a:round/>
            </a:ln>
          </p:spPr>
          <p:txBody>
            <a:bodyPr/>
            <a:lstStyle/>
            <a:p/>
          </p:txBody>
        </p:sp>
        <p:sp>
          <p:nvSpPr>
            <p:cNvPr id="8" name="pl8"/>
            <p:cNvSpPr/>
            <p:nvPr/>
          </p:nvSpPr>
          <p:spPr>
            <a:xfrm>
              <a:off x="726122" y="5161997"/>
              <a:ext cx="7888380" cy="0"/>
            </a:xfrm>
            <a:custGeom>
              <a:avLst/>
              <a:pathLst>
                <a:path w="7888380" h="0">
                  <a:moveTo>
                    <a:pt x="0" y="0"/>
                  </a:moveTo>
                  <a:lnTo>
                    <a:pt x="7888380" y="0"/>
                  </a:lnTo>
                  <a:lnTo>
                    <a:pt x="7888380" y="0"/>
                  </a:lnTo>
                </a:path>
              </a:pathLst>
            </a:custGeom>
            <a:ln w="13550" cap="flat">
              <a:solidFill>
                <a:srgbClr val="EBEBEB">
                  <a:alpha val="100000"/>
                </a:srgbClr>
              </a:solidFill>
              <a:prstDash val="solid"/>
              <a:round/>
            </a:ln>
          </p:spPr>
          <p:txBody>
            <a:bodyPr/>
            <a:lstStyle/>
            <a:p/>
          </p:txBody>
        </p:sp>
        <p:sp>
          <p:nvSpPr>
            <p:cNvPr id="9" name="pl9"/>
            <p:cNvSpPr/>
            <p:nvPr/>
          </p:nvSpPr>
          <p:spPr>
            <a:xfrm>
              <a:off x="726122" y="3986289"/>
              <a:ext cx="7888380" cy="0"/>
            </a:xfrm>
            <a:custGeom>
              <a:avLst/>
              <a:pathLst>
                <a:path w="7888380" h="0">
                  <a:moveTo>
                    <a:pt x="0" y="0"/>
                  </a:moveTo>
                  <a:lnTo>
                    <a:pt x="7888380" y="0"/>
                  </a:lnTo>
                  <a:lnTo>
                    <a:pt x="7888380" y="0"/>
                  </a:lnTo>
                </a:path>
              </a:pathLst>
            </a:custGeom>
            <a:ln w="13550" cap="flat">
              <a:solidFill>
                <a:srgbClr val="EBEBEB">
                  <a:alpha val="100000"/>
                </a:srgbClr>
              </a:solidFill>
              <a:prstDash val="solid"/>
              <a:round/>
            </a:ln>
          </p:spPr>
          <p:txBody>
            <a:bodyPr/>
            <a:lstStyle/>
            <a:p/>
          </p:txBody>
        </p:sp>
        <p:sp>
          <p:nvSpPr>
            <p:cNvPr id="10" name="pl10"/>
            <p:cNvSpPr/>
            <p:nvPr/>
          </p:nvSpPr>
          <p:spPr>
            <a:xfrm>
              <a:off x="726122" y="2810580"/>
              <a:ext cx="7888380" cy="0"/>
            </a:xfrm>
            <a:custGeom>
              <a:avLst/>
              <a:pathLst>
                <a:path w="7888380" h="0">
                  <a:moveTo>
                    <a:pt x="0" y="0"/>
                  </a:moveTo>
                  <a:lnTo>
                    <a:pt x="7888380" y="0"/>
                  </a:lnTo>
                  <a:lnTo>
                    <a:pt x="7888380" y="0"/>
                  </a:lnTo>
                </a:path>
              </a:pathLst>
            </a:custGeom>
            <a:ln w="13550" cap="flat">
              <a:solidFill>
                <a:srgbClr val="EBEBEB">
                  <a:alpha val="100000"/>
                </a:srgbClr>
              </a:solidFill>
              <a:prstDash val="solid"/>
              <a:round/>
            </a:ln>
          </p:spPr>
          <p:txBody>
            <a:bodyPr/>
            <a:lstStyle/>
            <a:p/>
          </p:txBody>
        </p:sp>
        <p:sp>
          <p:nvSpPr>
            <p:cNvPr id="11" name="pl11"/>
            <p:cNvSpPr/>
            <p:nvPr/>
          </p:nvSpPr>
          <p:spPr>
            <a:xfrm>
              <a:off x="726122" y="1634872"/>
              <a:ext cx="7888380" cy="0"/>
            </a:xfrm>
            <a:custGeom>
              <a:avLst/>
              <a:pathLst>
                <a:path w="7888380" h="0">
                  <a:moveTo>
                    <a:pt x="0" y="0"/>
                  </a:moveTo>
                  <a:lnTo>
                    <a:pt x="7888380" y="0"/>
                  </a:lnTo>
                  <a:lnTo>
                    <a:pt x="7888380" y="0"/>
                  </a:lnTo>
                </a:path>
              </a:pathLst>
            </a:custGeom>
            <a:ln w="13550" cap="flat">
              <a:solidFill>
                <a:srgbClr val="EBEBEB">
                  <a:alpha val="100000"/>
                </a:srgbClr>
              </a:solidFill>
              <a:prstDash val="solid"/>
              <a:round/>
            </a:ln>
          </p:spPr>
          <p:txBody>
            <a:bodyPr/>
            <a:lstStyle/>
            <a:p/>
          </p:txBody>
        </p:sp>
        <p:sp>
          <p:nvSpPr>
            <p:cNvPr id="12" name="pl12"/>
            <p:cNvSpPr/>
            <p:nvPr/>
          </p:nvSpPr>
          <p:spPr>
            <a:xfrm>
              <a:off x="1214286"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54297"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094308"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34319"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6328"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330"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62332"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50334"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38337"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26339" y="841269"/>
              <a:ext cx="0" cy="4526477"/>
            </a:xfrm>
            <a:custGeom>
              <a:avLst/>
              <a:pathLst>
                <a:path w="0" h="4526477">
                  <a:moveTo>
                    <a:pt x="0" y="452647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084685" y="5161997"/>
              <a:ext cx="259201" cy="0"/>
            </a:xfrm>
            <a:prstGeom prst="rect">
              <a:avLst/>
            </a:prstGeom>
            <a:solidFill>
              <a:srgbClr val="E2231A">
                <a:alpha val="100000"/>
              </a:srgbClr>
            </a:solidFill>
          </p:spPr>
          <p:txBody>
            <a:bodyPr/>
            <a:lstStyle/>
            <a:p/>
          </p:txBody>
        </p:sp>
        <p:sp>
          <p:nvSpPr>
            <p:cNvPr id="23" name="rc23"/>
            <p:cNvSpPr/>
            <p:nvPr/>
          </p:nvSpPr>
          <p:spPr>
            <a:xfrm>
              <a:off x="1372687" y="5161997"/>
              <a:ext cx="259201" cy="0"/>
            </a:xfrm>
            <a:prstGeom prst="rect">
              <a:avLst/>
            </a:prstGeom>
            <a:solidFill>
              <a:srgbClr val="E2231A">
                <a:alpha val="100000"/>
              </a:srgbClr>
            </a:solidFill>
          </p:spPr>
          <p:txBody>
            <a:bodyPr/>
            <a:lstStyle/>
            <a:p/>
          </p:txBody>
        </p:sp>
        <p:sp>
          <p:nvSpPr>
            <p:cNvPr id="24" name="rc24"/>
            <p:cNvSpPr/>
            <p:nvPr/>
          </p:nvSpPr>
          <p:spPr>
            <a:xfrm>
              <a:off x="1660689" y="5161997"/>
              <a:ext cx="259201" cy="0"/>
            </a:xfrm>
            <a:prstGeom prst="rect">
              <a:avLst/>
            </a:prstGeom>
            <a:solidFill>
              <a:srgbClr val="E2231A">
                <a:alpha val="100000"/>
              </a:srgbClr>
            </a:solidFill>
          </p:spPr>
          <p:txBody>
            <a:bodyPr/>
            <a:lstStyle/>
            <a:p/>
          </p:txBody>
        </p:sp>
        <p:sp>
          <p:nvSpPr>
            <p:cNvPr id="25" name="rc25"/>
            <p:cNvSpPr/>
            <p:nvPr/>
          </p:nvSpPr>
          <p:spPr>
            <a:xfrm>
              <a:off x="1948691" y="3986289"/>
              <a:ext cx="259201" cy="1175708"/>
            </a:xfrm>
            <a:prstGeom prst="rect">
              <a:avLst/>
            </a:prstGeom>
            <a:solidFill>
              <a:srgbClr val="E2231A">
                <a:alpha val="100000"/>
              </a:srgbClr>
            </a:solidFill>
          </p:spPr>
          <p:txBody>
            <a:bodyPr/>
            <a:lstStyle/>
            <a:p/>
          </p:txBody>
        </p:sp>
        <p:sp>
          <p:nvSpPr>
            <p:cNvPr id="26" name="rc26"/>
            <p:cNvSpPr/>
            <p:nvPr/>
          </p:nvSpPr>
          <p:spPr>
            <a:xfrm>
              <a:off x="2236694" y="5161997"/>
              <a:ext cx="259201" cy="0"/>
            </a:xfrm>
            <a:prstGeom prst="rect">
              <a:avLst/>
            </a:prstGeom>
            <a:solidFill>
              <a:srgbClr val="E2231A">
                <a:alpha val="100000"/>
              </a:srgbClr>
            </a:solidFill>
          </p:spPr>
          <p:txBody>
            <a:bodyPr/>
            <a:lstStyle/>
            <a:p/>
          </p:txBody>
        </p:sp>
        <p:sp>
          <p:nvSpPr>
            <p:cNvPr id="27" name="rc27"/>
            <p:cNvSpPr/>
            <p:nvPr/>
          </p:nvSpPr>
          <p:spPr>
            <a:xfrm>
              <a:off x="2524696" y="5161997"/>
              <a:ext cx="259201" cy="0"/>
            </a:xfrm>
            <a:prstGeom prst="rect">
              <a:avLst/>
            </a:prstGeom>
            <a:solidFill>
              <a:srgbClr val="E2231A">
                <a:alpha val="100000"/>
              </a:srgbClr>
            </a:solidFill>
          </p:spPr>
          <p:txBody>
            <a:bodyPr/>
            <a:lstStyle/>
            <a:p/>
          </p:txBody>
        </p:sp>
        <p:sp>
          <p:nvSpPr>
            <p:cNvPr id="28" name="rc28"/>
            <p:cNvSpPr/>
            <p:nvPr/>
          </p:nvSpPr>
          <p:spPr>
            <a:xfrm>
              <a:off x="2812698" y="5161997"/>
              <a:ext cx="259201" cy="0"/>
            </a:xfrm>
            <a:prstGeom prst="rect">
              <a:avLst/>
            </a:prstGeom>
            <a:solidFill>
              <a:srgbClr val="E2231A">
                <a:alpha val="100000"/>
              </a:srgbClr>
            </a:solidFill>
          </p:spPr>
          <p:txBody>
            <a:bodyPr/>
            <a:lstStyle/>
            <a:p/>
          </p:txBody>
        </p:sp>
        <p:sp>
          <p:nvSpPr>
            <p:cNvPr id="29" name="rc29"/>
            <p:cNvSpPr/>
            <p:nvPr/>
          </p:nvSpPr>
          <p:spPr>
            <a:xfrm>
              <a:off x="3100700" y="5161997"/>
              <a:ext cx="259201" cy="0"/>
            </a:xfrm>
            <a:prstGeom prst="rect">
              <a:avLst/>
            </a:prstGeom>
            <a:solidFill>
              <a:srgbClr val="E2231A">
                <a:alpha val="100000"/>
              </a:srgbClr>
            </a:solidFill>
          </p:spPr>
          <p:txBody>
            <a:bodyPr/>
            <a:lstStyle/>
            <a:p/>
          </p:txBody>
        </p:sp>
        <p:sp>
          <p:nvSpPr>
            <p:cNvPr id="30" name="rc30"/>
            <p:cNvSpPr/>
            <p:nvPr/>
          </p:nvSpPr>
          <p:spPr>
            <a:xfrm>
              <a:off x="3388702" y="5161997"/>
              <a:ext cx="259201" cy="0"/>
            </a:xfrm>
            <a:prstGeom prst="rect">
              <a:avLst/>
            </a:prstGeom>
            <a:solidFill>
              <a:srgbClr val="E2231A">
                <a:alpha val="100000"/>
              </a:srgbClr>
            </a:solidFill>
          </p:spPr>
          <p:txBody>
            <a:bodyPr/>
            <a:lstStyle/>
            <a:p/>
          </p:txBody>
        </p:sp>
        <p:sp>
          <p:nvSpPr>
            <p:cNvPr id="31" name="rc31"/>
            <p:cNvSpPr/>
            <p:nvPr/>
          </p:nvSpPr>
          <p:spPr>
            <a:xfrm>
              <a:off x="3676705" y="5161997"/>
              <a:ext cx="259201" cy="0"/>
            </a:xfrm>
            <a:prstGeom prst="rect">
              <a:avLst/>
            </a:prstGeom>
            <a:solidFill>
              <a:srgbClr val="E2231A">
                <a:alpha val="100000"/>
              </a:srgbClr>
            </a:solidFill>
          </p:spPr>
          <p:txBody>
            <a:bodyPr/>
            <a:lstStyle/>
            <a:p/>
          </p:txBody>
        </p:sp>
        <p:sp>
          <p:nvSpPr>
            <p:cNvPr id="32" name="rc32"/>
            <p:cNvSpPr/>
            <p:nvPr/>
          </p:nvSpPr>
          <p:spPr>
            <a:xfrm>
              <a:off x="3964707" y="5161997"/>
              <a:ext cx="259201" cy="0"/>
            </a:xfrm>
            <a:prstGeom prst="rect">
              <a:avLst/>
            </a:prstGeom>
            <a:solidFill>
              <a:srgbClr val="E2231A">
                <a:alpha val="100000"/>
              </a:srgbClr>
            </a:solidFill>
          </p:spPr>
          <p:txBody>
            <a:bodyPr/>
            <a:lstStyle/>
            <a:p/>
          </p:txBody>
        </p:sp>
        <p:sp>
          <p:nvSpPr>
            <p:cNvPr id="33" name="rc33"/>
            <p:cNvSpPr/>
            <p:nvPr/>
          </p:nvSpPr>
          <p:spPr>
            <a:xfrm>
              <a:off x="4252709" y="5161997"/>
              <a:ext cx="259201" cy="0"/>
            </a:xfrm>
            <a:prstGeom prst="rect">
              <a:avLst/>
            </a:prstGeom>
            <a:solidFill>
              <a:srgbClr val="E2231A">
                <a:alpha val="100000"/>
              </a:srgbClr>
            </a:solidFill>
          </p:spPr>
          <p:txBody>
            <a:bodyPr/>
            <a:lstStyle/>
            <a:p/>
          </p:txBody>
        </p:sp>
        <p:sp>
          <p:nvSpPr>
            <p:cNvPr id="34" name="rc34"/>
            <p:cNvSpPr/>
            <p:nvPr/>
          </p:nvSpPr>
          <p:spPr>
            <a:xfrm>
              <a:off x="4540711" y="5161997"/>
              <a:ext cx="259201" cy="0"/>
            </a:xfrm>
            <a:prstGeom prst="rect">
              <a:avLst/>
            </a:prstGeom>
            <a:solidFill>
              <a:srgbClr val="E2231A">
                <a:alpha val="100000"/>
              </a:srgbClr>
            </a:solidFill>
          </p:spPr>
          <p:txBody>
            <a:bodyPr/>
            <a:lstStyle/>
            <a:p/>
          </p:txBody>
        </p:sp>
        <p:sp>
          <p:nvSpPr>
            <p:cNvPr id="35" name="rc35"/>
            <p:cNvSpPr/>
            <p:nvPr/>
          </p:nvSpPr>
          <p:spPr>
            <a:xfrm>
              <a:off x="4828713" y="5161997"/>
              <a:ext cx="259201" cy="0"/>
            </a:xfrm>
            <a:prstGeom prst="rect">
              <a:avLst/>
            </a:prstGeom>
            <a:solidFill>
              <a:srgbClr val="E2231A">
                <a:alpha val="100000"/>
              </a:srgbClr>
            </a:solidFill>
          </p:spPr>
          <p:txBody>
            <a:bodyPr/>
            <a:lstStyle/>
            <a:p/>
          </p:txBody>
        </p:sp>
        <p:sp>
          <p:nvSpPr>
            <p:cNvPr id="36" name="rc36"/>
            <p:cNvSpPr/>
            <p:nvPr/>
          </p:nvSpPr>
          <p:spPr>
            <a:xfrm>
              <a:off x="5116716" y="5161997"/>
              <a:ext cx="259201" cy="0"/>
            </a:xfrm>
            <a:prstGeom prst="rect">
              <a:avLst/>
            </a:prstGeom>
            <a:solidFill>
              <a:srgbClr val="E2231A">
                <a:alpha val="100000"/>
              </a:srgbClr>
            </a:solidFill>
          </p:spPr>
          <p:txBody>
            <a:bodyPr/>
            <a:lstStyle/>
            <a:p/>
          </p:txBody>
        </p:sp>
        <p:sp>
          <p:nvSpPr>
            <p:cNvPr id="37" name="rc37"/>
            <p:cNvSpPr/>
            <p:nvPr/>
          </p:nvSpPr>
          <p:spPr>
            <a:xfrm>
              <a:off x="5404718" y="5161997"/>
              <a:ext cx="259201" cy="0"/>
            </a:xfrm>
            <a:prstGeom prst="rect">
              <a:avLst/>
            </a:prstGeom>
            <a:solidFill>
              <a:srgbClr val="E2231A">
                <a:alpha val="100000"/>
              </a:srgbClr>
            </a:solidFill>
          </p:spPr>
          <p:txBody>
            <a:bodyPr/>
            <a:lstStyle/>
            <a:p/>
          </p:txBody>
        </p:sp>
        <p:sp>
          <p:nvSpPr>
            <p:cNvPr id="38" name="rc38"/>
            <p:cNvSpPr/>
            <p:nvPr/>
          </p:nvSpPr>
          <p:spPr>
            <a:xfrm>
              <a:off x="5692720" y="5161997"/>
              <a:ext cx="259201" cy="0"/>
            </a:xfrm>
            <a:prstGeom prst="rect">
              <a:avLst/>
            </a:prstGeom>
            <a:solidFill>
              <a:srgbClr val="E2231A">
                <a:alpha val="100000"/>
              </a:srgbClr>
            </a:solidFill>
          </p:spPr>
          <p:txBody>
            <a:bodyPr/>
            <a:lstStyle/>
            <a:p/>
          </p:txBody>
        </p:sp>
        <p:sp>
          <p:nvSpPr>
            <p:cNvPr id="39" name="rc39"/>
            <p:cNvSpPr/>
            <p:nvPr/>
          </p:nvSpPr>
          <p:spPr>
            <a:xfrm>
              <a:off x="5980722" y="5161997"/>
              <a:ext cx="259201" cy="0"/>
            </a:xfrm>
            <a:prstGeom prst="rect">
              <a:avLst/>
            </a:prstGeom>
            <a:solidFill>
              <a:srgbClr val="E2231A">
                <a:alpha val="100000"/>
              </a:srgbClr>
            </a:solidFill>
          </p:spPr>
          <p:txBody>
            <a:bodyPr/>
            <a:lstStyle/>
            <a:p/>
          </p:txBody>
        </p:sp>
        <p:sp>
          <p:nvSpPr>
            <p:cNvPr id="40" name="rc40"/>
            <p:cNvSpPr/>
            <p:nvPr/>
          </p:nvSpPr>
          <p:spPr>
            <a:xfrm>
              <a:off x="6268725" y="5161997"/>
              <a:ext cx="259201" cy="0"/>
            </a:xfrm>
            <a:prstGeom prst="rect">
              <a:avLst/>
            </a:prstGeom>
            <a:solidFill>
              <a:srgbClr val="E2231A">
                <a:alpha val="100000"/>
              </a:srgbClr>
            </a:solidFill>
          </p:spPr>
          <p:txBody>
            <a:bodyPr/>
            <a:lstStyle/>
            <a:p/>
          </p:txBody>
        </p:sp>
        <p:sp>
          <p:nvSpPr>
            <p:cNvPr id="41" name="rc41"/>
            <p:cNvSpPr/>
            <p:nvPr/>
          </p:nvSpPr>
          <p:spPr>
            <a:xfrm>
              <a:off x="6556727" y="5161997"/>
              <a:ext cx="259201" cy="0"/>
            </a:xfrm>
            <a:prstGeom prst="rect">
              <a:avLst/>
            </a:prstGeom>
            <a:solidFill>
              <a:srgbClr val="E2231A">
                <a:alpha val="100000"/>
              </a:srgbClr>
            </a:solidFill>
          </p:spPr>
          <p:txBody>
            <a:bodyPr/>
            <a:lstStyle/>
            <a:p/>
          </p:txBody>
        </p:sp>
        <p:sp>
          <p:nvSpPr>
            <p:cNvPr id="42" name="rc42"/>
            <p:cNvSpPr/>
            <p:nvPr/>
          </p:nvSpPr>
          <p:spPr>
            <a:xfrm>
              <a:off x="6844729" y="5161997"/>
              <a:ext cx="259201" cy="0"/>
            </a:xfrm>
            <a:prstGeom prst="rect">
              <a:avLst/>
            </a:prstGeom>
            <a:solidFill>
              <a:srgbClr val="E2231A">
                <a:alpha val="100000"/>
              </a:srgbClr>
            </a:solidFill>
          </p:spPr>
          <p:txBody>
            <a:bodyPr/>
            <a:lstStyle/>
            <a:p/>
          </p:txBody>
        </p:sp>
        <p:sp>
          <p:nvSpPr>
            <p:cNvPr id="43" name="rc43"/>
            <p:cNvSpPr/>
            <p:nvPr/>
          </p:nvSpPr>
          <p:spPr>
            <a:xfrm>
              <a:off x="7132731" y="5161997"/>
              <a:ext cx="259201" cy="0"/>
            </a:xfrm>
            <a:prstGeom prst="rect">
              <a:avLst/>
            </a:prstGeom>
            <a:solidFill>
              <a:srgbClr val="E2231A">
                <a:alpha val="100000"/>
              </a:srgbClr>
            </a:solidFill>
          </p:spPr>
          <p:txBody>
            <a:bodyPr/>
            <a:lstStyle/>
            <a:p/>
          </p:txBody>
        </p:sp>
        <p:sp>
          <p:nvSpPr>
            <p:cNvPr id="44" name="rc44"/>
            <p:cNvSpPr/>
            <p:nvPr/>
          </p:nvSpPr>
          <p:spPr>
            <a:xfrm>
              <a:off x="7420733" y="5161997"/>
              <a:ext cx="259201" cy="0"/>
            </a:xfrm>
            <a:prstGeom prst="rect">
              <a:avLst/>
            </a:prstGeom>
            <a:solidFill>
              <a:srgbClr val="E2231A">
                <a:alpha val="100000"/>
              </a:srgbClr>
            </a:solidFill>
          </p:spPr>
          <p:txBody>
            <a:bodyPr/>
            <a:lstStyle/>
            <a:p/>
          </p:txBody>
        </p:sp>
        <p:sp>
          <p:nvSpPr>
            <p:cNvPr id="45" name="rc45"/>
            <p:cNvSpPr/>
            <p:nvPr/>
          </p:nvSpPr>
          <p:spPr>
            <a:xfrm>
              <a:off x="7708736" y="5161997"/>
              <a:ext cx="259201" cy="0"/>
            </a:xfrm>
            <a:prstGeom prst="rect">
              <a:avLst/>
            </a:prstGeom>
            <a:solidFill>
              <a:srgbClr val="E2231A">
                <a:alpha val="100000"/>
              </a:srgbClr>
            </a:solidFill>
          </p:spPr>
          <p:txBody>
            <a:bodyPr/>
            <a:lstStyle/>
            <a:p/>
          </p:txBody>
        </p:sp>
        <p:sp>
          <p:nvSpPr>
            <p:cNvPr id="46" name="rc46"/>
            <p:cNvSpPr/>
            <p:nvPr/>
          </p:nvSpPr>
          <p:spPr>
            <a:xfrm>
              <a:off x="7996738" y="5161997"/>
              <a:ext cx="259201" cy="0"/>
            </a:xfrm>
            <a:prstGeom prst="rect">
              <a:avLst/>
            </a:prstGeom>
            <a:solidFill>
              <a:srgbClr val="E2231A">
                <a:alpha val="100000"/>
              </a:srgbClr>
            </a:solidFill>
          </p:spPr>
          <p:txBody>
            <a:bodyPr/>
            <a:lstStyle/>
            <a:p/>
          </p:txBody>
        </p:sp>
        <p:sp>
          <p:nvSpPr>
            <p:cNvPr id="47" name="rc47"/>
            <p:cNvSpPr/>
            <p:nvPr/>
          </p:nvSpPr>
          <p:spPr>
            <a:xfrm>
              <a:off x="1084685" y="5161997"/>
              <a:ext cx="259201" cy="0"/>
            </a:xfrm>
            <a:prstGeom prst="rect">
              <a:avLst/>
            </a:prstGeom>
            <a:solidFill>
              <a:srgbClr val="B3B3B3">
                <a:alpha val="100000"/>
              </a:srgbClr>
            </a:solidFill>
          </p:spPr>
          <p:txBody>
            <a:bodyPr/>
            <a:lstStyle/>
            <a:p/>
          </p:txBody>
        </p:sp>
        <p:sp>
          <p:nvSpPr>
            <p:cNvPr id="48" name="rc48"/>
            <p:cNvSpPr/>
            <p:nvPr/>
          </p:nvSpPr>
          <p:spPr>
            <a:xfrm>
              <a:off x="1372687" y="5161997"/>
              <a:ext cx="259201" cy="0"/>
            </a:xfrm>
            <a:prstGeom prst="rect">
              <a:avLst/>
            </a:prstGeom>
            <a:solidFill>
              <a:srgbClr val="B3B3B3">
                <a:alpha val="100000"/>
              </a:srgbClr>
            </a:solidFill>
          </p:spPr>
          <p:txBody>
            <a:bodyPr/>
            <a:lstStyle/>
            <a:p/>
          </p:txBody>
        </p:sp>
        <p:sp>
          <p:nvSpPr>
            <p:cNvPr id="49" name="rc49"/>
            <p:cNvSpPr/>
            <p:nvPr/>
          </p:nvSpPr>
          <p:spPr>
            <a:xfrm>
              <a:off x="1660689" y="4221430"/>
              <a:ext cx="259201" cy="940566"/>
            </a:xfrm>
            <a:prstGeom prst="rect">
              <a:avLst/>
            </a:prstGeom>
            <a:solidFill>
              <a:srgbClr val="B3B3B3">
                <a:alpha val="100000"/>
              </a:srgbClr>
            </a:solidFill>
          </p:spPr>
          <p:txBody>
            <a:bodyPr/>
            <a:lstStyle/>
            <a:p/>
          </p:txBody>
        </p:sp>
        <p:sp>
          <p:nvSpPr>
            <p:cNvPr id="50" name="rc50"/>
            <p:cNvSpPr/>
            <p:nvPr/>
          </p:nvSpPr>
          <p:spPr>
            <a:xfrm>
              <a:off x="1948691" y="3986289"/>
              <a:ext cx="259201" cy="0"/>
            </a:xfrm>
            <a:prstGeom prst="rect">
              <a:avLst/>
            </a:prstGeom>
            <a:solidFill>
              <a:srgbClr val="B3B3B3">
                <a:alpha val="100000"/>
              </a:srgbClr>
            </a:solidFill>
          </p:spPr>
          <p:txBody>
            <a:bodyPr/>
            <a:lstStyle/>
            <a:p/>
          </p:txBody>
        </p:sp>
        <p:sp>
          <p:nvSpPr>
            <p:cNvPr id="51" name="rc51"/>
            <p:cNvSpPr/>
            <p:nvPr/>
          </p:nvSpPr>
          <p:spPr>
            <a:xfrm>
              <a:off x="2236694" y="5161997"/>
              <a:ext cx="259201" cy="0"/>
            </a:xfrm>
            <a:prstGeom prst="rect">
              <a:avLst/>
            </a:prstGeom>
            <a:solidFill>
              <a:srgbClr val="B3B3B3">
                <a:alpha val="100000"/>
              </a:srgbClr>
            </a:solidFill>
          </p:spPr>
          <p:txBody>
            <a:bodyPr/>
            <a:lstStyle/>
            <a:p/>
          </p:txBody>
        </p:sp>
        <p:sp>
          <p:nvSpPr>
            <p:cNvPr id="52" name="rc52"/>
            <p:cNvSpPr/>
            <p:nvPr/>
          </p:nvSpPr>
          <p:spPr>
            <a:xfrm>
              <a:off x="2524696" y="2810580"/>
              <a:ext cx="259201" cy="2351416"/>
            </a:xfrm>
            <a:prstGeom prst="rect">
              <a:avLst/>
            </a:prstGeom>
            <a:solidFill>
              <a:srgbClr val="B3B3B3">
                <a:alpha val="100000"/>
              </a:srgbClr>
            </a:solidFill>
          </p:spPr>
          <p:txBody>
            <a:bodyPr/>
            <a:lstStyle/>
            <a:p/>
          </p:txBody>
        </p:sp>
        <p:sp>
          <p:nvSpPr>
            <p:cNvPr id="53" name="rc53"/>
            <p:cNvSpPr/>
            <p:nvPr/>
          </p:nvSpPr>
          <p:spPr>
            <a:xfrm>
              <a:off x="2812698" y="5161997"/>
              <a:ext cx="259201" cy="0"/>
            </a:xfrm>
            <a:prstGeom prst="rect">
              <a:avLst/>
            </a:prstGeom>
            <a:solidFill>
              <a:srgbClr val="B3B3B3">
                <a:alpha val="100000"/>
              </a:srgbClr>
            </a:solidFill>
          </p:spPr>
          <p:txBody>
            <a:bodyPr/>
            <a:lstStyle/>
            <a:p/>
          </p:txBody>
        </p:sp>
        <p:sp>
          <p:nvSpPr>
            <p:cNvPr id="54" name="rc54"/>
            <p:cNvSpPr/>
            <p:nvPr/>
          </p:nvSpPr>
          <p:spPr>
            <a:xfrm>
              <a:off x="3100700" y="5161997"/>
              <a:ext cx="259201" cy="0"/>
            </a:xfrm>
            <a:prstGeom prst="rect">
              <a:avLst/>
            </a:prstGeom>
            <a:solidFill>
              <a:srgbClr val="B3B3B3">
                <a:alpha val="100000"/>
              </a:srgbClr>
            </a:solidFill>
          </p:spPr>
          <p:txBody>
            <a:bodyPr/>
            <a:lstStyle/>
            <a:p/>
          </p:txBody>
        </p:sp>
        <p:sp>
          <p:nvSpPr>
            <p:cNvPr id="55" name="rc55"/>
            <p:cNvSpPr/>
            <p:nvPr/>
          </p:nvSpPr>
          <p:spPr>
            <a:xfrm>
              <a:off x="3388702" y="5161997"/>
              <a:ext cx="259201" cy="0"/>
            </a:xfrm>
            <a:prstGeom prst="rect">
              <a:avLst/>
            </a:prstGeom>
            <a:solidFill>
              <a:srgbClr val="B3B3B3">
                <a:alpha val="100000"/>
              </a:srgbClr>
            </a:solidFill>
          </p:spPr>
          <p:txBody>
            <a:bodyPr/>
            <a:lstStyle/>
            <a:p/>
          </p:txBody>
        </p:sp>
        <p:sp>
          <p:nvSpPr>
            <p:cNvPr id="56" name="rc56"/>
            <p:cNvSpPr/>
            <p:nvPr/>
          </p:nvSpPr>
          <p:spPr>
            <a:xfrm>
              <a:off x="3676705" y="5161997"/>
              <a:ext cx="259201" cy="0"/>
            </a:xfrm>
            <a:prstGeom prst="rect">
              <a:avLst/>
            </a:prstGeom>
            <a:solidFill>
              <a:srgbClr val="B3B3B3">
                <a:alpha val="100000"/>
              </a:srgbClr>
            </a:solidFill>
          </p:spPr>
          <p:txBody>
            <a:bodyPr/>
            <a:lstStyle/>
            <a:p/>
          </p:txBody>
        </p:sp>
        <p:sp>
          <p:nvSpPr>
            <p:cNvPr id="57" name="rc57"/>
            <p:cNvSpPr/>
            <p:nvPr/>
          </p:nvSpPr>
          <p:spPr>
            <a:xfrm>
              <a:off x="3964707" y="5161997"/>
              <a:ext cx="259201" cy="0"/>
            </a:xfrm>
            <a:prstGeom prst="rect">
              <a:avLst/>
            </a:prstGeom>
            <a:solidFill>
              <a:srgbClr val="B3B3B3">
                <a:alpha val="100000"/>
              </a:srgbClr>
            </a:solidFill>
          </p:spPr>
          <p:txBody>
            <a:bodyPr/>
            <a:lstStyle/>
            <a:p/>
          </p:txBody>
        </p:sp>
        <p:sp>
          <p:nvSpPr>
            <p:cNvPr id="58" name="rc58"/>
            <p:cNvSpPr/>
            <p:nvPr/>
          </p:nvSpPr>
          <p:spPr>
            <a:xfrm>
              <a:off x="4252709" y="4926855"/>
              <a:ext cx="259201" cy="235141"/>
            </a:xfrm>
            <a:prstGeom prst="rect">
              <a:avLst/>
            </a:prstGeom>
            <a:solidFill>
              <a:srgbClr val="B3B3B3">
                <a:alpha val="100000"/>
              </a:srgbClr>
            </a:solidFill>
          </p:spPr>
          <p:txBody>
            <a:bodyPr/>
            <a:lstStyle/>
            <a:p/>
          </p:txBody>
        </p:sp>
        <p:sp>
          <p:nvSpPr>
            <p:cNvPr id="59" name="rc59"/>
            <p:cNvSpPr/>
            <p:nvPr/>
          </p:nvSpPr>
          <p:spPr>
            <a:xfrm>
              <a:off x="4540711" y="4926855"/>
              <a:ext cx="259201" cy="235141"/>
            </a:xfrm>
            <a:prstGeom prst="rect">
              <a:avLst/>
            </a:prstGeom>
            <a:solidFill>
              <a:srgbClr val="B3B3B3">
                <a:alpha val="100000"/>
              </a:srgbClr>
            </a:solidFill>
          </p:spPr>
          <p:txBody>
            <a:bodyPr/>
            <a:lstStyle/>
            <a:p/>
          </p:txBody>
        </p:sp>
        <p:sp>
          <p:nvSpPr>
            <p:cNvPr id="60" name="rc60"/>
            <p:cNvSpPr/>
            <p:nvPr/>
          </p:nvSpPr>
          <p:spPr>
            <a:xfrm>
              <a:off x="4828713" y="5161997"/>
              <a:ext cx="259201" cy="0"/>
            </a:xfrm>
            <a:prstGeom prst="rect">
              <a:avLst/>
            </a:prstGeom>
            <a:solidFill>
              <a:srgbClr val="B3B3B3">
                <a:alpha val="100000"/>
              </a:srgbClr>
            </a:solidFill>
          </p:spPr>
          <p:txBody>
            <a:bodyPr/>
            <a:lstStyle/>
            <a:p/>
          </p:txBody>
        </p:sp>
        <p:sp>
          <p:nvSpPr>
            <p:cNvPr id="61" name="rc61"/>
            <p:cNvSpPr/>
            <p:nvPr/>
          </p:nvSpPr>
          <p:spPr>
            <a:xfrm>
              <a:off x="5116716" y="5161997"/>
              <a:ext cx="259201" cy="0"/>
            </a:xfrm>
            <a:prstGeom prst="rect">
              <a:avLst/>
            </a:prstGeom>
            <a:solidFill>
              <a:srgbClr val="B3B3B3">
                <a:alpha val="100000"/>
              </a:srgbClr>
            </a:solidFill>
          </p:spPr>
          <p:txBody>
            <a:bodyPr/>
            <a:lstStyle/>
            <a:p/>
          </p:txBody>
        </p:sp>
        <p:sp>
          <p:nvSpPr>
            <p:cNvPr id="62" name="rc62"/>
            <p:cNvSpPr/>
            <p:nvPr/>
          </p:nvSpPr>
          <p:spPr>
            <a:xfrm>
              <a:off x="5404718" y="5161997"/>
              <a:ext cx="259201" cy="0"/>
            </a:xfrm>
            <a:prstGeom prst="rect">
              <a:avLst/>
            </a:prstGeom>
            <a:solidFill>
              <a:srgbClr val="B3B3B3">
                <a:alpha val="100000"/>
              </a:srgbClr>
            </a:solidFill>
          </p:spPr>
          <p:txBody>
            <a:bodyPr/>
            <a:lstStyle/>
            <a:p/>
          </p:txBody>
        </p:sp>
        <p:sp>
          <p:nvSpPr>
            <p:cNvPr id="63" name="rc63"/>
            <p:cNvSpPr/>
            <p:nvPr/>
          </p:nvSpPr>
          <p:spPr>
            <a:xfrm>
              <a:off x="5692720" y="5161997"/>
              <a:ext cx="259201" cy="0"/>
            </a:xfrm>
            <a:prstGeom prst="rect">
              <a:avLst/>
            </a:prstGeom>
            <a:solidFill>
              <a:srgbClr val="B3B3B3">
                <a:alpha val="100000"/>
              </a:srgbClr>
            </a:solidFill>
          </p:spPr>
          <p:txBody>
            <a:bodyPr/>
            <a:lstStyle/>
            <a:p/>
          </p:txBody>
        </p:sp>
        <p:sp>
          <p:nvSpPr>
            <p:cNvPr id="64" name="rc64"/>
            <p:cNvSpPr/>
            <p:nvPr/>
          </p:nvSpPr>
          <p:spPr>
            <a:xfrm>
              <a:off x="5980722" y="5161997"/>
              <a:ext cx="259201" cy="0"/>
            </a:xfrm>
            <a:prstGeom prst="rect">
              <a:avLst/>
            </a:prstGeom>
            <a:solidFill>
              <a:srgbClr val="B3B3B3">
                <a:alpha val="100000"/>
              </a:srgbClr>
            </a:solidFill>
          </p:spPr>
          <p:txBody>
            <a:bodyPr/>
            <a:lstStyle/>
            <a:p/>
          </p:txBody>
        </p:sp>
        <p:sp>
          <p:nvSpPr>
            <p:cNvPr id="65" name="rc65"/>
            <p:cNvSpPr/>
            <p:nvPr/>
          </p:nvSpPr>
          <p:spPr>
            <a:xfrm>
              <a:off x="6268725" y="5161997"/>
              <a:ext cx="259201" cy="0"/>
            </a:xfrm>
            <a:prstGeom prst="rect">
              <a:avLst/>
            </a:prstGeom>
            <a:solidFill>
              <a:srgbClr val="B3B3B3">
                <a:alpha val="100000"/>
              </a:srgbClr>
            </a:solidFill>
          </p:spPr>
          <p:txBody>
            <a:bodyPr/>
            <a:lstStyle/>
            <a:p/>
          </p:txBody>
        </p:sp>
        <p:sp>
          <p:nvSpPr>
            <p:cNvPr id="66" name="rc66"/>
            <p:cNvSpPr/>
            <p:nvPr/>
          </p:nvSpPr>
          <p:spPr>
            <a:xfrm>
              <a:off x="6556727" y="5161997"/>
              <a:ext cx="259201" cy="0"/>
            </a:xfrm>
            <a:prstGeom prst="rect">
              <a:avLst/>
            </a:prstGeom>
            <a:solidFill>
              <a:srgbClr val="B3B3B3">
                <a:alpha val="100000"/>
              </a:srgbClr>
            </a:solidFill>
          </p:spPr>
          <p:txBody>
            <a:bodyPr/>
            <a:lstStyle/>
            <a:p/>
          </p:txBody>
        </p:sp>
        <p:sp>
          <p:nvSpPr>
            <p:cNvPr id="67" name="rc67"/>
            <p:cNvSpPr/>
            <p:nvPr/>
          </p:nvSpPr>
          <p:spPr>
            <a:xfrm>
              <a:off x="6844729" y="5161997"/>
              <a:ext cx="259201" cy="0"/>
            </a:xfrm>
            <a:prstGeom prst="rect">
              <a:avLst/>
            </a:prstGeom>
            <a:solidFill>
              <a:srgbClr val="B3B3B3">
                <a:alpha val="100000"/>
              </a:srgbClr>
            </a:solidFill>
          </p:spPr>
          <p:txBody>
            <a:bodyPr/>
            <a:lstStyle/>
            <a:p/>
          </p:txBody>
        </p:sp>
        <p:sp>
          <p:nvSpPr>
            <p:cNvPr id="68" name="rc68"/>
            <p:cNvSpPr/>
            <p:nvPr/>
          </p:nvSpPr>
          <p:spPr>
            <a:xfrm>
              <a:off x="7132731" y="5161997"/>
              <a:ext cx="259201" cy="0"/>
            </a:xfrm>
            <a:prstGeom prst="rect">
              <a:avLst/>
            </a:prstGeom>
            <a:solidFill>
              <a:srgbClr val="B3B3B3">
                <a:alpha val="100000"/>
              </a:srgbClr>
            </a:solidFill>
          </p:spPr>
          <p:txBody>
            <a:bodyPr/>
            <a:lstStyle/>
            <a:p/>
          </p:txBody>
        </p:sp>
        <p:sp>
          <p:nvSpPr>
            <p:cNvPr id="69" name="rc69"/>
            <p:cNvSpPr/>
            <p:nvPr/>
          </p:nvSpPr>
          <p:spPr>
            <a:xfrm>
              <a:off x="7420733" y="5161997"/>
              <a:ext cx="259201" cy="0"/>
            </a:xfrm>
            <a:prstGeom prst="rect">
              <a:avLst/>
            </a:prstGeom>
            <a:solidFill>
              <a:srgbClr val="B3B3B3">
                <a:alpha val="100000"/>
              </a:srgbClr>
            </a:solidFill>
          </p:spPr>
          <p:txBody>
            <a:bodyPr/>
            <a:lstStyle/>
            <a:p/>
          </p:txBody>
        </p:sp>
        <p:sp>
          <p:nvSpPr>
            <p:cNvPr id="70" name="rc70"/>
            <p:cNvSpPr/>
            <p:nvPr/>
          </p:nvSpPr>
          <p:spPr>
            <a:xfrm>
              <a:off x="7708736" y="5161997"/>
              <a:ext cx="259201" cy="0"/>
            </a:xfrm>
            <a:prstGeom prst="rect">
              <a:avLst/>
            </a:prstGeom>
            <a:solidFill>
              <a:srgbClr val="B3B3B3">
                <a:alpha val="100000"/>
              </a:srgbClr>
            </a:solidFill>
          </p:spPr>
          <p:txBody>
            <a:bodyPr/>
            <a:lstStyle/>
            <a:p/>
          </p:txBody>
        </p:sp>
        <p:sp>
          <p:nvSpPr>
            <p:cNvPr id="71" name="rc71"/>
            <p:cNvSpPr/>
            <p:nvPr/>
          </p:nvSpPr>
          <p:spPr>
            <a:xfrm>
              <a:off x="7996738" y="5161997"/>
              <a:ext cx="259201" cy="0"/>
            </a:xfrm>
            <a:prstGeom prst="rect">
              <a:avLst/>
            </a:prstGeom>
            <a:solidFill>
              <a:srgbClr val="B3B3B3">
                <a:alpha val="100000"/>
              </a:srgbClr>
            </a:solidFill>
          </p:spPr>
          <p:txBody>
            <a:bodyPr/>
            <a:lstStyle/>
            <a:p/>
          </p:txBody>
        </p:sp>
        <p:sp>
          <p:nvSpPr>
            <p:cNvPr id="72" name="pl72"/>
            <p:cNvSpPr/>
            <p:nvPr/>
          </p:nvSpPr>
          <p:spPr>
            <a:xfrm>
              <a:off x="1214286" y="1282159"/>
              <a:ext cx="6912052" cy="509473"/>
            </a:xfrm>
            <a:custGeom>
              <a:avLst/>
              <a:pathLst>
                <a:path w="6912052" h="509473">
                  <a:moveTo>
                    <a:pt x="0" y="0"/>
                  </a:moveTo>
                  <a:lnTo>
                    <a:pt x="288002" y="0"/>
                  </a:lnTo>
                  <a:lnTo>
                    <a:pt x="576004" y="0"/>
                  </a:lnTo>
                  <a:lnTo>
                    <a:pt x="864006" y="509473"/>
                  </a:lnTo>
                  <a:lnTo>
                    <a:pt x="1152008" y="0"/>
                  </a:lnTo>
                  <a:lnTo>
                    <a:pt x="1440011" y="0"/>
                  </a:lnTo>
                  <a:lnTo>
                    <a:pt x="1728013" y="0"/>
                  </a:lnTo>
                  <a:lnTo>
                    <a:pt x="2016015" y="0"/>
                  </a:lnTo>
                  <a:lnTo>
                    <a:pt x="2304017" y="0"/>
                  </a:lnTo>
                  <a:lnTo>
                    <a:pt x="2592019" y="0"/>
                  </a:lnTo>
                  <a:lnTo>
                    <a:pt x="2880022" y="0"/>
                  </a:lnTo>
                  <a:lnTo>
                    <a:pt x="3168024" y="0"/>
                  </a:lnTo>
                  <a:lnTo>
                    <a:pt x="3456026" y="0"/>
                  </a:lnTo>
                  <a:lnTo>
                    <a:pt x="3744028" y="0"/>
                  </a:lnTo>
                  <a:lnTo>
                    <a:pt x="4032030" y="0"/>
                  </a:lnTo>
                  <a:lnTo>
                    <a:pt x="4320033" y="0"/>
                  </a:lnTo>
                  <a:lnTo>
                    <a:pt x="4608035" y="0"/>
                  </a:lnTo>
                  <a:lnTo>
                    <a:pt x="4896037" y="0"/>
                  </a:lnTo>
                  <a:lnTo>
                    <a:pt x="5184039" y="0"/>
                  </a:lnTo>
                  <a:lnTo>
                    <a:pt x="5472041" y="0"/>
                  </a:lnTo>
                  <a:lnTo>
                    <a:pt x="5760044" y="0"/>
                  </a:lnTo>
                  <a:lnTo>
                    <a:pt x="6048046" y="0"/>
                  </a:lnTo>
                  <a:lnTo>
                    <a:pt x="6336048" y="0"/>
                  </a:lnTo>
                  <a:lnTo>
                    <a:pt x="6624050" y="0"/>
                  </a:lnTo>
                  <a:lnTo>
                    <a:pt x="6912052" y="0"/>
                  </a:lnTo>
                </a:path>
              </a:pathLst>
            </a:custGeom>
            <a:ln w="27101" cap="flat">
              <a:solidFill>
                <a:srgbClr val="0058AB">
                  <a:alpha val="100000"/>
                </a:srgbClr>
              </a:solidFill>
              <a:prstDash val="solid"/>
              <a:round/>
            </a:ln>
          </p:spPr>
          <p:txBody>
            <a:bodyPr/>
            <a:lstStyle/>
            <a:p/>
          </p:txBody>
        </p:sp>
        <p:sp>
          <p:nvSpPr>
            <p:cNvPr id="73" name="pl73"/>
            <p:cNvSpPr/>
            <p:nvPr/>
          </p:nvSpPr>
          <p:spPr>
            <a:xfrm>
              <a:off x="1214286" y="1282159"/>
              <a:ext cx="6912052" cy="1136518"/>
            </a:xfrm>
            <a:custGeom>
              <a:avLst/>
              <a:pathLst>
                <a:path w="6912052" h="1136518">
                  <a:moveTo>
                    <a:pt x="0" y="0"/>
                  </a:moveTo>
                  <a:lnTo>
                    <a:pt x="288002" y="0"/>
                  </a:lnTo>
                  <a:lnTo>
                    <a:pt x="576004" y="352712"/>
                  </a:lnTo>
                  <a:lnTo>
                    <a:pt x="864006" y="509473"/>
                  </a:lnTo>
                  <a:lnTo>
                    <a:pt x="1152008" y="0"/>
                  </a:lnTo>
                  <a:lnTo>
                    <a:pt x="1440011" y="1136518"/>
                  </a:lnTo>
                  <a:lnTo>
                    <a:pt x="1728013" y="0"/>
                  </a:lnTo>
                  <a:lnTo>
                    <a:pt x="2016015" y="0"/>
                  </a:lnTo>
                  <a:lnTo>
                    <a:pt x="2304017" y="0"/>
                  </a:lnTo>
                  <a:lnTo>
                    <a:pt x="2592019" y="0"/>
                  </a:lnTo>
                  <a:lnTo>
                    <a:pt x="2880022" y="0"/>
                  </a:lnTo>
                  <a:lnTo>
                    <a:pt x="3168024" y="39190"/>
                  </a:lnTo>
                  <a:lnTo>
                    <a:pt x="3456026" y="39190"/>
                  </a:lnTo>
                  <a:lnTo>
                    <a:pt x="3744028" y="0"/>
                  </a:lnTo>
                  <a:lnTo>
                    <a:pt x="4032030" y="0"/>
                  </a:lnTo>
                  <a:lnTo>
                    <a:pt x="4320033" y="0"/>
                  </a:lnTo>
                  <a:lnTo>
                    <a:pt x="4608035" y="0"/>
                  </a:lnTo>
                  <a:lnTo>
                    <a:pt x="4896037" y="0"/>
                  </a:lnTo>
                  <a:lnTo>
                    <a:pt x="5184039" y="0"/>
                  </a:lnTo>
                  <a:lnTo>
                    <a:pt x="5472041" y="0"/>
                  </a:lnTo>
                  <a:lnTo>
                    <a:pt x="5760044" y="0"/>
                  </a:lnTo>
                  <a:lnTo>
                    <a:pt x="6048046" y="0"/>
                  </a:lnTo>
                  <a:lnTo>
                    <a:pt x="6336048" y="0"/>
                  </a:lnTo>
                  <a:lnTo>
                    <a:pt x="6624050" y="0"/>
                  </a:lnTo>
                  <a:lnTo>
                    <a:pt x="6912052" y="0"/>
                  </a:lnTo>
                </a:path>
              </a:pathLst>
            </a:custGeom>
            <a:ln w="27101" cap="flat">
              <a:solidFill>
                <a:srgbClr val="333333">
                  <a:alpha val="100000"/>
                </a:srgbClr>
              </a:solidFill>
              <a:prstDash val="solid"/>
              <a:round/>
            </a:ln>
          </p:spPr>
          <p:txBody>
            <a:bodyPr/>
            <a:lstStyle/>
            <a:p/>
          </p:txBody>
        </p:sp>
        <p:sp>
          <p:nvSpPr>
            <p:cNvPr id="74" name="tx74"/>
            <p:cNvSpPr/>
            <p:nvPr/>
          </p:nvSpPr>
          <p:spPr>
            <a:xfrm>
              <a:off x="6615990"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5" name="tx75"/>
            <p:cNvSpPr/>
            <p:nvPr/>
          </p:nvSpPr>
          <p:spPr>
            <a:xfrm>
              <a:off x="6903992"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6" name="tx76"/>
            <p:cNvSpPr/>
            <p:nvPr/>
          </p:nvSpPr>
          <p:spPr>
            <a:xfrm>
              <a:off x="7191994"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7" name="tx77"/>
            <p:cNvSpPr/>
            <p:nvPr/>
          </p:nvSpPr>
          <p:spPr>
            <a:xfrm>
              <a:off x="7479996"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8" name="tx78"/>
            <p:cNvSpPr/>
            <p:nvPr/>
          </p:nvSpPr>
          <p:spPr>
            <a:xfrm>
              <a:off x="7767999"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79" name="tx79"/>
            <p:cNvSpPr/>
            <p:nvPr/>
          </p:nvSpPr>
          <p:spPr>
            <a:xfrm>
              <a:off x="8056001" y="10991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80" name="tx80"/>
            <p:cNvSpPr/>
            <p:nvPr/>
          </p:nvSpPr>
          <p:spPr>
            <a:xfrm>
              <a:off x="6615990"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1" name="tx81"/>
            <p:cNvSpPr/>
            <p:nvPr/>
          </p:nvSpPr>
          <p:spPr>
            <a:xfrm>
              <a:off x="6903992"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2" name="tx82"/>
            <p:cNvSpPr/>
            <p:nvPr/>
          </p:nvSpPr>
          <p:spPr>
            <a:xfrm>
              <a:off x="7191994"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3" name="tx83"/>
            <p:cNvSpPr/>
            <p:nvPr/>
          </p:nvSpPr>
          <p:spPr>
            <a:xfrm>
              <a:off x="7479996"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4" name="tx84"/>
            <p:cNvSpPr/>
            <p:nvPr/>
          </p:nvSpPr>
          <p:spPr>
            <a:xfrm>
              <a:off x="7767999"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5" name="tx85"/>
            <p:cNvSpPr/>
            <p:nvPr/>
          </p:nvSpPr>
          <p:spPr>
            <a:xfrm>
              <a:off x="8056001" y="13436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99</a:t>
              </a:r>
            </a:p>
          </p:txBody>
        </p:sp>
        <p:sp>
          <p:nvSpPr>
            <p:cNvPr id="86" name="tx86"/>
            <p:cNvSpPr/>
            <p:nvPr/>
          </p:nvSpPr>
          <p:spPr>
            <a:xfrm>
              <a:off x="1092198"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7" name="tx87"/>
            <p:cNvSpPr/>
            <p:nvPr/>
          </p:nvSpPr>
          <p:spPr>
            <a:xfrm>
              <a:off x="2532209" y="2692542"/>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8" name="tx88"/>
            <p:cNvSpPr/>
            <p:nvPr/>
          </p:nvSpPr>
          <p:spPr>
            <a:xfrm>
              <a:off x="3972220"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89" name="tx89"/>
            <p:cNvSpPr/>
            <p:nvPr/>
          </p:nvSpPr>
          <p:spPr>
            <a:xfrm>
              <a:off x="5412231"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0" name="tx90"/>
            <p:cNvSpPr/>
            <p:nvPr/>
          </p:nvSpPr>
          <p:spPr>
            <a:xfrm>
              <a:off x="6564240"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1" name="tx91"/>
            <p:cNvSpPr/>
            <p:nvPr/>
          </p:nvSpPr>
          <p:spPr>
            <a:xfrm>
              <a:off x="6852242"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2" name="tx92"/>
            <p:cNvSpPr/>
            <p:nvPr/>
          </p:nvSpPr>
          <p:spPr>
            <a:xfrm>
              <a:off x="7140244"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3" name="tx93"/>
            <p:cNvSpPr/>
            <p:nvPr/>
          </p:nvSpPr>
          <p:spPr>
            <a:xfrm>
              <a:off x="7428246"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4" name="tx94"/>
            <p:cNvSpPr/>
            <p:nvPr/>
          </p:nvSpPr>
          <p:spPr>
            <a:xfrm>
              <a:off x="7716249"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5" name="tx95"/>
            <p:cNvSpPr/>
            <p:nvPr/>
          </p:nvSpPr>
          <p:spPr>
            <a:xfrm>
              <a:off x="8004251" y="5043959"/>
              <a:ext cx="244175"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&lt;100</a:t>
              </a:r>
            </a:p>
          </p:txBody>
        </p:sp>
        <p:sp>
          <p:nvSpPr>
            <p:cNvPr id="96" name="tx96"/>
            <p:cNvSpPr/>
            <p:nvPr/>
          </p:nvSpPr>
          <p:spPr>
            <a:xfrm>
              <a:off x="585797" y="5109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7" name="tx97"/>
            <p:cNvSpPr/>
            <p:nvPr/>
          </p:nvSpPr>
          <p:spPr>
            <a:xfrm>
              <a:off x="585797" y="393594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98" name="tx98"/>
            <p:cNvSpPr/>
            <p:nvPr/>
          </p:nvSpPr>
          <p:spPr>
            <a:xfrm>
              <a:off x="508103" y="27584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08103" y="15827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0" name="tx100"/>
            <p:cNvSpPr/>
            <p:nvPr/>
          </p:nvSpPr>
          <p:spPr>
            <a:xfrm>
              <a:off x="8677133" y="5109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77133" y="413012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77133" y="31503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77133" y="217231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77133" y="1190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057839"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497851"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3937862"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377873"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29881"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17884"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105886"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93888"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81856" y="55346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69892" y="55347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549577" y="3038955"/>
              <a:ext cx="18558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a:t>
              </a:r>
            </a:p>
          </p:txBody>
        </p:sp>
        <p:sp>
          <p:nvSpPr>
            <p:cNvPr id="116" name="tx116"/>
            <p:cNvSpPr/>
            <p:nvPr/>
          </p:nvSpPr>
          <p:spPr>
            <a:xfrm rot="5400000">
              <a:off x="8434437" y="3038955"/>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11743"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658509" y="6223844"/>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178843" y="617043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3925608" y="6170433"/>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01096" y="6123116"/>
              <a:ext cx="201456" cy="201456"/>
            </a:xfrm>
            <a:prstGeom prst="rect">
              <a:avLst/>
            </a:prstGeom>
            <a:solidFill>
              <a:srgbClr val="E2231A">
                <a:alpha val="100000"/>
              </a:srgbClr>
            </a:solidFill>
          </p:spPr>
          <p:txBody>
            <a:bodyPr/>
            <a:lstStyle/>
            <a:p/>
          </p:txBody>
        </p:sp>
        <p:sp>
          <p:nvSpPr>
            <p:cNvPr id="122" name="rc122"/>
            <p:cNvSpPr/>
            <p:nvPr/>
          </p:nvSpPr>
          <p:spPr>
            <a:xfrm>
              <a:off x="5565256" y="6123116"/>
              <a:ext cx="201456" cy="201456"/>
            </a:xfrm>
            <a:prstGeom prst="rect">
              <a:avLst/>
            </a:prstGeom>
            <a:solidFill>
              <a:srgbClr val="B3B3B3">
                <a:alpha val="100000"/>
              </a:srgbClr>
            </a:solidFill>
          </p:spPr>
          <p:txBody>
            <a:bodyPr/>
            <a:lstStyle/>
            <a:p/>
          </p:txBody>
        </p:sp>
        <p:sp>
          <p:nvSpPr>
            <p:cNvPr id="123" name="tx123"/>
            <p:cNvSpPr/>
            <p:nvPr/>
          </p:nvSpPr>
          <p:spPr>
            <a:xfrm>
              <a:off x="4881141" y="6170433"/>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845301" y="6170433"/>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726122" y="398022"/>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726122" y="592171"/>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2000-2024</a:t>
              </a:r>
            </a:p>
          </p:txBody>
        </p:sp>
        <p:sp>
          <p:nvSpPr>
            <p:cNvPr id="127" name="tx127"/>
            <p:cNvSpPr/>
            <p:nvPr/>
          </p:nvSpPr>
          <p:spPr>
            <a:xfrm>
              <a:off x="4452916"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110761" y="656856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2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99%. This is similar to in 2019, where coverage was 99%.
&lt;100 children missed their routine first dose of measles vaccine.
MCV2 is typically administered to children between 18 months and five years old. MCV2 coverage remained constant at 99% in 2024.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73406" y="458396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 name="pl6"/>
            <p:cNvSpPr/>
            <p:nvPr/>
          </p:nvSpPr>
          <p:spPr>
            <a:xfrm>
              <a:off x="873406" y="359464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7" name="pl7"/>
            <p:cNvSpPr/>
            <p:nvPr/>
          </p:nvSpPr>
          <p:spPr>
            <a:xfrm>
              <a:off x="873406" y="260531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8" name="pl8"/>
            <p:cNvSpPr/>
            <p:nvPr/>
          </p:nvSpPr>
          <p:spPr>
            <a:xfrm>
              <a:off x="873406" y="1615980"/>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9" name="pl9"/>
            <p:cNvSpPr/>
            <p:nvPr/>
          </p:nvSpPr>
          <p:spPr>
            <a:xfrm>
              <a:off x="873406" y="50786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0" name="pl10"/>
            <p:cNvSpPr/>
            <p:nvPr/>
          </p:nvSpPr>
          <p:spPr>
            <a:xfrm>
              <a:off x="873406" y="408930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1" name="pl11"/>
            <p:cNvSpPr/>
            <p:nvPr/>
          </p:nvSpPr>
          <p:spPr>
            <a:xfrm>
              <a:off x="873406" y="309997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2" name="pl12"/>
            <p:cNvSpPr/>
            <p:nvPr/>
          </p:nvSpPr>
          <p:spPr>
            <a:xfrm>
              <a:off x="873406" y="211064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3" name="pl13"/>
            <p:cNvSpPr/>
            <p:nvPr/>
          </p:nvSpPr>
          <p:spPr>
            <a:xfrm>
              <a:off x="873406" y="1121315"/>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14" name="pl14"/>
            <p:cNvSpPr/>
            <p:nvPr/>
          </p:nvSpPr>
          <p:spPr>
            <a:xfrm>
              <a:off x="104503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6016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5290"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90417"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34619"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62518"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77645"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045036" y="1160888"/>
              <a:ext cx="3432608" cy="514451"/>
            </a:xfrm>
            <a:custGeom>
              <a:avLst/>
              <a:pathLst>
                <a:path w="3432608" h="514451">
                  <a:moveTo>
                    <a:pt x="0" y="0"/>
                  </a:moveTo>
                  <a:lnTo>
                    <a:pt x="143025" y="0"/>
                  </a:lnTo>
                  <a:lnTo>
                    <a:pt x="286050" y="0"/>
                  </a:lnTo>
                  <a:lnTo>
                    <a:pt x="429076" y="514451"/>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22" name="pl22"/>
            <p:cNvSpPr/>
            <p:nvPr/>
          </p:nvSpPr>
          <p:spPr>
            <a:xfrm>
              <a:off x="1045036" y="1675340"/>
              <a:ext cx="3432608" cy="593597"/>
            </a:xfrm>
            <a:custGeom>
              <a:avLst/>
              <a:pathLst>
                <a:path w="3432608" h="593597">
                  <a:moveTo>
                    <a:pt x="0" y="593597"/>
                  </a:moveTo>
                  <a:lnTo>
                    <a:pt x="143025" y="554024"/>
                  </a:lnTo>
                  <a:lnTo>
                    <a:pt x="286050" y="554024"/>
                  </a:lnTo>
                  <a:lnTo>
                    <a:pt x="429076" y="514451"/>
                  </a:lnTo>
                  <a:lnTo>
                    <a:pt x="572101" y="435305"/>
                  </a:lnTo>
                  <a:lnTo>
                    <a:pt x="715126" y="356158"/>
                  </a:lnTo>
                  <a:lnTo>
                    <a:pt x="858152" y="277012"/>
                  </a:lnTo>
                  <a:lnTo>
                    <a:pt x="1001177" y="277012"/>
                  </a:lnTo>
                  <a:lnTo>
                    <a:pt x="1144202" y="197865"/>
                  </a:lnTo>
                  <a:lnTo>
                    <a:pt x="1287228" y="118719"/>
                  </a:lnTo>
                  <a:lnTo>
                    <a:pt x="1430253" y="79146"/>
                  </a:lnTo>
                  <a:lnTo>
                    <a:pt x="1573279" y="79146"/>
                  </a:lnTo>
                  <a:lnTo>
                    <a:pt x="1716304" y="79146"/>
                  </a:lnTo>
                  <a:lnTo>
                    <a:pt x="1859329" y="79146"/>
                  </a:lnTo>
                  <a:lnTo>
                    <a:pt x="2002355" y="79146"/>
                  </a:lnTo>
                  <a:lnTo>
                    <a:pt x="2145380" y="79146"/>
                  </a:lnTo>
                  <a:lnTo>
                    <a:pt x="2288405" y="39573"/>
                  </a:lnTo>
                  <a:lnTo>
                    <a:pt x="2431431" y="39573"/>
                  </a:lnTo>
                  <a:lnTo>
                    <a:pt x="2574456" y="0"/>
                  </a:lnTo>
                  <a:lnTo>
                    <a:pt x="2717482" y="0"/>
                  </a:lnTo>
                  <a:lnTo>
                    <a:pt x="2860507" y="118719"/>
                  </a:lnTo>
                  <a:lnTo>
                    <a:pt x="3003532" y="197865"/>
                  </a:lnTo>
                  <a:lnTo>
                    <a:pt x="3146558" y="118719"/>
                  </a:lnTo>
                  <a:lnTo>
                    <a:pt x="3289583" y="118719"/>
                  </a:lnTo>
                  <a:lnTo>
                    <a:pt x="3432608" y="79146"/>
                  </a:lnTo>
                </a:path>
              </a:pathLst>
            </a:custGeom>
            <a:ln w="27101" cap="flat">
              <a:solidFill>
                <a:srgbClr val="80BD41">
                  <a:alpha val="100000"/>
                </a:srgbClr>
              </a:solidFill>
              <a:prstDash val="solid"/>
              <a:round/>
            </a:ln>
          </p:spPr>
          <p:txBody>
            <a:bodyPr/>
            <a:lstStyle/>
            <a:p/>
          </p:txBody>
        </p:sp>
        <p:sp>
          <p:nvSpPr>
            <p:cNvPr id="23" name="pl23"/>
            <p:cNvSpPr/>
            <p:nvPr/>
          </p:nvSpPr>
          <p:spPr>
            <a:xfrm>
              <a:off x="1045036" y="1319181"/>
              <a:ext cx="3432608" cy="474878"/>
            </a:xfrm>
            <a:custGeom>
              <a:avLst/>
              <a:pathLst>
                <a:path w="3432608" h="474878">
                  <a:moveTo>
                    <a:pt x="0" y="474878"/>
                  </a:moveTo>
                  <a:lnTo>
                    <a:pt x="143025" y="474878"/>
                  </a:lnTo>
                  <a:lnTo>
                    <a:pt x="286050" y="474878"/>
                  </a:lnTo>
                  <a:lnTo>
                    <a:pt x="429076" y="435305"/>
                  </a:lnTo>
                  <a:lnTo>
                    <a:pt x="572101" y="356158"/>
                  </a:lnTo>
                  <a:lnTo>
                    <a:pt x="715126" y="356158"/>
                  </a:lnTo>
                  <a:lnTo>
                    <a:pt x="858152" y="197865"/>
                  </a:lnTo>
                  <a:lnTo>
                    <a:pt x="1001177" y="237439"/>
                  </a:lnTo>
                  <a:lnTo>
                    <a:pt x="1144202" y="118719"/>
                  </a:lnTo>
                  <a:lnTo>
                    <a:pt x="1287228" y="79146"/>
                  </a:lnTo>
                  <a:lnTo>
                    <a:pt x="1430253" y="79146"/>
                  </a:lnTo>
                  <a:lnTo>
                    <a:pt x="1573279" y="39573"/>
                  </a:lnTo>
                  <a:lnTo>
                    <a:pt x="1716304" y="39573"/>
                  </a:lnTo>
                  <a:lnTo>
                    <a:pt x="1859329" y="0"/>
                  </a:lnTo>
                  <a:lnTo>
                    <a:pt x="2002355" y="39573"/>
                  </a:lnTo>
                  <a:lnTo>
                    <a:pt x="2145380" y="39573"/>
                  </a:lnTo>
                  <a:lnTo>
                    <a:pt x="2288405" y="0"/>
                  </a:lnTo>
                  <a:lnTo>
                    <a:pt x="2431431" y="0"/>
                  </a:lnTo>
                  <a:lnTo>
                    <a:pt x="2574456" y="0"/>
                  </a:lnTo>
                  <a:lnTo>
                    <a:pt x="2717482" y="39573"/>
                  </a:lnTo>
                  <a:lnTo>
                    <a:pt x="2860507" y="158292"/>
                  </a:lnTo>
                  <a:lnTo>
                    <a:pt x="3003532" y="356158"/>
                  </a:lnTo>
                  <a:lnTo>
                    <a:pt x="3146558" y="118719"/>
                  </a:lnTo>
                  <a:lnTo>
                    <a:pt x="3289583" y="277012"/>
                  </a:lnTo>
                  <a:lnTo>
                    <a:pt x="3432608" y="237439"/>
                  </a:lnTo>
                </a:path>
              </a:pathLst>
            </a:custGeom>
            <a:ln w="27101" cap="flat">
              <a:solidFill>
                <a:srgbClr val="961A49">
                  <a:alpha val="100000"/>
                </a:srgbClr>
              </a:solidFill>
              <a:prstDash val="solid"/>
              <a:round/>
            </a:ln>
          </p:spPr>
          <p:txBody>
            <a:bodyPr/>
            <a:lstStyle/>
            <a:p/>
          </p:txBody>
        </p:sp>
        <p:sp>
          <p:nvSpPr>
            <p:cNvPr id="24" name="pl24"/>
            <p:cNvSpPr/>
            <p:nvPr/>
          </p:nvSpPr>
          <p:spPr>
            <a:xfrm>
              <a:off x="1045036" y="1160888"/>
              <a:ext cx="3432608" cy="514451"/>
            </a:xfrm>
            <a:custGeom>
              <a:avLst/>
              <a:pathLst>
                <a:path w="3432608" h="514451">
                  <a:moveTo>
                    <a:pt x="0" y="0"/>
                  </a:moveTo>
                  <a:lnTo>
                    <a:pt x="143025" y="0"/>
                  </a:lnTo>
                  <a:lnTo>
                    <a:pt x="286050" y="0"/>
                  </a:lnTo>
                  <a:lnTo>
                    <a:pt x="429076" y="514451"/>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43362" cap="flat">
              <a:solidFill>
                <a:srgbClr val="000000">
                  <a:alpha val="100000"/>
                </a:srgbClr>
              </a:solidFill>
              <a:prstDash val="solid"/>
              <a:round/>
            </a:ln>
          </p:spPr>
          <p:txBody>
            <a:bodyPr/>
            <a:lstStyle/>
            <a:p/>
          </p:txBody>
        </p:sp>
        <p:sp>
          <p:nvSpPr>
            <p:cNvPr id="25" name="pl25"/>
            <p:cNvSpPr/>
            <p:nvPr/>
          </p:nvSpPr>
          <p:spPr>
            <a:xfrm>
              <a:off x="1045036"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6" name="pl26"/>
            <p:cNvSpPr/>
            <p:nvPr/>
          </p:nvSpPr>
          <p:spPr>
            <a:xfrm>
              <a:off x="1760163"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7" name="pl27"/>
            <p:cNvSpPr/>
            <p:nvPr/>
          </p:nvSpPr>
          <p:spPr>
            <a:xfrm>
              <a:off x="2475290"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8" name="pl28"/>
            <p:cNvSpPr/>
            <p:nvPr/>
          </p:nvSpPr>
          <p:spPr>
            <a:xfrm>
              <a:off x="3190417"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29" name="pl29"/>
            <p:cNvSpPr/>
            <p:nvPr/>
          </p:nvSpPr>
          <p:spPr>
            <a:xfrm>
              <a:off x="3762518"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0" name="pl30"/>
            <p:cNvSpPr/>
            <p:nvPr/>
          </p:nvSpPr>
          <p:spPr>
            <a:xfrm>
              <a:off x="4334619"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1" name="pl31"/>
            <p:cNvSpPr/>
            <p:nvPr/>
          </p:nvSpPr>
          <p:spPr>
            <a:xfrm>
              <a:off x="4477645" y="1042169"/>
              <a:ext cx="0" cy="118719"/>
            </a:xfrm>
            <a:custGeom>
              <a:avLst/>
              <a:pathLst>
                <a:path w="0" h="118719">
                  <a:moveTo>
                    <a:pt x="0" y="0"/>
                  </a:moveTo>
                  <a:lnTo>
                    <a:pt x="0" y="118719"/>
                  </a:lnTo>
                </a:path>
              </a:pathLst>
            </a:custGeom>
            <a:ln w="13550" cap="flat">
              <a:solidFill>
                <a:srgbClr val="0058AB">
                  <a:alpha val="100000"/>
                </a:srgbClr>
              </a:solidFill>
              <a:prstDash val="dot"/>
              <a:round/>
            </a:ln>
          </p:spPr>
          <p:txBody>
            <a:bodyPr/>
            <a:lstStyle/>
            <a:p/>
          </p:txBody>
        </p:sp>
        <p:sp>
          <p:nvSpPr>
            <p:cNvPr id="32" name="pl32"/>
            <p:cNvSpPr/>
            <p:nvPr/>
          </p:nvSpPr>
          <p:spPr>
            <a:xfrm>
              <a:off x="1045036" y="1160888"/>
              <a:ext cx="3432608" cy="514451"/>
            </a:xfrm>
            <a:custGeom>
              <a:avLst/>
              <a:pathLst>
                <a:path w="3432608" h="514451">
                  <a:moveTo>
                    <a:pt x="0" y="0"/>
                  </a:moveTo>
                  <a:lnTo>
                    <a:pt x="143025" y="0"/>
                  </a:lnTo>
                  <a:lnTo>
                    <a:pt x="286050" y="0"/>
                  </a:lnTo>
                  <a:lnTo>
                    <a:pt x="429076" y="514451"/>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33" name="tx33"/>
            <p:cNvSpPr/>
            <p:nvPr/>
          </p:nvSpPr>
          <p:spPr>
            <a:xfrm>
              <a:off x="984746"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699873"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5000"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30127"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02228"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274330"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17355" y="948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562050" y="17140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562050" y="15161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733081" y="5026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655386" y="403719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655386" y="30478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655386" y="206023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577692" y="10692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88859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03717"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18843"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3397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178139"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06072"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21199"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93548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3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35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390298"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152752"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451"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0" name="tx60"/>
            <p:cNvSpPr/>
            <p:nvPr/>
          </p:nvSpPr>
          <p:spPr>
            <a:xfrm>
              <a:off x="26573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19852"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609187" y="471005"/>
              <a:ext cx="230430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Niue, 2000-2024</a:t>
              </a:r>
            </a:p>
          </p:txBody>
        </p:sp>
        <p:sp>
          <p:nvSpPr>
            <p:cNvPr id="63" name="pl63"/>
            <p:cNvSpPr/>
            <p:nvPr/>
          </p:nvSpPr>
          <p:spPr>
            <a:xfrm>
              <a:off x="5228952" y="4679097"/>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4" name="pl64"/>
            <p:cNvSpPr/>
            <p:nvPr/>
          </p:nvSpPr>
          <p:spPr>
            <a:xfrm>
              <a:off x="5228952" y="3880023"/>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5" name="pl65"/>
            <p:cNvSpPr/>
            <p:nvPr/>
          </p:nvSpPr>
          <p:spPr>
            <a:xfrm>
              <a:off x="5228952" y="3080949"/>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6" name="pl66"/>
            <p:cNvSpPr/>
            <p:nvPr/>
          </p:nvSpPr>
          <p:spPr>
            <a:xfrm>
              <a:off x="5228952" y="2281875"/>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7" name="pl67"/>
            <p:cNvSpPr/>
            <p:nvPr/>
          </p:nvSpPr>
          <p:spPr>
            <a:xfrm>
              <a:off x="5228952" y="1482801"/>
              <a:ext cx="3775869" cy="0"/>
            </a:xfrm>
            <a:custGeom>
              <a:avLst/>
              <a:pathLst>
                <a:path w="3775869" h="0">
                  <a:moveTo>
                    <a:pt x="0" y="0"/>
                  </a:moveTo>
                  <a:lnTo>
                    <a:pt x="3775869" y="0"/>
                  </a:lnTo>
                  <a:lnTo>
                    <a:pt x="3775869" y="0"/>
                  </a:lnTo>
                </a:path>
              </a:pathLst>
            </a:custGeom>
            <a:ln w="6775" cap="flat">
              <a:solidFill>
                <a:srgbClr val="EBEBEB">
                  <a:alpha val="100000"/>
                </a:srgbClr>
              </a:solidFill>
              <a:prstDash val="solid"/>
              <a:round/>
            </a:ln>
          </p:spPr>
          <p:txBody>
            <a:bodyPr/>
            <a:lstStyle/>
            <a:p/>
          </p:txBody>
        </p:sp>
        <p:sp>
          <p:nvSpPr>
            <p:cNvPr id="68" name="pl68"/>
            <p:cNvSpPr/>
            <p:nvPr/>
          </p:nvSpPr>
          <p:spPr>
            <a:xfrm>
              <a:off x="5228952" y="507863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69" name="pl69"/>
            <p:cNvSpPr/>
            <p:nvPr/>
          </p:nvSpPr>
          <p:spPr>
            <a:xfrm>
              <a:off x="5228952" y="4279560"/>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0" name="pl70"/>
            <p:cNvSpPr/>
            <p:nvPr/>
          </p:nvSpPr>
          <p:spPr>
            <a:xfrm>
              <a:off x="5228952" y="3480486"/>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1" name="pl71"/>
            <p:cNvSpPr/>
            <p:nvPr/>
          </p:nvSpPr>
          <p:spPr>
            <a:xfrm>
              <a:off x="5228952" y="2681412"/>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2" name="pl72"/>
            <p:cNvSpPr/>
            <p:nvPr/>
          </p:nvSpPr>
          <p:spPr>
            <a:xfrm>
              <a:off x="5228952" y="1882338"/>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3" name="pl73"/>
            <p:cNvSpPr/>
            <p:nvPr/>
          </p:nvSpPr>
          <p:spPr>
            <a:xfrm>
              <a:off x="5228952" y="1083264"/>
              <a:ext cx="3775869" cy="0"/>
            </a:xfrm>
            <a:custGeom>
              <a:avLst/>
              <a:pathLst>
                <a:path w="3775869" h="0">
                  <a:moveTo>
                    <a:pt x="0" y="0"/>
                  </a:moveTo>
                  <a:lnTo>
                    <a:pt x="3775869" y="0"/>
                  </a:lnTo>
                  <a:lnTo>
                    <a:pt x="3775869" y="0"/>
                  </a:lnTo>
                </a:path>
              </a:pathLst>
            </a:custGeom>
            <a:ln w="13550" cap="flat">
              <a:solidFill>
                <a:srgbClr val="EBEBEB">
                  <a:alpha val="100000"/>
                </a:srgbClr>
              </a:solidFill>
              <a:prstDash val="solid"/>
              <a:round/>
            </a:ln>
          </p:spPr>
          <p:txBody>
            <a:bodyPr/>
            <a:lstStyle/>
            <a:p/>
          </p:txBody>
        </p:sp>
        <p:sp>
          <p:nvSpPr>
            <p:cNvPr id="74" name="pl74"/>
            <p:cNvSpPr/>
            <p:nvPr/>
          </p:nvSpPr>
          <p:spPr>
            <a:xfrm>
              <a:off x="5400582"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5709"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3083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45963"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18064"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0166"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3191" y="715690"/>
              <a:ext cx="0" cy="4570703"/>
            </a:xfrm>
            <a:custGeom>
              <a:avLst/>
              <a:pathLst>
                <a:path w="0" h="4570703">
                  <a:moveTo>
                    <a:pt x="0" y="457070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00582" y="2681412"/>
              <a:ext cx="3432608" cy="2077592"/>
            </a:xfrm>
            <a:custGeom>
              <a:avLst/>
              <a:pathLst>
                <a:path w="3432608" h="2077592">
                  <a:moveTo>
                    <a:pt x="0" y="0"/>
                  </a:moveTo>
                  <a:lnTo>
                    <a:pt x="143025" y="0"/>
                  </a:lnTo>
                  <a:lnTo>
                    <a:pt x="286050" y="0"/>
                  </a:lnTo>
                  <a:lnTo>
                    <a:pt x="429076" y="2077592"/>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82" name="pl82"/>
            <p:cNvSpPr/>
            <p:nvPr/>
          </p:nvSpPr>
          <p:spPr>
            <a:xfrm>
              <a:off x="5400582" y="2681412"/>
              <a:ext cx="3432608" cy="2397222"/>
            </a:xfrm>
            <a:custGeom>
              <a:avLst/>
              <a:pathLst>
                <a:path w="3432608" h="2397222">
                  <a:moveTo>
                    <a:pt x="0" y="2397222"/>
                  </a:moveTo>
                  <a:lnTo>
                    <a:pt x="143025" y="2237407"/>
                  </a:lnTo>
                  <a:lnTo>
                    <a:pt x="286050" y="2237407"/>
                  </a:lnTo>
                  <a:lnTo>
                    <a:pt x="429076" y="2077592"/>
                  </a:lnTo>
                  <a:lnTo>
                    <a:pt x="572101" y="1757962"/>
                  </a:lnTo>
                  <a:lnTo>
                    <a:pt x="715126" y="1438333"/>
                  </a:lnTo>
                  <a:lnTo>
                    <a:pt x="858152" y="1118703"/>
                  </a:lnTo>
                  <a:lnTo>
                    <a:pt x="1001177" y="1118703"/>
                  </a:lnTo>
                  <a:lnTo>
                    <a:pt x="1144202" y="799074"/>
                  </a:lnTo>
                  <a:lnTo>
                    <a:pt x="1287228" y="479444"/>
                  </a:lnTo>
                  <a:lnTo>
                    <a:pt x="1430253" y="319629"/>
                  </a:lnTo>
                  <a:lnTo>
                    <a:pt x="1573279" y="319629"/>
                  </a:lnTo>
                  <a:lnTo>
                    <a:pt x="1716304" y="319629"/>
                  </a:lnTo>
                  <a:lnTo>
                    <a:pt x="1859329" y="319629"/>
                  </a:lnTo>
                  <a:lnTo>
                    <a:pt x="2002355" y="319629"/>
                  </a:lnTo>
                  <a:lnTo>
                    <a:pt x="2145380" y="319629"/>
                  </a:lnTo>
                  <a:lnTo>
                    <a:pt x="2288405" y="159814"/>
                  </a:lnTo>
                  <a:lnTo>
                    <a:pt x="2431431" y="159814"/>
                  </a:lnTo>
                  <a:lnTo>
                    <a:pt x="2574456" y="0"/>
                  </a:lnTo>
                  <a:lnTo>
                    <a:pt x="2717482" y="0"/>
                  </a:lnTo>
                  <a:lnTo>
                    <a:pt x="2860507" y="479444"/>
                  </a:lnTo>
                  <a:lnTo>
                    <a:pt x="3003532" y="799074"/>
                  </a:lnTo>
                  <a:lnTo>
                    <a:pt x="3146558" y="479444"/>
                  </a:lnTo>
                  <a:lnTo>
                    <a:pt x="3289583" y="479444"/>
                  </a:lnTo>
                  <a:lnTo>
                    <a:pt x="3432608" y="319629"/>
                  </a:lnTo>
                </a:path>
              </a:pathLst>
            </a:custGeom>
            <a:ln w="27101" cap="flat">
              <a:solidFill>
                <a:srgbClr val="80BD41">
                  <a:alpha val="100000"/>
                </a:srgbClr>
              </a:solidFill>
              <a:prstDash val="solid"/>
              <a:round/>
            </a:ln>
          </p:spPr>
          <p:txBody>
            <a:bodyPr/>
            <a:lstStyle/>
            <a:p/>
          </p:txBody>
        </p:sp>
        <p:sp>
          <p:nvSpPr>
            <p:cNvPr id="83" name="pl83"/>
            <p:cNvSpPr/>
            <p:nvPr/>
          </p:nvSpPr>
          <p:spPr>
            <a:xfrm>
              <a:off x="5400582" y="2521597"/>
              <a:ext cx="3432608" cy="1917777"/>
            </a:xfrm>
            <a:custGeom>
              <a:avLst/>
              <a:pathLst>
                <a:path w="3432608" h="1917777">
                  <a:moveTo>
                    <a:pt x="0" y="1917777"/>
                  </a:moveTo>
                  <a:lnTo>
                    <a:pt x="143025" y="1917777"/>
                  </a:lnTo>
                  <a:lnTo>
                    <a:pt x="286050" y="1917777"/>
                  </a:lnTo>
                  <a:lnTo>
                    <a:pt x="429076" y="1757962"/>
                  </a:lnTo>
                  <a:lnTo>
                    <a:pt x="572101" y="1438333"/>
                  </a:lnTo>
                  <a:lnTo>
                    <a:pt x="715126" y="1438333"/>
                  </a:lnTo>
                  <a:lnTo>
                    <a:pt x="858152" y="799074"/>
                  </a:lnTo>
                  <a:lnTo>
                    <a:pt x="1001177" y="958888"/>
                  </a:lnTo>
                  <a:lnTo>
                    <a:pt x="1144202" y="479444"/>
                  </a:lnTo>
                  <a:lnTo>
                    <a:pt x="1287228" y="319629"/>
                  </a:lnTo>
                  <a:lnTo>
                    <a:pt x="1430253" y="319629"/>
                  </a:lnTo>
                  <a:lnTo>
                    <a:pt x="1573279" y="159814"/>
                  </a:lnTo>
                  <a:lnTo>
                    <a:pt x="1716304" y="159814"/>
                  </a:lnTo>
                  <a:lnTo>
                    <a:pt x="1859329" y="0"/>
                  </a:lnTo>
                  <a:lnTo>
                    <a:pt x="2002355" y="159814"/>
                  </a:lnTo>
                  <a:lnTo>
                    <a:pt x="2145380" y="159814"/>
                  </a:lnTo>
                  <a:lnTo>
                    <a:pt x="2288405" y="0"/>
                  </a:lnTo>
                  <a:lnTo>
                    <a:pt x="2431431" y="0"/>
                  </a:lnTo>
                  <a:lnTo>
                    <a:pt x="2574456" y="0"/>
                  </a:lnTo>
                  <a:lnTo>
                    <a:pt x="2717482" y="159814"/>
                  </a:lnTo>
                  <a:lnTo>
                    <a:pt x="2860507" y="639259"/>
                  </a:lnTo>
                  <a:lnTo>
                    <a:pt x="3003532" y="1438333"/>
                  </a:lnTo>
                  <a:lnTo>
                    <a:pt x="3146558" y="479444"/>
                  </a:lnTo>
                  <a:lnTo>
                    <a:pt x="3289583" y="1118703"/>
                  </a:lnTo>
                  <a:lnTo>
                    <a:pt x="3432608" y="958888"/>
                  </a:lnTo>
                </a:path>
              </a:pathLst>
            </a:custGeom>
            <a:ln w="27101" cap="flat">
              <a:solidFill>
                <a:srgbClr val="961A49">
                  <a:alpha val="100000"/>
                </a:srgbClr>
              </a:solidFill>
              <a:prstDash val="solid"/>
              <a:round/>
            </a:ln>
          </p:spPr>
          <p:txBody>
            <a:bodyPr/>
            <a:lstStyle/>
            <a:p/>
          </p:txBody>
        </p:sp>
        <p:sp>
          <p:nvSpPr>
            <p:cNvPr id="84" name="pl84"/>
            <p:cNvSpPr/>
            <p:nvPr/>
          </p:nvSpPr>
          <p:spPr>
            <a:xfrm>
              <a:off x="5400582" y="2681412"/>
              <a:ext cx="3432608" cy="0"/>
            </a:xfrm>
            <a:custGeom>
              <a:avLst/>
              <a:pathLst>
                <a:path w="3432608" h="0">
                  <a:moveTo>
                    <a:pt x="0" y="0"/>
                  </a:moveTo>
                  <a:lnTo>
                    <a:pt x="0" y="0"/>
                  </a:lnTo>
                  <a:lnTo>
                    <a:pt x="0" y="0"/>
                  </a:lnTo>
                  <a:lnTo>
                    <a:pt x="143025" y="0"/>
                  </a:lnTo>
                  <a:lnTo>
                    <a:pt x="143025" y="0"/>
                  </a:lnTo>
                  <a:lnTo>
                    <a:pt x="143025" y="0"/>
                  </a:lnTo>
                  <a:lnTo>
                    <a:pt x="286050" y="0"/>
                  </a:lnTo>
                  <a:lnTo>
                    <a:pt x="286050" y="0"/>
                  </a:lnTo>
                  <a:lnTo>
                    <a:pt x="286050" y="0"/>
                  </a:lnTo>
                  <a:lnTo>
                    <a:pt x="429076" y="0"/>
                  </a:lnTo>
                  <a:lnTo>
                    <a:pt x="429076" y="0"/>
                  </a:lnTo>
                  <a:lnTo>
                    <a:pt x="429076" y="0"/>
                  </a:lnTo>
                  <a:lnTo>
                    <a:pt x="572101" y="0"/>
                  </a:lnTo>
                  <a:lnTo>
                    <a:pt x="572101" y="0"/>
                  </a:lnTo>
                  <a:lnTo>
                    <a:pt x="572101" y="0"/>
                  </a:lnTo>
                  <a:lnTo>
                    <a:pt x="715126" y="0"/>
                  </a:lnTo>
                  <a:lnTo>
                    <a:pt x="715126" y="0"/>
                  </a:lnTo>
                  <a:lnTo>
                    <a:pt x="715126" y="0"/>
                  </a:lnTo>
                  <a:lnTo>
                    <a:pt x="858152" y="0"/>
                  </a:lnTo>
                  <a:lnTo>
                    <a:pt x="858152" y="0"/>
                  </a:lnTo>
                  <a:lnTo>
                    <a:pt x="858152" y="0"/>
                  </a:lnTo>
                  <a:lnTo>
                    <a:pt x="1001177" y="0"/>
                  </a:lnTo>
                  <a:lnTo>
                    <a:pt x="1001177" y="0"/>
                  </a:lnTo>
                  <a:lnTo>
                    <a:pt x="1001177" y="0"/>
                  </a:lnTo>
                  <a:lnTo>
                    <a:pt x="1144202" y="0"/>
                  </a:lnTo>
                  <a:lnTo>
                    <a:pt x="1144202" y="0"/>
                  </a:lnTo>
                  <a:lnTo>
                    <a:pt x="1144202" y="0"/>
                  </a:lnTo>
                  <a:lnTo>
                    <a:pt x="1287228" y="0"/>
                  </a:lnTo>
                  <a:lnTo>
                    <a:pt x="1287228" y="0"/>
                  </a:lnTo>
                  <a:lnTo>
                    <a:pt x="1287228" y="0"/>
                  </a:lnTo>
                  <a:lnTo>
                    <a:pt x="1430253" y="0"/>
                  </a:lnTo>
                  <a:lnTo>
                    <a:pt x="1430253" y="0"/>
                  </a:lnTo>
                  <a:lnTo>
                    <a:pt x="1430253" y="0"/>
                  </a:lnTo>
                  <a:lnTo>
                    <a:pt x="1573279" y="0"/>
                  </a:lnTo>
                  <a:lnTo>
                    <a:pt x="1573279" y="0"/>
                  </a:lnTo>
                  <a:lnTo>
                    <a:pt x="1573279" y="0"/>
                  </a:lnTo>
                  <a:lnTo>
                    <a:pt x="1716304" y="0"/>
                  </a:lnTo>
                  <a:lnTo>
                    <a:pt x="1716304" y="0"/>
                  </a:lnTo>
                  <a:lnTo>
                    <a:pt x="1716304" y="0"/>
                  </a:lnTo>
                  <a:lnTo>
                    <a:pt x="1859329" y="0"/>
                  </a:lnTo>
                  <a:lnTo>
                    <a:pt x="1859329" y="0"/>
                  </a:lnTo>
                  <a:lnTo>
                    <a:pt x="1859329" y="0"/>
                  </a:lnTo>
                  <a:lnTo>
                    <a:pt x="2002355" y="0"/>
                  </a:lnTo>
                  <a:lnTo>
                    <a:pt x="2002355" y="0"/>
                  </a:lnTo>
                  <a:lnTo>
                    <a:pt x="2002355" y="0"/>
                  </a:lnTo>
                  <a:lnTo>
                    <a:pt x="2145380" y="0"/>
                  </a:lnTo>
                  <a:lnTo>
                    <a:pt x="2145380" y="0"/>
                  </a:lnTo>
                  <a:lnTo>
                    <a:pt x="2145380" y="0"/>
                  </a:lnTo>
                  <a:lnTo>
                    <a:pt x="2288405" y="0"/>
                  </a:lnTo>
                  <a:lnTo>
                    <a:pt x="2288405" y="0"/>
                  </a:lnTo>
                  <a:lnTo>
                    <a:pt x="2288405" y="0"/>
                  </a:lnTo>
                  <a:lnTo>
                    <a:pt x="2431431" y="0"/>
                  </a:lnTo>
                  <a:lnTo>
                    <a:pt x="2431431" y="0"/>
                  </a:lnTo>
                  <a:lnTo>
                    <a:pt x="2431431" y="0"/>
                  </a:lnTo>
                  <a:lnTo>
                    <a:pt x="2574456" y="0"/>
                  </a:lnTo>
                  <a:lnTo>
                    <a:pt x="2574456" y="0"/>
                  </a:lnTo>
                  <a:lnTo>
                    <a:pt x="2574456" y="0"/>
                  </a:lnTo>
                  <a:lnTo>
                    <a:pt x="2717482" y="0"/>
                  </a:lnTo>
                  <a:lnTo>
                    <a:pt x="2717482" y="0"/>
                  </a:lnTo>
                  <a:lnTo>
                    <a:pt x="2717482" y="0"/>
                  </a:lnTo>
                  <a:lnTo>
                    <a:pt x="2860507" y="0"/>
                  </a:lnTo>
                  <a:lnTo>
                    <a:pt x="2860507" y="0"/>
                  </a:lnTo>
                  <a:lnTo>
                    <a:pt x="2860507" y="0"/>
                  </a:lnTo>
                  <a:lnTo>
                    <a:pt x="3003532" y="0"/>
                  </a:lnTo>
                  <a:lnTo>
                    <a:pt x="3003532" y="0"/>
                  </a:lnTo>
                  <a:lnTo>
                    <a:pt x="3003532" y="0"/>
                  </a:lnTo>
                  <a:lnTo>
                    <a:pt x="3146558" y="0"/>
                  </a:lnTo>
                  <a:lnTo>
                    <a:pt x="3146558" y="0"/>
                  </a:lnTo>
                  <a:lnTo>
                    <a:pt x="3146558" y="0"/>
                  </a:lnTo>
                  <a:lnTo>
                    <a:pt x="3289583" y="0"/>
                  </a:lnTo>
                  <a:lnTo>
                    <a:pt x="3289583" y="0"/>
                  </a:lnTo>
                  <a:lnTo>
                    <a:pt x="3289583" y="0"/>
                  </a:lnTo>
                  <a:lnTo>
                    <a:pt x="3432608" y="0"/>
                  </a:lnTo>
                  <a:lnTo>
                    <a:pt x="3432608" y="0"/>
                  </a:lnTo>
                  <a:lnTo>
                    <a:pt x="3432608" y="0"/>
                  </a:lnTo>
                </a:path>
              </a:pathLst>
            </a:custGeom>
            <a:ln w="13550" cap="flat">
              <a:solidFill>
                <a:srgbClr val="000000">
                  <a:alpha val="100000"/>
                </a:srgbClr>
              </a:solidFill>
              <a:prstDash val="dash"/>
              <a:round/>
            </a:ln>
          </p:spPr>
          <p:txBody>
            <a:bodyPr/>
            <a:lstStyle/>
            <a:p/>
          </p:txBody>
        </p:sp>
        <p:sp>
          <p:nvSpPr>
            <p:cNvPr id="85" name="pl85"/>
            <p:cNvSpPr/>
            <p:nvPr/>
          </p:nvSpPr>
          <p:spPr>
            <a:xfrm>
              <a:off x="5400582" y="2681412"/>
              <a:ext cx="3432608" cy="2077592"/>
            </a:xfrm>
            <a:custGeom>
              <a:avLst/>
              <a:pathLst>
                <a:path w="3432608" h="2077592">
                  <a:moveTo>
                    <a:pt x="0" y="0"/>
                  </a:moveTo>
                  <a:lnTo>
                    <a:pt x="143025" y="0"/>
                  </a:lnTo>
                  <a:lnTo>
                    <a:pt x="286050" y="0"/>
                  </a:lnTo>
                  <a:lnTo>
                    <a:pt x="429076" y="2077592"/>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43362" cap="flat">
              <a:solidFill>
                <a:srgbClr val="000000">
                  <a:alpha val="100000"/>
                </a:srgbClr>
              </a:solidFill>
              <a:prstDash val="solid"/>
              <a:round/>
            </a:ln>
          </p:spPr>
          <p:txBody>
            <a:bodyPr/>
            <a:lstStyle/>
            <a:p/>
          </p:txBody>
        </p:sp>
        <p:sp>
          <p:nvSpPr>
            <p:cNvPr id="86" name="pl86"/>
            <p:cNvSpPr/>
            <p:nvPr/>
          </p:nvSpPr>
          <p:spPr>
            <a:xfrm>
              <a:off x="5400582"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5709"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30836"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45963"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18064"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0166"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3191" y="2265894"/>
              <a:ext cx="0" cy="415518"/>
            </a:xfrm>
            <a:custGeom>
              <a:avLst/>
              <a:pathLst>
                <a:path w="0" h="415518">
                  <a:moveTo>
                    <a:pt x="0" y="4155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00582" y="2681412"/>
              <a:ext cx="3432608" cy="2077592"/>
            </a:xfrm>
            <a:custGeom>
              <a:avLst/>
              <a:pathLst>
                <a:path w="3432608" h="2077592">
                  <a:moveTo>
                    <a:pt x="0" y="0"/>
                  </a:moveTo>
                  <a:lnTo>
                    <a:pt x="143025" y="0"/>
                  </a:lnTo>
                  <a:lnTo>
                    <a:pt x="286050" y="0"/>
                  </a:lnTo>
                  <a:lnTo>
                    <a:pt x="429076" y="2077592"/>
                  </a:lnTo>
                  <a:lnTo>
                    <a:pt x="572101" y="0"/>
                  </a:lnTo>
                  <a:lnTo>
                    <a:pt x="715126" y="0"/>
                  </a:lnTo>
                  <a:lnTo>
                    <a:pt x="858152" y="0"/>
                  </a:lnTo>
                  <a:lnTo>
                    <a:pt x="1001177" y="0"/>
                  </a:lnTo>
                  <a:lnTo>
                    <a:pt x="1144202" y="0"/>
                  </a:lnTo>
                  <a:lnTo>
                    <a:pt x="1287228" y="0"/>
                  </a:lnTo>
                  <a:lnTo>
                    <a:pt x="1430253" y="0"/>
                  </a:lnTo>
                  <a:lnTo>
                    <a:pt x="1573279" y="0"/>
                  </a:lnTo>
                  <a:lnTo>
                    <a:pt x="1716304" y="0"/>
                  </a:lnTo>
                  <a:lnTo>
                    <a:pt x="1859329" y="0"/>
                  </a:lnTo>
                  <a:lnTo>
                    <a:pt x="2002355" y="0"/>
                  </a:lnTo>
                  <a:lnTo>
                    <a:pt x="2145380" y="0"/>
                  </a:lnTo>
                  <a:lnTo>
                    <a:pt x="2288405" y="0"/>
                  </a:lnTo>
                  <a:lnTo>
                    <a:pt x="2431431" y="0"/>
                  </a:lnTo>
                  <a:lnTo>
                    <a:pt x="2574456" y="0"/>
                  </a:lnTo>
                  <a:lnTo>
                    <a:pt x="2717482" y="0"/>
                  </a:lnTo>
                  <a:lnTo>
                    <a:pt x="2860507" y="0"/>
                  </a:lnTo>
                  <a:lnTo>
                    <a:pt x="3003532" y="0"/>
                  </a:lnTo>
                  <a:lnTo>
                    <a:pt x="3146558" y="0"/>
                  </a:lnTo>
                  <a:lnTo>
                    <a:pt x="3289583" y="0"/>
                  </a:lnTo>
                  <a:lnTo>
                    <a:pt x="3432608" y="0"/>
                  </a:lnTo>
                </a:path>
              </a:pathLst>
            </a:custGeom>
            <a:ln w="27101" cap="flat">
              <a:solidFill>
                <a:srgbClr val="0058AB">
                  <a:alpha val="100000"/>
                </a:srgbClr>
              </a:solidFill>
              <a:prstDash val="solid"/>
              <a:round/>
            </a:ln>
          </p:spPr>
          <p:txBody>
            <a:bodyPr/>
            <a:lstStyle/>
            <a:p/>
          </p:txBody>
        </p:sp>
        <p:sp>
          <p:nvSpPr>
            <p:cNvPr id="94" name="tx94"/>
            <p:cNvSpPr/>
            <p:nvPr/>
          </p:nvSpPr>
          <p:spPr>
            <a:xfrm>
              <a:off x="5370437"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6085564"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00691"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5818"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87919"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0021"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3046" y="216152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0664" y="296192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0664" y="344142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4964411" y="50265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4964411" y="4227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2106" y="343014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088627" y="262929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88627" y="183199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10933" y="10311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44136"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59263"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74390"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89516"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61618"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3685" y="54533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6745" y="54533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14560" y="292953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998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998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45844" y="615425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08299" y="615425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66997"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2" name="tx122"/>
            <p:cNvSpPr/>
            <p:nvPr/>
          </p:nvSpPr>
          <p:spPr>
            <a:xfrm>
              <a:off x="7012944"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775398"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795256"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tx12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Niue (99%) was 15 percentage points higher than the global average (84%) and 10 percentage points higher than the average across all EAPR countries (89%).
National MCV1 coverage was the same as in 2019 (99%).
The number of unvaccinated children remained approximately the same (&lt;100) as in 2019.</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Niue ranked number 23 out of 27 countries for lowest MCV1 coverage (based on tied ranks).
Niue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72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6650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757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49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11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2110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03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65641"/>
              <a:ext cx="249522" cy="1737055"/>
            </a:xfrm>
            <a:prstGeom prst="rect">
              <a:avLst/>
            </a:prstGeom>
            <a:solidFill>
              <a:srgbClr val="80BD41">
                <a:alpha val="100000"/>
              </a:srgbClr>
            </a:solidFill>
          </p:spPr>
          <p:txBody>
            <a:bodyPr/>
            <a:lstStyle/>
            <a:p/>
          </p:txBody>
        </p:sp>
        <p:sp>
          <p:nvSpPr>
            <p:cNvPr id="24" name="rc24"/>
            <p:cNvSpPr/>
            <p:nvPr/>
          </p:nvSpPr>
          <p:spPr>
            <a:xfrm>
              <a:off x="1296273" y="2365641"/>
              <a:ext cx="249522" cy="0"/>
            </a:xfrm>
            <a:prstGeom prst="rect">
              <a:avLst/>
            </a:prstGeom>
            <a:solidFill>
              <a:srgbClr val="E2231A">
                <a:alpha val="100000"/>
              </a:srgbClr>
            </a:solidFill>
          </p:spPr>
          <p:txBody>
            <a:bodyPr/>
            <a:lstStyle/>
            <a:p/>
          </p:txBody>
        </p:sp>
        <p:sp>
          <p:nvSpPr>
            <p:cNvPr id="25" name="rc25"/>
            <p:cNvSpPr/>
            <p:nvPr/>
          </p:nvSpPr>
          <p:spPr>
            <a:xfrm>
              <a:off x="1573521" y="2454721"/>
              <a:ext cx="249522" cy="1647975"/>
            </a:xfrm>
            <a:prstGeom prst="rect">
              <a:avLst/>
            </a:prstGeom>
            <a:solidFill>
              <a:srgbClr val="80BD41">
                <a:alpha val="100000"/>
              </a:srgbClr>
            </a:solidFill>
          </p:spPr>
          <p:txBody>
            <a:bodyPr/>
            <a:lstStyle/>
            <a:p/>
          </p:txBody>
        </p:sp>
        <p:sp>
          <p:nvSpPr>
            <p:cNvPr id="26" name="rc26"/>
            <p:cNvSpPr/>
            <p:nvPr/>
          </p:nvSpPr>
          <p:spPr>
            <a:xfrm>
              <a:off x="1573521" y="2454721"/>
              <a:ext cx="249522" cy="0"/>
            </a:xfrm>
            <a:prstGeom prst="rect">
              <a:avLst/>
            </a:prstGeom>
            <a:solidFill>
              <a:srgbClr val="E2231A">
                <a:alpha val="100000"/>
              </a:srgbClr>
            </a:solidFill>
          </p:spPr>
          <p:txBody>
            <a:bodyPr/>
            <a:lstStyle/>
            <a:p/>
          </p:txBody>
        </p:sp>
        <p:sp>
          <p:nvSpPr>
            <p:cNvPr id="27" name="rc27"/>
            <p:cNvSpPr/>
            <p:nvPr/>
          </p:nvSpPr>
          <p:spPr>
            <a:xfrm>
              <a:off x="1850769" y="2499261"/>
              <a:ext cx="249522" cy="1603435"/>
            </a:xfrm>
            <a:prstGeom prst="rect">
              <a:avLst/>
            </a:prstGeom>
            <a:solidFill>
              <a:srgbClr val="80BD41">
                <a:alpha val="100000"/>
              </a:srgbClr>
            </a:solidFill>
          </p:spPr>
          <p:txBody>
            <a:bodyPr/>
            <a:lstStyle/>
            <a:p/>
          </p:txBody>
        </p:sp>
        <p:sp>
          <p:nvSpPr>
            <p:cNvPr id="28" name="rc28"/>
            <p:cNvSpPr/>
            <p:nvPr/>
          </p:nvSpPr>
          <p:spPr>
            <a:xfrm>
              <a:off x="1850769" y="2499261"/>
              <a:ext cx="249522" cy="0"/>
            </a:xfrm>
            <a:prstGeom prst="rect">
              <a:avLst/>
            </a:prstGeom>
            <a:solidFill>
              <a:srgbClr val="E2231A">
                <a:alpha val="100000"/>
              </a:srgbClr>
            </a:solidFill>
          </p:spPr>
          <p:txBody>
            <a:bodyPr/>
            <a:lstStyle/>
            <a:p/>
          </p:txBody>
        </p:sp>
        <p:sp>
          <p:nvSpPr>
            <p:cNvPr id="29" name="rc29"/>
            <p:cNvSpPr/>
            <p:nvPr/>
          </p:nvSpPr>
          <p:spPr>
            <a:xfrm>
              <a:off x="2128016" y="2721961"/>
              <a:ext cx="249522" cy="1380736"/>
            </a:xfrm>
            <a:prstGeom prst="rect">
              <a:avLst/>
            </a:prstGeom>
            <a:solidFill>
              <a:srgbClr val="80BD41">
                <a:alpha val="100000"/>
              </a:srgbClr>
            </a:solidFill>
          </p:spPr>
          <p:txBody>
            <a:bodyPr/>
            <a:lstStyle/>
            <a:p/>
          </p:txBody>
        </p:sp>
        <p:sp>
          <p:nvSpPr>
            <p:cNvPr id="30" name="rc30"/>
            <p:cNvSpPr/>
            <p:nvPr/>
          </p:nvSpPr>
          <p:spPr>
            <a:xfrm>
              <a:off x="2128016" y="2499261"/>
              <a:ext cx="249522" cy="222699"/>
            </a:xfrm>
            <a:prstGeom prst="rect">
              <a:avLst/>
            </a:prstGeom>
            <a:solidFill>
              <a:srgbClr val="E2231A">
                <a:alpha val="100000"/>
              </a:srgbClr>
            </a:solidFill>
          </p:spPr>
          <p:txBody>
            <a:bodyPr/>
            <a:lstStyle/>
            <a:p/>
          </p:txBody>
        </p:sp>
        <p:sp>
          <p:nvSpPr>
            <p:cNvPr id="31" name="rc31"/>
            <p:cNvSpPr/>
            <p:nvPr/>
          </p:nvSpPr>
          <p:spPr>
            <a:xfrm>
              <a:off x="2405264" y="2543801"/>
              <a:ext cx="249522" cy="1558895"/>
            </a:xfrm>
            <a:prstGeom prst="rect">
              <a:avLst/>
            </a:prstGeom>
            <a:solidFill>
              <a:srgbClr val="80BD41">
                <a:alpha val="100000"/>
              </a:srgbClr>
            </a:solidFill>
          </p:spPr>
          <p:txBody>
            <a:bodyPr/>
            <a:lstStyle/>
            <a:p/>
          </p:txBody>
        </p:sp>
        <p:sp>
          <p:nvSpPr>
            <p:cNvPr id="32" name="rc32"/>
            <p:cNvSpPr/>
            <p:nvPr/>
          </p:nvSpPr>
          <p:spPr>
            <a:xfrm>
              <a:off x="2405264" y="2543801"/>
              <a:ext cx="249522" cy="0"/>
            </a:xfrm>
            <a:prstGeom prst="rect">
              <a:avLst/>
            </a:prstGeom>
            <a:solidFill>
              <a:srgbClr val="E2231A">
                <a:alpha val="100000"/>
              </a:srgbClr>
            </a:solidFill>
          </p:spPr>
          <p:txBody>
            <a:bodyPr/>
            <a:lstStyle/>
            <a:p/>
          </p:txBody>
        </p:sp>
        <p:sp>
          <p:nvSpPr>
            <p:cNvPr id="33" name="rc33"/>
            <p:cNvSpPr/>
            <p:nvPr/>
          </p:nvSpPr>
          <p:spPr>
            <a:xfrm>
              <a:off x="2682512" y="2543801"/>
              <a:ext cx="249522" cy="1558895"/>
            </a:xfrm>
            <a:prstGeom prst="rect">
              <a:avLst/>
            </a:prstGeom>
            <a:solidFill>
              <a:srgbClr val="80BD41">
                <a:alpha val="100000"/>
              </a:srgbClr>
            </a:solidFill>
          </p:spPr>
          <p:txBody>
            <a:bodyPr/>
            <a:lstStyle/>
            <a:p/>
          </p:txBody>
        </p:sp>
        <p:sp>
          <p:nvSpPr>
            <p:cNvPr id="34" name="rc34"/>
            <p:cNvSpPr/>
            <p:nvPr/>
          </p:nvSpPr>
          <p:spPr>
            <a:xfrm>
              <a:off x="2682512" y="2543801"/>
              <a:ext cx="249522" cy="0"/>
            </a:xfrm>
            <a:prstGeom prst="rect">
              <a:avLst/>
            </a:prstGeom>
            <a:solidFill>
              <a:srgbClr val="E2231A">
                <a:alpha val="100000"/>
              </a:srgbClr>
            </a:solidFill>
          </p:spPr>
          <p:txBody>
            <a:bodyPr/>
            <a:lstStyle/>
            <a:p/>
          </p:txBody>
        </p:sp>
        <p:sp>
          <p:nvSpPr>
            <p:cNvPr id="35" name="rc35"/>
            <p:cNvSpPr/>
            <p:nvPr/>
          </p:nvSpPr>
          <p:spPr>
            <a:xfrm>
              <a:off x="2959759" y="2588341"/>
              <a:ext cx="249522" cy="1514355"/>
            </a:xfrm>
            <a:prstGeom prst="rect">
              <a:avLst/>
            </a:prstGeom>
            <a:solidFill>
              <a:srgbClr val="80BD41">
                <a:alpha val="100000"/>
              </a:srgbClr>
            </a:solidFill>
          </p:spPr>
          <p:txBody>
            <a:bodyPr/>
            <a:lstStyle/>
            <a:p/>
          </p:txBody>
        </p:sp>
        <p:sp>
          <p:nvSpPr>
            <p:cNvPr id="36" name="rc36"/>
            <p:cNvSpPr/>
            <p:nvPr/>
          </p:nvSpPr>
          <p:spPr>
            <a:xfrm>
              <a:off x="2959759" y="2588341"/>
              <a:ext cx="249522" cy="0"/>
            </a:xfrm>
            <a:prstGeom prst="rect">
              <a:avLst/>
            </a:prstGeom>
            <a:solidFill>
              <a:srgbClr val="E2231A">
                <a:alpha val="100000"/>
              </a:srgbClr>
            </a:solidFill>
          </p:spPr>
          <p:txBody>
            <a:bodyPr/>
            <a:lstStyle/>
            <a:p/>
          </p:txBody>
        </p:sp>
        <p:sp>
          <p:nvSpPr>
            <p:cNvPr id="37" name="rc37"/>
            <p:cNvSpPr/>
            <p:nvPr/>
          </p:nvSpPr>
          <p:spPr>
            <a:xfrm>
              <a:off x="3237007" y="2632881"/>
              <a:ext cx="249522" cy="1469816"/>
            </a:xfrm>
            <a:prstGeom prst="rect">
              <a:avLst/>
            </a:prstGeom>
            <a:solidFill>
              <a:srgbClr val="80BD41">
                <a:alpha val="100000"/>
              </a:srgbClr>
            </a:solidFill>
          </p:spPr>
          <p:txBody>
            <a:bodyPr/>
            <a:lstStyle/>
            <a:p/>
          </p:txBody>
        </p:sp>
        <p:sp>
          <p:nvSpPr>
            <p:cNvPr id="38" name="rc38"/>
            <p:cNvSpPr/>
            <p:nvPr/>
          </p:nvSpPr>
          <p:spPr>
            <a:xfrm>
              <a:off x="3237007" y="2632881"/>
              <a:ext cx="249522" cy="0"/>
            </a:xfrm>
            <a:prstGeom prst="rect">
              <a:avLst/>
            </a:prstGeom>
            <a:solidFill>
              <a:srgbClr val="E2231A">
                <a:alpha val="100000"/>
              </a:srgbClr>
            </a:solidFill>
          </p:spPr>
          <p:txBody>
            <a:bodyPr/>
            <a:lstStyle/>
            <a:p/>
          </p:txBody>
        </p:sp>
        <p:sp>
          <p:nvSpPr>
            <p:cNvPr id="39" name="rc39"/>
            <p:cNvSpPr/>
            <p:nvPr/>
          </p:nvSpPr>
          <p:spPr>
            <a:xfrm>
              <a:off x="3514255" y="2632881"/>
              <a:ext cx="249522" cy="1469816"/>
            </a:xfrm>
            <a:prstGeom prst="rect">
              <a:avLst/>
            </a:prstGeom>
            <a:solidFill>
              <a:srgbClr val="80BD41">
                <a:alpha val="100000"/>
              </a:srgbClr>
            </a:solidFill>
          </p:spPr>
          <p:txBody>
            <a:bodyPr/>
            <a:lstStyle/>
            <a:p/>
          </p:txBody>
        </p:sp>
        <p:sp>
          <p:nvSpPr>
            <p:cNvPr id="40" name="rc40"/>
            <p:cNvSpPr/>
            <p:nvPr/>
          </p:nvSpPr>
          <p:spPr>
            <a:xfrm>
              <a:off x="3514255" y="2632881"/>
              <a:ext cx="249522" cy="0"/>
            </a:xfrm>
            <a:prstGeom prst="rect">
              <a:avLst/>
            </a:prstGeom>
            <a:solidFill>
              <a:srgbClr val="E2231A">
                <a:alpha val="100000"/>
              </a:srgbClr>
            </a:solidFill>
          </p:spPr>
          <p:txBody>
            <a:bodyPr/>
            <a:lstStyle/>
            <a:p/>
          </p:txBody>
        </p:sp>
        <p:sp>
          <p:nvSpPr>
            <p:cNvPr id="41" name="rc41"/>
            <p:cNvSpPr/>
            <p:nvPr/>
          </p:nvSpPr>
          <p:spPr>
            <a:xfrm>
              <a:off x="3791502" y="2677421"/>
              <a:ext cx="249522" cy="1425276"/>
            </a:xfrm>
            <a:prstGeom prst="rect">
              <a:avLst/>
            </a:prstGeom>
            <a:solidFill>
              <a:srgbClr val="80BD41">
                <a:alpha val="100000"/>
              </a:srgbClr>
            </a:solidFill>
          </p:spPr>
          <p:txBody>
            <a:bodyPr/>
            <a:lstStyle/>
            <a:p/>
          </p:txBody>
        </p:sp>
        <p:sp>
          <p:nvSpPr>
            <p:cNvPr id="42" name="rc42"/>
            <p:cNvSpPr/>
            <p:nvPr/>
          </p:nvSpPr>
          <p:spPr>
            <a:xfrm>
              <a:off x="3791502" y="2677421"/>
              <a:ext cx="249522" cy="0"/>
            </a:xfrm>
            <a:prstGeom prst="rect">
              <a:avLst/>
            </a:prstGeom>
            <a:solidFill>
              <a:srgbClr val="E2231A">
                <a:alpha val="100000"/>
              </a:srgbClr>
            </a:solidFill>
          </p:spPr>
          <p:txBody>
            <a:bodyPr/>
            <a:lstStyle/>
            <a:p/>
          </p:txBody>
        </p:sp>
        <p:sp>
          <p:nvSpPr>
            <p:cNvPr id="43" name="rc43"/>
            <p:cNvSpPr/>
            <p:nvPr/>
          </p:nvSpPr>
          <p:spPr>
            <a:xfrm>
              <a:off x="4068750" y="2766500"/>
              <a:ext cx="249522" cy="1336196"/>
            </a:xfrm>
            <a:prstGeom prst="rect">
              <a:avLst/>
            </a:prstGeom>
            <a:solidFill>
              <a:srgbClr val="80BD41">
                <a:alpha val="100000"/>
              </a:srgbClr>
            </a:solidFill>
          </p:spPr>
          <p:txBody>
            <a:bodyPr/>
            <a:lstStyle/>
            <a:p/>
          </p:txBody>
        </p:sp>
        <p:sp>
          <p:nvSpPr>
            <p:cNvPr id="44" name="rc44"/>
            <p:cNvSpPr/>
            <p:nvPr/>
          </p:nvSpPr>
          <p:spPr>
            <a:xfrm>
              <a:off x="4068750" y="2766500"/>
              <a:ext cx="249522" cy="0"/>
            </a:xfrm>
            <a:prstGeom prst="rect">
              <a:avLst/>
            </a:prstGeom>
            <a:solidFill>
              <a:srgbClr val="E2231A">
                <a:alpha val="100000"/>
              </a:srgbClr>
            </a:solidFill>
          </p:spPr>
          <p:txBody>
            <a:bodyPr/>
            <a:lstStyle/>
            <a:p/>
          </p:txBody>
        </p:sp>
        <p:sp>
          <p:nvSpPr>
            <p:cNvPr id="45" name="rc45"/>
            <p:cNvSpPr/>
            <p:nvPr/>
          </p:nvSpPr>
          <p:spPr>
            <a:xfrm>
              <a:off x="4345998" y="2855580"/>
              <a:ext cx="249522" cy="1247116"/>
            </a:xfrm>
            <a:prstGeom prst="rect">
              <a:avLst/>
            </a:prstGeom>
            <a:solidFill>
              <a:srgbClr val="80BD41">
                <a:alpha val="100000"/>
              </a:srgbClr>
            </a:solidFill>
          </p:spPr>
          <p:txBody>
            <a:bodyPr/>
            <a:lstStyle/>
            <a:p/>
          </p:txBody>
        </p:sp>
        <p:sp>
          <p:nvSpPr>
            <p:cNvPr id="46" name="rc46"/>
            <p:cNvSpPr/>
            <p:nvPr/>
          </p:nvSpPr>
          <p:spPr>
            <a:xfrm>
              <a:off x="4345998" y="2855580"/>
              <a:ext cx="249522" cy="0"/>
            </a:xfrm>
            <a:prstGeom prst="rect">
              <a:avLst/>
            </a:prstGeom>
            <a:solidFill>
              <a:srgbClr val="E2231A">
                <a:alpha val="100000"/>
              </a:srgbClr>
            </a:solidFill>
          </p:spPr>
          <p:txBody>
            <a:bodyPr/>
            <a:lstStyle/>
            <a:p/>
          </p:txBody>
        </p:sp>
        <p:sp>
          <p:nvSpPr>
            <p:cNvPr id="47" name="rc47"/>
            <p:cNvSpPr/>
            <p:nvPr/>
          </p:nvSpPr>
          <p:spPr>
            <a:xfrm>
              <a:off x="4623245" y="2900120"/>
              <a:ext cx="249522" cy="1202576"/>
            </a:xfrm>
            <a:prstGeom prst="rect">
              <a:avLst/>
            </a:prstGeom>
            <a:solidFill>
              <a:srgbClr val="80BD41">
                <a:alpha val="100000"/>
              </a:srgbClr>
            </a:solidFill>
          </p:spPr>
          <p:txBody>
            <a:bodyPr/>
            <a:lstStyle/>
            <a:p/>
          </p:txBody>
        </p:sp>
        <p:sp>
          <p:nvSpPr>
            <p:cNvPr id="48" name="rc48"/>
            <p:cNvSpPr/>
            <p:nvPr/>
          </p:nvSpPr>
          <p:spPr>
            <a:xfrm>
              <a:off x="4623245" y="2900120"/>
              <a:ext cx="249522" cy="0"/>
            </a:xfrm>
            <a:prstGeom prst="rect">
              <a:avLst/>
            </a:prstGeom>
            <a:solidFill>
              <a:srgbClr val="E2231A">
                <a:alpha val="100000"/>
              </a:srgbClr>
            </a:solidFill>
          </p:spPr>
          <p:txBody>
            <a:bodyPr/>
            <a:lstStyle/>
            <a:p/>
          </p:txBody>
        </p:sp>
        <p:sp>
          <p:nvSpPr>
            <p:cNvPr id="49" name="rc49"/>
            <p:cNvSpPr/>
            <p:nvPr/>
          </p:nvSpPr>
          <p:spPr>
            <a:xfrm>
              <a:off x="4900493" y="2900120"/>
              <a:ext cx="249522" cy="1202576"/>
            </a:xfrm>
            <a:prstGeom prst="rect">
              <a:avLst/>
            </a:prstGeom>
            <a:solidFill>
              <a:srgbClr val="80BD41">
                <a:alpha val="100000"/>
              </a:srgbClr>
            </a:solidFill>
          </p:spPr>
          <p:txBody>
            <a:bodyPr/>
            <a:lstStyle/>
            <a:p/>
          </p:txBody>
        </p:sp>
        <p:sp>
          <p:nvSpPr>
            <p:cNvPr id="50" name="rc50"/>
            <p:cNvSpPr/>
            <p:nvPr/>
          </p:nvSpPr>
          <p:spPr>
            <a:xfrm>
              <a:off x="4900493" y="2900120"/>
              <a:ext cx="249522" cy="0"/>
            </a:xfrm>
            <a:prstGeom prst="rect">
              <a:avLst/>
            </a:prstGeom>
            <a:solidFill>
              <a:srgbClr val="E2231A">
                <a:alpha val="100000"/>
              </a:srgbClr>
            </a:solidFill>
          </p:spPr>
          <p:txBody>
            <a:bodyPr/>
            <a:lstStyle/>
            <a:p/>
          </p:txBody>
        </p:sp>
        <p:sp>
          <p:nvSpPr>
            <p:cNvPr id="51" name="rc51"/>
            <p:cNvSpPr/>
            <p:nvPr/>
          </p:nvSpPr>
          <p:spPr>
            <a:xfrm>
              <a:off x="5177741" y="2944660"/>
              <a:ext cx="249522" cy="1158036"/>
            </a:xfrm>
            <a:prstGeom prst="rect">
              <a:avLst/>
            </a:prstGeom>
            <a:solidFill>
              <a:srgbClr val="80BD41">
                <a:alpha val="100000"/>
              </a:srgbClr>
            </a:solidFill>
          </p:spPr>
          <p:txBody>
            <a:bodyPr/>
            <a:lstStyle/>
            <a:p/>
          </p:txBody>
        </p:sp>
        <p:sp>
          <p:nvSpPr>
            <p:cNvPr id="52" name="rc52"/>
            <p:cNvSpPr/>
            <p:nvPr/>
          </p:nvSpPr>
          <p:spPr>
            <a:xfrm>
              <a:off x="5177741" y="2944660"/>
              <a:ext cx="249522" cy="0"/>
            </a:xfrm>
            <a:prstGeom prst="rect">
              <a:avLst/>
            </a:prstGeom>
            <a:solidFill>
              <a:srgbClr val="E2231A">
                <a:alpha val="100000"/>
              </a:srgbClr>
            </a:solidFill>
          </p:spPr>
          <p:txBody>
            <a:bodyPr/>
            <a:lstStyle/>
            <a:p/>
          </p:txBody>
        </p:sp>
        <p:sp>
          <p:nvSpPr>
            <p:cNvPr id="53" name="rc53"/>
            <p:cNvSpPr/>
            <p:nvPr/>
          </p:nvSpPr>
          <p:spPr>
            <a:xfrm>
              <a:off x="5454988" y="2944660"/>
              <a:ext cx="249522" cy="1158036"/>
            </a:xfrm>
            <a:prstGeom prst="rect">
              <a:avLst/>
            </a:prstGeom>
            <a:solidFill>
              <a:srgbClr val="80BD41">
                <a:alpha val="100000"/>
              </a:srgbClr>
            </a:solidFill>
          </p:spPr>
          <p:txBody>
            <a:bodyPr/>
            <a:lstStyle/>
            <a:p/>
          </p:txBody>
        </p:sp>
        <p:sp>
          <p:nvSpPr>
            <p:cNvPr id="54" name="rc54"/>
            <p:cNvSpPr/>
            <p:nvPr/>
          </p:nvSpPr>
          <p:spPr>
            <a:xfrm>
              <a:off x="5454988" y="2944660"/>
              <a:ext cx="249522" cy="0"/>
            </a:xfrm>
            <a:prstGeom prst="rect">
              <a:avLst/>
            </a:prstGeom>
            <a:solidFill>
              <a:srgbClr val="E2231A">
                <a:alpha val="100000"/>
              </a:srgbClr>
            </a:solidFill>
          </p:spPr>
          <p:txBody>
            <a:bodyPr/>
            <a:lstStyle/>
            <a:p/>
          </p:txBody>
        </p:sp>
        <p:sp>
          <p:nvSpPr>
            <p:cNvPr id="55" name="rc55"/>
            <p:cNvSpPr/>
            <p:nvPr/>
          </p:nvSpPr>
          <p:spPr>
            <a:xfrm>
              <a:off x="5732236" y="2944660"/>
              <a:ext cx="249522" cy="1158036"/>
            </a:xfrm>
            <a:prstGeom prst="rect">
              <a:avLst/>
            </a:prstGeom>
            <a:solidFill>
              <a:srgbClr val="80BD41">
                <a:alpha val="100000"/>
              </a:srgbClr>
            </a:solidFill>
          </p:spPr>
          <p:txBody>
            <a:bodyPr/>
            <a:lstStyle/>
            <a:p/>
          </p:txBody>
        </p:sp>
        <p:sp>
          <p:nvSpPr>
            <p:cNvPr id="56" name="rc56"/>
            <p:cNvSpPr/>
            <p:nvPr/>
          </p:nvSpPr>
          <p:spPr>
            <a:xfrm>
              <a:off x="5732236" y="2944660"/>
              <a:ext cx="249522" cy="0"/>
            </a:xfrm>
            <a:prstGeom prst="rect">
              <a:avLst/>
            </a:prstGeom>
            <a:solidFill>
              <a:srgbClr val="E2231A">
                <a:alpha val="100000"/>
              </a:srgbClr>
            </a:solidFill>
          </p:spPr>
          <p:txBody>
            <a:bodyPr/>
            <a:lstStyle/>
            <a:p/>
          </p:txBody>
        </p:sp>
        <p:sp>
          <p:nvSpPr>
            <p:cNvPr id="57" name="rc57"/>
            <p:cNvSpPr/>
            <p:nvPr/>
          </p:nvSpPr>
          <p:spPr>
            <a:xfrm>
              <a:off x="6009484" y="2989200"/>
              <a:ext cx="249522" cy="1113497"/>
            </a:xfrm>
            <a:prstGeom prst="rect">
              <a:avLst/>
            </a:prstGeom>
            <a:solidFill>
              <a:srgbClr val="80BD41">
                <a:alpha val="100000"/>
              </a:srgbClr>
            </a:solidFill>
          </p:spPr>
          <p:txBody>
            <a:bodyPr/>
            <a:lstStyle/>
            <a:p/>
          </p:txBody>
        </p:sp>
        <p:sp>
          <p:nvSpPr>
            <p:cNvPr id="58" name="rc58"/>
            <p:cNvSpPr/>
            <p:nvPr/>
          </p:nvSpPr>
          <p:spPr>
            <a:xfrm>
              <a:off x="6009484" y="2989200"/>
              <a:ext cx="249522" cy="0"/>
            </a:xfrm>
            <a:prstGeom prst="rect">
              <a:avLst/>
            </a:prstGeom>
            <a:solidFill>
              <a:srgbClr val="E2231A">
                <a:alpha val="100000"/>
              </a:srgbClr>
            </a:solidFill>
          </p:spPr>
          <p:txBody>
            <a:bodyPr/>
            <a:lstStyle/>
            <a:p/>
          </p:txBody>
        </p:sp>
        <p:sp>
          <p:nvSpPr>
            <p:cNvPr id="59" name="rc59"/>
            <p:cNvSpPr/>
            <p:nvPr/>
          </p:nvSpPr>
          <p:spPr>
            <a:xfrm>
              <a:off x="6286731" y="2989200"/>
              <a:ext cx="249522" cy="1113497"/>
            </a:xfrm>
            <a:prstGeom prst="rect">
              <a:avLst/>
            </a:prstGeom>
            <a:solidFill>
              <a:srgbClr val="80BD41">
                <a:alpha val="100000"/>
              </a:srgbClr>
            </a:solidFill>
          </p:spPr>
          <p:txBody>
            <a:bodyPr/>
            <a:lstStyle/>
            <a:p/>
          </p:txBody>
        </p:sp>
        <p:sp>
          <p:nvSpPr>
            <p:cNvPr id="60" name="rc60"/>
            <p:cNvSpPr/>
            <p:nvPr/>
          </p:nvSpPr>
          <p:spPr>
            <a:xfrm>
              <a:off x="6286731" y="2989200"/>
              <a:ext cx="249522" cy="0"/>
            </a:xfrm>
            <a:prstGeom prst="rect">
              <a:avLst/>
            </a:prstGeom>
            <a:solidFill>
              <a:srgbClr val="E2231A">
                <a:alpha val="100000"/>
              </a:srgbClr>
            </a:solidFill>
          </p:spPr>
          <p:txBody>
            <a:bodyPr/>
            <a:lstStyle/>
            <a:p/>
          </p:txBody>
        </p:sp>
        <p:sp>
          <p:nvSpPr>
            <p:cNvPr id="61" name="rc61"/>
            <p:cNvSpPr/>
            <p:nvPr/>
          </p:nvSpPr>
          <p:spPr>
            <a:xfrm>
              <a:off x="6563979" y="2989200"/>
              <a:ext cx="249522" cy="1113497"/>
            </a:xfrm>
            <a:prstGeom prst="rect">
              <a:avLst/>
            </a:prstGeom>
            <a:solidFill>
              <a:srgbClr val="80BD41">
                <a:alpha val="100000"/>
              </a:srgbClr>
            </a:solidFill>
          </p:spPr>
          <p:txBody>
            <a:bodyPr/>
            <a:lstStyle/>
            <a:p/>
          </p:txBody>
        </p:sp>
        <p:sp>
          <p:nvSpPr>
            <p:cNvPr id="62" name="rc62"/>
            <p:cNvSpPr/>
            <p:nvPr/>
          </p:nvSpPr>
          <p:spPr>
            <a:xfrm>
              <a:off x="6563979" y="2989200"/>
              <a:ext cx="249522" cy="0"/>
            </a:xfrm>
            <a:prstGeom prst="rect">
              <a:avLst/>
            </a:prstGeom>
            <a:solidFill>
              <a:srgbClr val="E2231A">
                <a:alpha val="100000"/>
              </a:srgbClr>
            </a:solidFill>
          </p:spPr>
          <p:txBody>
            <a:bodyPr/>
            <a:lstStyle/>
            <a:p/>
          </p:txBody>
        </p:sp>
        <p:sp>
          <p:nvSpPr>
            <p:cNvPr id="63" name="rc63"/>
            <p:cNvSpPr/>
            <p:nvPr/>
          </p:nvSpPr>
          <p:spPr>
            <a:xfrm>
              <a:off x="6841227" y="2989200"/>
              <a:ext cx="249522" cy="1113497"/>
            </a:xfrm>
            <a:prstGeom prst="rect">
              <a:avLst/>
            </a:prstGeom>
            <a:solidFill>
              <a:srgbClr val="80BD41">
                <a:alpha val="100000"/>
              </a:srgbClr>
            </a:solidFill>
          </p:spPr>
          <p:txBody>
            <a:bodyPr/>
            <a:lstStyle/>
            <a:p/>
          </p:txBody>
        </p:sp>
        <p:sp>
          <p:nvSpPr>
            <p:cNvPr id="64" name="rc64"/>
            <p:cNvSpPr/>
            <p:nvPr/>
          </p:nvSpPr>
          <p:spPr>
            <a:xfrm>
              <a:off x="6841227" y="2989200"/>
              <a:ext cx="249522" cy="0"/>
            </a:xfrm>
            <a:prstGeom prst="rect">
              <a:avLst/>
            </a:prstGeom>
            <a:solidFill>
              <a:srgbClr val="E2231A">
                <a:alpha val="100000"/>
              </a:srgbClr>
            </a:solidFill>
          </p:spPr>
          <p:txBody>
            <a:bodyPr/>
            <a:lstStyle/>
            <a:p/>
          </p:txBody>
        </p:sp>
        <p:sp>
          <p:nvSpPr>
            <p:cNvPr id="65" name="rc65"/>
            <p:cNvSpPr/>
            <p:nvPr/>
          </p:nvSpPr>
          <p:spPr>
            <a:xfrm>
              <a:off x="7118474" y="2989200"/>
              <a:ext cx="249522" cy="1113497"/>
            </a:xfrm>
            <a:prstGeom prst="rect">
              <a:avLst/>
            </a:prstGeom>
            <a:solidFill>
              <a:srgbClr val="80BD41">
                <a:alpha val="100000"/>
              </a:srgbClr>
            </a:solidFill>
          </p:spPr>
          <p:txBody>
            <a:bodyPr/>
            <a:lstStyle/>
            <a:p/>
          </p:txBody>
        </p:sp>
        <p:sp>
          <p:nvSpPr>
            <p:cNvPr id="66" name="rc66"/>
            <p:cNvSpPr/>
            <p:nvPr/>
          </p:nvSpPr>
          <p:spPr>
            <a:xfrm>
              <a:off x="7118474" y="2989200"/>
              <a:ext cx="249522" cy="0"/>
            </a:xfrm>
            <a:prstGeom prst="rect">
              <a:avLst/>
            </a:prstGeom>
            <a:solidFill>
              <a:srgbClr val="E2231A">
                <a:alpha val="100000"/>
              </a:srgbClr>
            </a:solidFill>
          </p:spPr>
          <p:txBody>
            <a:bodyPr/>
            <a:lstStyle/>
            <a:p/>
          </p:txBody>
        </p:sp>
        <p:sp>
          <p:nvSpPr>
            <p:cNvPr id="67" name="rc67"/>
            <p:cNvSpPr/>
            <p:nvPr/>
          </p:nvSpPr>
          <p:spPr>
            <a:xfrm>
              <a:off x="7395722" y="2989200"/>
              <a:ext cx="249522" cy="1113497"/>
            </a:xfrm>
            <a:prstGeom prst="rect">
              <a:avLst/>
            </a:prstGeom>
            <a:solidFill>
              <a:srgbClr val="80BD41">
                <a:alpha val="100000"/>
              </a:srgbClr>
            </a:solidFill>
          </p:spPr>
          <p:txBody>
            <a:bodyPr/>
            <a:lstStyle/>
            <a:p/>
          </p:txBody>
        </p:sp>
        <p:sp>
          <p:nvSpPr>
            <p:cNvPr id="68" name="rc68"/>
            <p:cNvSpPr/>
            <p:nvPr/>
          </p:nvSpPr>
          <p:spPr>
            <a:xfrm>
              <a:off x="7395722" y="2989200"/>
              <a:ext cx="249522" cy="0"/>
            </a:xfrm>
            <a:prstGeom prst="rect">
              <a:avLst/>
            </a:prstGeom>
            <a:solidFill>
              <a:srgbClr val="E2231A">
                <a:alpha val="100000"/>
              </a:srgbClr>
            </a:solidFill>
          </p:spPr>
          <p:txBody>
            <a:bodyPr/>
            <a:lstStyle/>
            <a:p/>
          </p:txBody>
        </p:sp>
        <p:sp>
          <p:nvSpPr>
            <p:cNvPr id="69" name="rc69"/>
            <p:cNvSpPr/>
            <p:nvPr/>
          </p:nvSpPr>
          <p:spPr>
            <a:xfrm>
              <a:off x="7672970" y="2989200"/>
              <a:ext cx="249522" cy="1113497"/>
            </a:xfrm>
            <a:prstGeom prst="rect">
              <a:avLst/>
            </a:prstGeom>
            <a:solidFill>
              <a:srgbClr val="80BD41">
                <a:alpha val="100000"/>
              </a:srgbClr>
            </a:solidFill>
          </p:spPr>
          <p:txBody>
            <a:bodyPr/>
            <a:lstStyle/>
            <a:p/>
          </p:txBody>
        </p:sp>
        <p:sp>
          <p:nvSpPr>
            <p:cNvPr id="70" name="rc70"/>
            <p:cNvSpPr/>
            <p:nvPr/>
          </p:nvSpPr>
          <p:spPr>
            <a:xfrm>
              <a:off x="7672970" y="2989200"/>
              <a:ext cx="249522" cy="0"/>
            </a:xfrm>
            <a:prstGeom prst="rect">
              <a:avLst/>
            </a:prstGeom>
            <a:solidFill>
              <a:srgbClr val="E2231A">
                <a:alpha val="100000"/>
              </a:srgbClr>
            </a:solidFill>
          </p:spPr>
          <p:txBody>
            <a:bodyPr/>
            <a:lstStyle/>
            <a:p/>
          </p:txBody>
        </p:sp>
        <p:sp>
          <p:nvSpPr>
            <p:cNvPr id="71" name="rc71"/>
            <p:cNvSpPr/>
            <p:nvPr/>
          </p:nvSpPr>
          <p:spPr>
            <a:xfrm>
              <a:off x="7950217" y="2989200"/>
              <a:ext cx="249522" cy="1113497"/>
            </a:xfrm>
            <a:prstGeom prst="rect">
              <a:avLst/>
            </a:prstGeom>
            <a:solidFill>
              <a:srgbClr val="80BD41">
                <a:alpha val="100000"/>
              </a:srgbClr>
            </a:solidFill>
          </p:spPr>
          <p:txBody>
            <a:bodyPr/>
            <a:lstStyle/>
            <a:p/>
          </p:txBody>
        </p:sp>
        <p:sp>
          <p:nvSpPr>
            <p:cNvPr id="72" name="rc72"/>
            <p:cNvSpPr/>
            <p:nvPr/>
          </p:nvSpPr>
          <p:spPr>
            <a:xfrm>
              <a:off x="7950217" y="2989200"/>
              <a:ext cx="249522" cy="0"/>
            </a:xfrm>
            <a:prstGeom prst="rect">
              <a:avLst/>
            </a:prstGeom>
            <a:solidFill>
              <a:srgbClr val="E2231A">
                <a:alpha val="100000"/>
              </a:srgbClr>
            </a:solidFill>
          </p:spPr>
          <p:txBody>
            <a:bodyPr/>
            <a:lstStyle/>
            <a:p/>
          </p:txBody>
        </p:sp>
        <p:sp>
          <p:nvSpPr>
            <p:cNvPr id="73" name="pl73"/>
            <p:cNvSpPr/>
            <p:nvPr/>
          </p:nvSpPr>
          <p:spPr>
            <a:xfrm>
              <a:off x="1421035" y="1236556"/>
              <a:ext cx="6653943" cy="376361"/>
            </a:xfrm>
            <a:custGeom>
              <a:avLst/>
              <a:pathLst>
                <a:path w="6653943" h="376361">
                  <a:moveTo>
                    <a:pt x="0" y="0"/>
                  </a:moveTo>
                  <a:lnTo>
                    <a:pt x="277247" y="0"/>
                  </a:lnTo>
                  <a:lnTo>
                    <a:pt x="554495" y="0"/>
                  </a:lnTo>
                  <a:lnTo>
                    <a:pt x="831742" y="376361"/>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15225" y="222971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5" name="tx85"/>
            <p:cNvSpPr/>
            <p:nvPr/>
          </p:nvSpPr>
          <p:spPr>
            <a:xfrm>
              <a:off x="2701464" y="2407875"/>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6" name="tx86"/>
            <p:cNvSpPr/>
            <p:nvPr/>
          </p:nvSpPr>
          <p:spPr>
            <a:xfrm>
              <a:off x="4087702" y="26305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7" name="tx87"/>
            <p:cNvSpPr/>
            <p:nvPr/>
          </p:nvSpPr>
          <p:spPr>
            <a:xfrm>
              <a:off x="5473940" y="280873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8" name="tx88"/>
            <p:cNvSpPr/>
            <p:nvPr/>
          </p:nvSpPr>
          <p:spPr>
            <a:xfrm>
              <a:off x="6582931"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89" name="tx89"/>
            <p:cNvSpPr/>
            <p:nvPr/>
          </p:nvSpPr>
          <p:spPr>
            <a:xfrm>
              <a:off x="6860178"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0" name="tx90"/>
            <p:cNvSpPr/>
            <p:nvPr/>
          </p:nvSpPr>
          <p:spPr>
            <a:xfrm>
              <a:off x="7137426"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1" name="tx91"/>
            <p:cNvSpPr/>
            <p:nvPr/>
          </p:nvSpPr>
          <p:spPr>
            <a:xfrm>
              <a:off x="7414674"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2" name="tx92"/>
            <p:cNvSpPr/>
            <p:nvPr/>
          </p:nvSpPr>
          <p:spPr>
            <a:xfrm>
              <a:off x="7691921"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3" name="tx93"/>
            <p:cNvSpPr/>
            <p:nvPr/>
          </p:nvSpPr>
          <p:spPr>
            <a:xfrm>
              <a:off x="7969169" y="2853274"/>
              <a:ext cx="211619"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&lt;100</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733081" y="31597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a:off x="733081" y="22689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7" name="tx107"/>
            <p:cNvSpPr/>
            <p:nvPr/>
          </p:nvSpPr>
          <p:spPr>
            <a:xfrm>
              <a:off x="733081" y="1378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08" name="tx10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0" name="tx11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1" name="tx11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2" name="tx11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3" name="tx11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4" name="tx11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5" name="tx11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6" name="tx11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7" name="tx11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8" name="tx11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9" name="tx11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0" name="tx12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1" name="tx12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2" name="tx12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3" name="tx123"/>
            <p:cNvSpPr/>
            <p:nvPr/>
          </p:nvSpPr>
          <p:spPr>
            <a:xfrm rot="-5400000">
              <a:off x="100707" y="2531068"/>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24" name="tx12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5" name="pl12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6" name="tx12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27" name="rc127"/>
            <p:cNvSpPr/>
            <p:nvPr/>
          </p:nvSpPr>
          <p:spPr>
            <a:xfrm>
              <a:off x="4448859" y="5010059"/>
              <a:ext cx="201456" cy="201456"/>
            </a:xfrm>
            <a:prstGeom prst="rect">
              <a:avLst/>
            </a:prstGeom>
            <a:solidFill>
              <a:srgbClr val="E2231A">
                <a:alpha val="100000"/>
              </a:srgbClr>
            </a:solidFill>
          </p:spPr>
          <p:txBody>
            <a:bodyPr/>
            <a:lstStyle/>
            <a:p/>
          </p:txBody>
        </p:sp>
        <p:sp>
          <p:nvSpPr>
            <p:cNvPr id="128" name="rc128"/>
            <p:cNvSpPr/>
            <p:nvPr/>
          </p:nvSpPr>
          <p:spPr>
            <a:xfrm>
              <a:off x="5653947" y="5010059"/>
              <a:ext cx="201456" cy="201456"/>
            </a:xfrm>
            <a:prstGeom prst="rect">
              <a:avLst/>
            </a:prstGeom>
            <a:solidFill>
              <a:srgbClr val="80BD41">
                <a:alpha val="100000"/>
              </a:srgbClr>
            </a:solidFill>
          </p:spPr>
          <p:txBody>
            <a:bodyPr/>
            <a:lstStyle/>
            <a:p/>
          </p:txBody>
        </p:sp>
        <p:sp>
          <p:nvSpPr>
            <p:cNvPr id="129" name="tx12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30" name="tx13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31" name="tx13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32" name="tx132"/>
            <p:cNvSpPr/>
            <p:nvPr/>
          </p:nvSpPr>
          <p:spPr>
            <a:xfrm>
              <a:off x="951100" y="661760"/>
              <a:ext cx="123961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Niue, 2000-2024</a:t>
              </a:r>
            </a:p>
          </p:txBody>
        </p:sp>
        <p:sp>
          <p:nvSpPr>
            <p:cNvPr id="133" name="pl133"/>
            <p:cNvSpPr/>
            <p:nvPr/>
          </p:nvSpPr>
          <p:spPr>
            <a:xfrm>
              <a:off x="261121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524111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5" name="pl135"/>
            <p:cNvSpPr/>
            <p:nvPr/>
          </p:nvSpPr>
          <p:spPr>
            <a:xfrm>
              <a:off x="787100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8" name="pl13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9" name="pl13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392616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65560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889059"/>
              <a:ext cx="6574730" cy="167191"/>
            </a:xfrm>
            <a:prstGeom prst="rect">
              <a:avLst/>
            </a:prstGeom>
            <a:solidFill>
              <a:srgbClr val="80BD41">
                <a:alpha val="100000"/>
              </a:srgbClr>
            </a:solidFill>
          </p:spPr>
          <p:txBody>
            <a:bodyPr/>
            <a:lstStyle/>
            <a:p/>
          </p:txBody>
        </p:sp>
        <p:sp>
          <p:nvSpPr>
            <p:cNvPr id="143" name="rc143"/>
            <p:cNvSpPr/>
            <p:nvPr/>
          </p:nvSpPr>
          <p:spPr>
            <a:xfrm>
              <a:off x="7871004" y="5889059"/>
              <a:ext cx="0" cy="167191"/>
            </a:xfrm>
            <a:prstGeom prst="rect">
              <a:avLst/>
            </a:prstGeom>
            <a:solidFill>
              <a:srgbClr val="E2231A">
                <a:alpha val="100000"/>
              </a:srgbClr>
            </a:solidFill>
          </p:spPr>
          <p:txBody>
            <a:bodyPr/>
            <a:lstStyle/>
            <a:p/>
          </p:txBody>
        </p:sp>
        <p:sp>
          <p:nvSpPr>
            <p:cNvPr id="144" name="rc144"/>
            <p:cNvSpPr/>
            <p:nvPr/>
          </p:nvSpPr>
          <p:spPr>
            <a:xfrm>
              <a:off x="1296273" y="5680069"/>
              <a:ext cx="6574730" cy="167191"/>
            </a:xfrm>
            <a:prstGeom prst="rect">
              <a:avLst/>
            </a:prstGeom>
            <a:solidFill>
              <a:srgbClr val="80BD41">
                <a:alpha val="100000"/>
              </a:srgbClr>
            </a:solidFill>
          </p:spPr>
          <p:txBody>
            <a:bodyPr/>
            <a:lstStyle/>
            <a:p/>
          </p:txBody>
        </p:sp>
        <p:sp>
          <p:nvSpPr>
            <p:cNvPr id="145" name="rc145"/>
            <p:cNvSpPr/>
            <p:nvPr/>
          </p:nvSpPr>
          <p:spPr>
            <a:xfrm>
              <a:off x="7871004" y="5680069"/>
              <a:ext cx="0" cy="167191"/>
            </a:xfrm>
            <a:prstGeom prst="rect">
              <a:avLst/>
            </a:prstGeom>
            <a:solidFill>
              <a:srgbClr val="E2231A">
                <a:alpha val="100000"/>
              </a:srgbClr>
            </a:solidFill>
          </p:spPr>
          <p:txBody>
            <a:bodyPr/>
            <a:lstStyle/>
            <a:p/>
          </p:txBody>
        </p:sp>
        <p:sp>
          <p:nvSpPr>
            <p:cNvPr id="146" name="rc146"/>
            <p:cNvSpPr/>
            <p:nvPr/>
          </p:nvSpPr>
          <p:spPr>
            <a:xfrm>
              <a:off x="1296273" y="5471080"/>
              <a:ext cx="6574730" cy="167191"/>
            </a:xfrm>
            <a:prstGeom prst="rect">
              <a:avLst/>
            </a:prstGeom>
            <a:solidFill>
              <a:srgbClr val="80BD41">
                <a:alpha val="100000"/>
              </a:srgbClr>
            </a:solidFill>
          </p:spPr>
          <p:txBody>
            <a:bodyPr/>
            <a:lstStyle/>
            <a:p/>
          </p:txBody>
        </p:sp>
        <p:sp>
          <p:nvSpPr>
            <p:cNvPr id="147" name="rc147"/>
            <p:cNvSpPr/>
            <p:nvPr/>
          </p:nvSpPr>
          <p:spPr>
            <a:xfrm>
              <a:off x="7871004" y="5471080"/>
              <a:ext cx="0" cy="167191"/>
            </a:xfrm>
            <a:prstGeom prst="rect">
              <a:avLst/>
            </a:prstGeom>
            <a:solidFill>
              <a:srgbClr val="E2231A">
                <a:alpha val="100000"/>
              </a:srgbClr>
            </a:solidFill>
          </p:spPr>
          <p:txBody>
            <a:bodyPr/>
            <a:lstStyle/>
            <a:p/>
          </p:txBody>
        </p:sp>
        <p:sp>
          <p:nvSpPr>
            <p:cNvPr id="148" name="tx148"/>
            <p:cNvSpPr/>
            <p:nvPr/>
          </p:nvSpPr>
          <p:spPr>
            <a:xfrm>
              <a:off x="8069513" y="5929518"/>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9" name="tx149"/>
            <p:cNvSpPr/>
            <p:nvPr/>
          </p:nvSpPr>
          <p:spPr>
            <a:xfrm>
              <a:off x="8069513" y="572052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0" name="tx150"/>
            <p:cNvSpPr/>
            <p:nvPr/>
          </p:nvSpPr>
          <p:spPr>
            <a:xfrm>
              <a:off x="8069513" y="551153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51" name="tx15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384847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56" name="tx156"/>
            <p:cNvSpPr/>
            <p:nvPr/>
          </p:nvSpPr>
          <p:spPr>
            <a:xfrm>
              <a:off x="64783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57" name="tx157"/>
            <p:cNvSpPr/>
            <p:nvPr/>
          </p:nvSpPr>
          <p:spPr>
            <a:xfrm>
              <a:off x="4386922" y="6321462"/>
              <a:ext cx="72216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a:t>
              </a:r>
            </a:p>
          </p:txBody>
        </p:sp>
        <p:sp>
          <p:nvSpPr>
            <p:cNvPr id="158" name="tx158"/>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(99%) was the same as in 2019 (99%).
The number of children vaccinated with MCV1 remained constant between 2019 and 2024.
The number of surviving infants remained constant between 2019 and 2024.
In 2024, approximately the same number of children were vaccinated than in 2019.
In 2024, there were approximately the same number of surviving infants (target population) than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1493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647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01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2723213"/>
              <a:ext cx="3520101" cy="1426123"/>
            </a:xfrm>
            <a:custGeom>
              <a:avLst/>
              <a:pathLst>
                <a:path w="3520101" h="1426123">
                  <a:moveTo>
                    <a:pt x="0" y="1426123"/>
                  </a:moveTo>
                  <a:lnTo>
                    <a:pt x="146670" y="1426123"/>
                  </a:lnTo>
                  <a:lnTo>
                    <a:pt x="293341" y="1426123"/>
                  </a:lnTo>
                  <a:lnTo>
                    <a:pt x="440012" y="475374"/>
                  </a:lnTo>
                  <a:lnTo>
                    <a:pt x="586683" y="1426123"/>
                  </a:lnTo>
                  <a:lnTo>
                    <a:pt x="733354" y="0"/>
                  </a:lnTo>
                  <a:lnTo>
                    <a:pt x="880025" y="1426123"/>
                  </a:lnTo>
                  <a:lnTo>
                    <a:pt x="1026696" y="1426123"/>
                  </a:lnTo>
                  <a:lnTo>
                    <a:pt x="1173367" y="1426123"/>
                  </a:lnTo>
                  <a:lnTo>
                    <a:pt x="1320038" y="1426123"/>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1426123"/>
                  </a:lnTo>
                  <a:lnTo>
                    <a:pt x="3373430" y="1426123"/>
                  </a:lnTo>
                  <a:lnTo>
                    <a:pt x="3520101" y="1426123"/>
                  </a:lnTo>
                </a:path>
              </a:pathLst>
            </a:custGeom>
            <a:ln w="27101" cap="flat">
              <a:solidFill>
                <a:srgbClr val="0058AB">
                  <a:alpha val="80000"/>
                </a:srgbClr>
              </a:solidFill>
              <a:prstDash val="solid"/>
              <a:round/>
            </a:ln>
          </p:spPr>
          <p:txBody>
            <a:bodyPr/>
            <a:lstStyle/>
            <a:p/>
          </p:txBody>
        </p:sp>
        <p:sp>
          <p:nvSpPr>
            <p:cNvPr id="19" name="pl19"/>
            <p:cNvSpPr/>
            <p:nvPr/>
          </p:nvSpPr>
          <p:spPr>
            <a:xfrm>
              <a:off x="943464" y="2089380"/>
              <a:ext cx="3520101" cy="1267664"/>
            </a:xfrm>
            <a:custGeom>
              <a:avLst/>
              <a:pathLst>
                <a:path w="3520101" h="1267664">
                  <a:moveTo>
                    <a:pt x="0" y="0"/>
                  </a:moveTo>
                  <a:lnTo>
                    <a:pt x="146670" y="158458"/>
                  </a:lnTo>
                  <a:lnTo>
                    <a:pt x="293341" y="0"/>
                  </a:lnTo>
                  <a:lnTo>
                    <a:pt x="440012" y="316916"/>
                  </a:lnTo>
                  <a:lnTo>
                    <a:pt x="586683" y="475374"/>
                  </a:lnTo>
                  <a:lnTo>
                    <a:pt x="733354" y="316916"/>
                  </a:lnTo>
                  <a:lnTo>
                    <a:pt x="880025" y="475374"/>
                  </a:lnTo>
                  <a:lnTo>
                    <a:pt x="1026696" y="475374"/>
                  </a:lnTo>
                  <a:lnTo>
                    <a:pt x="1173367" y="792290"/>
                  </a:lnTo>
                  <a:lnTo>
                    <a:pt x="1320038" y="950748"/>
                  </a:lnTo>
                  <a:lnTo>
                    <a:pt x="1466709" y="1109206"/>
                  </a:lnTo>
                  <a:lnTo>
                    <a:pt x="1613379" y="1109206"/>
                  </a:lnTo>
                  <a:lnTo>
                    <a:pt x="1760050" y="1109206"/>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267664"/>
                  </a:lnTo>
                  <a:lnTo>
                    <a:pt x="3520101" y="1267664"/>
                  </a:lnTo>
                </a:path>
              </a:pathLst>
            </a:custGeom>
            <a:ln w="27101" cap="flat">
              <a:solidFill>
                <a:srgbClr val="1CABE2">
                  <a:alpha val="80000"/>
                </a:srgbClr>
              </a:solidFill>
              <a:prstDash val="solid"/>
              <a:round/>
            </a:ln>
          </p:spPr>
          <p:txBody>
            <a:bodyPr/>
            <a:lstStyle/>
            <a:p/>
          </p:txBody>
        </p:sp>
        <p:sp>
          <p:nvSpPr>
            <p:cNvPr id="20" name="pl20"/>
            <p:cNvSpPr/>
            <p:nvPr/>
          </p:nvSpPr>
          <p:spPr>
            <a:xfrm>
              <a:off x="943464" y="2564755"/>
              <a:ext cx="3520101" cy="1426123"/>
            </a:xfrm>
            <a:custGeom>
              <a:avLst/>
              <a:pathLst>
                <a:path w="3520101" h="1426123">
                  <a:moveTo>
                    <a:pt x="0" y="0"/>
                  </a:moveTo>
                  <a:lnTo>
                    <a:pt x="146670" y="158458"/>
                  </a:lnTo>
                  <a:lnTo>
                    <a:pt x="293341" y="0"/>
                  </a:lnTo>
                  <a:lnTo>
                    <a:pt x="440012" y="158458"/>
                  </a:lnTo>
                  <a:lnTo>
                    <a:pt x="586683" y="316916"/>
                  </a:lnTo>
                  <a:lnTo>
                    <a:pt x="733354" y="316916"/>
                  </a:lnTo>
                  <a:lnTo>
                    <a:pt x="880025" y="475374"/>
                  </a:lnTo>
                  <a:lnTo>
                    <a:pt x="1026696" y="633832"/>
                  </a:lnTo>
                  <a:lnTo>
                    <a:pt x="1173367" y="950748"/>
                  </a:lnTo>
                  <a:lnTo>
                    <a:pt x="1320038" y="1267664"/>
                  </a:lnTo>
                  <a:lnTo>
                    <a:pt x="1466709" y="1267664"/>
                  </a:lnTo>
                  <a:lnTo>
                    <a:pt x="1613379" y="1267664"/>
                  </a:lnTo>
                  <a:lnTo>
                    <a:pt x="1760050" y="1426123"/>
                  </a:lnTo>
                  <a:lnTo>
                    <a:pt x="1906721" y="1109206"/>
                  </a:lnTo>
                  <a:lnTo>
                    <a:pt x="2053392" y="1267664"/>
                  </a:lnTo>
                  <a:lnTo>
                    <a:pt x="2200063" y="1267664"/>
                  </a:lnTo>
                  <a:lnTo>
                    <a:pt x="2346734" y="1267664"/>
                  </a:lnTo>
                  <a:lnTo>
                    <a:pt x="2493405" y="1267664"/>
                  </a:lnTo>
                  <a:lnTo>
                    <a:pt x="2640076" y="1267664"/>
                  </a:lnTo>
                  <a:lnTo>
                    <a:pt x="2786747" y="1267664"/>
                  </a:lnTo>
                  <a:lnTo>
                    <a:pt x="2933418" y="1267664"/>
                  </a:lnTo>
                  <a:lnTo>
                    <a:pt x="3080089" y="1109206"/>
                  </a:lnTo>
                  <a:lnTo>
                    <a:pt x="3226759" y="1267664"/>
                  </a:lnTo>
                  <a:lnTo>
                    <a:pt x="3373430" y="1109206"/>
                  </a:lnTo>
                  <a:lnTo>
                    <a:pt x="3520101" y="1109206"/>
                  </a:lnTo>
                </a:path>
              </a:pathLst>
            </a:custGeom>
            <a:ln w="27101" cap="flat">
              <a:solidFill>
                <a:srgbClr val="00833D">
                  <a:alpha val="80000"/>
                </a:srgbClr>
              </a:solidFill>
              <a:prstDash val="solid"/>
              <a:round/>
            </a:ln>
          </p:spPr>
          <p:txBody>
            <a:bodyPr/>
            <a:lstStyle/>
            <a:p/>
          </p:txBody>
        </p:sp>
        <p:sp>
          <p:nvSpPr>
            <p:cNvPr id="21" name="pl21"/>
            <p:cNvSpPr/>
            <p:nvPr/>
          </p:nvSpPr>
          <p:spPr>
            <a:xfrm>
              <a:off x="943464" y="2723213"/>
              <a:ext cx="3520101" cy="1426123"/>
            </a:xfrm>
            <a:custGeom>
              <a:avLst/>
              <a:pathLst>
                <a:path w="3520101" h="1426123">
                  <a:moveTo>
                    <a:pt x="0" y="1426123"/>
                  </a:moveTo>
                  <a:lnTo>
                    <a:pt x="146670" y="1426123"/>
                  </a:lnTo>
                  <a:lnTo>
                    <a:pt x="293341" y="1426123"/>
                  </a:lnTo>
                  <a:lnTo>
                    <a:pt x="440012" y="475374"/>
                  </a:lnTo>
                  <a:lnTo>
                    <a:pt x="586683" y="1426123"/>
                  </a:lnTo>
                  <a:lnTo>
                    <a:pt x="733354" y="0"/>
                  </a:lnTo>
                  <a:lnTo>
                    <a:pt x="880025" y="1426123"/>
                  </a:lnTo>
                  <a:lnTo>
                    <a:pt x="1026696" y="1426123"/>
                  </a:lnTo>
                  <a:lnTo>
                    <a:pt x="1173367" y="1426123"/>
                  </a:lnTo>
                  <a:lnTo>
                    <a:pt x="1320038" y="1426123"/>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1426123"/>
                  </a:lnTo>
                  <a:lnTo>
                    <a:pt x="3373430" y="1426123"/>
                  </a:lnTo>
                  <a:lnTo>
                    <a:pt x="3520101" y="1426123"/>
                  </a:lnTo>
                </a:path>
              </a:pathLst>
            </a:custGeom>
            <a:ln w="43362" cap="flat">
              <a:solidFill>
                <a:srgbClr val="000000">
                  <a:alpha val="100000"/>
                </a:srgbClr>
              </a:solidFill>
              <a:prstDash val="solid"/>
              <a:round/>
            </a:ln>
          </p:spPr>
          <p:txBody>
            <a:bodyPr/>
            <a:lstStyle/>
            <a:p/>
          </p:txBody>
        </p:sp>
        <p:sp>
          <p:nvSpPr>
            <p:cNvPr id="22" name="pl22"/>
            <p:cNvSpPr/>
            <p:nvPr/>
          </p:nvSpPr>
          <p:spPr>
            <a:xfrm>
              <a:off x="943464" y="2723213"/>
              <a:ext cx="3520101" cy="1426123"/>
            </a:xfrm>
            <a:custGeom>
              <a:avLst/>
              <a:pathLst>
                <a:path w="3520101" h="1426123">
                  <a:moveTo>
                    <a:pt x="0" y="1426123"/>
                  </a:moveTo>
                  <a:lnTo>
                    <a:pt x="146670" y="1426123"/>
                  </a:lnTo>
                  <a:lnTo>
                    <a:pt x="293341" y="1426123"/>
                  </a:lnTo>
                  <a:lnTo>
                    <a:pt x="440012" y="475374"/>
                  </a:lnTo>
                  <a:lnTo>
                    <a:pt x="586683" y="1426123"/>
                  </a:lnTo>
                  <a:lnTo>
                    <a:pt x="733354" y="0"/>
                  </a:lnTo>
                  <a:lnTo>
                    <a:pt x="880025" y="1426123"/>
                  </a:lnTo>
                  <a:lnTo>
                    <a:pt x="1026696" y="1426123"/>
                  </a:lnTo>
                  <a:lnTo>
                    <a:pt x="1173367" y="1426123"/>
                  </a:lnTo>
                  <a:lnTo>
                    <a:pt x="1320038" y="1426123"/>
                  </a:lnTo>
                  <a:lnTo>
                    <a:pt x="1466709" y="1426123"/>
                  </a:lnTo>
                  <a:lnTo>
                    <a:pt x="1613379" y="1426123"/>
                  </a:lnTo>
                  <a:lnTo>
                    <a:pt x="1760050" y="1426123"/>
                  </a:lnTo>
                  <a:lnTo>
                    <a:pt x="1906721" y="1426123"/>
                  </a:lnTo>
                  <a:lnTo>
                    <a:pt x="2053392" y="1426123"/>
                  </a:lnTo>
                  <a:lnTo>
                    <a:pt x="2200063" y="1426123"/>
                  </a:lnTo>
                  <a:lnTo>
                    <a:pt x="2346734" y="1426123"/>
                  </a:lnTo>
                  <a:lnTo>
                    <a:pt x="2493405" y="1426123"/>
                  </a:lnTo>
                  <a:lnTo>
                    <a:pt x="2640076" y="1426123"/>
                  </a:lnTo>
                  <a:lnTo>
                    <a:pt x="2786747" y="1426123"/>
                  </a:lnTo>
                  <a:lnTo>
                    <a:pt x="2933418" y="1426123"/>
                  </a:lnTo>
                  <a:lnTo>
                    <a:pt x="3080089" y="1426123"/>
                  </a:lnTo>
                  <a:lnTo>
                    <a:pt x="3226759" y="1426123"/>
                  </a:lnTo>
                  <a:lnTo>
                    <a:pt x="3373430" y="1426123"/>
                  </a:lnTo>
                  <a:lnTo>
                    <a:pt x="3520101" y="1426123"/>
                  </a:lnTo>
                </a:path>
              </a:pathLst>
            </a:custGeom>
            <a:ln w="27101" cap="flat">
              <a:solidFill>
                <a:srgbClr val="0058AB">
                  <a:alpha val="100000"/>
                </a:srgbClr>
              </a:solidFill>
              <a:prstDash val="solid"/>
              <a:round/>
            </a:ln>
          </p:spPr>
          <p:txBody>
            <a:bodyPr/>
            <a:lstStyle/>
            <a:p/>
          </p:txBody>
        </p:sp>
        <p:sp>
          <p:nvSpPr>
            <p:cNvPr id="23" name="pl23"/>
            <p:cNvSpPr/>
            <p:nvPr/>
          </p:nvSpPr>
          <p:spPr>
            <a:xfrm>
              <a:off x="767459" y="41493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2247838"/>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3" name="pg33"/>
            <p:cNvSpPr/>
            <p:nvPr/>
          </p:nvSpPr>
          <p:spPr>
            <a:xfrm>
              <a:off x="1618330" y="21812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22100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35" name="pg35"/>
            <p:cNvSpPr/>
            <p:nvPr/>
          </p:nvSpPr>
          <p:spPr>
            <a:xfrm>
              <a:off x="2351684"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3085039"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671722"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tx45"/>
            <p:cNvSpPr/>
            <p:nvPr/>
          </p:nvSpPr>
          <p:spPr>
            <a:xfrm>
              <a:off x="4523855" y="33179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633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7" name="tx47"/>
            <p:cNvSpPr/>
            <p:nvPr/>
          </p:nvSpPr>
          <p:spPr>
            <a:xfrm>
              <a:off x="641260" y="41066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5221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375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8652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8652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3247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0949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953625"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63" name="tx63"/>
            <p:cNvSpPr/>
            <p:nvPr/>
          </p:nvSpPr>
          <p:spPr>
            <a:xfrm>
              <a:off x="25995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362026"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94162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35704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7246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14933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6475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017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1930922"/>
              <a:ext cx="3520101" cy="3169162"/>
            </a:xfrm>
            <a:custGeom>
              <a:avLst/>
              <a:pathLst>
                <a:path w="3520101" h="3169162">
                  <a:moveTo>
                    <a:pt x="0" y="2218413"/>
                  </a:moveTo>
                  <a:lnTo>
                    <a:pt x="146670" y="2218413"/>
                  </a:lnTo>
                  <a:lnTo>
                    <a:pt x="293341" y="2218413"/>
                  </a:lnTo>
                  <a:lnTo>
                    <a:pt x="440012" y="0"/>
                  </a:lnTo>
                  <a:lnTo>
                    <a:pt x="586683" y="2218413"/>
                  </a:lnTo>
                  <a:lnTo>
                    <a:pt x="733354" y="3169162"/>
                  </a:lnTo>
                  <a:lnTo>
                    <a:pt x="880025" y="2218413"/>
                  </a:lnTo>
                  <a:lnTo>
                    <a:pt x="1026696" y="2218413"/>
                  </a:lnTo>
                  <a:lnTo>
                    <a:pt x="1173367" y="2218413"/>
                  </a:lnTo>
                  <a:lnTo>
                    <a:pt x="1320038" y="2218413"/>
                  </a:lnTo>
                  <a:lnTo>
                    <a:pt x="1466709" y="2218413"/>
                  </a:lnTo>
                  <a:lnTo>
                    <a:pt x="1613379" y="2218413"/>
                  </a:lnTo>
                  <a:lnTo>
                    <a:pt x="1760050" y="2218413"/>
                  </a:lnTo>
                  <a:lnTo>
                    <a:pt x="1906721" y="2218413"/>
                  </a:lnTo>
                  <a:lnTo>
                    <a:pt x="2053392" y="2218413"/>
                  </a:lnTo>
                  <a:lnTo>
                    <a:pt x="2200063" y="2218413"/>
                  </a:lnTo>
                  <a:lnTo>
                    <a:pt x="2346734" y="2218413"/>
                  </a:lnTo>
                  <a:lnTo>
                    <a:pt x="2493405" y="2218413"/>
                  </a:lnTo>
                  <a:lnTo>
                    <a:pt x="2640076" y="2218413"/>
                  </a:lnTo>
                  <a:lnTo>
                    <a:pt x="2786747" y="2218413"/>
                  </a:lnTo>
                  <a:lnTo>
                    <a:pt x="2933418" y="2218413"/>
                  </a:lnTo>
                  <a:lnTo>
                    <a:pt x="3080089" y="2218413"/>
                  </a:lnTo>
                  <a:lnTo>
                    <a:pt x="3226759" y="2218413"/>
                  </a:lnTo>
                  <a:lnTo>
                    <a:pt x="3373430" y="2218413"/>
                  </a:lnTo>
                  <a:lnTo>
                    <a:pt x="3520101" y="2218413"/>
                  </a:lnTo>
                </a:path>
              </a:pathLst>
            </a:custGeom>
            <a:ln w="27101" cap="flat">
              <a:solidFill>
                <a:srgbClr val="0058AB">
                  <a:alpha val="80000"/>
                </a:srgbClr>
              </a:solidFill>
              <a:prstDash val="solid"/>
              <a:round/>
            </a:ln>
          </p:spPr>
          <p:txBody>
            <a:bodyPr/>
            <a:lstStyle/>
            <a:p/>
          </p:txBody>
        </p:sp>
        <p:sp>
          <p:nvSpPr>
            <p:cNvPr id="80" name="pl80"/>
            <p:cNvSpPr/>
            <p:nvPr/>
          </p:nvSpPr>
          <p:spPr>
            <a:xfrm>
              <a:off x="5308715" y="1930922"/>
              <a:ext cx="3520101" cy="1426123"/>
            </a:xfrm>
            <a:custGeom>
              <a:avLst/>
              <a:pathLst>
                <a:path w="3520101" h="1426123">
                  <a:moveTo>
                    <a:pt x="0" y="0"/>
                  </a:moveTo>
                  <a:lnTo>
                    <a:pt x="146670" y="158458"/>
                  </a:lnTo>
                  <a:lnTo>
                    <a:pt x="293341" y="158458"/>
                  </a:lnTo>
                  <a:lnTo>
                    <a:pt x="440012" y="316916"/>
                  </a:lnTo>
                  <a:lnTo>
                    <a:pt x="586683" y="475374"/>
                  </a:lnTo>
                  <a:lnTo>
                    <a:pt x="733354" y="475374"/>
                  </a:lnTo>
                  <a:lnTo>
                    <a:pt x="880025" y="633832"/>
                  </a:lnTo>
                  <a:lnTo>
                    <a:pt x="1026696" y="792290"/>
                  </a:lnTo>
                  <a:lnTo>
                    <a:pt x="1173367" y="950748"/>
                  </a:lnTo>
                  <a:lnTo>
                    <a:pt x="1320038" y="1109206"/>
                  </a:lnTo>
                  <a:lnTo>
                    <a:pt x="1466709" y="1267664"/>
                  </a:lnTo>
                  <a:lnTo>
                    <a:pt x="1613379" y="1267664"/>
                  </a:lnTo>
                  <a:lnTo>
                    <a:pt x="1760050" y="1267664"/>
                  </a:lnTo>
                  <a:lnTo>
                    <a:pt x="1906721" y="1426123"/>
                  </a:lnTo>
                  <a:lnTo>
                    <a:pt x="2053392" y="1267664"/>
                  </a:lnTo>
                  <a:lnTo>
                    <a:pt x="2200063" y="1426123"/>
                  </a:lnTo>
                  <a:lnTo>
                    <a:pt x="2346734" y="1267664"/>
                  </a:lnTo>
                  <a:lnTo>
                    <a:pt x="2493405" y="1267664"/>
                  </a:lnTo>
                  <a:lnTo>
                    <a:pt x="2640076" y="1426123"/>
                  </a:lnTo>
                  <a:lnTo>
                    <a:pt x="2786747" y="1426123"/>
                  </a:lnTo>
                  <a:lnTo>
                    <a:pt x="2933418" y="1426123"/>
                  </a:lnTo>
                  <a:lnTo>
                    <a:pt x="3080089" y="1267664"/>
                  </a:lnTo>
                  <a:lnTo>
                    <a:pt x="3226759" y="1109206"/>
                  </a:lnTo>
                  <a:lnTo>
                    <a:pt x="3373430" y="1109206"/>
                  </a:lnTo>
                  <a:lnTo>
                    <a:pt x="3520101" y="1267664"/>
                  </a:lnTo>
                </a:path>
              </a:pathLst>
            </a:custGeom>
            <a:ln w="27101" cap="flat">
              <a:solidFill>
                <a:srgbClr val="1CABE2">
                  <a:alpha val="80000"/>
                </a:srgbClr>
              </a:solidFill>
              <a:prstDash val="solid"/>
              <a:round/>
            </a:ln>
          </p:spPr>
          <p:txBody>
            <a:bodyPr/>
            <a:lstStyle/>
            <a:p/>
          </p:txBody>
        </p:sp>
        <p:sp>
          <p:nvSpPr>
            <p:cNvPr id="81" name="pl81"/>
            <p:cNvSpPr/>
            <p:nvPr/>
          </p:nvSpPr>
          <p:spPr>
            <a:xfrm>
              <a:off x="5308715" y="2564755"/>
              <a:ext cx="3520101" cy="1584581"/>
            </a:xfrm>
            <a:custGeom>
              <a:avLst/>
              <a:pathLst>
                <a:path w="3520101" h="1584581">
                  <a:moveTo>
                    <a:pt x="0" y="0"/>
                  </a:moveTo>
                  <a:lnTo>
                    <a:pt x="146670" y="158458"/>
                  </a:lnTo>
                  <a:lnTo>
                    <a:pt x="293341" y="316916"/>
                  </a:lnTo>
                  <a:lnTo>
                    <a:pt x="440012" y="158458"/>
                  </a:lnTo>
                  <a:lnTo>
                    <a:pt x="586683" y="475374"/>
                  </a:lnTo>
                  <a:lnTo>
                    <a:pt x="733354" y="475374"/>
                  </a:lnTo>
                  <a:lnTo>
                    <a:pt x="880025" y="792290"/>
                  </a:lnTo>
                  <a:lnTo>
                    <a:pt x="1026696" y="633832"/>
                  </a:lnTo>
                  <a:lnTo>
                    <a:pt x="1173367" y="950748"/>
                  </a:lnTo>
                  <a:lnTo>
                    <a:pt x="1320038" y="1109206"/>
                  </a:lnTo>
                  <a:lnTo>
                    <a:pt x="1466709" y="1267664"/>
                  </a:lnTo>
                  <a:lnTo>
                    <a:pt x="1613379" y="1267664"/>
                  </a:lnTo>
                  <a:lnTo>
                    <a:pt x="1760050" y="1109206"/>
                  </a:lnTo>
                  <a:lnTo>
                    <a:pt x="1906721" y="1267664"/>
                  </a:lnTo>
                  <a:lnTo>
                    <a:pt x="2053392" y="1267664"/>
                  </a:lnTo>
                  <a:lnTo>
                    <a:pt x="2200063" y="1426123"/>
                  </a:lnTo>
                  <a:lnTo>
                    <a:pt x="2346734" y="1426123"/>
                  </a:lnTo>
                  <a:lnTo>
                    <a:pt x="2493405" y="1426123"/>
                  </a:lnTo>
                  <a:lnTo>
                    <a:pt x="2640076" y="1584581"/>
                  </a:lnTo>
                  <a:lnTo>
                    <a:pt x="2786747" y="1426123"/>
                  </a:lnTo>
                  <a:lnTo>
                    <a:pt x="2933418" y="1267664"/>
                  </a:lnTo>
                  <a:lnTo>
                    <a:pt x="3080089" y="1426123"/>
                  </a:lnTo>
                  <a:lnTo>
                    <a:pt x="3226759" y="1267664"/>
                  </a:lnTo>
                  <a:lnTo>
                    <a:pt x="3373430" y="1109206"/>
                  </a:lnTo>
                  <a:lnTo>
                    <a:pt x="3520101" y="1426123"/>
                  </a:lnTo>
                </a:path>
              </a:pathLst>
            </a:custGeom>
            <a:ln w="27101" cap="flat">
              <a:solidFill>
                <a:srgbClr val="00833D">
                  <a:alpha val="80000"/>
                </a:srgbClr>
              </a:solidFill>
              <a:prstDash val="solid"/>
              <a:round/>
            </a:ln>
          </p:spPr>
          <p:txBody>
            <a:bodyPr/>
            <a:lstStyle/>
            <a:p/>
          </p:txBody>
        </p:sp>
        <p:sp>
          <p:nvSpPr>
            <p:cNvPr id="82" name="pl82"/>
            <p:cNvSpPr/>
            <p:nvPr/>
          </p:nvSpPr>
          <p:spPr>
            <a:xfrm>
              <a:off x="5308715" y="1930922"/>
              <a:ext cx="3520101" cy="3169162"/>
            </a:xfrm>
            <a:custGeom>
              <a:avLst/>
              <a:pathLst>
                <a:path w="3520101" h="3169162">
                  <a:moveTo>
                    <a:pt x="0" y="2218413"/>
                  </a:moveTo>
                  <a:lnTo>
                    <a:pt x="146670" y="2218413"/>
                  </a:lnTo>
                  <a:lnTo>
                    <a:pt x="293341" y="2218413"/>
                  </a:lnTo>
                  <a:lnTo>
                    <a:pt x="440012" y="0"/>
                  </a:lnTo>
                  <a:lnTo>
                    <a:pt x="586683" y="2218413"/>
                  </a:lnTo>
                  <a:lnTo>
                    <a:pt x="733354" y="3169162"/>
                  </a:lnTo>
                  <a:lnTo>
                    <a:pt x="880025" y="2218413"/>
                  </a:lnTo>
                  <a:lnTo>
                    <a:pt x="1026696" y="2218413"/>
                  </a:lnTo>
                  <a:lnTo>
                    <a:pt x="1173367" y="2218413"/>
                  </a:lnTo>
                  <a:lnTo>
                    <a:pt x="1320038" y="2218413"/>
                  </a:lnTo>
                  <a:lnTo>
                    <a:pt x="1466709" y="2218413"/>
                  </a:lnTo>
                  <a:lnTo>
                    <a:pt x="1613379" y="2218413"/>
                  </a:lnTo>
                  <a:lnTo>
                    <a:pt x="1760050" y="2218413"/>
                  </a:lnTo>
                  <a:lnTo>
                    <a:pt x="1906721" y="2218413"/>
                  </a:lnTo>
                  <a:lnTo>
                    <a:pt x="2053392" y="2218413"/>
                  </a:lnTo>
                  <a:lnTo>
                    <a:pt x="2200063" y="2218413"/>
                  </a:lnTo>
                  <a:lnTo>
                    <a:pt x="2346734" y="2218413"/>
                  </a:lnTo>
                  <a:lnTo>
                    <a:pt x="2493405" y="2218413"/>
                  </a:lnTo>
                  <a:lnTo>
                    <a:pt x="2640076" y="2218413"/>
                  </a:lnTo>
                  <a:lnTo>
                    <a:pt x="2786747" y="2218413"/>
                  </a:lnTo>
                  <a:lnTo>
                    <a:pt x="2933418" y="2218413"/>
                  </a:lnTo>
                  <a:lnTo>
                    <a:pt x="3080089" y="2218413"/>
                  </a:lnTo>
                  <a:lnTo>
                    <a:pt x="3226759" y="2218413"/>
                  </a:lnTo>
                  <a:lnTo>
                    <a:pt x="3373430" y="2218413"/>
                  </a:lnTo>
                  <a:lnTo>
                    <a:pt x="3520101" y="2218413"/>
                  </a:lnTo>
                </a:path>
              </a:pathLst>
            </a:custGeom>
            <a:ln w="43362" cap="flat">
              <a:solidFill>
                <a:srgbClr val="000000">
                  <a:alpha val="100000"/>
                </a:srgbClr>
              </a:solidFill>
              <a:prstDash val="solid"/>
              <a:round/>
            </a:ln>
          </p:spPr>
          <p:txBody>
            <a:bodyPr/>
            <a:lstStyle/>
            <a:p/>
          </p:txBody>
        </p:sp>
        <p:sp>
          <p:nvSpPr>
            <p:cNvPr id="83" name="pl83"/>
            <p:cNvSpPr/>
            <p:nvPr/>
          </p:nvSpPr>
          <p:spPr>
            <a:xfrm>
              <a:off x="5308715" y="1930922"/>
              <a:ext cx="3520101" cy="3169162"/>
            </a:xfrm>
            <a:custGeom>
              <a:avLst/>
              <a:pathLst>
                <a:path w="3520101" h="3169162">
                  <a:moveTo>
                    <a:pt x="0" y="2218413"/>
                  </a:moveTo>
                  <a:lnTo>
                    <a:pt x="146670" y="2218413"/>
                  </a:lnTo>
                  <a:lnTo>
                    <a:pt x="293341" y="2218413"/>
                  </a:lnTo>
                  <a:lnTo>
                    <a:pt x="440012" y="0"/>
                  </a:lnTo>
                  <a:lnTo>
                    <a:pt x="586683" y="2218413"/>
                  </a:lnTo>
                  <a:lnTo>
                    <a:pt x="733354" y="3169162"/>
                  </a:lnTo>
                  <a:lnTo>
                    <a:pt x="880025" y="2218413"/>
                  </a:lnTo>
                  <a:lnTo>
                    <a:pt x="1026696" y="2218413"/>
                  </a:lnTo>
                  <a:lnTo>
                    <a:pt x="1173367" y="2218413"/>
                  </a:lnTo>
                  <a:lnTo>
                    <a:pt x="1320038" y="2218413"/>
                  </a:lnTo>
                  <a:lnTo>
                    <a:pt x="1466709" y="2218413"/>
                  </a:lnTo>
                  <a:lnTo>
                    <a:pt x="1613379" y="2218413"/>
                  </a:lnTo>
                  <a:lnTo>
                    <a:pt x="1760050" y="2218413"/>
                  </a:lnTo>
                  <a:lnTo>
                    <a:pt x="1906721" y="2218413"/>
                  </a:lnTo>
                  <a:lnTo>
                    <a:pt x="2053392" y="2218413"/>
                  </a:lnTo>
                  <a:lnTo>
                    <a:pt x="2200063" y="2218413"/>
                  </a:lnTo>
                  <a:lnTo>
                    <a:pt x="2346734" y="2218413"/>
                  </a:lnTo>
                  <a:lnTo>
                    <a:pt x="2493405" y="2218413"/>
                  </a:lnTo>
                  <a:lnTo>
                    <a:pt x="2640076" y="2218413"/>
                  </a:lnTo>
                  <a:lnTo>
                    <a:pt x="2786747" y="2218413"/>
                  </a:lnTo>
                  <a:lnTo>
                    <a:pt x="2933418" y="2218413"/>
                  </a:lnTo>
                  <a:lnTo>
                    <a:pt x="3080089" y="2218413"/>
                  </a:lnTo>
                  <a:lnTo>
                    <a:pt x="3226759" y="2218413"/>
                  </a:lnTo>
                  <a:lnTo>
                    <a:pt x="3373430" y="2218413"/>
                  </a:lnTo>
                  <a:lnTo>
                    <a:pt x="3520101" y="2218413"/>
                  </a:lnTo>
                </a:path>
              </a:pathLst>
            </a:custGeom>
            <a:ln w="27101" cap="flat">
              <a:solidFill>
                <a:srgbClr val="0058AB">
                  <a:alpha val="100000"/>
                </a:srgbClr>
              </a:solidFill>
              <a:prstDash val="solid"/>
              <a:round/>
            </a:ln>
          </p:spPr>
          <p:txBody>
            <a:bodyPr/>
            <a:lstStyle/>
            <a:p/>
          </p:txBody>
        </p:sp>
        <p:sp>
          <p:nvSpPr>
            <p:cNvPr id="84" name="pl84"/>
            <p:cNvSpPr/>
            <p:nvPr/>
          </p:nvSpPr>
          <p:spPr>
            <a:xfrm>
              <a:off x="5132709" y="414933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4624710"/>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673961"/>
              <a:ext cx="0" cy="475374"/>
            </a:xfrm>
            <a:custGeom>
              <a:avLst/>
              <a:pathLst>
                <a:path w="0" h="475374">
                  <a:moveTo>
                    <a:pt x="0" y="475374"/>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4" name="pg94"/>
            <p:cNvSpPr/>
            <p:nvPr/>
          </p:nvSpPr>
          <p:spPr>
            <a:xfrm>
              <a:off x="5966734" y="455814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5997087" y="4586966"/>
              <a:ext cx="89963"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96" name="pg96"/>
            <p:cNvSpPr/>
            <p:nvPr/>
          </p:nvSpPr>
          <p:spPr>
            <a:xfrm>
              <a:off x="6716935"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98" name="pg98"/>
            <p:cNvSpPr/>
            <p:nvPr/>
          </p:nvSpPr>
          <p:spPr>
            <a:xfrm>
              <a:off x="7450290"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8036973"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2" name="pg102"/>
            <p:cNvSpPr/>
            <p:nvPr/>
          </p:nvSpPr>
          <p:spPr>
            <a:xfrm>
              <a:off x="8623657"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4" name="pg104"/>
            <p:cNvSpPr/>
            <p:nvPr/>
          </p:nvSpPr>
          <p:spPr>
            <a:xfrm>
              <a:off x="8770328" y="360739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63621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tx106"/>
            <p:cNvSpPr/>
            <p:nvPr/>
          </p:nvSpPr>
          <p:spPr>
            <a:xfrm>
              <a:off x="8889106" y="315814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517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08" name="tx108"/>
            <p:cNvSpPr/>
            <p:nvPr/>
          </p:nvSpPr>
          <p:spPr>
            <a:xfrm>
              <a:off x="5006511" y="41066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5221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375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605177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605177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69772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4601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318876" y="6102617"/>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Niue</a:t>
              </a:r>
            </a:p>
          </p:txBody>
        </p:sp>
        <p:sp>
          <p:nvSpPr>
            <p:cNvPr id="124" name="tx124"/>
            <p:cNvSpPr/>
            <p:nvPr/>
          </p:nvSpPr>
          <p:spPr>
            <a:xfrm>
              <a:off x="69648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27277"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0%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Niue DTP drop-out was lower and DTP-MCV drop-out was lower than global drop-out rates, respectively.</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36127"/>
            </a:xfrm>
            <a:custGeom>
              <a:avLst/>
              <a:pathLst>
                <a:path w="2123063" h="136127">
                  <a:moveTo>
                    <a:pt x="0" y="0"/>
                  </a:moveTo>
                  <a:lnTo>
                    <a:pt x="88460" y="0"/>
                  </a:lnTo>
                  <a:lnTo>
                    <a:pt x="176921" y="0"/>
                  </a:lnTo>
                  <a:lnTo>
                    <a:pt x="265382" y="0"/>
                  </a:lnTo>
                  <a:lnTo>
                    <a:pt x="353843" y="37125"/>
                  </a:lnTo>
                  <a:lnTo>
                    <a:pt x="442304" y="2475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86626"/>
                  </a:lnTo>
                  <a:lnTo>
                    <a:pt x="1503836" y="0"/>
                  </a:lnTo>
                  <a:lnTo>
                    <a:pt x="1592297" y="0"/>
                  </a:lnTo>
                  <a:lnTo>
                    <a:pt x="1680758" y="0"/>
                  </a:lnTo>
                  <a:lnTo>
                    <a:pt x="1769219" y="61876"/>
                  </a:lnTo>
                  <a:lnTo>
                    <a:pt x="1857680" y="136127"/>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642979"/>
              <a:ext cx="1326914" cy="0"/>
            </a:xfrm>
            <a:custGeom>
              <a:avLst/>
              <a:pathLst>
                <a:path w="1326914"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path>
              </a:pathLst>
            </a:custGeom>
            <a:ln w="27101" cap="flat">
              <a:solidFill>
                <a:srgbClr val="1CABE2">
                  <a:alpha val="100000"/>
                </a:srgbClr>
              </a:solidFill>
              <a:prstDash val="solid"/>
              <a:round/>
            </a:ln>
          </p:spPr>
          <p:txBody>
            <a:bodyPr/>
            <a:lstStyle/>
            <a:p/>
          </p:txBody>
        </p:sp>
        <p:sp>
          <p:nvSpPr>
            <p:cNvPr id="72" name="tx72"/>
            <p:cNvSpPr/>
            <p:nvPr/>
          </p:nvSpPr>
          <p:spPr>
            <a:xfrm>
              <a:off x="1706424"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3" name="tx73"/>
            <p:cNvSpPr/>
            <p:nvPr/>
          </p:nvSpPr>
          <p:spPr>
            <a:xfrm>
              <a:off x="3217825"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4" name="tx74"/>
            <p:cNvSpPr/>
            <p:nvPr/>
          </p:nvSpPr>
          <p:spPr>
            <a:xfrm>
              <a:off x="2688703"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9500"/>
            </a:xfrm>
            <a:custGeom>
              <a:avLst/>
              <a:pathLst>
                <a:path w="2123063" h="49500">
                  <a:moveTo>
                    <a:pt x="0" y="0"/>
                  </a:moveTo>
                  <a:lnTo>
                    <a:pt x="88460" y="0"/>
                  </a:lnTo>
                  <a:lnTo>
                    <a:pt x="176921" y="0"/>
                  </a:lnTo>
                  <a:lnTo>
                    <a:pt x="265382" y="0"/>
                  </a:lnTo>
                  <a:lnTo>
                    <a:pt x="353843" y="0"/>
                  </a:lnTo>
                  <a:lnTo>
                    <a:pt x="442304" y="4950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160877"/>
            </a:xfrm>
            <a:custGeom>
              <a:avLst/>
              <a:pathLst>
                <a:path w="2123063" h="160877">
                  <a:moveTo>
                    <a:pt x="0" y="0"/>
                  </a:moveTo>
                  <a:lnTo>
                    <a:pt x="88460" y="0"/>
                  </a:lnTo>
                  <a:lnTo>
                    <a:pt x="176921" y="0"/>
                  </a:lnTo>
                  <a:lnTo>
                    <a:pt x="265382" y="160877"/>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1" name="tx121"/>
            <p:cNvSpPr/>
            <p:nvPr/>
          </p:nvSpPr>
          <p:spPr>
            <a:xfrm>
              <a:off x="6012012"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2" name="tx122"/>
            <p:cNvSpPr/>
            <p:nvPr/>
          </p:nvSpPr>
          <p:spPr>
            <a:xfrm>
              <a:off x="5482890"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60877"/>
            </a:xfrm>
            <a:custGeom>
              <a:avLst/>
              <a:pathLst>
                <a:path w="2123063" h="160877">
                  <a:moveTo>
                    <a:pt x="0" y="0"/>
                  </a:moveTo>
                  <a:lnTo>
                    <a:pt x="88460" y="0"/>
                  </a:lnTo>
                  <a:lnTo>
                    <a:pt x="176921" y="0"/>
                  </a:lnTo>
                  <a:lnTo>
                    <a:pt x="265382" y="49500"/>
                  </a:lnTo>
                  <a:lnTo>
                    <a:pt x="353843" y="0"/>
                  </a:lnTo>
                  <a:lnTo>
                    <a:pt x="442304" y="160877"/>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7" name="tx147"/>
            <p:cNvSpPr/>
            <p:nvPr/>
          </p:nvSpPr>
          <p:spPr>
            <a:xfrm>
              <a:off x="5836734"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73253"/>
            </a:xfrm>
            <a:custGeom>
              <a:avLst/>
              <a:pathLst>
                <a:path w="2123063" h="173253">
                  <a:moveTo>
                    <a:pt x="0" y="0"/>
                  </a:moveTo>
                  <a:lnTo>
                    <a:pt x="88460" y="0"/>
                  </a:lnTo>
                  <a:lnTo>
                    <a:pt x="176921" y="0"/>
                  </a:lnTo>
                  <a:lnTo>
                    <a:pt x="265382" y="49500"/>
                  </a:lnTo>
                  <a:lnTo>
                    <a:pt x="353843" y="0"/>
                  </a:lnTo>
                  <a:lnTo>
                    <a:pt x="442304" y="173253"/>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0" name="tx170"/>
            <p:cNvSpPr/>
            <p:nvPr/>
          </p:nvSpPr>
          <p:spPr>
            <a:xfrm>
              <a:off x="827707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358881"/>
            </a:xfrm>
            <a:custGeom>
              <a:avLst/>
              <a:pathLst>
                <a:path w="2123063" h="358881">
                  <a:moveTo>
                    <a:pt x="0" y="0"/>
                  </a:moveTo>
                  <a:lnTo>
                    <a:pt x="88460" y="0"/>
                  </a:lnTo>
                  <a:lnTo>
                    <a:pt x="176921" y="111377"/>
                  </a:lnTo>
                  <a:lnTo>
                    <a:pt x="265382" y="160877"/>
                  </a:lnTo>
                  <a:lnTo>
                    <a:pt x="353843" y="0"/>
                  </a:lnTo>
                  <a:lnTo>
                    <a:pt x="442304" y="358881"/>
                  </a:lnTo>
                  <a:lnTo>
                    <a:pt x="530765" y="0"/>
                  </a:lnTo>
                  <a:lnTo>
                    <a:pt x="619226" y="0"/>
                  </a:lnTo>
                  <a:lnTo>
                    <a:pt x="707687" y="0"/>
                  </a:lnTo>
                  <a:lnTo>
                    <a:pt x="796148" y="0"/>
                  </a:lnTo>
                  <a:lnTo>
                    <a:pt x="884609" y="0"/>
                  </a:lnTo>
                  <a:lnTo>
                    <a:pt x="973070" y="12375"/>
                  </a:lnTo>
                  <a:lnTo>
                    <a:pt x="1061531" y="12375"/>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3" name="tx193"/>
            <p:cNvSpPr/>
            <p:nvPr/>
          </p:nvSpPr>
          <p:spPr>
            <a:xfrm>
              <a:off x="880620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4" name="tx194"/>
            <p:cNvSpPr/>
            <p:nvPr/>
          </p:nvSpPr>
          <p:spPr>
            <a:xfrm>
              <a:off x="827707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5" name="tx195"/>
            <p:cNvSpPr/>
            <p:nvPr/>
          </p:nvSpPr>
          <p:spPr>
            <a:xfrm>
              <a:off x="8630921"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065955" y="4642979"/>
              <a:ext cx="707687" cy="309380"/>
            </a:xfrm>
            <a:custGeom>
              <a:avLst/>
              <a:pathLst>
                <a:path w="707687" h="309380">
                  <a:moveTo>
                    <a:pt x="0" y="309380"/>
                  </a:moveTo>
                  <a:lnTo>
                    <a:pt x="88460" y="0"/>
                  </a:lnTo>
                  <a:lnTo>
                    <a:pt x="176921" y="0"/>
                  </a:lnTo>
                  <a:lnTo>
                    <a:pt x="265382" y="0"/>
                  </a:lnTo>
                  <a:lnTo>
                    <a:pt x="353843" y="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216" name="tx216"/>
            <p:cNvSpPr/>
            <p:nvPr/>
          </p:nvSpPr>
          <p:spPr>
            <a:xfrm>
              <a:off x="7914025" y="486156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217" name="tx217"/>
            <p:cNvSpPr/>
            <p:nvPr/>
          </p:nvSpPr>
          <p:spPr>
            <a:xfrm>
              <a:off x="8806200"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8" name="tx218"/>
            <p:cNvSpPr/>
            <p:nvPr/>
          </p:nvSpPr>
          <p:spPr>
            <a:xfrm>
              <a:off x="827707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19" name="tx219"/>
            <p:cNvSpPr/>
            <p:nvPr/>
          </p:nvSpPr>
          <p:spPr>
            <a:xfrm>
              <a:off x="8630921"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504293" y="398022"/>
              <a:ext cx="48272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Niue,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all vaccines had the same coverage (99%).
Compared to 2019, coverage of 9 vaccines remained constant (BCG, DTP1, DTP3, IPV1, MCV1, MCV2, PCV3, POL3 and ROTAC).
Compared to 2023, coverage of 9 vaccines remained constant (BCG, DTP1, DTP3, IPV1, MCV1, MCV2, PCV3, POL3 and ROTAC).</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64294"/>
            </a:xfrm>
            <a:custGeom>
              <a:avLst/>
              <a:pathLst>
                <a:path w="6480943" h="664294">
                  <a:moveTo>
                    <a:pt x="0" y="0"/>
                  </a:moveTo>
                  <a:lnTo>
                    <a:pt x="270039" y="0"/>
                  </a:lnTo>
                  <a:lnTo>
                    <a:pt x="540078" y="0"/>
                  </a:lnTo>
                  <a:lnTo>
                    <a:pt x="810117" y="189798"/>
                  </a:lnTo>
                  <a:lnTo>
                    <a:pt x="1080157" y="0"/>
                  </a:lnTo>
                  <a:lnTo>
                    <a:pt x="1350196" y="664294"/>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616844"/>
            </a:xfrm>
            <a:custGeom>
              <a:avLst/>
              <a:pathLst>
                <a:path w="6480943" h="616844">
                  <a:moveTo>
                    <a:pt x="0" y="0"/>
                  </a:moveTo>
                  <a:lnTo>
                    <a:pt x="270039" y="0"/>
                  </a:lnTo>
                  <a:lnTo>
                    <a:pt x="540078" y="0"/>
                  </a:lnTo>
                  <a:lnTo>
                    <a:pt x="810117" y="189798"/>
                  </a:lnTo>
                  <a:lnTo>
                    <a:pt x="1080157" y="0"/>
                  </a:lnTo>
                  <a:lnTo>
                    <a:pt x="1350196" y="616844"/>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189798"/>
            </a:xfrm>
            <a:custGeom>
              <a:avLst/>
              <a:pathLst>
                <a:path w="6480943" h="189798">
                  <a:moveTo>
                    <a:pt x="0" y="0"/>
                  </a:moveTo>
                  <a:lnTo>
                    <a:pt x="270039" y="0"/>
                  </a:lnTo>
                  <a:lnTo>
                    <a:pt x="540078" y="0"/>
                  </a:lnTo>
                  <a:lnTo>
                    <a:pt x="810117" y="189798"/>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EE00EE">
                  <a:alpha val="100000"/>
                </a:srgbClr>
              </a:solidFill>
              <a:prstDash val="solid"/>
              <a:round/>
            </a:ln>
          </p:spPr>
          <p:txBody>
            <a:bodyPr/>
            <a:lstStyle/>
            <a:p/>
          </p:txBody>
        </p:sp>
        <p:sp>
          <p:nvSpPr>
            <p:cNvPr id="40" name="pl40"/>
            <p:cNvSpPr/>
            <p:nvPr/>
          </p:nvSpPr>
          <p:spPr>
            <a:xfrm>
              <a:off x="6806080" y="930799"/>
              <a:ext cx="810117" cy="1091341"/>
            </a:xfrm>
            <a:custGeom>
              <a:avLst/>
              <a:pathLst>
                <a:path w="810117" h="1091341">
                  <a:moveTo>
                    <a:pt x="0" y="1091341"/>
                  </a:moveTo>
                  <a:lnTo>
                    <a:pt x="270039" y="0"/>
                  </a:lnTo>
                  <a:lnTo>
                    <a:pt x="540078" y="0"/>
                  </a:lnTo>
                  <a:lnTo>
                    <a:pt x="810117"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616844"/>
            </a:xfrm>
            <a:custGeom>
              <a:avLst/>
              <a:pathLst>
                <a:path w="6480943" h="616844">
                  <a:moveTo>
                    <a:pt x="0" y="0"/>
                  </a:moveTo>
                  <a:lnTo>
                    <a:pt x="270039" y="0"/>
                  </a:lnTo>
                  <a:lnTo>
                    <a:pt x="540078" y="0"/>
                  </a:lnTo>
                  <a:lnTo>
                    <a:pt x="810117" y="616844"/>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376038"/>
            </a:xfrm>
            <a:custGeom>
              <a:avLst/>
              <a:pathLst>
                <a:path w="6480943" h="1376038">
                  <a:moveTo>
                    <a:pt x="0" y="0"/>
                  </a:moveTo>
                  <a:lnTo>
                    <a:pt x="270039" y="0"/>
                  </a:lnTo>
                  <a:lnTo>
                    <a:pt x="540078" y="427046"/>
                  </a:lnTo>
                  <a:lnTo>
                    <a:pt x="810117" y="616844"/>
                  </a:lnTo>
                  <a:lnTo>
                    <a:pt x="1080157" y="0"/>
                  </a:lnTo>
                  <a:lnTo>
                    <a:pt x="1350196" y="1376038"/>
                  </a:lnTo>
                  <a:lnTo>
                    <a:pt x="1620235" y="0"/>
                  </a:lnTo>
                  <a:lnTo>
                    <a:pt x="1890275" y="0"/>
                  </a:lnTo>
                  <a:lnTo>
                    <a:pt x="2160314" y="0"/>
                  </a:lnTo>
                  <a:lnTo>
                    <a:pt x="2430353" y="0"/>
                  </a:lnTo>
                  <a:lnTo>
                    <a:pt x="2700393" y="0"/>
                  </a:lnTo>
                  <a:lnTo>
                    <a:pt x="2970432" y="47449"/>
                  </a:lnTo>
                  <a:lnTo>
                    <a:pt x="3240471" y="47449"/>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FC20E">
                  <a:alpha val="100000"/>
                </a:srgbClr>
              </a:solidFill>
              <a:prstDash val="solid"/>
              <a:round/>
            </a:ln>
          </p:spPr>
          <p:txBody>
            <a:bodyPr/>
            <a:lstStyle/>
            <a:p/>
          </p:txBody>
        </p:sp>
        <p:sp>
          <p:nvSpPr>
            <p:cNvPr id="44" name="pl44"/>
            <p:cNvSpPr/>
            <p:nvPr/>
          </p:nvSpPr>
          <p:spPr>
            <a:xfrm>
              <a:off x="3565609" y="930799"/>
              <a:ext cx="4050589" cy="0"/>
            </a:xfrm>
            <a:custGeom>
              <a:avLst/>
              <a:pathLst>
                <a:path w="4050589"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616844"/>
            </a:xfrm>
            <a:custGeom>
              <a:avLst/>
              <a:pathLst>
                <a:path w="6480943" h="616844">
                  <a:moveTo>
                    <a:pt x="0" y="0"/>
                  </a:moveTo>
                  <a:lnTo>
                    <a:pt x="270039" y="0"/>
                  </a:lnTo>
                  <a:lnTo>
                    <a:pt x="540078" y="0"/>
                  </a:lnTo>
                  <a:lnTo>
                    <a:pt x="810117" y="189798"/>
                  </a:lnTo>
                  <a:lnTo>
                    <a:pt x="1080157" y="0"/>
                  </a:lnTo>
                  <a:lnTo>
                    <a:pt x="1350196" y="616844"/>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5455884" y="930799"/>
              <a:ext cx="2160314" cy="1186240"/>
            </a:xfrm>
            <a:custGeom>
              <a:avLst/>
              <a:pathLst>
                <a:path w="2160314" h="1186240">
                  <a:moveTo>
                    <a:pt x="0" y="1186240"/>
                  </a:moveTo>
                  <a:lnTo>
                    <a:pt x="270039" y="0"/>
                  </a:lnTo>
                  <a:lnTo>
                    <a:pt x="540078" y="0"/>
                  </a:lnTo>
                  <a:lnTo>
                    <a:pt x="810117" y="0"/>
                  </a:lnTo>
                  <a:lnTo>
                    <a:pt x="1080157" y="0"/>
                  </a:lnTo>
                  <a:lnTo>
                    <a:pt x="1350196" y="0"/>
                  </a:lnTo>
                  <a:lnTo>
                    <a:pt x="1620235" y="0"/>
                  </a:lnTo>
                  <a:lnTo>
                    <a:pt x="1890275" y="0"/>
                  </a:lnTo>
                  <a:lnTo>
                    <a:pt x="2160314"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616844"/>
            </a:xfrm>
            <a:custGeom>
              <a:avLst/>
              <a:pathLst>
                <a:path w="6480943" h="616844">
                  <a:moveTo>
                    <a:pt x="0" y="0"/>
                  </a:moveTo>
                  <a:lnTo>
                    <a:pt x="270039" y="0"/>
                  </a:lnTo>
                  <a:lnTo>
                    <a:pt x="540078" y="0"/>
                  </a:lnTo>
                  <a:lnTo>
                    <a:pt x="810117" y="616844"/>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lnTo>
                    <a:pt x="4590668" y="0"/>
                  </a:lnTo>
                  <a:lnTo>
                    <a:pt x="4860707" y="0"/>
                  </a:lnTo>
                  <a:lnTo>
                    <a:pt x="5130746" y="0"/>
                  </a:lnTo>
                  <a:lnTo>
                    <a:pt x="5400786" y="0"/>
                  </a:lnTo>
                  <a:lnTo>
                    <a:pt x="5670825" y="0"/>
                  </a:lnTo>
                  <a:lnTo>
                    <a:pt x="5940864" y="0"/>
                  </a:lnTo>
                  <a:lnTo>
                    <a:pt x="6210904" y="0"/>
                  </a:lnTo>
                  <a:lnTo>
                    <a:pt x="6480943" y="0"/>
                  </a:lnTo>
                </a:path>
              </a:pathLst>
            </a:custGeom>
            <a:ln w="27101" cap="flat">
              <a:solidFill>
                <a:srgbClr val="FB9A99">
                  <a:alpha val="100000"/>
                </a:srgbClr>
              </a:solidFill>
              <a:prstDash val="solid"/>
              <a:round/>
            </a:ln>
          </p:spPr>
          <p:txBody>
            <a:bodyPr/>
            <a:lstStyle/>
            <a:p/>
          </p:txBody>
        </p:sp>
        <p:sp>
          <p:nvSpPr>
            <p:cNvPr id="48" name="pl48"/>
            <p:cNvSpPr/>
            <p:nvPr/>
          </p:nvSpPr>
          <p:spPr>
            <a:xfrm>
              <a:off x="7621240" y="941734"/>
              <a:ext cx="1078150" cy="2338685"/>
            </a:xfrm>
            <a:custGeom>
              <a:avLst/>
              <a:pathLst>
                <a:path w="1078150" h="2338685">
                  <a:moveTo>
                    <a:pt x="1078150" y="2338685"/>
                  </a:moveTo>
                  <a:lnTo>
                    <a:pt x="0" y="0"/>
                  </a:lnTo>
                </a:path>
              </a:pathLst>
            </a:custGeom>
          </p:spPr>
          <p:txBody>
            <a:bodyPr/>
            <a:lstStyle/>
            <a:p/>
          </p:txBody>
        </p:sp>
        <p:sp>
          <p:nvSpPr>
            <p:cNvPr id="49" name="pl49"/>
            <p:cNvSpPr/>
            <p:nvPr/>
          </p:nvSpPr>
          <p:spPr>
            <a:xfrm>
              <a:off x="7633387" y="780002"/>
              <a:ext cx="695196" cy="147157"/>
            </a:xfrm>
            <a:custGeom>
              <a:avLst/>
              <a:pathLst>
                <a:path w="695196" h="147157">
                  <a:moveTo>
                    <a:pt x="695196" y="0"/>
                  </a:moveTo>
                  <a:lnTo>
                    <a:pt x="0" y="147157"/>
                  </a:lnTo>
                </a:path>
              </a:pathLst>
            </a:custGeom>
          </p:spPr>
          <p:txBody>
            <a:bodyPr/>
            <a:lstStyle/>
            <a:p/>
          </p:txBody>
        </p:sp>
        <p:sp>
          <p:nvSpPr>
            <p:cNvPr id="50" name="pl50"/>
            <p:cNvSpPr/>
            <p:nvPr/>
          </p:nvSpPr>
          <p:spPr>
            <a:xfrm>
              <a:off x="7623541" y="941209"/>
              <a:ext cx="1097794" cy="1556404"/>
            </a:xfrm>
            <a:custGeom>
              <a:avLst/>
              <a:pathLst>
                <a:path w="1097794" h="1556404">
                  <a:moveTo>
                    <a:pt x="1097794" y="1556404"/>
                  </a:moveTo>
                  <a:lnTo>
                    <a:pt x="0" y="0"/>
                  </a:lnTo>
                </a:path>
              </a:pathLst>
            </a:custGeom>
          </p:spPr>
          <p:txBody>
            <a:bodyPr/>
            <a:lstStyle/>
            <a:p/>
          </p:txBody>
        </p:sp>
        <p:sp>
          <p:nvSpPr>
            <p:cNvPr id="51" name="pl51"/>
            <p:cNvSpPr/>
            <p:nvPr/>
          </p:nvSpPr>
          <p:spPr>
            <a:xfrm>
              <a:off x="7633950" y="933143"/>
              <a:ext cx="748995" cy="98911"/>
            </a:xfrm>
            <a:custGeom>
              <a:avLst/>
              <a:pathLst>
                <a:path w="748995" h="98911">
                  <a:moveTo>
                    <a:pt x="748995" y="98911"/>
                  </a:moveTo>
                  <a:lnTo>
                    <a:pt x="0" y="0"/>
                  </a:lnTo>
                </a:path>
              </a:pathLst>
            </a:custGeom>
          </p:spPr>
          <p:txBody>
            <a:bodyPr/>
            <a:lstStyle/>
            <a:p/>
          </p:txBody>
        </p:sp>
        <p:sp>
          <p:nvSpPr>
            <p:cNvPr id="52" name="pl52"/>
            <p:cNvSpPr/>
            <p:nvPr/>
          </p:nvSpPr>
          <p:spPr>
            <a:xfrm>
              <a:off x="7621930" y="941600"/>
              <a:ext cx="1097682" cy="2068572"/>
            </a:xfrm>
            <a:custGeom>
              <a:avLst/>
              <a:pathLst>
                <a:path w="1097682" h="2068572">
                  <a:moveTo>
                    <a:pt x="1097682" y="2068572"/>
                  </a:moveTo>
                  <a:lnTo>
                    <a:pt x="0" y="0"/>
                  </a:lnTo>
                </a:path>
              </a:pathLst>
            </a:custGeom>
          </p:spPr>
          <p:txBody>
            <a:bodyPr/>
            <a:lstStyle/>
            <a:p/>
          </p:txBody>
        </p:sp>
        <p:sp>
          <p:nvSpPr>
            <p:cNvPr id="53" name="pl53"/>
            <p:cNvSpPr/>
            <p:nvPr/>
          </p:nvSpPr>
          <p:spPr>
            <a:xfrm>
              <a:off x="7622450" y="941485"/>
              <a:ext cx="1060524" cy="1812961"/>
            </a:xfrm>
            <a:custGeom>
              <a:avLst/>
              <a:pathLst>
                <a:path w="1060524" h="1812961">
                  <a:moveTo>
                    <a:pt x="1060524" y="1812961"/>
                  </a:moveTo>
                  <a:lnTo>
                    <a:pt x="0" y="0"/>
                  </a:lnTo>
                </a:path>
              </a:pathLst>
            </a:custGeom>
          </p:spPr>
          <p:txBody>
            <a:bodyPr/>
            <a:lstStyle/>
            <a:p/>
          </p:txBody>
        </p:sp>
        <p:sp>
          <p:nvSpPr>
            <p:cNvPr id="54" name="pl54"/>
            <p:cNvSpPr/>
            <p:nvPr/>
          </p:nvSpPr>
          <p:spPr>
            <a:xfrm>
              <a:off x="7630645" y="937684"/>
              <a:ext cx="728216" cy="347078"/>
            </a:xfrm>
            <a:custGeom>
              <a:avLst/>
              <a:pathLst>
                <a:path w="728216" h="347078">
                  <a:moveTo>
                    <a:pt x="728216" y="347078"/>
                  </a:moveTo>
                  <a:lnTo>
                    <a:pt x="0" y="0"/>
                  </a:lnTo>
                </a:path>
              </a:pathLst>
            </a:custGeom>
          </p:spPr>
          <p:txBody>
            <a:bodyPr/>
            <a:lstStyle/>
            <a:p/>
          </p:txBody>
        </p:sp>
        <p:sp>
          <p:nvSpPr>
            <p:cNvPr id="55" name="pl55"/>
            <p:cNvSpPr/>
            <p:nvPr/>
          </p:nvSpPr>
          <p:spPr>
            <a:xfrm>
              <a:off x="7623440" y="941236"/>
              <a:ext cx="777501" cy="1120521"/>
            </a:xfrm>
            <a:custGeom>
              <a:avLst/>
              <a:pathLst>
                <a:path w="777501" h="1120521">
                  <a:moveTo>
                    <a:pt x="777501" y="1120521"/>
                  </a:moveTo>
                  <a:lnTo>
                    <a:pt x="0" y="0"/>
                  </a:lnTo>
                </a:path>
              </a:pathLst>
            </a:custGeom>
          </p:spPr>
          <p:txBody>
            <a:bodyPr/>
            <a:lstStyle/>
            <a:p/>
          </p:txBody>
        </p:sp>
        <p:sp>
          <p:nvSpPr>
            <p:cNvPr id="56" name="pl56"/>
            <p:cNvSpPr/>
            <p:nvPr/>
          </p:nvSpPr>
          <p:spPr>
            <a:xfrm>
              <a:off x="7621964" y="941592"/>
              <a:ext cx="736738" cy="1379219"/>
            </a:xfrm>
            <a:custGeom>
              <a:avLst/>
              <a:pathLst>
                <a:path w="736738" h="1379219">
                  <a:moveTo>
                    <a:pt x="736738" y="1379219"/>
                  </a:moveTo>
                  <a:lnTo>
                    <a:pt x="0" y="0"/>
                  </a:lnTo>
                </a:path>
              </a:pathLst>
            </a:custGeom>
          </p:spPr>
          <p:txBody>
            <a:bodyPr/>
            <a:lstStyle/>
            <a:p/>
          </p:txBody>
        </p:sp>
        <p:sp>
          <p:nvSpPr>
            <p:cNvPr id="57" name="pl57"/>
            <p:cNvSpPr/>
            <p:nvPr/>
          </p:nvSpPr>
          <p:spPr>
            <a:xfrm>
              <a:off x="7626556" y="940145"/>
              <a:ext cx="665875" cy="600847"/>
            </a:xfrm>
            <a:custGeom>
              <a:avLst/>
              <a:pathLst>
                <a:path w="665875" h="600847">
                  <a:moveTo>
                    <a:pt x="665875" y="600847"/>
                  </a:moveTo>
                  <a:lnTo>
                    <a:pt x="0" y="0"/>
                  </a:lnTo>
                </a:path>
              </a:pathLst>
            </a:custGeom>
          </p:spPr>
          <p:txBody>
            <a:bodyPr/>
            <a:lstStyle/>
            <a:p/>
          </p:txBody>
        </p:sp>
        <p:sp>
          <p:nvSpPr>
            <p:cNvPr id="58" name="pl58"/>
            <p:cNvSpPr/>
            <p:nvPr/>
          </p:nvSpPr>
          <p:spPr>
            <a:xfrm>
              <a:off x="7624710" y="940852"/>
              <a:ext cx="728063" cy="859878"/>
            </a:xfrm>
            <a:custGeom>
              <a:avLst/>
              <a:pathLst>
                <a:path w="728063" h="859878">
                  <a:moveTo>
                    <a:pt x="728063" y="859878"/>
                  </a:moveTo>
                  <a:lnTo>
                    <a:pt x="0" y="0"/>
                  </a:lnTo>
                </a:path>
              </a:pathLst>
            </a:custGeom>
          </p:spPr>
          <p:txBody>
            <a:bodyPr/>
            <a:lstStyle/>
            <a:p/>
          </p:txBody>
        </p:sp>
        <p:sp>
          <p:nvSpPr>
            <p:cNvPr id="59" name="pg59"/>
            <p:cNvSpPr/>
            <p:nvPr/>
          </p:nvSpPr>
          <p:spPr>
            <a:xfrm>
              <a:off x="8314365" y="328042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332195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1" name="pg61"/>
            <p:cNvSpPr/>
            <p:nvPr/>
          </p:nvSpPr>
          <p:spPr>
            <a:xfrm>
              <a:off x="8260004" y="691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714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3" name="pg63"/>
            <p:cNvSpPr/>
            <p:nvPr/>
          </p:nvSpPr>
          <p:spPr>
            <a:xfrm>
              <a:off x="8368515" y="249761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53915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5" name="pg65"/>
            <p:cNvSpPr/>
            <p:nvPr/>
          </p:nvSpPr>
          <p:spPr>
            <a:xfrm>
              <a:off x="8314365" y="94934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37225" y="9908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99%</a:t>
              </a:r>
            </a:p>
          </p:txBody>
        </p:sp>
        <p:sp>
          <p:nvSpPr>
            <p:cNvPr id="67" name="pg67"/>
            <p:cNvSpPr/>
            <p:nvPr/>
          </p:nvSpPr>
          <p:spPr>
            <a:xfrm>
              <a:off x="8356446" y="301017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2"/>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305171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9" name="pg69"/>
            <p:cNvSpPr/>
            <p:nvPr/>
          </p:nvSpPr>
          <p:spPr>
            <a:xfrm>
              <a:off x="8290281" y="275444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79598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99%</a:t>
              </a:r>
            </a:p>
          </p:txBody>
        </p:sp>
        <p:sp>
          <p:nvSpPr>
            <p:cNvPr id="71" name="pg71"/>
            <p:cNvSpPr/>
            <p:nvPr/>
          </p:nvSpPr>
          <p:spPr>
            <a:xfrm>
              <a:off x="8290281" y="12070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2" name="tx72"/>
            <p:cNvSpPr/>
            <p:nvPr/>
          </p:nvSpPr>
          <p:spPr>
            <a:xfrm>
              <a:off x="8313141" y="12486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99%</a:t>
              </a:r>
            </a:p>
          </p:txBody>
        </p:sp>
        <p:sp>
          <p:nvSpPr>
            <p:cNvPr id="73" name="pg73"/>
            <p:cNvSpPr/>
            <p:nvPr/>
          </p:nvSpPr>
          <p:spPr>
            <a:xfrm>
              <a:off x="8332362" y="198249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02403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99%</a:t>
              </a:r>
            </a:p>
          </p:txBody>
        </p:sp>
        <p:sp>
          <p:nvSpPr>
            <p:cNvPr id="75" name="pg75"/>
            <p:cNvSpPr/>
            <p:nvPr/>
          </p:nvSpPr>
          <p:spPr>
            <a:xfrm>
              <a:off x="8290122" y="224088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28242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77" name="pg77"/>
            <p:cNvSpPr/>
            <p:nvPr/>
          </p:nvSpPr>
          <p:spPr>
            <a:xfrm>
              <a:off x="8223851" y="146413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8" name="tx78"/>
            <p:cNvSpPr/>
            <p:nvPr/>
          </p:nvSpPr>
          <p:spPr>
            <a:xfrm>
              <a:off x="8246711" y="150567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99%</a:t>
              </a:r>
            </a:p>
          </p:txBody>
        </p:sp>
        <p:sp>
          <p:nvSpPr>
            <p:cNvPr id="79" name="pg79"/>
            <p:cNvSpPr/>
            <p:nvPr/>
          </p:nvSpPr>
          <p:spPr>
            <a:xfrm>
              <a:off x="8284194" y="172251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1764054"/>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564595" y="401416"/>
              <a:ext cx="27024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Niue,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all childhood vaccines in the schedule had achieved 99% coverage.
Coverage of 10 vaccines were the same (DTP3, HepB3, Hib3, IPV1, MCV1, MCV2, PcV3, Polio3, RotaC and Rubella) as in 2019.
Coverage of 11 vaccines were the same (DTP3, HPVc, HepB3, Hib3, IPV1, MCV1, MCV2, PcV3, Polio3, RotaC and Rubella) as in 2023.</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46732" y="887626"/>
              <a:ext cx="794380" cy="0"/>
            </a:xfrm>
            <a:custGeom>
              <a:avLst/>
              <a:pathLst>
                <a:path w="794380" h="0">
                  <a:moveTo>
                    <a:pt x="0" y="0"/>
                  </a:moveTo>
                  <a:lnTo>
                    <a:pt x="433298" y="0"/>
                  </a:lnTo>
                  <a:lnTo>
                    <a:pt x="794380" y="0"/>
                  </a:lnTo>
                  <a:lnTo>
                    <a:pt x="794380" y="0"/>
                  </a:lnTo>
                  <a:lnTo>
                    <a:pt x="794380" y="0"/>
                  </a:lnTo>
                  <a:lnTo>
                    <a:pt x="794380"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641112" y="164565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02467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641112"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641112" y="2782699"/>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16171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641112" y="354072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8641112" y="3919743"/>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8641112" y="429875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1" name="pl31"/>
            <p:cNvSpPr/>
            <p:nvPr/>
          </p:nvSpPr>
          <p:spPr>
            <a:xfrm>
              <a:off x="8641112" y="467777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8641112" y="505678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84223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63661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57834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78344"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578344"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78344"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57834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78344"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578344"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578344"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578344"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578344"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578344"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857834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78344"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57834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78344"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578344"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578344"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42" name="tx142"/>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3" name="tx143"/>
            <p:cNvSpPr/>
            <p:nvPr/>
          </p:nvSpPr>
          <p:spPr>
            <a:xfrm>
              <a:off x="609033" y="421971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44" name="tx144"/>
            <p:cNvSpPr/>
            <p:nvPr/>
          </p:nvSpPr>
          <p:spPr>
            <a:xfrm>
              <a:off x="673364" y="3840700"/>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46" name="tx146"/>
            <p:cNvSpPr/>
            <p:nvPr/>
          </p:nvSpPr>
          <p:spPr>
            <a:xfrm>
              <a:off x="609275" y="308121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7" name="tx147"/>
            <p:cNvSpPr/>
            <p:nvPr/>
          </p:nvSpPr>
          <p:spPr>
            <a:xfrm>
              <a:off x="710044" y="2705752"/>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8" name="tx148"/>
            <p:cNvSpPr/>
            <p:nvPr/>
          </p:nvSpPr>
          <p:spPr>
            <a:xfrm>
              <a:off x="728424" y="2324641"/>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29726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Niue,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6944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4442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1939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9437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694430" y="1483505"/>
              <a:ext cx="2249351" cy="788149"/>
            </a:xfrm>
            <a:custGeom>
              <a:avLst/>
              <a:pathLst>
                <a:path w="2249351" h="788149">
                  <a:moveTo>
                    <a:pt x="0" y="788149"/>
                  </a:moveTo>
                  <a:lnTo>
                    <a:pt x="749783" y="0"/>
                  </a:lnTo>
                  <a:lnTo>
                    <a:pt x="1499567" y="0"/>
                  </a:lnTo>
                  <a:lnTo>
                    <a:pt x="2249351" y="0"/>
                  </a:lnTo>
                </a:path>
              </a:pathLst>
            </a:custGeom>
            <a:ln w="29811" cap="flat">
              <a:solidFill>
                <a:srgbClr val="FF0000">
                  <a:alpha val="100000"/>
                </a:srgbClr>
              </a:solidFill>
              <a:prstDash val="solid"/>
              <a:round/>
            </a:ln>
          </p:spPr>
          <p:txBody>
            <a:bodyPr/>
            <a:lstStyle/>
            <a:p/>
          </p:txBody>
        </p:sp>
        <p:sp>
          <p:nvSpPr>
            <p:cNvPr id="22" name="pl22"/>
            <p:cNvSpPr/>
            <p:nvPr/>
          </p:nvSpPr>
          <p:spPr>
            <a:xfrm>
              <a:off x="1694430" y="1483505"/>
              <a:ext cx="2249351" cy="788149"/>
            </a:xfrm>
            <a:custGeom>
              <a:avLst/>
              <a:pathLst>
                <a:path w="2249351" h="788149">
                  <a:moveTo>
                    <a:pt x="0" y="788149"/>
                  </a:moveTo>
                  <a:lnTo>
                    <a:pt x="749783" y="0"/>
                  </a:lnTo>
                  <a:lnTo>
                    <a:pt x="1499567" y="0"/>
                  </a:lnTo>
                  <a:lnTo>
                    <a:pt x="2249351" y="0"/>
                  </a:lnTo>
                </a:path>
              </a:pathLst>
            </a:custGeom>
            <a:ln w="29811" cap="flat">
              <a:solidFill>
                <a:srgbClr val="0058AB">
                  <a:alpha val="100000"/>
                </a:srgbClr>
              </a:solidFill>
              <a:prstDash val="solid"/>
              <a:round/>
            </a:ln>
          </p:spPr>
          <p:txBody>
            <a:bodyPr/>
            <a:lstStyle/>
            <a:p/>
          </p:txBody>
        </p:sp>
        <p:sp>
          <p:nvSpPr>
            <p:cNvPr id="23" name="pt23"/>
            <p:cNvSpPr/>
            <p:nvPr/>
          </p:nvSpPr>
          <p:spPr>
            <a:xfrm>
              <a:off x="1669604"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24193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1691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39189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1669604"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8" name="pt28"/>
            <p:cNvSpPr/>
            <p:nvPr/>
          </p:nvSpPr>
          <p:spPr>
            <a:xfrm>
              <a:off x="241938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9" name="pt29"/>
            <p:cNvSpPr/>
            <p:nvPr/>
          </p:nvSpPr>
          <p:spPr>
            <a:xfrm>
              <a:off x="31691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39189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tx31"/>
            <p:cNvSpPr/>
            <p:nvPr/>
          </p:nvSpPr>
          <p:spPr>
            <a:xfrm>
              <a:off x="1694430"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2" name="tx32"/>
            <p:cNvSpPr/>
            <p:nvPr/>
          </p:nvSpPr>
          <p:spPr>
            <a:xfrm>
              <a:off x="244421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3" name="tx33"/>
            <p:cNvSpPr/>
            <p:nvPr/>
          </p:nvSpPr>
          <p:spPr>
            <a:xfrm>
              <a:off x="31939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4" name="tx34"/>
            <p:cNvSpPr/>
            <p:nvPr/>
          </p:nvSpPr>
          <p:spPr>
            <a:xfrm>
              <a:off x="39437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35" name="tx35"/>
            <p:cNvSpPr/>
            <p:nvPr/>
          </p:nvSpPr>
          <p:spPr>
            <a:xfrm>
              <a:off x="1694430"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36" name="tx36"/>
            <p:cNvSpPr/>
            <p:nvPr/>
          </p:nvSpPr>
          <p:spPr>
            <a:xfrm>
              <a:off x="24442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7" name="tx37"/>
            <p:cNvSpPr/>
            <p:nvPr/>
          </p:nvSpPr>
          <p:spPr>
            <a:xfrm>
              <a:off x="31939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8" name="tx38"/>
            <p:cNvSpPr/>
            <p:nvPr/>
          </p:nvSpPr>
          <p:spPr>
            <a:xfrm>
              <a:off x="39437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39" name="pl3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40" name="rc4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41" name="pl4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2" name="pl4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3" name="pl4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4" name="pl4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5" name="pl4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6" name="pl4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7" name="pl4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48" name="pl4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9" name="pl4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0" name="pl5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1" name="pl5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2" name="pl5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3" name="pl5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54" name="pl54"/>
            <p:cNvSpPr/>
            <p:nvPr/>
          </p:nvSpPr>
          <p:spPr>
            <a:xfrm>
              <a:off x="588782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5" name="pl55"/>
            <p:cNvSpPr/>
            <p:nvPr/>
          </p:nvSpPr>
          <p:spPr>
            <a:xfrm>
              <a:off x="66376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6" name="pl56"/>
            <p:cNvSpPr/>
            <p:nvPr/>
          </p:nvSpPr>
          <p:spPr>
            <a:xfrm>
              <a:off x="738739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7" name="pl57"/>
            <p:cNvSpPr/>
            <p:nvPr/>
          </p:nvSpPr>
          <p:spPr>
            <a:xfrm>
              <a:off x="813718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58" name="pl58"/>
            <p:cNvSpPr/>
            <p:nvPr/>
          </p:nvSpPr>
          <p:spPr>
            <a:xfrm>
              <a:off x="5887829" y="1483505"/>
              <a:ext cx="2249351" cy="788149"/>
            </a:xfrm>
            <a:custGeom>
              <a:avLst/>
              <a:pathLst>
                <a:path w="2249351" h="788149">
                  <a:moveTo>
                    <a:pt x="0" y="788149"/>
                  </a:moveTo>
                  <a:lnTo>
                    <a:pt x="749783" y="0"/>
                  </a:lnTo>
                  <a:lnTo>
                    <a:pt x="1499567" y="0"/>
                  </a:lnTo>
                  <a:lnTo>
                    <a:pt x="2249351" y="0"/>
                  </a:lnTo>
                </a:path>
              </a:pathLst>
            </a:custGeom>
            <a:ln w="29811" cap="flat">
              <a:solidFill>
                <a:srgbClr val="FF0000">
                  <a:alpha val="100000"/>
                </a:srgbClr>
              </a:solidFill>
              <a:prstDash val="solid"/>
              <a:round/>
            </a:ln>
          </p:spPr>
          <p:txBody>
            <a:bodyPr/>
            <a:lstStyle/>
            <a:p/>
          </p:txBody>
        </p:sp>
        <p:sp>
          <p:nvSpPr>
            <p:cNvPr id="59" name="pl59"/>
            <p:cNvSpPr/>
            <p:nvPr/>
          </p:nvSpPr>
          <p:spPr>
            <a:xfrm>
              <a:off x="5887829" y="1483505"/>
              <a:ext cx="2249351" cy="788149"/>
            </a:xfrm>
            <a:custGeom>
              <a:avLst/>
              <a:pathLst>
                <a:path w="2249351" h="788149">
                  <a:moveTo>
                    <a:pt x="0" y="788149"/>
                  </a:moveTo>
                  <a:lnTo>
                    <a:pt x="749783" y="0"/>
                  </a:lnTo>
                  <a:lnTo>
                    <a:pt x="1499567" y="0"/>
                  </a:lnTo>
                  <a:lnTo>
                    <a:pt x="2249351" y="0"/>
                  </a:lnTo>
                </a:path>
              </a:pathLst>
            </a:custGeom>
            <a:ln w="29811" cap="flat">
              <a:solidFill>
                <a:srgbClr val="0058AB">
                  <a:alpha val="100000"/>
                </a:srgbClr>
              </a:solidFill>
              <a:prstDash val="solid"/>
              <a:round/>
            </a:ln>
          </p:spPr>
          <p:txBody>
            <a:bodyPr/>
            <a:lstStyle/>
            <a:p/>
          </p:txBody>
        </p:sp>
        <p:sp>
          <p:nvSpPr>
            <p:cNvPr id="60" name="pt60"/>
            <p:cNvSpPr/>
            <p:nvPr/>
          </p:nvSpPr>
          <p:spPr>
            <a:xfrm>
              <a:off x="5863003"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1" name="pt61"/>
            <p:cNvSpPr/>
            <p:nvPr/>
          </p:nvSpPr>
          <p:spPr>
            <a:xfrm>
              <a:off x="661278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2" name="pt62"/>
            <p:cNvSpPr/>
            <p:nvPr/>
          </p:nvSpPr>
          <p:spPr>
            <a:xfrm>
              <a:off x="7362571"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3" name="pt63"/>
            <p:cNvSpPr/>
            <p:nvPr/>
          </p:nvSpPr>
          <p:spPr>
            <a:xfrm>
              <a:off x="8112355"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64" name="pt64"/>
            <p:cNvSpPr/>
            <p:nvPr/>
          </p:nvSpPr>
          <p:spPr>
            <a:xfrm>
              <a:off x="5863003"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5" name="pt65"/>
            <p:cNvSpPr/>
            <p:nvPr/>
          </p:nvSpPr>
          <p:spPr>
            <a:xfrm>
              <a:off x="6612787"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6" name="pt66"/>
            <p:cNvSpPr/>
            <p:nvPr/>
          </p:nvSpPr>
          <p:spPr>
            <a:xfrm>
              <a:off x="7362571"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7" name="pt67"/>
            <p:cNvSpPr/>
            <p:nvPr/>
          </p:nvSpPr>
          <p:spPr>
            <a:xfrm>
              <a:off x="8112355" y="145867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8" name="tx68"/>
            <p:cNvSpPr/>
            <p:nvPr/>
          </p:nvSpPr>
          <p:spPr>
            <a:xfrm>
              <a:off x="5887829"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9" name="tx69"/>
            <p:cNvSpPr/>
            <p:nvPr/>
          </p:nvSpPr>
          <p:spPr>
            <a:xfrm>
              <a:off x="6637613"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0" name="tx70"/>
            <p:cNvSpPr/>
            <p:nvPr/>
          </p:nvSpPr>
          <p:spPr>
            <a:xfrm>
              <a:off x="7387397"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1" name="tx71"/>
            <p:cNvSpPr/>
            <p:nvPr/>
          </p:nvSpPr>
          <p:spPr>
            <a:xfrm>
              <a:off x="8137181" y="15531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72" name="tx72"/>
            <p:cNvSpPr/>
            <p:nvPr/>
          </p:nvSpPr>
          <p:spPr>
            <a:xfrm>
              <a:off x="5887829"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73" name="tx73"/>
            <p:cNvSpPr/>
            <p:nvPr/>
          </p:nvSpPr>
          <p:spPr>
            <a:xfrm>
              <a:off x="663761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4" name="tx74"/>
            <p:cNvSpPr/>
            <p:nvPr/>
          </p:nvSpPr>
          <p:spPr>
            <a:xfrm>
              <a:off x="7387397"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5" name="tx75"/>
            <p:cNvSpPr/>
            <p:nvPr/>
          </p:nvSpPr>
          <p:spPr>
            <a:xfrm>
              <a:off x="8137181"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6" name="pl7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77" name="rc7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78" name="tx7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79" name="tx7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80" name="tx80"/>
            <p:cNvSpPr/>
            <p:nvPr/>
          </p:nvSpPr>
          <p:spPr>
            <a:xfrm rot="-5400000">
              <a:off x="15664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1" name="tx81"/>
            <p:cNvSpPr/>
            <p:nvPr/>
          </p:nvSpPr>
          <p:spPr>
            <a:xfrm rot="-5400000">
              <a:off x="23162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2" name="tx82"/>
            <p:cNvSpPr/>
            <p:nvPr/>
          </p:nvSpPr>
          <p:spPr>
            <a:xfrm rot="-5400000">
              <a:off x="30659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3" name="tx83"/>
            <p:cNvSpPr/>
            <p:nvPr/>
          </p:nvSpPr>
          <p:spPr>
            <a:xfrm rot="-5400000">
              <a:off x="38157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4" name="tx84"/>
            <p:cNvSpPr/>
            <p:nvPr/>
          </p:nvSpPr>
          <p:spPr>
            <a:xfrm rot="-5400000">
              <a:off x="57598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85" name="tx85"/>
            <p:cNvSpPr/>
            <p:nvPr/>
          </p:nvSpPr>
          <p:spPr>
            <a:xfrm rot="-5400000">
              <a:off x="650961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86" name="tx86"/>
            <p:cNvSpPr/>
            <p:nvPr/>
          </p:nvSpPr>
          <p:spPr>
            <a:xfrm rot="-5400000">
              <a:off x="725936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87" name="tx87"/>
            <p:cNvSpPr/>
            <p:nvPr/>
          </p:nvSpPr>
          <p:spPr>
            <a:xfrm rot="-5400000">
              <a:off x="80091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88" name="tx8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9" name="tx8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90" name="tx9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91" name="tx9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2" name="tx9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5" name="pl9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96" name="pl9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97" name="tx9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98" name="tx9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99" name="tx99"/>
            <p:cNvSpPr/>
            <p:nvPr/>
          </p:nvSpPr>
          <p:spPr>
            <a:xfrm>
              <a:off x="757200" y="398022"/>
              <a:ext cx="51526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Niue, 2021-2024</a:t>
              </a:r>
            </a:p>
          </p:txBody>
        </p:sp>
        <p:sp>
          <p:nvSpPr>
            <p:cNvPr id="100" name="tx10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1" name="tx10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Niue was 2021.
In 2024, first dose (HPV1) programme coverage among girls was 99% and last dose (HPVc) programme coverage was 99%.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60735"/>
            </a:xfrm>
            <a:custGeom>
              <a:avLst/>
              <a:pathLst>
                <a:path w="6444618" h="560735">
                  <a:moveTo>
                    <a:pt x="0" y="0"/>
                  </a:moveTo>
                  <a:lnTo>
                    <a:pt x="268525" y="0"/>
                  </a:lnTo>
                  <a:lnTo>
                    <a:pt x="537051" y="0"/>
                  </a:lnTo>
                  <a:lnTo>
                    <a:pt x="805577" y="160210"/>
                  </a:lnTo>
                  <a:lnTo>
                    <a:pt x="1074103" y="0"/>
                  </a:lnTo>
                  <a:lnTo>
                    <a:pt x="1342628" y="560735"/>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161522"/>
            </a:xfrm>
            <a:custGeom>
              <a:avLst/>
              <a:pathLst>
                <a:path w="6444618" h="1161522">
                  <a:moveTo>
                    <a:pt x="0" y="0"/>
                  </a:moveTo>
                  <a:lnTo>
                    <a:pt x="268525" y="0"/>
                  </a:lnTo>
                  <a:lnTo>
                    <a:pt x="537051" y="360472"/>
                  </a:lnTo>
                  <a:lnTo>
                    <a:pt x="805577" y="520682"/>
                  </a:lnTo>
                  <a:lnTo>
                    <a:pt x="1074103" y="0"/>
                  </a:lnTo>
                  <a:lnTo>
                    <a:pt x="1342628" y="1161522"/>
                  </a:lnTo>
                  <a:lnTo>
                    <a:pt x="1611154" y="0"/>
                  </a:lnTo>
                  <a:lnTo>
                    <a:pt x="1879680" y="0"/>
                  </a:lnTo>
                  <a:lnTo>
                    <a:pt x="2148206" y="0"/>
                  </a:lnTo>
                  <a:lnTo>
                    <a:pt x="2416732" y="0"/>
                  </a:lnTo>
                  <a:lnTo>
                    <a:pt x="2685257" y="0"/>
                  </a:lnTo>
                  <a:lnTo>
                    <a:pt x="2953783" y="40052"/>
                  </a:lnTo>
                  <a:lnTo>
                    <a:pt x="3222309" y="40052"/>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7CAE00">
                  <a:alpha val="100000"/>
                </a:srgbClr>
              </a:solidFill>
              <a:prstDash val="solid"/>
              <a:round/>
            </a:ln>
          </p:spPr>
          <p:txBody>
            <a:bodyPr/>
            <a:lstStyle/>
            <a:p/>
          </p:txBody>
        </p:sp>
        <p:sp>
          <p:nvSpPr>
            <p:cNvPr id="28" name="pl28"/>
            <p:cNvSpPr/>
            <p:nvPr/>
          </p:nvSpPr>
          <p:spPr>
            <a:xfrm>
              <a:off x="3865010" y="1081584"/>
              <a:ext cx="4027886" cy="0"/>
            </a:xfrm>
            <a:custGeom>
              <a:avLst/>
              <a:pathLst>
                <a:path w="4027886"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path>
              </a:pathLst>
            </a:custGeom>
            <a:ln w="27101" cap="flat">
              <a:solidFill>
                <a:srgbClr val="00BFC4">
                  <a:alpha val="100000"/>
                </a:srgbClr>
              </a:solidFill>
              <a:prstDash val="solid"/>
              <a:round/>
            </a:ln>
          </p:spPr>
          <p:txBody>
            <a:bodyPr/>
            <a:lstStyle/>
            <a:p/>
          </p:txBody>
        </p:sp>
        <p:sp>
          <p:nvSpPr>
            <p:cNvPr id="29" name="pl29"/>
            <p:cNvSpPr/>
            <p:nvPr/>
          </p:nvSpPr>
          <p:spPr>
            <a:xfrm>
              <a:off x="7087320" y="1081584"/>
              <a:ext cx="805577" cy="921207"/>
            </a:xfrm>
            <a:custGeom>
              <a:avLst/>
              <a:pathLst>
                <a:path w="805577" h="921207">
                  <a:moveTo>
                    <a:pt x="0" y="921207"/>
                  </a:moveTo>
                  <a:lnTo>
                    <a:pt x="268525" y="0"/>
                  </a:lnTo>
                  <a:lnTo>
                    <a:pt x="537051" y="0"/>
                  </a:lnTo>
                  <a:lnTo>
                    <a:pt x="80557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04320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04320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104320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196441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1592" y="1090483"/>
              <a:ext cx="606620" cy="620865"/>
            </a:xfrm>
            <a:custGeom>
              <a:avLst/>
              <a:pathLst>
                <a:path w="606620" h="620865">
                  <a:moveTo>
                    <a:pt x="606620" y="620865"/>
                  </a:moveTo>
                  <a:lnTo>
                    <a:pt x="0" y="0"/>
                  </a:lnTo>
                </a:path>
              </a:pathLst>
            </a:custGeom>
          </p:spPr>
          <p:txBody>
            <a:bodyPr/>
            <a:lstStyle/>
            <a:p/>
          </p:txBody>
        </p:sp>
        <p:sp>
          <p:nvSpPr>
            <p:cNvPr id="40" name="pl40"/>
            <p:cNvSpPr/>
            <p:nvPr/>
          </p:nvSpPr>
          <p:spPr>
            <a:xfrm>
              <a:off x="7909037" y="995563"/>
              <a:ext cx="252386" cy="80850"/>
            </a:xfrm>
            <a:custGeom>
              <a:avLst/>
              <a:pathLst>
                <a:path w="252386" h="80850">
                  <a:moveTo>
                    <a:pt x="252386" y="0"/>
                  </a:moveTo>
                  <a:lnTo>
                    <a:pt x="0" y="80850"/>
                  </a:lnTo>
                </a:path>
              </a:pathLst>
            </a:custGeom>
          </p:spPr>
          <p:txBody>
            <a:bodyPr/>
            <a:lstStyle/>
            <a:p/>
          </p:txBody>
        </p:sp>
        <p:sp>
          <p:nvSpPr>
            <p:cNvPr id="41" name="pl41"/>
            <p:cNvSpPr/>
            <p:nvPr/>
          </p:nvSpPr>
          <p:spPr>
            <a:xfrm>
              <a:off x="7898867" y="1091099"/>
              <a:ext cx="262555" cy="418434"/>
            </a:xfrm>
            <a:custGeom>
              <a:avLst/>
              <a:pathLst>
                <a:path w="262555" h="418434">
                  <a:moveTo>
                    <a:pt x="262555" y="418434"/>
                  </a:moveTo>
                  <a:lnTo>
                    <a:pt x="0" y="0"/>
                  </a:lnTo>
                </a:path>
              </a:pathLst>
            </a:custGeom>
          </p:spPr>
          <p:txBody>
            <a:bodyPr/>
            <a:lstStyle/>
            <a:p/>
          </p:txBody>
        </p:sp>
        <p:sp>
          <p:nvSpPr>
            <p:cNvPr id="42" name="pl42"/>
            <p:cNvSpPr/>
            <p:nvPr/>
          </p:nvSpPr>
          <p:spPr>
            <a:xfrm>
              <a:off x="7906084" y="1088746"/>
              <a:ext cx="255338" cy="138685"/>
            </a:xfrm>
            <a:custGeom>
              <a:avLst/>
              <a:pathLst>
                <a:path w="255338" h="138685">
                  <a:moveTo>
                    <a:pt x="255338" y="138685"/>
                  </a:moveTo>
                  <a:lnTo>
                    <a:pt x="0" y="0"/>
                  </a:lnTo>
                </a:path>
              </a:pathLst>
            </a:custGeom>
          </p:spPr>
          <p:txBody>
            <a:bodyPr/>
            <a:lstStyle/>
            <a:p/>
          </p:txBody>
        </p:sp>
        <p:sp>
          <p:nvSpPr>
            <p:cNvPr id="43" name="pg43"/>
            <p:cNvSpPr/>
            <p:nvPr/>
          </p:nvSpPr>
          <p:spPr>
            <a:xfrm>
              <a:off x="8092843" y="171134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75219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5" name="pg45"/>
            <p:cNvSpPr/>
            <p:nvPr/>
          </p:nvSpPr>
          <p:spPr>
            <a:xfrm>
              <a:off x="8092843" y="8877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92855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99%</a:t>
              </a:r>
            </a:p>
          </p:txBody>
        </p:sp>
        <p:sp>
          <p:nvSpPr>
            <p:cNvPr id="47" name="pg47"/>
            <p:cNvSpPr/>
            <p:nvPr/>
          </p:nvSpPr>
          <p:spPr>
            <a:xfrm>
              <a:off x="8092843" y="143522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47606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99%</a:t>
              </a:r>
            </a:p>
          </p:txBody>
        </p:sp>
        <p:sp>
          <p:nvSpPr>
            <p:cNvPr id="49" name="pg49"/>
            <p:cNvSpPr/>
            <p:nvPr/>
          </p:nvSpPr>
          <p:spPr>
            <a:xfrm>
              <a:off x="8092843" y="11605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2013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99%</a:t>
              </a:r>
            </a:p>
          </p:txBody>
        </p:sp>
        <p:sp>
          <p:nvSpPr>
            <p:cNvPr id="51" name="pg51"/>
            <p:cNvSpPr/>
            <p:nvPr/>
          </p:nvSpPr>
          <p:spPr>
            <a:xfrm>
              <a:off x="1150927" y="108603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6647" y="11298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515062" y="89372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560782" y="9375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5" name="pg55"/>
            <p:cNvSpPr/>
            <p:nvPr/>
          </p:nvSpPr>
          <p:spPr>
            <a:xfrm>
              <a:off x="3929432" y="89515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5152" y="93896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99</a:t>
              </a:r>
            </a:p>
          </p:txBody>
        </p:sp>
        <p:sp>
          <p:nvSpPr>
            <p:cNvPr id="57" name="pg57"/>
            <p:cNvSpPr/>
            <p:nvPr/>
          </p:nvSpPr>
          <p:spPr>
            <a:xfrm>
              <a:off x="6791907" y="20074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837627" y="20512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252400" y="580629"/>
              <a:ext cx="33734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Niue,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Niue has all 4 of the  SDG vaccines.
In 2024, Niue had achieved at least 90% coverage of all 4 of the  vaccines.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remained constant at 99% between 2023 and 2024.
• There were there were approximately the same number of zero-dose children in 2024. This leaves &lt;100 children without vaccination, vulnerable to vaccine-preventable diseases and a further &lt;100 with incomplete protection.
• Niue accounted for &lt;0.1% of zero-dose children in East Asia and the Pacific (EAPR) and &lt;0.1% of zero-dose children globally.
• MCV1 coverage remained constant at 99% between 2023 and 2024. There were &lt;100 children who missed out on the first measles vaccination.
• MCV2 coverage remained constant at 99% between 2023 and 2024.
• Last dose coverage of HPV vaccination (HPVc) among girls remained constant at 99%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Niue,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Niue.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DAPMHHIV-502652578-1605350</_dlc_DocId>
    <_dlc_DocIdUrl xmlns="9e17fbd9-fb4c-4d20-9ec4-18aa77a91b0d">
      <Url>https://unicef.sharepoint.com/teams/DAPM-Health-HIV/_layouts/15/DocIdRedir.aspx?ID=DAPMHHIV-502652578-1605350</Url>
      <Description>DAPMHHIV-502652578-1605350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ba9d2330-2b83-4fcc-a590-f0e5ee46b382</vt:lpwstr>
  </property>
  <property fmtid="{D5CDD505-2E9C-101B-9397-08002B2CF9AE}" pid="4" name="MediaServiceImageTags">
    <vt:lpwstr/>
  </property>
</Properties>
</file>