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 id="297" r:id="rId5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 Id="rId52" Type="http://schemas.openxmlformats.org/officeDocument/2006/relationships/slide" Target="slides/slide41.xml"/>
<Relationship Id="rId53" Type="http://schemas.openxmlformats.org/officeDocument/2006/relationships/slide" Target="slides/slide42.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7ff32fd1aec5f490f935e2b04b4258c05ede6248.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In 2024, none of the 16 vaccines in the schedule achieved coverage of 90% or more. Vaccine coverage ranged from 28% to 71%.
Since 2004, estimates have been made for 11 new vaccines. HPVc is the newest vaccine reported (2023), which achieved 60% coverage in 2024.
In 2024, Nigeria reported stockouts of vaccines/supplies (BCG, IPV, MCV, MenA, OPV, PCV, Rotavirus, and YFV) (more information on slide 8).</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2356083"/>
              <a:ext cx="6444618" cy="1356692"/>
            </a:xfrm>
            <a:custGeom>
              <a:avLst/>
              <a:pathLst>
                <a:path w="6444618" h="1356692">
                  <a:moveTo>
                    <a:pt x="0" y="1157178"/>
                  </a:moveTo>
                  <a:lnTo>
                    <a:pt x="268525" y="1197081"/>
                  </a:lnTo>
                  <a:lnTo>
                    <a:pt x="537051" y="1197081"/>
                  </a:lnTo>
                  <a:lnTo>
                    <a:pt x="805577" y="1117276"/>
                  </a:lnTo>
                  <a:lnTo>
                    <a:pt x="1074103" y="1077373"/>
                  </a:lnTo>
                  <a:lnTo>
                    <a:pt x="1342628" y="997568"/>
                  </a:lnTo>
                  <a:lnTo>
                    <a:pt x="1611154" y="957665"/>
                  </a:lnTo>
                  <a:lnTo>
                    <a:pt x="1879680" y="837957"/>
                  </a:lnTo>
                  <a:lnTo>
                    <a:pt x="2148206" y="399027"/>
                  </a:lnTo>
                  <a:lnTo>
                    <a:pt x="2416732" y="0"/>
                  </a:lnTo>
                  <a:lnTo>
                    <a:pt x="2685257" y="518735"/>
                  </a:lnTo>
                  <a:lnTo>
                    <a:pt x="2953783" y="798054"/>
                  </a:lnTo>
                  <a:lnTo>
                    <a:pt x="3222309" y="1356692"/>
                  </a:lnTo>
                  <a:lnTo>
                    <a:pt x="3490835" y="1276887"/>
                  </a:lnTo>
                  <a:lnTo>
                    <a:pt x="3759360" y="1077373"/>
                  </a:lnTo>
                  <a:lnTo>
                    <a:pt x="4027886" y="957665"/>
                  </a:lnTo>
                  <a:lnTo>
                    <a:pt x="4296412" y="438929"/>
                  </a:lnTo>
                  <a:lnTo>
                    <a:pt x="4564938" y="319221"/>
                  </a:lnTo>
                  <a:lnTo>
                    <a:pt x="4833464" y="159610"/>
                  </a:lnTo>
                  <a:lnTo>
                    <a:pt x="5101989" y="39902"/>
                  </a:lnTo>
                  <a:lnTo>
                    <a:pt x="5370515" y="119708"/>
                  </a:lnTo>
                  <a:lnTo>
                    <a:pt x="5639041" y="239416"/>
                  </a:lnTo>
                  <a:lnTo>
                    <a:pt x="5907567" y="399027"/>
                  </a:lnTo>
                  <a:lnTo>
                    <a:pt x="6176092" y="79805"/>
                  </a:lnTo>
                  <a:lnTo>
                    <a:pt x="6444618" y="79805"/>
                  </a:lnTo>
                </a:path>
              </a:pathLst>
            </a:custGeom>
            <a:ln w="27101" cap="flat">
              <a:solidFill>
                <a:srgbClr val="F8766D">
                  <a:alpha val="100000"/>
                </a:srgbClr>
              </a:solidFill>
              <a:prstDash val="solid"/>
              <a:round/>
            </a:ln>
          </p:spPr>
          <p:txBody>
            <a:bodyPr/>
            <a:lstStyle/>
            <a:p/>
          </p:txBody>
        </p:sp>
        <p:sp>
          <p:nvSpPr>
            <p:cNvPr id="28" name="pl28"/>
            <p:cNvSpPr/>
            <p:nvPr/>
          </p:nvSpPr>
          <p:spPr>
            <a:xfrm>
              <a:off x="1448278" y="2595499"/>
              <a:ext cx="6444618" cy="1675914"/>
            </a:xfrm>
            <a:custGeom>
              <a:avLst/>
              <a:pathLst>
                <a:path w="6444618" h="1675914">
                  <a:moveTo>
                    <a:pt x="0" y="1516303"/>
                  </a:moveTo>
                  <a:lnTo>
                    <a:pt x="268525" y="1596108"/>
                  </a:lnTo>
                  <a:lnTo>
                    <a:pt x="537051" y="1675914"/>
                  </a:lnTo>
                  <a:lnTo>
                    <a:pt x="805577" y="1516303"/>
                  </a:lnTo>
                  <a:lnTo>
                    <a:pt x="1074103" y="1356692"/>
                  </a:lnTo>
                  <a:lnTo>
                    <a:pt x="1342628" y="1236984"/>
                  </a:lnTo>
                  <a:lnTo>
                    <a:pt x="1611154" y="1077373"/>
                  </a:lnTo>
                  <a:lnTo>
                    <a:pt x="1879680" y="997568"/>
                  </a:lnTo>
                  <a:lnTo>
                    <a:pt x="2148206" y="558638"/>
                  </a:lnTo>
                  <a:lnTo>
                    <a:pt x="2416732" y="159610"/>
                  </a:lnTo>
                  <a:lnTo>
                    <a:pt x="2685257" y="438929"/>
                  </a:lnTo>
                  <a:lnTo>
                    <a:pt x="2953783" y="558638"/>
                  </a:lnTo>
                  <a:lnTo>
                    <a:pt x="3222309" y="1236984"/>
                  </a:lnTo>
                  <a:lnTo>
                    <a:pt x="3490835" y="1117276"/>
                  </a:lnTo>
                  <a:lnTo>
                    <a:pt x="3759360" y="957665"/>
                  </a:lnTo>
                  <a:lnTo>
                    <a:pt x="4027886" y="997568"/>
                  </a:lnTo>
                  <a:lnTo>
                    <a:pt x="4296412" y="558638"/>
                  </a:lnTo>
                  <a:lnTo>
                    <a:pt x="4564938" y="478832"/>
                  </a:lnTo>
                  <a:lnTo>
                    <a:pt x="4833464" y="239416"/>
                  </a:lnTo>
                  <a:lnTo>
                    <a:pt x="5101989" y="39902"/>
                  </a:lnTo>
                  <a:lnTo>
                    <a:pt x="5370515" y="199513"/>
                  </a:lnTo>
                  <a:lnTo>
                    <a:pt x="5639041" y="239416"/>
                  </a:lnTo>
                  <a:lnTo>
                    <a:pt x="5907567" y="319221"/>
                  </a:lnTo>
                  <a:lnTo>
                    <a:pt x="6176092" y="0"/>
                  </a:lnTo>
                  <a:lnTo>
                    <a:pt x="6444618" y="0"/>
                  </a:lnTo>
                </a:path>
              </a:pathLst>
            </a:custGeom>
            <a:ln w="27101" cap="flat">
              <a:solidFill>
                <a:srgbClr val="7CAE00">
                  <a:alpha val="100000"/>
                </a:srgbClr>
              </a:solidFill>
              <a:prstDash val="solid"/>
              <a:round/>
            </a:ln>
          </p:spPr>
          <p:txBody>
            <a:bodyPr/>
            <a:lstStyle/>
            <a:p/>
          </p:txBody>
        </p:sp>
        <p:sp>
          <p:nvSpPr>
            <p:cNvPr id="29" name="pl29"/>
            <p:cNvSpPr/>
            <p:nvPr/>
          </p:nvSpPr>
          <p:spPr>
            <a:xfrm>
              <a:off x="1448278" y="2715208"/>
              <a:ext cx="6444618" cy="1356692"/>
            </a:xfrm>
            <a:custGeom>
              <a:avLst/>
              <a:pathLst>
                <a:path w="6444618" h="1356692">
                  <a:moveTo>
                    <a:pt x="0" y="1236984"/>
                  </a:moveTo>
                  <a:lnTo>
                    <a:pt x="268525" y="1276887"/>
                  </a:lnTo>
                  <a:lnTo>
                    <a:pt x="537051" y="1356692"/>
                  </a:lnTo>
                  <a:lnTo>
                    <a:pt x="805577" y="1197081"/>
                  </a:lnTo>
                  <a:lnTo>
                    <a:pt x="1074103" y="1077373"/>
                  </a:lnTo>
                  <a:lnTo>
                    <a:pt x="1342628" y="917762"/>
                  </a:lnTo>
                  <a:lnTo>
                    <a:pt x="1611154" y="798054"/>
                  </a:lnTo>
                  <a:lnTo>
                    <a:pt x="1879680" y="917762"/>
                  </a:lnTo>
                  <a:lnTo>
                    <a:pt x="2148206" y="438929"/>
                  </a:lnTo>
                  <a:lnTo>
                    <a:pt x="2416732" y="0"/>
                  </a:lnTo>
                  <a:lnTo>
                    <a:pt x="2685257" y="319221"/>
                  </a:lnTo>
                  <a:lnTo>
                    <a:pt x="2953783" y="438929"/>
                  </a:lnTo>
                  <a:lnTo>
                    <a:pt x="3222309" y="917762"/>
                  </a:lnTo>
                  <a:lnTo>
                    <a:pt x="3490835" y="877859"/>
                  </a:lnTo>
                  <a:lnTo>
                    <a:pt x="3759360" y="877859"/>
                  </a:lnTo>
                  <a:lnTo>
                    <a:pt x="4027886" y="877859"/>
                  </a:lnTo>
                  <a:lnTo>
                    <a:pt x="4296412" y="638443"/>
                  </a:lnTo>
                  <a:lnTo>
                    <a:pt x="4564938" y="399027"/>
                  </a:lnTo>
                  <a:lnTo>
                    <a:pt x="4833464" y="319221"/>
                  </a:lnTo>
                  <a:lnTo>
                    <a:pt x="5101989" y="239416"/>
                  </a:lnTo>
                  <a:lnTo>
                    <a:pt x="5370515" y="159610"/>
                  </a:lnTo>
                  <a:lnTo>
                    <a:pt x="5639041" y="319221"/>
                  </a:lnTo>
                  <a:lnTo>
                    <a:pt x="5907567" y="518735"/>
                  </a:lnTo>
                  <a:lnTo>
                    <a:pt x="6176092" y="399027"/>
                  </a:lnTo>
                  <a:lnTo>
                    <a:pt x="6444618" y="279319"/>
                  </a:lnTo>
                </a:path>
              </a:pathLst>
            </a:custGeom>
            <a:ln w="27101" cap="flat">
              <a:solidFill>
                <a:srgbClr val="00BFC4">
                  <a:alpha val="100000"/>
                </a:srgbClr>
              </a:solidFill>
              <a:prstDash val="solid"/>
              <a:round/>
            </a:ln>
          </p:spPr>
          <p:txBody>
            <a:bodyPr/>
            <a:lstStyle/>
            <a:p/>
          </p:txBody>
        </p:sp>
        <p:sp>
          <p:nvSpPr>
            <p:cNvPr id="30" name="pl30"/>
            <p:cNvSpPr/>
            <p:nvPr/>
          </p:nvSpPr>
          <p:spPr>
            <a:xfrm>
              <a:off x="6550268" y="3752678"/>
              <a:ext cx="1342628" cy="1157178"/>
            </a:xfrm>
            <a:custGeom>
              <a:avLst/>
              <a:pathLst>
                <a:path w="1342628" h="1157178">
                  <a:moveTo>
                    <a:pt x="0" y="1157178"/>
                  </a:moveTo>
                  <a:lnTo>
                    <a:pt x="268525" y="0"/>
                  </a:lnTo>
                  <a:lnTo>
                    <a:pt x="537051" y="159610"/>
                  </a:lnTo>
                  <a:lnTo>
                    <a:pt x="805577" y="319221"/>
                  </a:lnTo>
                  <a:lnTo>
                    <a:pt x="1074103" y="199513"/>
                  </a:lnTo>
                  <a:lnTo>
                    <a:pt x="1342628" y="119708"/>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239751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255712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295615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383401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347488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407342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391381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6511892" y="487148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10353" y="2381199"/>
              <a:ext cx="251069" cy="51134"/>
            </a:xfrm>
            <a:custGeom>
              <a:avLst/>
              <a:pathLst>
                <a:path w="251069" h="51134">
                  <a:moveTo>
                    <a:pt x="251069" y="0"/>
                  </a:moveTo>
                  <a:lnTo>
                    <a:pt x="0" y="51134"/>
                  </a:lnTo>
                </a:path>
              </a:pathLst>
            </a:custGeom>
          </p:spPr>
          <p:txBody>
            <a:bodyPr/>
            <a:lstStyle/>
            <a:p/>
          </p:txBody>
        </p:sp>
        <p:sp>
          <p:nvSpPr>
            <p:cNvPr id="41" name="pl41"/>
            <p:cNvSpPr/>
            <p:nvPr/>
          </p:nvSpPr>
          <p:spPr>
            <a:xfrm>
              <a:off x="7910442" y="2598903"/>
              <a:ext cx="250981" cy="48685"/>
            </a:xfrm>
            <a:custGeom>
              <a:avLst/>
              <a:pathLst>
                <a:path w="250981" h="48685">
                  <a:moveTo>
                    <a:pt x="250981" y="48685"/>
                  </a:moveTo>
                  <a:lnTo>
                    <a:pt x="0" y="0"/>
                  </a:lnTo>
                </a:path>
              </a:pathLst>
            </a:custGeom>
          </p:spPr>
          <p:txBody>
            <a:bodyPr/>
            <a:lstStyle/>
            <a:p/>
          </p:txBody>
        </p:sp>
        <p:sp>
          <p:nvSpPr>
            <p:cNvPr id="42" name="pl42"/>
            <p:cNvSpPr/>
            <p:nvPr/>
          </p:nvSpPr>
          <p:spPr>
            <a:xfrm>
              <a:off x="7911385" y="2994527"/>
              <a:ext cx="250038" cy="7"/>
            </a:xfrm>
            <a:custGeom>
              <a:avLst/>
              <a:pathLst>
                <a:path w="250038" h="7">
                  <a:moveTo>
                    <a:pt x="250038" y="7"/>
                  </a:moveTo>
                  <a:lnTo>
                    <a:pt x="0" y="0"/>
                  </a:lnTo>
                </a:path>
              </a:pathLst>
            </a:custGeom>
          </p:spPr>
          <p:txBody>
            <a:bodyPr/>
            <a:lstStyle/>
            <a:p/>
          </p:txBody>
        </p:sp>
        <p:sp>
          <p:nvSpPr>
            <p:cNvPr id="43" name="pl43"/>
            <p:cNvSpPr/>
            <p:nvPr/>
          </p:nvSpPr>
          <p:spPr>
            <a:xfrm>
              <a:off x="7911385" y="3872387"/>
              <a:ext cx="250038" cy="2"/>
            </a:xfrm>
            <a:custGeom>
              <a:avLst/>
              <a:pathLst>
                <a:path w="250038" h="2">
                  <a:moveTo>
                    <a:pt x="250038" y="2"/>
                  </a:moveTo>
                  <a:lnTo>
                    <a:pt x="0" y="0"/>
                  </a:lnTo>
                </a:path>
              </a:pathLst>
            </a:custGeom>
          </p:spPr>
          <p:txBody>
            <a:bodyPr/>
            <a:lstStyle/>
            <a:p/>
          </p:txBody>
        </p:sp>
        <p:sp>
          <p:nvSpPr>
            <p:cNvPr id="44" name="pg44"/>
            <p:cNvSpPr/>
            <p:nvPr/>
          </p:nvSpPr>
          <p:spPr>
            <a:xfrm>
              <a:off x="8092843" y="2286546"/>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2327388"/>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71%</a:t>
              </a:r>
            </a:p>
          </p:txBody>
        </p:sp>
        <p:sp>
          <p:nvSpPr>
            <p:cNvPr id="46" name="pg46"/>
            <p:cNvSpPr/>
            <p:nvPr/>
          </p:nvSpPr>
          <p:spPr>
            <a:xfrm>
              <a:off x="8092843" y="2559741"/>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260058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67%</a:t>
              </a:r>
            </a:p>
          </p:txBody>
        </p:sp>
        <p:sp>
          <p:nvSpPr>
            <p:cNvPr id="48" name="pg48"/>
            <p:cNvSpPr/>
            <p:nvPr/>
          </p:nvSpPr>
          <p:spPr>
            <a:xfrm>
              <a:off x="8092843" y="2903549"/>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2944390"/>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57%</a:t>
              </a:r>
            </a:p>
          </p:txBody>
        </p:sp>
        <p:sp>
          <p:nvSpPr>
            <p:cNvPr id="50" name="pg50"/>
            <p:cNvSpPr/>
            <p:nvPr/>
          </p:nvSpPr>
          <p:spPr>
            <a:xfrm>
              <a:off x="8092843" y="378140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382224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35%</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51015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Nigeria,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57%.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was below the 95% target and MCV2 coverage was below the 95% target.
Between 2023 and 2024, 2 vaccines increased coverage, 0 declined and 2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30104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15586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01067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7284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58326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3213567"/>
              <a:ext cx="249522" cy="660072"/>
            </a:xfrm>
            <a:prstGeom prst="rect">
              <a:avLst/>
            </a:prstGeom>
            <a:solidFill>
              <a:srgbClr val="1CABE2">
                <a:alpha val="100000"/>
              </a:srgbClr>
            </a:solidFill>
          </p:spPr>
          <p:txBody>
            <a:bodyPr/>
            <a:lstStyle/>
            <a:p/>
          </p:txBody>
        </p:sp>
        <p:sp>
          <p:nvSpPr>
            <p:cNvPr id="22" name="rc22"/>
            <p:cNvSpPr/>
            <p:nvPr/>
          </p:nvSpPr>
          <p:spPr>
            <a:xfrm>
              <a:off x="1573521" y="3181477"/>
              <a:ext cx="249522" cy="692162"/>
            </a:xfrm>
            <a:prstGeom prst="rect">
              <a:avLst/>
            </a:prstGeom>
            <a:solidFill>
              <a:srgbClr val="1CABE2">
                <a:alpha val="100000"/>
              </a:srgbClr>
            </a:solidFill>
          </p:spPr>
          <p:txBody>
            <a:bodyPr/>
            <a:lstStyle/>
            <a:p/>
          </p:txBody>
        </p:sp>
        <p:sp>
          <p:nvSpPr>
            <p:cNvPr id="23" name="rc23"/>
            <p:cNvSpPr/>
            <p:nvPr/>
          </p:nvSpPr>
          <p:spPr>
            <a:xfrm>
              <a:off x="1850769" y="3162799"/>
              <a:ext cx="249522" cy="710840"/>
            </a:xfrm>
            <a:prstGeom prst="rect">
              <a:avLst/>
            </a:prstGeom>
            <a:solidFill>
              <a:srgbClr val="1CABE2">
                <a:alpha val="100000"/>
              </a:srgbClr>
            </a:solidFill>
          </p:spPr>
          <p:txBody>
            <a:bodyPr/>
            <a:lstStyle/>
            <a:p/>
          </p:txBody>
        </p:sp>
        <p:sp>
          <p:nvSpPr>
            <p:cNvPr id="24" name="rc24"/>
            <p:cNvSpPr/>
            <p:nvPr/>
          </p:nvSpPr>
          <p:spPr>
            <a:xfrm>
              <a:off x="2128016" y="3169129"/>
              <a:ext cx="249522" cy="704510"/>
            </a:xfrm>
            <a:prstGeom prst="rect">
              <a:avLst/>
            </a:prstGeom>
            <a:solidFill>
              <a:srgbClr val="1CABE2">
                <a:alpha val="100000"/>
              </a:srgbClr>
            </a:solidFill>
          </p:spPr>
          <p:txBody>
            <a:bodyPr/>
            <a:lstStyle/>
            <a:p/>
          </p:txBody>
        </p:sp>
        <p:sp>
          <p:nvSpPr>
            <p:cNvPr id="25" name="rc25"/>
            <p:cNvSpPr/>
            <p:nvPr/>
          </p:nvSpPr>
          <p:spPr>
            <a:xfrm>
              <a:off x="2405264" y="3165478"/>
              <a:ext cx="249522" cy="708161"/>
            </a:xfrm>
            <a:prstGeom prst="rect">
              <a:avLst/>
            </a:prstGeom>
            <a:solidFill>
              <a:srgbClr val="1CABE2">
                <a:alpha val="100000"/>
              </a:srgbClr>
            </a:solidFill>
          </p:spPr>
          <p:txBody>
            <a:bodyPr/>
            <a:lstStyle/>
            <a:p/>
          </p:txBody>
        </p:sp>
        <p:sp>
          <p:nvSpPr>
            <p:cNvPr id="26" name="rc26"/>
            <p:cNvSpPr/>
            <p:nvPr/>
          </p:nvSpPr>
          <p:spPr>
            <a:xfrm>
              <a:off x="2682512" y="3173505"/>
              <a:ext cx="249522" cy="700134"/>
            </a:xfrm>
            <a:prstGeom prst="rect">
              <a:avLst/>
            </a:prstGeom>
            <a:solidFill>
              <a:srgbClr val="1CABE2">
                <a:alpha val="100000"/>
              </a:srgbClr>
            </a:solidFill>
          </p:spPr>
          <p:txBody>
            <a:bodyPr/>
            <a:lstStyle/>
            <a:p/>
          </p:txBody>
        </p:sp>
        <p:sp>
          <p:nvSpPr>
            <p:cNvPr id="27" name="rc27"/>
            <p:cNvSpPr/>
            <p:nvPr/>
          </p:nvSpPr>
          <p:spPr>
            <a:xfrm>
              <a:off x="2959759" y="3170266"/>
              <a:ext cx="249522" cy="703373"/>
            </a:xfrm>
            <a:prstGeom prst="rect">
              <a:avLst/>
            </a:prstGeom>
            <a:solidFill>
              <a:srgbClr val="1CABE2">
                <a:alpha val="100000"/>
              </a:srgbClr>
            </a:solidFill>
          </p:spPr>
          <p:txBody>
            <a:bodyPr/>
            <a:lstStyle/>
            <a:p/>
          </p:txBody>
        </p:sp>
        <p:sp>
          <p:nvSpPr>
            <p:cNvPr id="28" name="rc28"/>
            <p:cNvSpPr/>
            <p:nvPr/>
          </p:nvSpPr>
          <p:spPr>
            <a:xfrm>
              <a:off x="3237007" y="3196727"/>
              <a:ext cx="249522" cy="676912"/>
            </a:xfrm>
            <a:prstGeom prst="rect">
              <a:avLst/>
            </a:prstGeom>
            <a:solidFill>
              <a:srgbClr val="1CABE2">
                <a:alpha val="100000"/>
              </a:srgbClr>
            </a:solidFill>
          </p:spPr>
          <p:txBody>
            <a:bodyPr/>
            <a:lstStyle/>
            <a:p/>
          </p:txBody>
        </p:sp>
        <p:sp>
          <p:nvSpPr>
            <p:cNvPr id="29" name="rc29"/>
            <p:cNvSpPr/>
            <p:nvPr/>
          </p:nvSpPr>
          <p:spPr>
            <a:xfrm>
              <a:off x="3514255" y="3337834"/>
              <a:ext cx="249522" cy="535806"/>
            </a:xfrm>
            <a:prstGeom prst="rect">
              <a:avLst/>
            </a:prstGeom>
            <a:solidFill>
              <a:srgbClr val="1CABE2">
                <a:alpha val="100000"/>
              </a:srgbClr>
            </a:solidFill>
          </p:spPr>
          <p:txBody>
            <a:bodyPr/>
            <a:lstStyle/>
            <a:p/>
          </p:txBody>
        </p:sp>
        <p:sp>
          <p:nvSpPr>
            <p:cNvPr id="30" name="rc30"/>
            <p:cNvSpPr/>
            <p:nvPr/>
          </p:nvSpPr>
          <p:spPr>
            <a:xfrm>
              <a:off x="3791502" y="3474152"/>
              <a:ext cx="249522" cy="399488"/>
            </a:xfrm>
            <a:prstGeom prst="rect">
              <a:avLst/>
            </a:prstGeom>
            <a:solidFill>
              <a:srgbClr val="1CABE2">
                <a:alpha val="100000"/>
              </a:srgbClr>
            </a:solidFill>
          </p:spPr>
          <p:txBody>
            <a:bodyPr/>
            <a:lstStyle/>
            <a:p/>
          </p:txBody>
        </p:sp>
        <p:sp>
          <p:nvSpPr>
            <p:cNvPr id="31" name="rc31"/>
            <p:cNvSpPr/>
            <p:nvPr/>
          </p:nvSpPr>
          <p:spPr>
            <a:xfrm>
              <a:off x="4068750" y="3269741"/>
              <a:ext cx="249522" cy="603898"/>
            </a:xfrm>
            <a:prstGeom prst="rect">
              <a:avLst/>
            </a:prstGeom>
            <a:solidFill>
              <a:srgbClr val="1CABE2">
                <a:alpha val="100000"/>
              </a:srgbClr>
            </a:solidFill>
          </p:spPr>
          <p:txBody>
            <a:bodyPr/>
            <a:lstStyle/>
            <a:p/>
          </p:txBody>
        </p:sp>
        <p:sp>
          <p:nvSpPr>
            <p:cNvPr id="32" name="rc32"/>
            <p:cNvSpPr/>
            <p:nvPr/>
          </p:nvSpPr>
          <p:spPr>
            <a:xfrm>
              <a:off x="4345998" y="3149418"/>
              <a:ext cx="249522" cy="724221"/>
            </a:xfrm>
            <a:prstGeom prst="rect">
              <a:avLst/>
            </a:prstGeom>
            <a:solidFill>
              <a:srgbClr val="1CABE2">
                <a:alpha val="100000"/>
              </a:srgbClr>
            </a:solidFill>
          </p:spPr>
          <p:txBody>
            <a:bodyPr/>
            <a:lstStyle/>
            <a:p/>
          </p:txBody>
        </p:sp>
        <p:sp>
          <p:nvSpPr>
            <p:cNvPr id="33" name="rc33"/>
            <p:cNvSpPr/>
            <p:nvPr/>
          </p:nvSpPr>
          <p:spPr>
            <a:xfrm>
              <a:off x="4623245" y="2922381"/>
              <a:ext cx="249522" cy="951258"/>
            </a:xfrm>
            <a:prstGeom prst="rect">
              <a:avLst/>
            </a:prstGeom>
            <a:solidFill>
              <a:srgbClr val="1CABE2">
                <a:alpha val="100000"/>
              </a:srgbClr>
            </a:solidFill>
          </p:spPr>
          <p:txBody>
            <a:bodyPr/>
            <a:lstStyle/>
            <a:p/>
          </p:txBody>
        </p:sp>
        <p:sp>
          <p:nvSpPr>
            <p:cNvPr id="34" name="rc34"/>
            <p:cNvSpPr/>
            <p:nvPr/>
          </p:nvSpPr>
          <p:spPr>
            <a:xfrm>
              <a:off x="4900493" y="2943310"/>
              <a:ext cx="249522" cy="930329"/>
            </a:xfrm>
            <a:prstGeom prst="rect">
              <a:avLst/>
            </a:prstGeom>
            <a:solidFill>
              <a:srgbClr val="1CABE2">
                <a:alpha val="100000"/>
              </a:srgbClr>
            </a:solidFill>
          </p:spPr>
          <p:txBody>
            <a:bodyPr/>
            <a:lstStyle/>
            <a:p/>
          </p:txBody>
        </p:sp>
        <p:sp>
          <p:nvSpPr>
            <p:cNvPr id="35" name="rc35"/>
            <p:cNvSpPr/>
            <p:nvPr/>
          </p:nvSpPr>
          <p:spPr>
            <a:xfrm>
              <a:off x="5177741" y="3010838"/>
              <a:ext cx="249522" cy="862801"/>
            </a:xfrm>
            <a:prstGeom prst="rect">
              <a:avLst/>
            </a:prstGeom>
            <a:solidFill>
              <a:srgbClr val="1CABE2">
                <a:alpha val="100000"/>
              </a:srgbClr>
            </a:solidFill>
          </p:spPr>
          <p:txBody>
            <a:bodyPr/>
            <a:lstStyle/>
            <a:p/>
          </p:txBody>
        </p:sp>
        <p:sp>
          <p:nvSpPr>
            <p:cNvPr id="36" name="rc36"/>
            <p:cNvSpPr/>
            <p:nvPr/>
          </p:nvSpPr>
          <p:spPr>
            <a:xfrm>
              <a:off x="5454988" y="3057175"/>
              <a:ext cx="249522" cy="816465"/>
            </a:xfrm>
            <a:prstGeom prst="rect">
              <a:avLst/>
            </a:prstGeom>
            <a:solidFill>
              <a:srgbClr val="1CABE2">
                <a:alpha val="100000"/>
              </a:srgbClr>
            </a:solidFill>
          </p:spPr>
          <p:txBody>
            <a:bodyPr/>
            <a:lstStyle/>
            <a:p/>
          </p:txBody>
        </p:sp>
        <p:sp>
          <p:nvSpPr>
            <p:cNvPr id="37" name="rc37"/>
            <p:cNvSpPr/>
            <p:nvPr/>
          </p:nvSpPr>
          <p:spPr>
            <a:xfrm>
              <a:off x="5732236" y="3268613"/>
              <a:ext cx="249522" cy="605027"/>
            </a:xfrm>
            <a:prstGeom prst="rect">
              <a:avLst/>
            </a:prstGeom>
            <a:solidFill>
              <a:srgbClr val="1CABE2">
                <a:alpha val="100000"/>
              </a:srgbClr>
            </a:solidFill>
          </p:spPr>
          <p:txBody>
            <a:bodyPr/>
            <a:lstStyle/>
            <a:p/>
          </p:txBody>
        </p:sp>
        <p:sp>
          <p:nvSpPr>
            <p:cNvPr id="38" name="rc38"/>
            <p:cNvSpPr/>
            <p:nvPr/>
          </p:nvSpPr>
          <p:spPr>
            <a:xfrm>
              <a:off x="6009484" y="3318622"/>
              <a:ext cx="249522" cy="555017"/>
            </a:xfrm>
            <a:prstGeom prst="rect">
              <a:avLst/>
            </a:prstGeom>
            <a:solidFill>
              <a:srgbClr val="1CABE2">
                <a:alpha val="100000"/>
              </a:srgbClr>
            </a:solidFill>
          </p:spPr>
          <p:txBody>
            <a:bodyPr/>
            <a:lstStyle/>
            <a:p/>
          </p:txBody>
        </p:sp>
        <p:sp>
          <p:nvSpPr>
            <p:cNvPr id="39" name="rc39"/>
            <p:cNvSpPr/>
            <p:nvPr/>
          </p:nvSpPr>
          <p:spPr>
            <a:xfrm>
              <a:off x="6286731" y="3383967"/>
              <a:ext cx="249522" cy="489672"/>
            </a:xfrm>
            <a:prstGeom prst="rect">
              <a:avLst/>
            </a:prstGeom>
            <a:solidFill>
              <a:srgbClr val="1CABE2">
                <a:alpha val="100000"/>
              </a:srgbClr>
            </a:solidFill>
          </p:spPr>
          <p:txBody>
            <a:bodyPr/>
            <a:lstStyle/>
            <a:p/>
          </p:txBody>
        </p:sp>
        <p:sp>
          <p:nvSpPr>
            <p:cNvPr id="40" name="rc40"/>
            <p:cNvSpPr/>
            <p:nvPr/>
          </p:nvSpPr>
          <p:spPr>
            <a:xfrm>
              <a:off x="6563979" y="3433905"/>
              <a:ext cx="249522" cy="439734"/>
            </a:xfrm>
            <a:prstGeom prst="rect">
              <a:avLst/>
            </a:prstGeom>
            <a:solidFill>
              <a:srgbClr val="1CABE2">
                <a:alpha val="100000"/>
              </a:srgbClr>
            </a:solidFill>
          </p:spPr>
          <p:txBody>
            <a:bodyPr/>
            <a:lstStyle/>
            <a:p/>
          </p:txBody>
        </p:sp>
        <p:sp>
          <p:nvSpPr>
            <p:cNvPr id="41" name="rc41"/>
            <p:cNvSpPr/>
            <p:nvPr/>
          </p:nvSpPr>
          <p:spPr>
            <a:xfrm>
              <a:off x="6841227" y="3405168"/>
              <a:ext cx="249522" cy="468472"/>
            </a:xfrm>
            <a:prstGeom prst="rect">
              <a:avLst/>
            </a:prstGeom>
            <a:solidFill>
              <a:srgbClr val="1CABE2">
                <a:alpha val="100000"/>
              </a:srgbClr>
            </a:solidFill>
          </p:spPr>
          <p:txBody>
            <a:bodyPr/>
            <a:lstStyle/>
            <a:p/>
          </p:txBody>
        </p:sp>
        <p:sp>
          <p:nvSpPr>
            <p:cNvPr id="42" name="rc42"/>
            <p:cNvSpPr/>
            <p:nvPr/>
          </p:nvSpPr>
          <p:spPr>
            <a:xfrm>
              <a:off x="7118474" y="3349800"/>
              <a:ext cx="249522" cy="523839"/>
            </a:xfrm>
            <a:prstGeom prst="rect">
              <a:avLst/>
            </a:prstGeom>
            <a:solidFill>
              <a:srgbClr val="1CABE2">
                <a:alpha val="100000"/>
              </a:srgbClr>
            </a:solidFill>
          </p:spPr>
          <p:txBody>
            <a:bodyPr/>
            <a:lstStyle/>
            <a:p/>
          </p:txBody>
        </p:sp>
        <p:sp>
          <p:nvSpPr>
            <p:cNvPr id="43" name="rc43"/>
            <p:cNvSpPr/>
            <p:nvPr/>
          </p:nvSpPr>
          <p:spPr>
            <a:xfrm>
              <a:off x="7395722" y="3279612"/>
              <a:ext cx="249522" cy="594027"/>
            </a:xfrm>
            <a:prstGeom prst="rect">
              <a:avLst/>
            </a:prstGeom>
            <a:solidFill>
              <a:srgbClr val="1CABE2">
                <a:alpha val="100000"/>
              </a:srgbClr>
            </a:solidFill>
          </p:spPr>
          <p:txBody>
            <a:bodyPr/>
            <a:lstStyle/>
            <a:p/>
          </p:txBody>
        </p:sp>
        <p:sp>
          <p:nvSpPr>
            <p:cNvPr id="44" name="rc44"/>
            <p:cNvSpPr/>
            <p:nvPr/>
          </p:nvSpPr>
          <p:spPr>
            <a:xfrm>
              <a:off x="7672970" y="3401093"/>
              <a:ext cx="249522" cy="472546"/>
            </a:xfrm>
            <a:prstGeom prst="rect">
              <a:avLst/>
            </a:prstGeom>
            <a:solidFill>
              <a:srgbClr val="1CABE2">
                <a:alpha val="100000"/>
              </a:srgbClr>
            </a:solidFill>
          </p:spPr>
          <p:txBody>
            <a:bodyPr/>
            <a:lstStyle/>
            <a:p/>
          </p:txBody>
        </p:sp>
        <p:sp>
          <p:nvSpPr>
            <p:cNvPr id="45" name="rc45"/>
            <p:cNvSpPr/>
            <p:nvPr/>
          </p:nvSpPr>
          <p:spPr>
            <a:xfrm>
              <a:off x="7950217" y="3397623"/>
              <a:ext cx="249522" cy="476016"/>
            </a:xfrm>
            <a:prstGeom prst="rect">
              <a:avLst/>
            </a:prstGeom>
            <a:solidFill>
              <a:srgbClr val="1CABE2">
                <a:alpha val="100000"/>
              </a:srgbClr>
            </a:solidFill>
          </p:spPr>
          <p:txBody>
            <a:bodyPr/>
            <a:lstStyle/>
            <a:p/>
          </p:txBody>
        </p:sp>
        <p:sp>
          <p:nvSpPr>
            <p:cNvPr id="46" name="rc46"/>
            <p:cNvSpPr/>
            <p:nvPr/>
          </p:nvSpPr>
          <p:spPr>
            <a:xfrm>
              <a:off x="1296273" y="3036762"/>
              <a:ext cx="249522" cy="176805"/>
            </a:xfrm>
            <a:prstGeom prst="rect">
              <a:avLst/>
            </a:prstGeom>
            <a:solidFill>
              <a:srgbClr val="B3B3B3">
                <a:alpha val="100000"/>
              </a:srgbClr>
            </a:solidFill>
          </p:spPr>
          <p:txBody>
            <a:bodyPr/>
            <a:lstStyle/>
            <a:p/>
          </p:txBody>
        </p:sp>
        <p:sp>
          <p:nvSpPr>
            <p:cNvPr id="47" name="rc47"/>
            <p:cNvSpPr/>
            <p:nvPr/>
          </p:nvSpPr>
          <p:spPr>
            <a:xfrm>
              <a:off x="1573521" y="2987185"/>
              <a:ext cx="249522" cy="194291"/>
            </a:xfrm>
            <a:prstGeom prst="rect">
              <a:avLst/>
            </a:prstGeom>
            <a:solidFill>
              <a:srgbClr val="B3B3B3">
                <a:alpha val="100000"/>
              </a:srgbClr>
            </a:solidFill>
          </p:spPr>
          <p:txBody>
            <a:bodyPr/>
            <a:lstStyle/>
            <a:p/>
          </p:txBody>
        </p:sp>
        <p:sp>
          <p:nvSpPr>
            <p:cNvPr id="48" name="rc48"/>
            <p:cNvSpPr/>
            <p:nvPr/>
          </p:nvSpPr>
          <p:spPr>
            <a:xfrm>
              <a:off x="1850769" y="2938324"/>
              <a:ext cx="249522" cy="224475"/>
            </a:xfrm>
            <a:prstGeom prst="rect">
              <a:avLst/>
            </a:prstGeom>
            <a:solidFill>
              <a:srgbClr val="B3B3B3">
                <a:alpha val="100000"/>
              </a:srgbClr>
            </a:solidFill>
          </p:spPr>
          <p:txBody>
            <a:bodyPr/>
            <a:lstStyle/>
            <a:p/>
          </p:txBody>
        </p:sp>
        <p:sp>
          <p:nvSpPr>
            <p:cNvPr id="49" name="rc49"/>
            <p:cNvSpPr/>
            <p:nvPr/>
          </p:nvSpPr>
          <p:spPr>
            <a:xfrm>
              <a:off x="2128016" y="2964180"/>
              <a:ext cx="249522" cy="204948"/>
            </a:xfrm>
            <a:prstGeom prst="rect">
              <a:avLst/>
            </a:prstGeom>
            <a:solidFill>
              <a:srgbClr val="B3B3B3">
                <a:alpha val="100000"/>
              </a:srgbClr>
            </a:solidFill>
          </p:spPr>
          <p:txBody>
            <a:bodyPr/>
            <a:lstStyle/>
            <a:p/>
          </p:txBody>
        </p:sp>
        <p:sp>
          <p:nvSpPr>
            <p:cNvPr id="50" name="rc50"/>
            <p:cNvSpPr/>
            <p:nvPr/>
          </p:nvSpPr>
          <p:spPr>
            <a:xfrm>
              <a:off x="2405264" y="2994995"/>
              <a:ext cx="249522" cy="170483"/>
            </a:xfrm>
            <a:prstGeom prst="rect">
              <a:avLst/>
            </a:prstGeom>
            <a:solidFill>
              <a:srgbClr val="B3B3B3">
                <a:alpha val="100000"/>
              </a:srgbClr>
            </a:solidFill>
          </p:spPr>
          <p:txBody>
            <a:bodyPr/>
            <a:lstStyle/>
            <a:p/>
          </p:txBody>
        </p:sp>
        <p:sp>
          <p:nvSpPr>
            <p:cNvPr id="51" name="rc51"/>
            <p:cNvSpPr/>
            <p:nvPr/>
          </p:nvSpPr>
          <p:spPr>
            <a:xfrm>
              <a:off x="2682512" y="3011936"/>
              <a:ext cx="249522" cy="161569"/>
            </a:xfrm>
            <a:prstGeom prst="rect">
              <a:avLst/>
            </a:prstGeom>
            <a:solidFill>
              <a:srgbClr val="B3B3B3">
                <a:alpha val="100000"/>
              </a:srgbClr>
            </a:solidFill>
          </p:spPr>
          <p:txBody>
            <a:bodyPr/>
            <a:lstStyle/>
            <a:p/>
          </p:txBody>
        </p:sp>
        <p:sp>
          <p:nvSpPr>
            <p:cNvPr id="52" name="rc52"/>
            <p:cNvSpPr/>
            <p:nvPr/>
          </p:nvSpPr>
          <p:spPr>
            <a:xfrm>
              <a:off x="2959759" y="3046141"/>
              <a:ext cx="249522" cy="124124"/>
            </a:xfrm>
            <a:prstGeom prst="rect">
              <a:avLst/>
            </a:prstGeom>
            <a:solidFill>
              <a:srgbClr val="B3B3B3">
                <a:alpha val="100000"/>
              </a:srgbClr>
            </a:solidFill>
          </p:spPr>
          <p:txBody>
            <a:bodyPr/>
            <a:lstStyle/>
            <a:p/>
          </p:txBody>
        </p:sp>
        <p:sp>
          <p:nvSpPr>
            <p:cNvPr id="53" name="rc53"/>
            <p:cNvSpPr/>
            <p:nvPr/>
          </p:nvSpPr>
          <p:spPr>
            <a:xfrm>
              <a:off x="3237007" y="3055704"/>
              <a:ext cx="249522" cy="141023"/>
            </a:xfrm>
            <a:prstGeom prst="rect">
              <a:avLst/>
            </a:prstGeom>
            <a:solidFill>
              <a:srgbClr val="B3B3B3">
                <a:alpha val="100000"/>
              </a:srgbClr>
            </a:solidFill>
          </p:spPr>
          <p:txBody>
            <a:bodyPr/>
            <a:lstStyle/>
            <a:p/>
          </p:txBody>
        </p:sp>
        <p:sp>
          <p:nvSpPr>
            <p:cNvPr id="54" name="rc54"/>
            <p:cNvSpPr/>
            <p:nvPr/>
          </p:nvSpPr>
          <p:spPr>
            <a:xfrm>
              <a:off x="3514255" y="3193021"/>
              <a:ext cx="249522" cy="144812"/>
            </a:xfrm>
            <a:prstGeom prst="rect">
              <a:avLst/>
            </a:prstGeom>
            <a:solidFill>
              <a:srgbClr val="B3B3B3">
                <a:alpha val="100000"/>
              </a:srgbClr>
            </a:solidFill>
          </p:spPr>
          <p:txBody>
            <a:bodyPr/>
            <a:lstStyle/>
            <a:p/>
          </p:txBody>
        </p:sp>
        <p:sp>
          <p:nvSpPr>
            <p:cNvPr id="55" name="rc55"/>
            <p:cNvSpPr/>
            <p:nvPr/>
          </p:nvSpPr>
          <p:spPr>
            <a:xfrm>
              <a:off x="3791502" y="3326193"/>
              <a:ext cx="249522" cy="147958"/>
            </a:xfrm>
            <a:prstGeom prst="rect">
              <a:avLst/>
            </a:prstGeom>
            <a:solidFill>
              <a:srgbClr val="B3B3B3">
                <a:alpha val="100000"/>
              </a:srgbClr>
            </a:solidFill>
          </p:spPr>
          <p:txBody>
            <a:bodyPr/>
            <a:lstStyle/>
            <a:p/>
          </p:txBody>
        </p:sp>
        <p:sp>
          <p:nvSpPr>
            <p:cNvPr id="56" name="rc56"/>
            <p:cNvSpPr/>
            <p:nvPr/>
          </p:nvSpPr>
          <p:spPr>
            <a:xfrm>
              <a:off x="4068750" y="3209351"/>
              <a:ext cx="249522" cy="60389"/>
            </a:xfrm>
            <a:prstGeom prst="rect">
              <a:avLst/>
            </a:prstGeom>
            <a:solidFill>
              <a:srgbClr val="B3B3B3">
                <a:alpha val="100000"/>
              </a:srgbClr>
            </a:solidFill>
          </p:spPr>
          <p:txBody>
            <a:bodyPr/>
            <a:lstStyle/>
            <a:p/>
          </p:txBody>
        </p:sp>
        <p:sp>
          <p:nvSpPr>
            <p:cNvPr id="57" name="rc57"/>
            <p:cNvSpPr/>
            <p:nvPr/>
          </p:nvSpPr>
          <p:spPr>
            <a:xfrm>
              <a:off x="4345998" y="3149418"/>
              <a:ext cx="249522" cy="0"/>
            </a:xfrm>
            <a:prstGeom prst="rect">
              <a:avLst/>
            </a:prstGeom>
            <a:solidFill>
              <a:srgbClr val="B3B3B3">
                <a:alpha val="100000"/>
              </a:srgbClr>
            </a:solidFill>
          </p:spPr>
          <p:txBody>
            <a:bodyPr/>
            <a:lstStyle/>
            <a:p/>
          </p:txBody>
        </p:sp>
        <p:sp>
          <p:nvSpPr>
            <p:cNvPr id="58" name="rc58"/>
            <p:cNvSpPr/>
            <p:nvPr/>
          </p:nvSpPr>
          <p:spPr>
            <a:xfrm>
              <a:off x="4623245" y="2875597"/>
              <a:ext cx="249522" cy="46783"/>
            </a:xfrm>
            <a:prstGeom prst="rect">
              <a:avLst/>
            </a:prstGeom>
            <a:solidFill>
              <a:srgbClr val="B3B3B3">
                <a:alpha val="100000"/>
              </a:srgbClr>
            </a:solidFill>
          </p:spPr>
          <p:txBody>
            <a:bodyPr/>
            <a:lstStyle/>
            <a:p/>
          </p:txBody>
        </p:sp>
        <p:sp>
          <p:nvSpPr>
            <p:cNvPr id="59" name="rc59"/>
            <p:cNvSpPr/>
            <p:nvPr/>
          </p:nvSpPr>
          <p:spPr>
            <a:xfrm>
              <a:off x="4900493" y="2911773"/>
              <a:ext cx="249522" cy="31536"/>
            </a:xfrm>
            <a:prstGeom prst="rect">
              <a:avLst/>
            </a:prstGeom>
            <a:solidFill>
              <a:srgbClr val="B3B3B3">
                <a:alpha val="100000"/>
              </a:srgbClr>
            </a:solidFill>
          </p:spPr>
          <p:txBody>
            <a:bodyPr/>
            <a:lstStyle/>
            <a:p/>
          </p:txBody>
        </p:sp>
        <p:sp>
          <p:nvSpPr>
            <p:cNvPr id="60" name="rc60"/>
            <p:cNvSpPr/>
            <p:nvPr/>
          </p:nvSpPr>
          <p:spPr>
            <a:xfrm>
              <a:off x="5177741" y="2962905"/>
              <a:ext cx="249522" cy="47933"/>
            </a:xfrm>
            <a:prstGeom prst="rect">
              <a:avLst/>
            </a:prstGeom>
            <a:solidFill>
              <a:srgbClr val="B3B3B3">
                <a:alpha val="100000"/>
              </a:srgbClr>
            </a:solidFill>
          </p:spPr>
          <p:txBody>
            <a:bodyPr/>
            <a:lstStyle/>
            <a:p/>
          </p:txBody>
        </p:sp>
        <p:sp>
          <p:nvSpPr>
            <p:cNvPr id="61" name="rc61"/>
            <p:cNvSpPr/>
            <p:nvPr/>
          </p:nvSpPr>
          <p:spPr>
            <a:xfrm>
              <a:off x="5454988" y="2945111"/>
              <a:ext cx="249522" cy="112063"/>
            </a:xfrm>
            <a:prstGeom prst="rect">
              <a:avLst/>
            </a:prstGeom>
            <a:solidFill>
              <a:srgbClr val="B3B3B3">
                <a:alpha val="100000"/>
              </a:srgbClr>
            </a:solidFill>
          </p:spPr>
          <p:txBody>
            <a:bodyPr/>
            <a:lstStyle/>
            <a:p/>
          </p:txBody>
        </p:sp>
        <p:sp>
          <p:nvSpPr>
            <p:cNvPr id="62" name="rc62"/>
            <p:cNvSpPr/>
            <p:nvPr/>
          </p:nvSpPr>
          <p:spPr>
            <a:xfrm>
              <a:off x="5732236" y="3125317"/>
              <a:ext cx="249522" cy="143295"/>
            </a:xfrm>
            <a:prstGeom prst="rect">
              <a:avLst/>
            </a:prstGeom>
            <a:solidFill>
              <a:srgbClr val="B3B3B3">
                <a:alpha val="100000"/>
              </a:srgbClr>
            </a:solidFill>
          </p:spPr>
          <p:txBody>
            <a:bodyPr/>
            <a:lstStyle/>
            <a:p/>
          </p:txBody>
        </p:sp>
        <p:sp>
          <p:nvSpPr>
            <p:cNvPr id="63" name="rc63"/>
            <p:cNvSpPr/>
            <p:nvPr/>
          </p:nvSpPr>
          <p:spPr>
            <a:xfrm>
              <a:off x="6009484" y="3160046"/>
              <a:ext cx="249522" cy="158576"/>
            </a:xfrm>
            <a:prstGeom prst="rect">
              <a:avLst/>
            </a:prstGeom>
            <a:solidFill>
              <a:srgbClr val="B3B3B3">
                <a:alpha val="100000"/>
              </a:srgbClr>
            </a:solidFill>
          </p:spPr>
          <p:txBody>
            <a:bodyPr/>
            <a:lstStyle/>
            <a:p/>
          </p:txBody>
        </p:sp>
        <p:sp>
          <p:nvSpPr>
            <p:cNvPr id="64" name="rc64"/>
            <p:cNvSpPr/>
            <p:nvPr/>
          </p:nvSpPr>
          <p:spPr>
            <a:xfrm>
              <a:off x="6286731" y="3257600"/>
              <a:ext cx="249522" cy="126367"/>
            </a:xfrm>
            <a:prstGeom prst="rect">
              <a:avLst/>
            </a:prstGeom>
            <a:solidFill>
              <a:srgbClr val="B3B3B3">
                <a:alpha val="100000"/>
              </a:srgbClr>
            </a:solidFill>
          </p:spPr>
          <p:txBody>
            <a:bodyPr/>
            <a:lstStyle/>
            <a:p/>
          </p:txBody>
        </p:sp>
        <p:sp>
          <p:nvSpPr>
            <p:cNvPr id="65" name="rc65"/>
            <p:cNvSpPr/>
            <p:nvPr/>
          </p:nvSpPr>
          <p:spPr>
            <a:xfrm>
              <a:off x="6563979" y="3339676"/>
              <a:ext cx="249522" cy="94228"/>
            </a:xfrm>
            <a:prstGeom prst="rect">
              <a:avLst/>
            </a:prstGeom>
            <a:solidFill>
              <a:srgbClr val="B3B3B3">
                <a:alpha val="100000"/>
              </a:srgbClr>
            </a:solidFill>
          </p:spPr>
          <p:txBody>
            <a:bodyPr/>
            <a:lstStyle/>
            <a:p/>
          </p:txBody>
        </p:sp>
        <p:sp>
          <p:nvSpPr>
            <p:cNvPr id="66" name="rc66"/>
            <p:cNvSpPr/>
            <p:nvPr/>
          </p:nvSpPr>
          <p:spPr>
            <a:xfrm>
              <a:off x="6841227" y="3280242"/>
              <a:ext cx="249522" cy="124925"/>
            </a:xfrm>
            <a:prstGeom prst="rect">
              <a:avLst/>
            </a:prstGeom>
            <a:solidFill>
              <a:srgbClr val="B3B3B3">
                <a:alpha val="100000"/>
              </a:srgbClr>
            </a:solidFill>
          </p:spPr>
          <p:txBody>
            <a:bodyPr/>
            <a:lstStyle/>
            <a:p/>
          </p:txBody>
        </p:sp>
        <p:sp>
          <p:nvSpPr>
            <p:cNvPr id="67" name="rc67"/>
            <p:cNvSpPr/>
            <p:nvPr/>
          </p:nvSpPr>
          <p:spPr>
            <a:xfrm>
              <a:off x="7118474" y="3254557"/>
              <a:ext cx="249522" cy="95243"/>
            </a:xfrm>
            <a:prstGeom prst="rect">
              <a:avLst/>
            </a:prstGeom>
            <a:solidFill>
              <a:srgbClr val="B3B3B3">
                <a:alpha val="100000"/>
              </a:srgbClr>
            </a:solidFill>
          </p:spPr>
          <p:txBody>
            <a:bodyPr/>
            <a:lstStyle/>
            <a:p/>
          </p:txBody>
        </p:sp>
        <p:sp>
          <p:nvSpPr>
            <p:cNvPr id="68" name="rc68"/>
            <p:cNvSpPr/>
            <p:nvPr/>
          </p:nvSpPr>
          <p:spPr>
            <a:xfrm>
              <a:off x="7395722" y="3215393"/>
              <a:ext cx="249522" cy="64219"/>
            </a:xfrm>
            <a:prstGeom prst="rect">
              <a:avLst/>
            </a:prstGeom>
            <a:solidFill>
              <a:srgbClr val="B3B3B3">
                <a:alpha val="100000"/>
              </a:srgbClr>
            </a:solidFill>
          </p:spPr>
          <p:txBody>
            <a:bodyPr/>
            <a:lstStyle/>
            <a:p/>
          </p:txBody>
        </p:sp>
        <p:sp>
          <p:nvSpPr>
            <p:cNvPr id="69" name="rc69"/>
            <p:cNvSpPr/>
            <p:nvPr/>
          </p:nvSpPr>
          <p:spPr>
            <a:xfrm>
              <a:off x="7672970" y="3335915"/>
              <a:ext cx="249522" cy="65178"/>
            </a:xfrm>
            <a:prstGeom prst="rect">
              <a:avLst/>
            </a:prstGeom>
            <a:solidFill>
              <a:srgbClr val="B3B3B3">
                <a:alpha val="100000"/>
              </a:srgbClr>
            </a:solidFill>
          </p:spPr>
          <p:txBody>
            <a:bodyPr/>
            <a:lstStyle/>
            <a:p/>
          </p:txBody>
        </p:sp>
        <p:sp>
          <p:nvSpPr>
            <p:cNvPr id="70" name="rc70"/>
            <p:cNvSpPr/>
            <p:nvPr/>
          </p:nvSpPr>
          <p:spPr>
            <a:xfrm>
              <a:off x="7950217" y="3331965"/>
              <a:ext cx="249522" cy="65657"/>
            </a:xfrm>
            <a:prstGeom prst="rect">
              <a:avLst/>
            </a:prstGeom>
            <a:solidFill>
              <a:srgbClr val="B3B3B3">
                <a:alpha val="100000"/>
              </a:srgbClr>
            </a:solidFill>
          </p:spPr>
          <p:txBody>
            <a:bodyPr/>
            <a:lstStyle/>
            <a:p/>
          </p:txBody>
        </p:sp>
        <p:sp>
          <p:nvSpPr>
            <p:cNvPr id="71" name="pl71"/>
            <p:cNvSpPr/>
            <p:nvPr/>
          </p:nvSpPr>
          <p:spPr>
            <a:xfrm>
              <a:off x="1421035" y="1792009"/>
              <a:ext cx="6653943" cy="969526"/>
            </a:xfrm>
            <a:custGeom>
              <a:avLst/>
              <a:pathLst>
                <a:path w="6653943" h="969526">
                  <a:moveTo>
                    <a:pt x="0" y="826949"/>
                  </a:moveTo>
                  <a:lnTo>
                    <a:pt x="277247" y="855464"/>
                  </a:lnTo>
                  <a:lnTo>
                    <a:pt x="554495" y="855464"/>
                  </a:lnTo>
                  <a:lnTo>
                    <a:pt x="831742" y="798433"/>
                  </a:lnTo>
                  <a:lnTo>
                    <a:pt x="1108990" y="769918"/>
                  </a:lnTo>
                  <a:lnTo>
                    <a:pt x="1386238" y="712887"/>
                  </a:lnTo>
                  <a:lnTo>
                    <a:pt x="1663485" y="684371"/>
                  </a:lnTo>
                  <a:lnTo>
                    <a:pt x="1940733" y="598825"/>
                  </a:lnTo>
                  <a:lnTo>
                    <a:pt x="2217981" y="285154"/>
                  </a:lnTo>
                  <a:lnTo>
                    <a:pt x="2495228" y="0"/>
                  </a:lnTo>
                  <a:lnTo>
                    <a:pt x="2772476" y="370701"/>
                  </a:lnTo>
                  <a:lnTo>
                    <a:pt x="3049724" y="570309"/>
                  </a:lnTo>
                  <a:lnTo>
                    <a:pt x="3326971" y="969526"/>
                  </a:lnTo>
                  <a:lnTo>
                    <a:pt x="3604219" y="912495"/>
                  </a:lnTo>
                  <a:lnTo>
                    <a:pt x="3881467" y="769918"/>
                  </a:lnTo>
                  <a:lnTo>
                    <a:pt x="4158714" y="684371"/>
                  </a:lnTo>
                  <a:lnTo>
                    <a:pt x="4435962" y="313670"/>
                  </a:lnTo>
                  <a:lnTo>
                    <a:pt x="4713210" y="228123"/>
                  </a:lnTo>
                  <a:lnTo>
                    <a:pt x="4990457" y="114061"/>
                  </a:lnTo>
                  <a:lnTo>
                    <a:pt x="5267705" y="28515"/>
                  </a:lnTo>
                  <a:lnTo>
                    <a:pt x="5544953" y="85546"/>
                  </a:lnTo>
                  <a:lnTo>
                    <a:pt x="5822200" y="171092"/>
                  </a:lnTo>
                  <a:lnTo>
                    <a:pt x="6099448" y="285154"/>
                  </a:lnTo>
                  <a:lnTo>
                    <a:pt x="6376696" y="57030"/>
                  </a:lnTo>
                  <a:lnTo>
                    <a:pt x="6653943" y="57030"/>
                  </a:lnTo>
                </a:path>
              </a:pathLst>
            </a:custGeom>
            <a:ln w="27101" cap="flat">
              <a:solidFill>
                <a:srgbClr val="0058AB">
                  <a:alpha val="50196"/>
                </a:srgbClr>
              </a:solidFill>
              <a:prstDash val="solid"/>
              <a:round/>
            </a:ln>
          </p:spPr>
          <p:txBody>
            <a:bodyPr/>
            <a:lstStyle/>
            <a:p/>
          </p:txBody>
        </p:sp>
        <p:sp>
          <p:nvSpPr>
            <p:cNvPr id="72" name="pl72"/>
            <p:cNvSpPr/>
            <p:nvPr/>
          </p:nvSpPr>
          <p:spPr>
            <a:xfrm>
              <a:off x="1421035" y="1963102"/>
              <a:ext cx="6653943" cy="1197650"/>
            </a:xfrm>
            <a:custGeom>
              <a:avLst/>
              <a:pathLst>
                <a:path w="6653943" h="1197650">
                  <a:moveTo>
                    <a:pt x="0" y="1083588"/>
                  </a:moveTo>
                  <a:lnTo>
                    <a:pt x="277247" y="1140619"/>
                  </a:lnTo>
                  <a:lnTo>
                    <a:pt x="554495" y="1197650"/>
                  </a:lnTo>
                  <a:lnTo>
                    <a:pt x="831742" y="1083588"/>
                  </a:lnTo>
                  <a:lnTo>
                    <a:pt x="1108990" y="969526"/>
                  </a:lnTo>
                  <a:lnTo>
                    <a:pt x="1386238" y="883980"/>
                  </a:lnTo>
                  <a:lnTo>
                    <a:pt x="1663485" y="769918"/>
                  </a:lnTo>
                  <a:lnTo>
                    <a:pt x="1940733" y="712887"/>
                  </a:lnTo>
                  <a:lnTo>
                    <a:pt x="2217981" y="399216"/>
                  </a:lnTo>
                  <a:lnTo>
                    <a:pt x="2495228" y="114061"/>
                  </a:lnTo>
                  <a:lnTo>
                    <a:pt x="2772476" y="313670"/>
                  </a:lnTo>
                  <a:lnTo>
                    <a:pt x="3049724" y="399216"/>
                  </a:lnTo>
                  <a:lnTo>
                    <a:pt x="3326971" y="883980"/>
                  </a:lnTo>
                  <a:lnTo>
                    <a:pt x="3604219" y="798433"/>
                  </a:lnTo>
                  <a:lnTo>
                    <a:pt x="3881467" y="684371"/>
                  </a:lnTo>
                  <a:lnTo>
                    <a:pt x="4158714" y="712887"/>
                  </a:lnTo>
                  <a:lnTo>
                    <a:pt x="4435962" y="399216"/>
                  </a:lnTo>
                  <a:lnTo>
                    <a:pt x="4713210" y="342185"/>
                  </a:lnTo>
                  <a:lnTo>
                    <a:pt x="4990457" y="171092"/>
                  </a:lnTo>
                  <a:lnTo>
                    <a:pt x="5267705" y="28515"/>
                  </a:lnTo>
                  <a:lnTo>
                    <a:pt x="5544953" y="142577"/>
                  </a:lnTo>
                  <a:lnTo>
                    <a:pt x="5822200" y="171092"/>
                  </a:lnTo>
                  <a:lnTo>
                    <a:pt x="6099448" y="228123"/>
                  </a:lnTo>
                  <a:lnTo>
                    <a:pt x="6376696" y="0"/>
                  </a:lnTo>
                  <a:lnTo>
                    <a:pt x="6653943" y="0"/>
                  </a:lnTo>
                </a:path>
              </a:pathLst>
            </a:custGeom>
            <a:ln w="27101" cap="flat">
              <a:solidFill>
                <a:srgbClr val="333333">
                  <a:alpha val="50196"/>
                </a:srgbClr>
              </a:solidFill>
              <a:prstDash val="solid"/>
              <a:round/>
            </a:ln>
          </p:spPr>
          <p:txBody>
            <a:bodyPr/>
            <a:lstStyle/>
            <a:p/>
          </p:txBody>
        </p:sp>
        <p:sp>
          <p:nvSpPr>
            <p:cNvPr id="73" name="tx73"/>
            <p:cNvSpPr/>
            <p:nvPr/>
          </p:nvSpPr>
          <p:spPr>
            <a:xfrm>
              <a:off x="6628451" y="166500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74" name="tx74"/>
            <p:cNvSpPr/>
            <p:nvPr/>
          </p:nvSpPr>
          <p:spPr>
            <a:xfrm>
              <a:off x="6905698" y="1720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75" name="tx75"/>
            <p:cNvSpPr/>
            <p:nvPr/>
          </p:nvSpPr>
          <p:spPr>
            <a:xfrm>
              <a:off x="7182946" y="18062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76" name="tx76"/>
            <p:cNvSpPr/>
            <p:nvPr/>
          </p:nvSpPr>
          <p:spPr>
            <a:xfrm>
              <a:off x="7460194" y="19202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77" name="tx77"/>
            <p:cNvSpPr/>
            <p:nvPr/>
          </p:nvSpPr>
          <p:spPr>
            <a:xfrm>
              <a:off x="7737441" y="1693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78" name="tx78"/>
            <p:cNvSpPr/>
            <p:nvPr/>
          </p:nvSpPr>
          <p:spPr>
            <a:xfrm>
              <a:off x="8014689" y="1693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79" name="tx79"/>
            <p:cNvSpPr/>
            <p:nvPr/>
          </p:nvSpPr>
          <p:spPr>
            <a:xfrm>
              <a:off x="6628451" y="20442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66</a:t>
              </a:r>
            </a:p>
          </p:txBody>
        </p:sp>
        <p:sp>
          <p:nvSpPr>
            <p:cNvPr id="80" name="tx80"/>
            <p:cNvSpPr/>
            <p:nvPr/>
          </p:nvSpPr>
          <p:spPr>
            <a:xfrm>
              <a:off x="6905698" y="21583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62</a:t>
              </a:r>
            </a:p>
          </p:txBody>
        </p:sp>
        <p:sp>
          <p:nvSpPr>
            <p:cNvPr id="81" name="tx81"/>
            <p:cNvSpPr/>
            <p:nvPr/>
          </p:nvSpPr>
          <p:spPr>
            <a:xfrm>
              <a:off x="7182946" y="2186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61</a:t>
              </a:r>
            </a:p>
          </p:txBody>
        </p:sp>
        <p:sp>
          <p:nvSpPr>
            <p:cNvPr id="82" name="tx82"/>
            <p:cNvSpPr/>
            <p:nvPr/>
          </p:nvSpPr>
          <p:spPr>
            <a:xfrm>
              <a:off x="7460194" y="22439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59</a:t>
              </a:r>
            </a:p>
          </p:txBody>
        </p:sp>
        <p:sp>
          <p:nvSpPr>
            <p:cNvPr id="83" name="tx83"/>
            <p:cNvSpPr/>
            <p:nvPr/>
          </p:nvSpPr>
          <p:spPr>
            <a:xfrm>
              <a:off x="7737441" y="20157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67</a:t>
              </a:r>
            </a:p>
          </p:txBody>
        </p:sp>
        <p:sp>
          <p:nvSpPr>
            <p:cNvPr id="84" name="tx84"/>
            <p:cNvSpPr/>
            <p:nvPr/>
          </p:nvSpPr>
          <p:spPr>
            <a:xfrm>
              <a:off x="8014689" y="20157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67</a:t>
              </a:r>
            </a:p>
          </p:txBody>
        </p:sp>
        <p:sp>
          <p:nvSpPr>
            <p:cNvPr id="85" name="tx85"/>
            <p:cNvSpPr/>
            <p:nvPr/>
          </p:nvSpPr>
          <p:spPr>
            <a:xfrm>
              <a:off x="1345686" y="350316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86" name="tx86"/>
            <p:cNvSpPr/>
            <p:nvPr/>
          </p:nvSpPr>
          <p:spPr>
            <a:xfrm>
              <a:off x="2731924" y="348307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87" name="tx87"/>
            <p:cNvSpPr/>
            <p:nvPr/>
          </p:nvSpPr>
          <p:spPr>
            <a:xfrm>
              <a:off x="4118163" y="353125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88" name="tx88"/>
            <p:cNvSpPr/>
            <p:nvPr/>
          </p:nvSpPr>
          <p:spPr>
            <a:xfrm>
              <a:off x="5504401" y="342491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89" name="tx89"/>
            <p:cNvSpPr/>
            <p:nvPr/>
          </p:nvSpPr>
          <p:spPr>
            <a:xfrm>
              <a:off x="6613391" y="361333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90" name="tx90"/>
            <p:cNvSpPr/>
            <p:nvPr/>
          </p:nvSpPr>
          <p:spPr>
            <a:xfrm>
              <a:off x="6935843" y="360028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91" name="tx91"/>
            <p:cNvSpPr/>
            <p:nvPr/>
          </p:nvSpPr>
          <p:spPr>
            <a:xfrm>
              <a:off x="7167887" y="357122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92" name="tx92"/>
            <p:cNvSpPr/>
            <p:nvPr/>
          </p:nvSpPr>
          <p:spPr>
            <a:xfrm>
              <a:off x="7445134" y="353618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93" name="tx93"/>
            <p:cNvSpPr/>
            <p:nvPr/>
          </p:nvSpPr>
          <p:spPr>
            <a:xfrm>
              <a:off x="7722382" y="359825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94" name="tx94"/>
            <p:cNvSpPr/>
            <p:nvPr/>
          </p:nvSpPr>
          <p:spPr>
            <a:xfrm>
              <a:off x="7999630" y="359651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95" name="tx95"/>
            <p:cNvSpPr/>
            <p:nvPr/>
          </p:nvSpPr>
          <p:spPr>
            <a:xfrm>
              <a:off x="1345686" y="308472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a:t>
              </a:r>
            </a:p>
          </p:txBody>
        </p:sp>
        <p:sp>
          <p:nvSpPr>
            <p:cNvPr id="96" name="tx96"/>
            <p:cNvSpPr/>
            <p:nvPr/>
          </p:nvSpPr>
          <p:spPr>
            <a:xfrm>
              <a:off x="2731924" y="305228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a:t>
              </a:r>
            </a:p>
          </p:txBody>
        </p:sp>
        <p:sp>
          <p:nvSpPr>
            <p:cNvPr id="97" name="tx97"/>
            <p:cNvSpPr/>
            <p:nvPr/>
          </p:nvSpPr>
          <p:spPr>
            <a:xfrm>
              <a:off x="4118163" y="319905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a:t>
              </a:r>
            </a:p>
          </p:txBody>
        </p:sp>
        <p:sp>
          <p:nvSpPr>
            <p:cNvPr id="98" name="tx98"/>
            <p:cNvSpPr/>
            <p:nvPr/>
          </p:nvSpPr>
          <p:spPr>
            <a:xfrm>
              <a:off x="5504401" y="296070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a:t>
              </a:r>
            </a:p>
          </p:txBody>
        </p:sp>
        <p:sp>
          <p:nvSpPr>
            <p:cNvPr id="99" name="tx99"/>
            <p:cNvSpPr/>
            <p:nvPr/>
          </p:nvSpPr>
          <p:spPr>
            <a:xfrm>
              <a:off x="6613391" y="334635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a:t>
              </a:r>
            </a:p>
          </p:txBody>
        </p:sp>
        <p:sp>
          <p:nvSpPr>
            <p:cNvPr id="100" name="tx100"/>
            <p:cNvSpPr/>
            <p:nvPr/>
          </p:nvSpPr>
          <p:spPr>
            <a:xfrm>
              <a:off x="6890639" y="330226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a:t>
              </a:r>
            </a:p>
          </p:txBody>
        </p:sp>
        <p:sp>
          <p:nvSpPr>
            <p:cNvPr id="101" name="tx101"/>
            <p:cNvSpPr/>
            <p:nvPr/>
          </p:nvSpPr>
          <p:spPr>
            <a:xfrm>
              <a:off x="7167887" y="326173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a:t>
              </a:r>
            </a:p>
          </p:txBody>
        </p:sp>
        <p:sp>
          <p:nvSpPr>
            <p:cNvPr id="102" name="tx102"/>
            <p:cNvSpPr/>
            <p:nvPr/>
          </p:nvSpPr>
          <p:spPr>
            <a:xfrm>
              <a:off x="7445134" y="320701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a:t>
              </a:r>
            </a:p>
          </p:txBody>
        </p:sp>
        <p:sp>
          <p:nvSpPr>
            <p:cNvPr id="103" name="tx103"/>
            <p:cNvSpPr/>
            <p:nvPr/>
          </p:nvSpPr>
          <p:spPr>
            <a:xfrm>
              <a:off x="7722382" y="332801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a:t>
              </a:r>
            </a:p>
          </p:txBody>
        </p:sp>
        <p:sp>
          <p:nvSpPr>
            <p:cNvPr id="104" name="tx104"/>
            <p:cNvSpPr/>
            <p:nvPr/>
          </p:nvSpPr>
          <p:spPr>
            <a:xfrm>
              <a:off x="7999630" y="332430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a:t>
              </a:r>
            </a:p>
          </p:txBody>
        </p:sp>
        <p:sp>
          <p:nvSpPr>
            <p:cNvPr id="105" name="tx105"/>
            <p:cNvSpPr/>
            <p:nvPr/>
          </p:nvSpPr>
          <p:spPr>
            <a:xfrm>
              <a:off x="1345686" y="291867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106" name="tx106"/>
            <p:cNvSpPr/>
            <p:nvPr/>
          </p:nvSpPr>
          <p:spPr>
            <a:xfrm>
              <a:off x="2731924" y="289384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a:t>
              </a:r>
            </a:p>
          </p:txBody>
        </p:sp>
        <p:sp>
          <p:nvSpPr>
            <p:cNvPr id="107" name="tx107"/>
            <p:cNvSpPr/>
            <p:nvPr/>
          </p:nvSpPr>
          <p:spPr>
            <a:xfrm>
              <a:off x="4118163" y="309131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a:t>
              </a:r>
            </a:p>
          </p:txBody>
        </p:sp>
        <p:sp>
          <p:nvSpPr>
            <p:cNvPr id="108" name="tx108"/>
            <p:cNvSpPr/>
            <p:nvPr/>
          </p:nvSpPr>
          <p:spPr>
            <a:xfrm>
              <a:off x="5504401" y="282839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109" name="tx109"/>
            <p:cNvSpPr/>
            <p:nvPr/>
          </p:nvSpPr>
          <p:spPr>
            <a:xfrm>
              <a:off x="6613391" y="322158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110" name="tx110"/>
            <p:cNvSpPr/>
            <p:nvPr/>
          </p:nvSpPr>
          <p:spPr>
            <a:xfrm>
              <a:off x="6890639" y="316220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a:t>
              </a:r>
            </a:p>
          </p:txBody>
        </p:sp>
        <p:sp>
          <p:nvSpPr>
            <p:cNvPr id="111" name="tx111"/>
            <p:cNvSpPr/>
            <p:nvPr/>
          </p:nvSpPr>
          <p:spPr>
            <a:xfrm>
              <a:off x="7167887" y="313784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a:t>
              </a:r>
            </a:p>
          </p:txBody>
        </p:sp>
        <p:sp>
          <p:nvSpPr>
            <p:cNvPr id="112" name="tx112"/>
            <p:cNvSpPr/>
            <p:nvPr/>
          </p:nvSpPr>
          <p:spPr>
            <a:xfrm>
              <a:off x="7445134" y="309735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a:t>
              </a:r>
            </a:p>
          </p:txBody>
        </p:sp>
        <p:sp>
          <p:nvSpPr>
            <p:cNvPr id="113" name="tx113"/>
            <p:cNvSpPr/>
            <p:nvPr/>
          </p:nvSpPr>
          <p:spPr>
            <a:xfrm>
              <a:off x="7722382" y="321782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114" name="tx114"/>
            <p:cNvSpPr/>
            <p:nvPr/>
          </p:nvSpPr>
          <p:spPr>
            <a:xfrm>
              <a:off x="7999630" y="321525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115" name="tx115"/>
            <p:cNvSpPr/>
            <p:nvPr/>
          </p:nvSpPr>
          <p:spPr>
            <a:xfrm>
              <a:off x="694404" y="3821525"/>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16" name="tx116"/>
            <p:cNvSpPr/>
            <p:nvPr/>
          </p:nvSpPr>
          <p:spPr>
            <a:xfrm>
              <a:off x="694404" y="2676748"/>
              <a:ext cx="19406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5M</a:t>
              </a:r>
            </a:p>
          </p:txBody>
        </p:sp>
        <p:sp>
          <p:nvSpPr>
            <p:cNvPr id="117" name="tx117"/>
            <p:cNvSpPr/>
            <p:nvPr/>
          </p:nvSpPr>
          <p:spPr>
            <a:xfrm>
              <a:off x="616710" y="1531153"/>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118" name="tx118"/>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9" name="tx119"/>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0" name="tx120"/>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1" name="tx121"/>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2" name="tx122"/>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3" name="tx123"/>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9" name="tx129"/>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0" name="tx130"/>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1" name="tx131"/>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2" name="tx132"/>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rot="-5400000">
              <a:off x="-701271" y="2311024"/>
              <a:ext cx="229843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(millions)</a:t>
              </a:r>
            </a:p>
          </p:txBody>
        </p:sp>
        <p:sp>
          <p:nvSpPr>
            <p:cNvPr id="134" name="tx134"/>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5" name="pl135"/>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6" name="pl136"/>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7" name="tx137"/>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8" name="tx138"/>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9" name="rc139"/>
            <p:cNvSpPr/>
            <p:nvPr/>
          </p:nvSpPr>
          <p:spPr>
            <a:xfrm>
              <a:off x="4663170" y="4778716"/>
              <a:ext cx="201456" cy="201456"/>
            </a:xfrm>
            <a:prstGeom prst="rect">
              <a:avLst/>
            </a:prstGeom>
            <a:solidFill>
              <a:srgbClr val="B3B3B3">
                <a:alpha val="100000"/>
              </a:srgbClr>
            </a:solidFill>
          </p:spPr>
          <p:txBody>
            <a:bodyPr/>
            <a:lstStyle/>
            <a:p/>
          </p:txBody>
        </p:sp>
        <p:sp>
          <p:nvSpPr>
            <p:cNvPr id="140" name="rc140"/>
            <p:cNvSpPr/>
            <p:nvPr/>
          </p:nvSpPr>
          <p:spPr>
            <a:xfrm>
              <a:off x="5565324" y="4778716"/>
              <a:ext cx="201456" cy="201456"/>
            </a:xfrm>
            <a:prstGeom prst="rect">
              <a:avLst/>
            </a:prstGeom>
            <a:solidFill>
              <a:srgbClr val="1CABE2">
                <a:alpha val="100000"/>
              </a:srgbClr>
            </a:solidFill>
          </p:spPr>
          <p:txBody>
            <a:bodyPr/>
            <a:lstStyle/>
            <a:p/>
          </p:txBody>
        </p:sp>
        <p:sp>
          <p:nvSpPr>
            <p:cNvPr id="141" name="tx141"/>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2" name="tx142"/>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3" name="tx143"/>
            <p:cNvSpPr/>
            <p:nvPr/>
          </p:nvSpPr>
          <p:spPr>
            <a:xfrm>
              <a:off x="951100" y="467611"/>
              <a:ext cx="733375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Nigeria, 2000-2024</a:t>
              </a:r>
            </a:p>
          </p:txBody>
        </p:sp>
        <p:sp>
          <p:nvSpPr>
            <p:cNvPr id="144" name="pl144"/>
            <p:cNvSpPr/>
            <p:nvPr/>
          </p:nvSpPr>
          <p:spPr>
            <a:xfrm>
              <a:off x="2026025"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3485527"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4945029"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6404532"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7864034"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0" name="pl150"/>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1" name="pl151"/>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2" name="pl152"/>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2755776"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4215278"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5674781"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713428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7" name="rc157"/>
            <p:cNvSpPr/>
            <p:nvPr/>
          </p:nvSpPr>
          <p:spPr>
            <a:xfrm>
              <a:off x="1296273" y="5650800"/>
              <a:ext cx="5604276" cy="164676"/>
            </a:xfrm>
            <a:prstGeom prst="rect">
              <a:avLst/>
            </a:prstGeom>
            <a:solidFill>
              <a:srgbClr val="1CABE2">
                <a:alpha val="100000"/>
              </a:srgbClr>
            </a:solidFill>
          </p:spPr>
          <p:txBody>
            <a:bodyPr/>
            <a:lstStyle/>
            <a:p/>
          </p:txBody>
        </p:sp>
        <p:sp>
          <p:nvSpPr>
            <p:cNvPr id="158" name="rc158"/>
            <p:cNvSpPr/>
            <p:nvPr/>
          </p:nvSpPr>
          <p:spPr>
            <a:xfrm>
              <a:off x="1296273" y="5444954"/>
              <a:ext cx="6022446" cy="164676"/>
            </a:xfrm>
            <a:prstGeom prst="rect">
              <a:avLst/>
            </a:prstGeom>
            <a:solidFill>
              <a:srgbClr val="1CABE2">
                <a:alpha val="100000"/>
              </a:srgbClr>
            </a:solidFill>
          </p:spPr>
          <p:txBody>
            <a:bodyPr/>
            <a:lstStyle/>
            <a:p/>
          </p:txBody>
        </p:sp>
        <p:sp>
          <p:nvSpPr>
            <p:cNvPr id="159" name="rc159"/>
            <p:cNvSpPr/>
            <p:nvPr/>
          </p:nvSpPr>
          <p:spPr>
            <a:xfrm>
              <a:off x="1296273" y="5239108"/>
              <a:ext cx="6066681" cy="164676"/>
            </a:xfrm>
            <a:prstGeom prst="rect">
              <a:avLst/>
            </a:prstGeom>
            <a:solidFill>
              <a:srgbClr val="1CABE2">
                <a:alpha val="100000"/>
              </a:srgbClr>
            </a:solidFill>
          </p:spPr>
          <p:txBody>
            <a:bodyPr/>
            <a:lstStyle/>
            <a:p/>
          </p:txBody>
        </p:sp>
        <p:sp>
          <p:nvSpPr>
            <p:cNvPr id="160" name="rc160"/>
            <p:cNvSpPr/>
            <p:nvPr/>
          </p:nvSpPr>
          <p:spPr>
            <a:xfrm>
              <a:off x="6900549" y="5650800"/>
              <a:ext cx="1200916" cy="164676"/>
            </a:xfrm>
            <a:prstGeom prst="rect">
              <a:avLst/>
            </a:prstGeom>
            <a:solidFill>
              <a:srgbClr val="B3B3B3">
                <a:alpha val="100000"/>
              </a:srgbClr>
            </a:solidFill>
          </p:spPr>
          <p:txBody>
            <a:bodyPr/>
            <a:lstStyle/>
            <a:p/>
          </p:txBody>
        </p:sp>
        <p:sp>
          <p:nvSpPr>
            <p:cNvPr id="161" name="rc161"/>
            <p:cNvSpPr/>
            <p:nvPr/>
          </p:nvSpPr>
          <p:spPr>
            <a:xfrm>
              <a:off x="7318720" y="5444954"/>
              <a:ext cx="830681" cy="164676"/>
            </a:xfrm>
            <a:prstGeom prst="rect">
              <a:avLst/>
            </a:prstGeom>
            <a:solidFill>
              <a:srgbClr val="B3B3B3">
                <a:alpha val="100000"/>
              </a:srgbClr>
            </a:solidFill>
          </p:spPr>
          <p:txBody>
            <a:bodyPr/>
            <a:lstStyle/>
            <a:p/>
          </p:txBody>
        </p:sp>
        <p:sp>
          <p:nvSpPr>
            <p:cNvPr id="162" name="rc162"/>
            <p:cNvSpPr/>
            <p:nvPr/>
          </p:nvSpPr>
          <p:spPr>
            <a:xfrm>
              <a:off x="7362955" y="5239108"/>
              <a:ext cx="836785" cy="164676"/>
            </a:xfrm>
            <a:prstGeom prst="rect">
              <a:avLst/>
            </a:prstGeom>
            <a:solidFill>
              <a:srgbClr val="B3B3B3">
                <a:alpha val="100000"/>
              </a:srgbClr>
            </a:solidFill>
          </p:spPr>
          <p:txBody>
            <a:bodyPr/>
            <a:lstStyle/>
            <a:p/>
          </p:txBody>
        </p:sp>
        <p:sp>
          <p:nvSpPr>
            <p:cNvPr id="163" name="tx163"/>
            <p:cNvSpPr/>
            <p:nvPr/>
          </p:nvSpPr>
          <p:spPr>
            <a:xfrm>
              <a:off x="8181838" y="568994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a:t>
              </a:r>
            </a:p>
          </p:txBody>
        </p:sp>
        <p:sp>
          <p:nvSpPr>
            <p:cNvPr id="164" name="tx164"/>
            <p:cNvSpPr/>
            <p:nvPr/>
          </p:nvSpPr>
          <p:spPr>
            <a:xfrm>
              <a:off x="8229774" y="548410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a:t>
              </a:r>
            </a:p>
          </p:txBody>
        </p:sp>
        <p:sp>
          <p:nvSpPr>
            <p:cNvPr id="165" name="tx165"/>
            <p:cNvSpPr/>
            <p:nvPr/>
          </p:nvSpPr>
          <p:spPr>
            <a:xfrm>
              <a:off x="8280112" y="5279722"/>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a:t>
              </a:r>
            </a:p>
          </p:txBody>
        </p:sp>
        <p:sp>
          <p:nvSpPr>
            <p:cNvPr id="166" name="tx166"/>
            <p:cNvSpPr/>
            <p:nvPr/>
          </p:nvSpPr>
          <p:spPr>
            <a:xfrm>
              <a:off x="4018039" y="569000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1.9</a:t>
              </a:r>
            </a:p>
          </p:txBody>
        </p:sp>
        <p:sp>
          <p:nvSpPr>
            <p:cNvPr id="167" name="tx167"/>
            <p:cNvSpPr/>
            <p:nvPr/>
          </p:nvSpPr>
          <p:spPr>
            <a:xfrm>
              <a:off x="4227125" y="548556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2.1</a:t>
              </a:r>
            </a:p>
          </p:txBody>
        </p:sp>
        <p:sp>
          <p:nvSpPr>
            <p:cNvPr id="168" name="tx168"/>
            <p:cNvSpPr/>
            <p:nvPr/>
          </p:nvSpPr>
          <p:spPr>
            <a:xfrm>
              <a:off x="4249242" y="5279722"/>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2.1</a:t>
              </a:r>
            </a:p>
          </p:txBody>
        </p:sp>
        <p:sp>
          <p:nvSpPr>
            <p:cNvPr id="169" name="tx169"/>
            <p:cNvSpPr/>
            <p:nvPr/>
          </p:nvSpPr>
          <p:spPr>
            <a:xfrm>
              <a:off x="7420636" y="569000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0.4</a:t>
              </a:r>
            </a:p>
          </p:txBody>
        </p:sp>
        <p:sp>
          <p:nvSpPr>
            <p:cNvPr id="170" name="tx170"/>
            <p:cNvSpPr/>
            <p:nvPr/>
          </p:nvSpPr>
          <p:spPr>
            <a:xfrm>
              <a:off x="7653689" y="548410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0.3</a:t>
              </a:r>
            </a:p>
          </p:txBody>
        </p:sp>
        <p:sp>
          <p:nvSpPr>
            <p:cNvPr id="171" name="tx171"/>
            <p:cNvSpPr/>
            <p:nvPr/>
          </p:nvSpPr>
          <p:spPr>
            <a:xfrm>
              <a:off x="7700975" y="5278254"/>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0.3</a:t>
              </a:r>
            </a:p>
          </p:txBody>
        </p:sp>
        <p:sp>
          <p:nvSpPr>
            <p:cNvPr id="172" name="tx172"/>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3" name="tx173"/>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4" name="tx174"/>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5" name="tx175"/>
            <p:cNvSpPr/>
            <p:nvPr/>
          </p:nvSpPr>
          <p:spPr>
            <a:xfrm>
              <a:off x="1140987" y="5917162"/>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0.0M</a:t>
              </a:r>
            </a:p>
          </p:txBody>
        </p:sp>
        <p:sp>
          <p:nvSpPr>
            <p:cNvPr id="176" name="tx176"/>
            <p:cNvSpPr/>
            <p:nvPr/>
          </p:nvSpPr>
          <p:spPr>
            <a:xfrm>
              <a:off x="2600489" y="5917162"/>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0.5M</a:t>
              </a:r>
            </a:p>
          </p:txBody>
        </p:sp>
        <p:sp>
          <p:nvSpPr>
            <p:cNvPr id="177" name="tx177"/>
            <p:cNvSpPr/>
            <p:nvPr/>
          </p:nvSpPr>
          <p:spPr>
            <a:xfrm>
              <a:off x="4059992" y="5917162"/>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178" name="tx178"/>
            <p:cNvSpPr/>
            <p:nvPr/>
          </p:nvSpPr>
          <p:spPr>
            <a:xfrm>
              <a:off x="5519494" y="5917162"/>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1.5M</a:t>
              </a:r>
            </a:p>
          </p:txBody>
        </p:sp>
        <p:sp>
          <p:nvSpPr>
            <p:cNvPr id="179" name="tx179"/>
            <p:cNvSpPr/>
            <p:nvPr/>
          </p:nvSpPr>
          <p:spPr>
            <a:xfrm>
              <a:off x="6978996" y="5917162"/>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2.0M</a:t>
              </a:r>
            </a:p>
          </p:txBody>
        </p:sp>
        <p:sp>
          <p:nvSpPr>
            <p:cNvPr id="180" name="tx180"/>
            <p:cNvSpPr/>
            <p:nvPr/>
          </p:nvSpPr>
          <p:spPr>
            <a:xfrm>
              <a:off x="3598790" y="6052366"/>
              <a:ext cx="229843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(millions)</a:t>
              </a:r>
            </a:p>
          </p:txBody>
        </p:sp>
        <p:sp>
          <p:nvSpPr>
            <p:cNvPr id="181" name="tx181"/>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2" name="tx182"/>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3" name="tx183"/>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Nigeria.
In 2024, DTP1 coverage in Nigeria remained constant 71%. The number of children missing out on any DTP vaccination (zero-dose children) increased from 2,063,000 in 2023 to 2,078,000 in 2024.
DTP3 coverage remained constant 67% in 2024, leaving 2,365,000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779932"/>
              <a:ext cx="3397293" cy="971388"/>
            </a:xfrm>
            <a:custGeom>
              <a:avLst/>
              <a:pathLst>
                <a:path w="3397293" h="971388">
                  <a:moveTo>
                    <a:pt x="0" y="828537"/>
                  </a:moveTo>
                  <a:lnTo>
                    <a:pt x="141553" y="857107"/>
                  </a:lnTo>
                  <a:lnTo>
                    <a:pt x="283107" y="857107"/>
                  </a:lnTo>
                  <a:lnTo>
                    <a:pt x="424661" y="799967"/>
                  </a:lnTo>
                  <a:lnTo>
                    <a:pt x="566215" y="771396"/>
                  </a:lnTo>
                  <a:lnTo>
                    <a:pt x="707769" y="714256"/>
                  </a:lnTo>
                  <a:lnTo>
                    <a:pt x="849323" y="685686"/>
                  </a:lnTo>
                  <a:lnTo>
                    <a:pt x="990877" y="599975"/>
                  </a:lnTo>
                  <a:lnTo>
                    <a:pt x="1132431" y="285702"/>
                  </a:lnTo>
                  <a:lnTo>
                    <a:pt x="1273984" y="0"/>
                  </a:lnTo>
                  <a:lnTo>
                    <a:pt x="1415538" y="371413"/>
                  </a:lnTo>
                  <a:lnTo>
                    <a:pt x="1557092" y="571405"/>
                  </a:lnTo>
                  <a:lnTo>
                    <a:pt x="1698646" y="971388"/>
                  </a:lnTo>
                  <a:lnTo>
                    <a:pt x="1840200" y="914248"/>
                  </a:lnTo>
                  <a:lnTo>
                    <a:pt x="1981754" y="771396"/>
                  </a:lnTo>
                  <a:lnTo>
                    <a:pt x="2123308" y="685686"/>
                  </a:lnTo>
                  <a:lnTo>
                    <a:pt x="2264862" y="314272"/>
                  </a:lnTo>
                  <a:lnTo>
                    <a:pt x="2406416" y="228562"/>
                  </a:lnTo>
                  <a:lnTo>
                    <a:pt x="2547969" y="114281"/>
                  </a:lnTo>
                  <a:lnTo>
                    <a:pt x="2689523" y="28570"/>
                  </a:lnTo>
                  <a:lnTo>
                    <a:pt x="2831077" y="85710"/>
                  </a:lnTo>
                  <a:lnTo>
                    <a:pt x="2972631" y="171421"/>
                  </a:lnTo>
                  <a:lnTo>
                    <a:pt x="3114185" y="285702"/>
                  </a:lnTo>
                  <a:lnTo>
                    <a:pt x="3255739" y="57140"/>
                  </a:lnTo>
                  <a:lnTo>
                    <a:pt x="3397293" y="5714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551370"/>
              <a:ext cx="3397293" cy="685686"/>
            </a:xfrm>
            <a:custGeom>
              <a:avLst/>
              <a:pathLst>
                <a:path w="3397293" h="685686">
                  <a:moveTo>
                    <a:pt x="0" y="685686"/>
                  </a:moveTo>
                  <a:lnTo>
                    <a:pt x="141553" y="685686"/>
                  </a:lnTo>
                  <a:lnTo>
                    <a:pt x="283107" y="657115"/>
                  </a:lnTo>
                  <a:lnTo>
                    <a:pt x="424661" y="599975"/>
                  </a:lnTo>
                  <a:lnTo>
                    <a:pt x="566215" y="514264"/>
                  </a:lnTo>
                  <a:lnTo>
                    <a:pt x="707769" y="428553"/>
                  </a:lnTo>
                  <a:lnTo>
                    <a:pt x="849323" y="371413"/>
                  </a:lnTo>
                  <a:lnTo>
                    <a:pt x="990877" y="314272"/>
                  </a:lnTo>
                  <a:lnTo>
                    <a:pt x="1132431" y="171421"/>
                  </a:lnTo>
                  <a:lnTo>
                    <a:pt x="1273984" y="57140"/>
                  </a:lnTo>
                  <a:lnTo>
                    <a:pt x="1415538" y="228562"/>
                  </a:lnTo>
                  <a:lnTo>
                    <a:pt x="1557092" y="285702"/>
                  </a:lnTo>
                  <a:lnTo>
                    <a:pt x="1698646" y="399983"/>
                  </a:lnTo>
                  <a:lnTo>
                    <a:pt x="1840200" y="428553"/>
                  </a:lnTo>
                  <a:lnTo>
                    <a:pt x="1981754" y="314272"/>
                  </a:lnTo>
                  <a:lnTo>
                    <a:pt x="2123308" y="285702"/>
                  </a:lnTo>
                  <a:lnTo>
                    <a:pt x="2264862" y="142851"/>
                  </a:lnTo>
                  <a:lnTo>
                    <a:pt x="2406416" y="114281"/>
                  </a:lnTo>
                  <a:lnTo>
                    <a:pt x="2547969" y="85710"/>
                  </a:lnTo>
                  <a:lnTo>
                    <a:pt x="2689523" y="28570"/>
                  </a:lnTo>
                  <a:lnTo>
                    <a:pt x="2831077" y="85710"/>
                  </a:lnTo>
                  <a:lnTo>
                    <a:pt x="2972631" y="114281"/>
                  </a:lnTo>
                  <a:lnTo>
                    <a:pt x="3114185" y="114281"/>
                  </a:lnTo>
                  <a:lnTo>
                    <a:pt x="3255739" y="2857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779932"/>
              <a:ext cx="3397293" cy="971388"/>
            </a:xfrm>
            <a:custGeom>
              <a:avLst/>
              <a:pathLst>
                <a:path w="3397293" h="971388">
                  <a:moveTo>
                    <a:pt x="0" y="828537"/>
                  </a:moveTo>
                  <a:lnTo>
                    <a:pt x="141553" y="857107"/>
                  </a:lnTo>
                  <a:lnTo>
                    <a:pt x="283107" y="857107"/>
                  </a:lnTo>
                  <a:lnTo>
                    <a:pt x="424661" y="799967"/>
                  </a:lnTo>
                  <a:lnTo>
                    <a:pt x="566215" y="771396"/>
                  </a:lnTo>
                  <a:lnTo>
                    <a:pt x="707769" y="714256"/>
                  </a:lnTo>
                  <a:lnTo>
                    <a:pt x="849323" y="685686"/>
                  </a:lnTo>
                  <a:lnTo>
                    <a:pt x="990877" y="599975"/>
                  </a:lnTo>
                  <a:lnTo>
                    <a:pt x="1132431" y="285702"/>
                  </a:lnTo>
                  <a:lnTo>
                    <a:pt x="1273984" y="0"/>
                  </a:lnTo>
                  <a:lnTo>
                    <a:pt x="1415538" y="371413"/>
                  </a:lnTo>
                  <a:lnTo>
                    <a:pt x="1557092" y="571405"/>
                  </a:lnTo>
                  <a:lnTo>
                    <a:pt x="1698646" y="971388"/>
                  </a:lnTo>
                  <a:lnTo>
                    <a:pt x="1840200" y="914248"/>
                  </a:lnTo>
                  <a:lnTo>
                    <a:pt x="1981754" y="771396"/>
                  </a:lnTo>
                  <a:lnTo>
                    <a:pt x="2123308" y="685686"/>
                  </a:lnTo>
                  <a:lnTo>
                    <a:pt x="2264862" y="314272"/>
                  </a:lnTo>
                  <a:lnTo>
                    <a:pt x="2406416" y="228562"/>
                  </a:lnTo>
                  <a:lnTo>
                    <a:pt x="2547969" y="114281"/>
                  </a:lnTo>
                  <a:lnTo>
                    <a:pt x="2689523" y="28570"/>
                  </a:lnTo>
                  <a:lnTo>
                    <a:pt x="2831077" y="85710"/>
                  </a:lnTo>
                  <a:lnTo>
                    <a:pt x="2972631" y="171421"/>
                  </a:lnTo>
                  <a:lnTo>
                    <a:pt x="3114185" y="285702"/>
                  </a:lnTo>
                  <a:lnTo>
                    <a:pt x="3255739" y="57140"/>
                  </a:lnTo>
                  <a:lnTo>
                    <a:pt x="3397293" y="5714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657074"/>
            </a:xfrm>
            <a:custGeom>
              <a:avLst/>
              <a:pathLst>
                <a:path w="0" h="1657074">
                  <a:moveTo>
                    <a:pt x="0" y="0"/>
                  </a:moveTo>
                  <a:lnTo>
                    <a:pt x="0" y="1657074"/>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542793"/>
            </a:xfrm>
            <a:custGeom>
              <a:avLst/>
              <a:pathLst>
                <a:path w="0" h="1542793">
                  <a:moveTo>
                    <a:pt x="0" y="0"/>
                  </a:moveTo>
                  <a:lnTo>
                    <a:pt x="0" y="1542793"/>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199950"/>
            </a:xfrm>
            <a:custGeom>
              <a:avLst/>
              <a:pathLst>
                <a:path w="0" h="1199950">
                  <a:moveTo>
                    <a:pt x="0" y="0"/>
                  </a:moveTo>
                  <a:lnTo>
                    <a:pt x="0" y="1199950"/>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514223"/>
            </a:xfrm>
            <a:custGeom>
              <a:avLst/>
              <a:pathLst>
                <a:path w="0" h="1514223">
                  <a:moveTo>
                    <a:pt x="0" y="0"/>
                  </a:moveTo>
                  <a:lnTo>
                    <a:pt x="0" y="1514223"/>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857107"/>
            </a:xfrm>
            <a:custGeom>
              <a:avLst/>
              <a:pathLst>
                <a:path w="0" h="857107">
                  <a:moveTo>
                    <a:pt x="0" y="0"/>
                  </a:moveTo>
                  <a:lnTo>
                    <a:pt x="0" y="857107"/>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885677"/>
            </a:xfrm>
            <a:custGeom>
              <a:avLst/>
              <a:pathLst>
                <a:path w="0" h="885677">
                  <a:moveTo>
                    <a:pt x="0" y="0"/>
                  </a:moveTo>
                  <a:lnTo>
                    <a:pt x="0" y="885677"/>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885677"/>
            </a:xfrm>
            <a:custGeom>
              <a:avLst/>
              <a:pathLst>
                <a:path w="0" h="885677">
                  <a:moveTo>
                    <a:pt x="0" y="0"/>
                  </a:moveTo>
                  <a:lnTo>
                    <a:pt x="0" y="885677"/>
                  </a:lnTo>
                </a:path>
              </a:pathLst>
            </a:custGeom>
            <a:ln w="13550" cap="flat">
              <a:solidFill>
                <a:srgbClr val="0058AB">
                  <a:alpha val="100000"/>
                </a:srgbClr>
              </a:solidFill>
              <a:prstDash val="dot"/>
              <a:round/>
            </a:ln>
          </p:spPr>
          <p:txBody>
            <a:bodyPr/>
            <a:lstStyle/>
            <a:p/>
          </p:txBody>
        </p:sp>
        <p:sp>
          <p:nvSpPr>
            <p:cNvPr id="32" name="pl32"/>
            <p:cNvSpPr/>
            <p:nvPr/>
          </p:nvSpPr>
          <p:spPr>
            <a:xfrm>
              <a:off x="1120965" y="1779932"/>
              <a:ext cx="3397293" cy="971388"/>
            </a:xfrm>
            <a:custGeom>
              <a:avLst/>
              <a:pathLst>
                <a:path w="3397293" h="971388">
                  <a:moveTo>
                    <a:pt x="0" y="828537"/>
                  </a:moveTo>
                  <a:lnTo>
                    <a:pt x="141553" y="857107"/>
                  </a:lnTo>
                  <a:lnTo>
                    <a:pt x="283107" y="857107"/>
                  </a:lnTo>
                  <a:lnTo>
                    <a:pt x="424661" y="799967"/>
                  </a:lnTo>
                  <a:lnTo>
                    <a:pt x="566215" y="771396"/>
                  </a:lnTo>
                  <a:lnTo>
                    <a:pt x="707769" y="714256"/>
                  </a:lnTo>
                  <a:lnTo>
                    <a:pt x="849323" y="685686"/>
                  </a:lnTo>
                  <a:lnTo>
                    <a:pt x="990877" y="599975"/>
                  </a:lnTo>
                  <a:lnTo>
                    <a:pt x="1132431" y="285702"/>
                  </a:lnTo>
                  <a:lnTo>
                    <a:pt x="1273984" y="0"/>
                  </a:lnTo>
                  <a:lnTo>
                    <a:pt x="1415538" y="371413"/>
                  </a:lnTo>
                  <a:lnTo>
                    <a:pt x="1557092" y="571405"/>
                  </a:lnTo>
                  <a:lnTo>
                    <a:pt x="1698646" y="971388"/>
                  </a:lnTo>
                  <a:lnTo>
                    <a:pt x="1840200" y="914248"/>
                  </a:lnTo>
                  <a:lnTo>
                    <a:pt x="1981754" y="771396"/>
                  </a:lnTo>
                  <a:lnTo>
                    <a:pt x="2123308" y="685686"/>
                  </a:lnTo>
                  <a:lnTo>
                    <a:pt x="2264862" y="314272"/>
                  </a:lnTo>
                  <a:lnTo>
                    <a:pt x="2406416" y="228562"/>
                  </a:lnTo>
                  <a:lnTo>
                    <a:pt x="2547969" y="114281"/>
                  </a:lnTo>
                  <a:lnTo>
                    <a:pt x="2689523" y="28570"/>
                  </a:lnTo>
                  <a:lnTo>
                    <a:pt x="2831077" y="85710"/>
                  </a:lnTo>
                  <a:lnTo>
                    <a:pt x="2972631" y="171421"/>
                  </a:lnTo>
                  <a:lnTo>
                    <a:pt x="3114185" y="285702"/>
                  </a:lnTo>
                  <a:lnTo>
                    <a:pt x="3255739" y="57140"/>
                  </a:lnTo>
                  <a:lnTo>
                    <a:pt x="3397293" y="5714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781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44</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48</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60</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49</a:t>
              </a:r>
            </a:p>
          </p:txBody>
        </p:sp>
        <p:sp>
          <p:nvSpPr>
            <p:cNvPr id="37" name="tx37"/>
            <p:cNvSpPr/>
            <p:nvPr/>
          </p:nvSpPr>
          <p:spPr>
            <a:xfrm>
              <a:off x="3750199"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38" name="tx38"/>
            <p:cNvSpPr/>
            <p:nvPr/>
          </p:nvSpPr>
          <p:spPr>
            <a:xfrm>
              <a:off x="4316414"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39" name="tx39"/>
            <p:cNvSpPr/>
            <p:nvPr/>
          </p:nvSpPr>
          <p:spPr>
            <a:xfrm>
              <a:off x="4457968"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5109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0180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0180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0300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6545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68903" y="4804015"/>
              <a:ext cx="44256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Nigeria</a:t>
              </a:r>
            </a:p>
          </p:txBody>
        </p:sp>
        <p:sp>
          <p:nvSpPr>
            <p:cNvPr id="60" name="tx60"/>
            <p:cNvSpPr/>
            <p:nvPr/>
          </p:nvSpPr>
          <p:spPr>
            <a:xfrm>
              <a:off x="2770102"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32557"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599704" y="472419"/>
              <a:ext cx="2439813"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Nigeria, 2000-2024</a:t>
              </a:r>
            </a:p>
          </p:txBody>
        </p:sp>
        <p:sp>
          <p:nvSpPr>
            <p:cNvPr id="63" name="pl63"/>
            <p:cNvSpPr/>
            <p:nvPr/>
          </p:nvSpPr>
          <p:spPr>
            <a:xfrm>
              <a:off x="5267799" y="400191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2012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63833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95654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27475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66102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97923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2974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61565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93386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1547474"/>
              <a:ext cx="3397293" cy="2318086"/>
            </a:xfrm>
            <a:custGeom>
              <a:avLst/>
              <a:pathLst>
                <a:path w="3397293" h="2318086">
                  <a:moveTo>
                    <a:pt x="0" y="1977191"/>
                  </a:moveTo>
                  <a:lnTo>
                    <a:pt x="141553" y="2045370"/>
                  </a:lnTo>
                  <a:lnTo>
                    <a:pt x="283107" y="2045370"/>
                  </a:lnTo>
                  <a:lnTo>
                    <a:pt x="424661" y="1909012"/>
                  </a:lnTo>
                  <a:lnTo>
                    <a:pt x="566215" y="1840833"/>
                  </a:lnTo>
                  <a:lnTo>
                    <a:pt x="707769" y="1704475"/>
                  </a:lnTo>
                  <a:lnTo>
                    <a:pt x="849323" y="1636296"/>
                  </a:lnTo>
                  <a:lnTo>
                    <a:pt x="990877" y="1431759"/>
                  </a:lnTo>
                  <a:lnTo>
                    <a:pt x="1132431" y="681790"/>
                  </a:lnTo>
                  <a:lnTo>
                    <a:pt x="1273984" y="0"/>
                  </a:lnTo>
                  <a:lnTo>
                    <a:pt x="1415538" y="886327"/>
                  </a:lnTo>
                  <a:lnTo>
                    <a:pt x="1557092" y="1363580"/>
                  </a:lnTo>
                  <a:lnTo>
                    <a:pt x="1698646" y="2318086"/>
                  </a:lnTo>
                  <a:lnTo>
                    <a:pt x="1840200" y="2181728"/>
                  </a:lnTo>
                  <a:lnTo>
                    <a:pt x="1981754" y="1840833"/>
                  </a:lnTo>
                  <a:lnTo>
                    <a:pt x="2123308" y="1636296"/>
                  </a:lnTo>
                  <a:lnTo>
                    <a:pt x="2264862" y="749969"/>
                  </a:lnTo>
                  <a:lnTo>
                    <a:pt x="2406416" y="545432"/>
                  </a:lnTo>
                  <a:lnTo>
                    <a:pt x="2547969" y="272716"/>
                  </a:lnTo>
                  <a:lnTo>
                    <a:pt x="2689523" y="68179"/>
                  </a:lnTo>
                  <a:lnTo>
                    <a:pt x="2831077" y="204537"/>
                  </a:lnTo>
                  <a:lnTo>
                    <a:pt x="2972631" y="409074"/>
                  </a:lnTo>
                  <a:lnTo>
                    <a:pt x="3114185" y="681790"/>
                  </a:lnTo>
                  <a:lnTo>
                    <a:pt x="3255739" y="136358"/>
                  </a:lnTo>
                  <a:lnTo>
                    <a:pt x="3397293" y="136358"/>
                  </a:lnTo>
                </a:path>
              </a:pathLst>
            </a:custGeom>
            <a:ln w="27101" cap="flat">
              <a:solidFill>
                <a:srgbClr val="0058AB">
                  <a:alpha val="100000"/>
                </a:srgbClr>
              </a:solidFill>
              <a:prstDash val="solid"/>
              <a:round/>
            </a:ln>
          </p:spPr>
          <p:txBody>
            <a:bodyPr/>
            <a:lstStyle/>
            <a:p/>
          </p:txBody>
        </p:sp>
        <p:sp>
          <p:nvSpPr>
            <p:cNvPr id="81" name="pl81"/>
            <p:cNvSpPr/>
            <p:nvPr/>
          </p:nvSpPr>
          <p:spPr>
            <a:xfrm>
              <a:off x="5437664" y="1615653"/>
              <a:ext cx="3397293" cy="545432"/>
            </a:xfrm>
            <a:custGeom>
              <a:avLst/>
              <a:pathLst>
                <a:path w="3397293" h="545432">
                  <a:moveTo>
                    <a:pt x="0" y="545432"/>
                  </a:moveTo>
                  <a:lnTo>
                    <a:pt x="141553" y="477253"/>
                  </a:lnTo>
                  <a:lnTo>
                    <a:pt x="283107" y="477253"/>
                  </a:lnTo>
                  <a:lnTo>
                    <a:pt x="424661" y="409074"/>
                  </a:lnTo>
                  <a:lnTo>
                    <a:pt x="566215" y="340895"/>
                  </a:lnTo>
                  <a:lnTo>
                    <a:pt x="707769" y="272716"/>
                  </a:lnTo>
                  <a:lnTo>
                    <a:pt x="849323" y="204537"/>
                  </a:lnTo>
                  <a:lnTo>
                    <a:pt x="990877" y="204537"/>
                  </a:lnTo>
                  <a:lnTo>
                    <a:pt x="1132431" y="136358"/>
                  </a:lnTo>
                  <a:lnTo>
                    <a:pt x="1273984" y="68179"/>
                  </a:lnTo>
                  <a:lnTo>
                    <a:pt x="1415538" y="68179"/>
                  </a:lnTo>
                  <a:lnTo>
                    <a:pt x="1557092" y="68179"/>
                  </a:lnTo>
                  <a:lnTo>
                    <a:pt x="1698646" y="68179"/>
                  </a:lnTo>
                  <a:lnTo>
                    <a:pt x="1840200" y="68179"/>
                  </a:lnTo>
                  <a:lnTo>
                    <a:pt x="1981754" y="68179"/>
                  </a:lnTo>
                  <a:lnTo>
                    <a:pt x="2123308" y="68179"/>
                  </a:lnTo>
                  <a:lnTo>
                    <a:pt x="2264862" y="0"/>
                  </a:lnTo>
                  <a:lnTo>
                    <a:pt x="2406416" y="0"/>
                  </a:lnTo>
                  <a:lnTo>
                    <a:pt x="2547969" y="0"/>
                  </a:lnTo>
                  <a:lnTo>
                    <a:pt x="2689523" y="0"/>
                  </a:lnTo>
                  <a:lnTo>
                    <a:pt x="2831077" y="136358"/>
                  </a:lnTo>
                  <a:lnTo>
                    <a:pt x="2972631" y="204537"/>
                  </a:lnTo>
                  <a:lnTo>
                    <a:pt x="3114185" y="68179"/>
                  </a:lnTo>
                  <a:lnTo>
                    <a:pt x="3255739" y="68179"/>
                  </a:lnTo>
                  <a:lnTo>
                    <a:pt x="3397293" y="68179"/>
                  </a:lnTo>
                </a:path>
              </a:pathLst>
            </a:custGeom>
            <a:ln w="27101" cap="flat">
              <a:solidFill>
                <a:srgbClr val="80BD41">
                  <a:alpha val="100000"/>
                </a:srgbClr>
              </a:solidFill>
              <a:prstDash val="solid"/>
              <a:round/>
            </a:ln>
          </p:spPr>
          <p:txBody>
            <a:bodyPr/>
            <a:lstStyle/>
            <a:p/>
          </p:txBody>
        </p:sp>
        <p:sp>
          <p:nvSpPr>
            <p:cNvPr id="82" name="pl82"/>
            <p:cNvSpPr/>
            <p:nvPr/>
          </p:nvSpPr>
          <p:spPr>
            <a:xfrm>
              <a:off x="5437664" y="1547474"/>
              <a:ext cx="3397293" cy="1636296"/>
            </a:xfrm>
            <a:custGeom>
              <a:avLst/>
              <a:pathLst>
                <a:path w="3397293" h="1636296">
                  <a:moveTo>
                    <a:pt x="0" y="1636296"/>
                  </a:moveTo>
                  <a:lnTo>
                    <a:pt x="141553" y="1636296"/>
                  </a:lnTo>
                  <a:lnTo>
                    <a:pt x="283107" y="1568117"/>
                  </a:lnTo>
                  <a:lnTo>
                    <a:pt x="424661" y="1431759"/>
                  </a:lnTo>
                  <a:lnTo>
                    <a:pt x="566215" y="1227222"/>
                  </a:lnTo>
                  <a:lnTo>
                    <a:pt x="707769" y="1022685"/>
                  </a:lnTo>
                  <a:lnTo>
                    <a:pt x="849323" y="886327"/>
                  </a:lnTo>
                  <a:lnTo>
                    <a:pt x="990877" y="749969"/>
                  </a:lnTo>
                  <a:lnTo>
                    <a:pt x="1132431" y="409074"/>
                  </a:lnTo>
                  <a:lnTo>
                    <a:pt x="1273984" y="136358"/>
                  </a:lnTo>
                  <a:lnTo>
                    <a:pt x="1415538" y="545432"/>
                  </a:lnTo>
                  <a:lnTo>
                    <a:pt x="1557092" y="681790"/>
                  </a:lnTo>
                  <a:lnTo>
                    <a:pt x="1698646" y="954506"/>
                  </a:lnTo>
                  <a:lnTo>
                    <a:pt x="1840200" y="1022685"/>
                  </a:lnTo>
                  <a:lnTo>
                    <a:pt x="1981754" y="749969"/>
                  </a:lnTo>
                  <a:lnTo>
                    <a:pt x="2123308" y="681790"/>
                  </a:lnTo>
                  <a:lnTo>
                    <a:pt x="2264862" y="340895"/>
                  </a:lnTo>
                  <a:lnTo>
                    <a:pt x="2406416" y="272716"/>
                  </a:lnTo>
                  <a:lnTo>
                    <a:pt x="2547969" y="204537"/>
                  </a:lnTo>
                  <a:lnTo>
                    <a:pt x="2689523" y="68179"/>
                  </a:lnTo>
                  <a:lnTo>
                    <a:pt x="2831077" y="204537"/>
                  </a:lnTo>
                  <a:lnTo>
                    <a:pt x="2972631" y="272716"/>
                  </a:lnTo>
                  <a:lnTo>
                    <a:pt x="3114185" y="272716"/>
                  </a:lnTo>
                  <a:lnTo>
                    <a:pt x="3255739" y="68179"/>
                  </a:lnTo>
                  <a:lnTo>
                    <a:pt x="3397293" y="0"/>
                  </a:lnTo>
                </a:path>
              </a:pathLst>
            </a:custGeom>
            <a:ln w="27101" cap="flat">
              <a:solidFill>
                <a:srgbClr val="961A49">
                  <a:alpha val="100000"/>
                </a:srgbClr>
              </a:solidFill>
              <a:prstDash val="solid"/>
              <a:round/>
            </a:ln>
          </p:spPr>
          <p:txBody>
            <a:bodyPr/>
            <a:lstStyle/>
            <a:p/>
          </p:txBody>
        </p:sp>
        <p:sp>
          <p:nvSpPr>
            <p:cNvPr id="83" name="pl83"/>
            <p:cNvSpPr/>
            <p:nvPr/>
          </p:nvSpPr>
          <p:spPr>
            <a:xfrm>
              <a:off x="5437664" y="1615653"/>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1547474"/>
              <a:ext cx="3397293" cy="2318086"/>
            </a:xfrm>
            <a:custGeom>
              <a:avLst/>
              <a:pathLst>
                <a:path w="3397293" h="2318086">
                  <a:moveTo>
                    <a:pt x="0" y="1977191"/>
                  </a:moveTo>
                  <a:lnTo>
                    <a:pt x="141553" y="2045370"/>
                  </a:lnTo>
                  <a:lnTo>
                    <a:pt x="283107" y="2045370"/>
                  </a:lnTo>
                  <a:lnTo>
                    <a:pt x="424661" y="1909012"/>
                  </a:lnTo>
                  <a:lnTo>
                    <a:pt x="566215" y="1840833"/>
                  </a:lnTo>
                  <a:lnTo>
                    <a:pt x="707769" y="1704475"/>
                  </a:lnTo>
                  <a:lnTo>
                    <a:pt x="849323" y="1636296"/>
                  </a:lnTo>
                  <a:lnTo>
                    <a:pt x="990877" y="1431759"/>
                  </a:lnTo>
                  <a:lnTo>
                    <a:pt x="1132431" y="681790"/>
                  </a:lnTo>
                  <a:lnTo>
                    <a:pt x="1273984" y="0"/>
                  </a:lnTo>
                  <a:lnTo>
                    <a:pt x="1415538" y="886327"/>
                  </a:lnTo>
                  <a:lnTo>
                    <a:pt x="1557092" y="1363580"/>
                  </a:lnTo>
                  <a:lnTo>
                    <a:pt x="1698646" y="2318086"/>
                  </a:lnTo>
                  <a:lnTo>
                    <a:pt x="1840200" y="2181728"/>
                  </a:lnTo>
                  <a:lnTo>
                    <a:pt x="1981754" y="1840833"/>
                  </a:lnTo>
                  <a:lnTo>
                    <a:pt x="2123308" y="1636296"/>
                  </a:lnTo>
                  <a:lnTo>
                    <a:pt x="2264862" y="749969"/>
                  </a:lnTo>
                  <a:lnTo>
                    <a:pt x="2406416" y="545432"/>
                  </a:lnTo>
                  <a:lnTo>
                    <a:pt x="2547969" y="272716"/>
                  </a:lnTo>
                  <a:lnTo>
                    <a:pt x="2689523" y="68179"/>
                  </a:lnTo>
                  <a:lnTo>
                    <a:pt x="2831077" y="204537"/>
                  </a:lnTo>
                  <a:lnTo>
                    <a:pt x="2972631" y="409074"/>
                  </a:lnTo>
                  <a:lnTo>
                    <a:pt x="3114185" y="681790"/>
                  </a:lnTo>
                  <a:lnTo>
                    <a:pt x="3255739" y="136358"/>
                  </a:lnTo>
                  <a:lnTo>
                    <a:pt x="3397293" y="136358"/>
                  </a:lnTo>
                </a:path>
              </a:pathLst>
            </a:custGeom>
            <a:ln w="43362" cap="flat">
              <a:solidFill>
                <a:srgbClr val="000000">
                  <a:alpha val="100000"/>
                </a:srgbClr>
              </a:solidFill>
              <a:prstDash val="solid"/>
              <a:round/>
            </a:ln>
          </p:spPr>
          <p:txBody>
            <a:bodyPr/>
            <a:lstStyle/>
            <a:p/>
          </p:txBody>
        </p:sp>
        <p:sp>
          <p:nvSpPr>
            <p:cNvPr id="85" name="pl85"/>
            <p:cNvSpPr/>
            <p:nvPr/>
          </p:nvSpPr>
          <p:spPr>
            <a:xfrm>
              <a:off x="5437664" y="1097493"/>
              <a:ext cx="0" cy="2427172"/>
            </a:xfrm>
            <a:custGeom>
              <a:avLst/>
              <a:pathLst>
                <a:path w="0" h="2427172">
                  <a:moveTo>
                    <a:pt x="0" y="242717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45433" y="1097493"/>
              <a:ext cx="0" cy="2154456"/>
            </a:xfrm>
            <a:custGeom>
              <a:avLst/>
              <a:pathLst>
                <a:path w="0" h="2154456">
                  <a:moveTo>
                    <a:pt x="0" y="215445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853202" y="1097493"/>
              <a:ext cx="0" cy="1336308"/>
            </a:xfrm>
            <a:custGeom>
              <a:avLst/>
              <a:pathLst>
                <a:path w="0" h="1336308">
                  <a:moveTo>
                    <a:pt x="0" y="133630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60972" y="1097493"/>
              <a:ext cx="0" cy="2086277"/>
            </a:xfrm>
            <a:custGeom>
              <a:avLst/>
              <a:pathLst>
                <a:path w="0" h="2086277">
                  <a:moveTo>
                    <a:pt x="0" y="208627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127187" y="1097493"/>
              <a:ext cx="0" cy="518160"/>
            </a:xfrm>
            <a:custGeom>
              <a:avLst/>
              <a:pathLst>
                <a:path w="0" h="518160">
                  <a:moveTo>
                    <a:pt x="0" y="518160"/>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3403" y="1097493"/>
              <a:ext cx="0" cy="586339"/>
            </a:xfrm>
            <a:custGeom>
              <a:avLst/>
              <a:pathLst>
                <a:path w="0" h="586339">
                  <a:moveTo>
                    <a:pt x="0" y="586339"/>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1097493"/>
              <a:ext cx="0" cy="586339"/>
            </a:xfrm>
            <a:custGeom>
              <a:avLst/>
              <a:pathLst>
                <a:path w="0" h="586339">
                  <a:moveTo>
                    <a:pt x="0" y="586339"/>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1547474"/>
              <a:ext cx="3397293" cy="2318086"/>
            </a:xfrm>
            <a:custGeom>
              <a:avLst/>
              <a:pathLst>
                <a:path w="3397293" h="2318086">
                  <a:moveTo>
                    <a:pt x="0" y="1977191"/>
                  </a:moveTo>
                  <a:lnTo>
                    <a:pt x="141553" y="2045370"/>
                  </a:lnTo>
                  <a:lnTo>
                    <a:pt x="283107" y="2045370"/>
                  </a:lnTo>
                  <a:lnTo>
                    <a:pt x="424661" y="1909012"/>
                  </a:lnTo>
                  <a:lnTo>
                    <a:pt x="566215" y="1840833"/>
                  </a:lnTo>
                  <a:lnTo>
                    <a:pt x="707769" y="1704475"/>
                  </a:lnTo>
                  <a:lnTo>
                    <a:pt x="849323" y="1636296"/>
                  </a:lnTo>
                  <a:lnTo>
                    <a:pt x="990877" y="1431759"/>
                  </a:lnTo>
                  <a:lnTo>
                    <a:pt x="1132431" y="681790"/>
                  </a:lnTo>
                  <a:lnTo>
                    <a:pt x="1273984" y="0"/>
                  </a:lnTo>
                  <a:lnTo>
                    <a:pt x="1415538" y="886327"/>
                  </a:lnTo>
                  <a:lnTo>
                    <a:pt x="1557092" y="1363580"/>
                  </a:lnTo>
                  <a:lnTo>
                    <a:pt x="1698646" y="2318086"/>
                  </a:lnTo>
                  <a:lnTo>
                    <a:pt x="1840200" y="2181728"/>
                  </a:lnTo>
                  <a:lnTo>
                    <a:pt x="1981754" y="1840833"/>
                  </a:lnTo>
                  <a:lnTo>
                    <a:pt x="2123308" y="1636296"/>
                  </a:lnTo>
                  <a:lnTo>
                    <a:pt x="2264862" y="749969"/>
                  </a:lnTo>
                  <a:lnTo>
                    <a:pt x="2406416" y="545432"/>
                  </a:lnTo>
                  <a:lnTo>
                    <a:pt x="2547969" y="272716"/>
                  </a:lnTo>
                  <a:lnTo>
                    <a:pt x="2689523" y="68179"/>
                  </a:lnTo>
                  <a:lnTo>
                    <a:pt x="2831077" y="204537"/>
                  </a:lnTo>
                  <a:lnTo>
                    <a:pt x="2972631" y="409074"/>
                  </a:lnTo>
                  <a:lnTo>
                    <a:pt x="3114185" y="681790"/>
                  </a:lnTo>
                  <a:lnTo>
                    <a:pt x="3255739" y="136358"/>
                  </a:lnTo>
                  <a:lnTo>
                    <a:pt x="3397293" y="136358"/>
                  </a:lnTo>
                </a:path>
              </a:pathLst>
            </a:custGeom>
            <a:ln w="27101" cap="flat">
              <a:solidFill>
                <a:srgbClr val="0058AB">
                  <a:alpha val="100000"/>
                </a:srgbClr>
              </a:solidFill>
              <a:prstDash val="solid"/>
              <a:round/>
            </a:ln>
          </p:spPr>
          <p:txBody>
            <a:bodyPr/>
            <a:lstStyle/>
            <a:p/>
          </p:txBody>
        </p:sp>
        <p:sp>
          <p:nvSpPr>
            <p:cNvPr id="93" name="tx93"/>
            <p:cNvSpPr/>
            <p:nvPr/>
          </p:nvSpPr>
          <p:spPr>
            <a:xfrm>
              <a:off x="5359324" y="1029781"/>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-28</a:t>
              </a:r>
            </a:p>
          </p:txBody>
        </p:sp>
        <p:sp>
          <p:nvSpPr>
            <p:cNvPr id="94" name="tx94"/>
            <p:cNvSpPr/>
            <p:nvPr/>
          </p:nvSpPr>
          <p:spPr>
            <a:xfrm>
              <a:off x="6067093" y="1031104"/>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-24</a:t>
              </a:r>
            </a:p>
          </p:txBody>
        </p:sp>
        <p:sp>
          <p:nvSpPr>
            <p:cNvPr id="95" name="tx95"/>
            <p:cNvSpPr/>
            <p:nvPr/>
          </p:nvSpPr>
          <p:spPr>
            <a:xfrm>
              <a:off x="6774863" y="1031104"/>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6" name="tx96"/>
            <p:cNvSpPr/>
            <p:nvPr/>
          </p:nvSpPr>
          <p:spPr>
            <a:xfrm>
              <a:off x="7482632" y="1029728"/>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-23</a:t>
              </a:r>
            </a:p>
          </p:txBody>
        </p:sp>
        <p:sp>
          <p:nvSpPr>
            <p:cNvPr id="97" name="tx97"/>
            <p:cNvSpPr/>
            <p:nvPr/>
          </p:nvSpPr>
          <p:spPr>
            <a:xfrm>
              <a:off x="8097042" y="102978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45208" y="103110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9" name="tx99"/>
            <p:cNvSpPr/>
            <p:nvPr/>
          </p:nvSpPr>
          <p:spPr>
            <a:xfrm>
              <a:off x="8786762" y="103110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0" name="tx100"/>
            <p:cNvSpPr/>
            <p:nvPr/>
          </p:nvSpPr>
          <p:spPr>
            <a:xfrm>
              <a:off x="8902429" y="164471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877160" y="150835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2" name="tx102"/>
            <p:cNvSpPr/>
            <p:nvPr/>
          </p:nvSpPr>
          <p:spPr>
            <a:xfrm>
              <a:off x="5003259" y="3608840"/>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3" name="tx103"/>
            <p:cNvSpPr/>
            <p:nvPr/>
          </p:nvSpPr>
          <p:spPr>
            <a:xfrm>
              <a:off x="5003259" y="292711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a:off x="5003259" y="224532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127474" y="156353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049780" y="88174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3" name="tx113"/>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601850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01850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819702"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582156"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285602" y="4804015"/>
              <a:ext cx="44256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Nigeria</a:t>
              </a:r>
            </a:p>
          </p:txBody>
        </p:sp>
        <p:sp>
          <p:nvSpPr>
            <p:cNvPr id="120" name="tx120"/>
            <p:cNvSpPr/>
            <p:nvPr/>
          </p:nvSpPr>
          <p:spPr>
            <a:xfrm>
              <a:off x="7086801"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849256"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2" name="tx122"/>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19787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395927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572067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748207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07857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483997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660137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836277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825146"/>
              <a:ext cx="6763511" cy="149993"/>
            </a:xfrm>
            <a:prstGeom prst="rect">
              <a:avLst/>
            </a:prstGeom>
            <a:solidFill>
              <a:srgbClr val="1CABE2">
                <a:alpha val="80000"/>
              </a:srgbClr>
            </a:solidFill>
          </p:spPr>
          <p:txBody>
            <a:bodyPr/>
            <a:lstStyle/>
            <a:p/>
          </p:txBody>
        </p:sp>
        <p:sp>
          <p:nvSpPr>
            <p:cNvPr id="136" name="rc136"/>
            <p:cNvSpPr/>
            <p:nvPr/>
          </p:nvSpPr>
          <p:spPr>
            <a:xfrm>
              <a:off x="1317178" y="5637654"/>
              <a:ext cx="7268180" cy="149993"/>
            </a:xfrm>
            <a:prstGeom prst="rect">
              <a:avLst/>
            </a:prstGeom>
            <a:solidFill>
              <a:srgbClr val="1CABE2">
                <a:alpha val="80000"/>
              </a:srgbClr>
            </a:solidFill>
          </p:spPr>
          <p:txBody>
            <a:bodyPr/>
            <a:lstStyle/>
            <a:p/>
          </p:txBody>
        </p:sp>
        <p:sp>
          <p:nvSpPr>
            <p:cNvPr id="137" name="rc137"/>
            <p:cNvSpPr/>
            <p:nvPr/>
          </p:nvSpPr>
          <p:spPr>
            <a:xfrm>
              <a:off x="1317178" y="5450161"/>
              <a:ext cx="7321564" cy="149993"/>
            </a:xfrm>
            <a:prstGeom prst="rect">
              <a:avLst/>
            </a:prstGeom>
            <a:solidFill>
              <a:srgbClr val="1CABE2">
                <a:alpha val="80000"/>
              </a:srgbClr>
            </a:solidFill>
          </p:spPr>
          <p:txBody>
            <a:bodyPr/>
            <a:lstStyle/>
            <a:p/>
          </p:txBody>
        </p:sp>
        <p:sp>
          <p:nvSpPr>
            <p:cNvPr id="138" name="tx138"/>
            <p:cNvSpPr/>
            <p:nvPr/>
          </p:nvSpPr>
          <p:spPr>
            <a:xfrm>
              <a:off x="7767390" y="5859703"/>
              <a:ext cx="24099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1.9m</a:t>
              </a:r>
            </a:p>
          </p:txBody>
        </p:sp>
        <p:sp>
          <p:nvSpPr>
            <p:cNvPr id="139" name="tx139"/>
            <p:cNvSpPr/>
            <p:nvPr/>
          </p:nvSpPr>
          <p:spPr>
            <a:xfrm>
              <a:off x="8272059" y="5673534"/>
              <a:ext cx="24099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2.1m</a:t>
              </a:r>
            </a:p>
          </p:txBody>
        </p:sp>
        <p:sp>
          <p:nvSpPr>
            <p:cNvPr id="140" name="tx140"/>
            <p:cNvSpPr/>
            <p:nvPr/>
          </p:nvSpPr>
          <p:spPr>
            <a:xfrm>
              <a:off x="8325443" y="5486041"/>
              <a:ext cx="24099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2.1m</a:t>
              </a:r>
            </a:p>
          </p:txBody>
        </p:sp>
        <p:sp>
          <p:nvSpPr>
            <p:cNvPr id="141" name="tx141"/>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2" name="tx142"/>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3" name="tx143"/>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4" name="tx144"/>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5" name="tx145"/>
            <p:cNvSpPr/>
            <p:nvPr/>
          </p:nvSpPr>
          <p:spPr>
            <a:xfrm>
              <a:off x="2573596"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500,000</a:t>
              </a:r>
            </a:p>
          </p:txBody>
        </p:sp>
        <p:sp>
          <p:nvSpPr>
            <p:cNvPr id="146" name="tx146"/>
            <p:cNvSpPr/>
            <p:nvPr/>
          </p:nvSpPr>
          <p:spPr>
            <a:xfrm>
              <a:off x="4218487" y="6069777"/>
              <a:ext cx="621487"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1,000,000</a:t>
              </a:r>
            </a:p>
          </p:txBody>
        </p:sp>
        <p:sp>
          <p:nvSpPr>
            <p:cNvPr id="147" name="tx147"/>
            <p:cNvSpPr/>
            <p:nvPr/>
          </p:nvSpPr>
          <p:spPr>
            <a:xfrm>
              <a:off x="5979885" y="6069777"/>
              <a:ext cx="621487"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1,500,000</a:t>
              </a:r>
            </a:p>
          </p:txBody>
        </p:sp>
        <p:sp>
          <p:nvSpPr>
            <p:cNvPr id="148" name="tx148"/>
            <p:cNvSpPr/>
            <p:nvPr/>
          </p:nvSpPr>
          <p:spPr>
            <a:xfrm>
              <a:off x="7741283" y="6069777"/>
              <a:ext cx="621487"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2,000,000</a:t>
              </a:r>
            </a:p>
          </p:txBody>
        </p:sp>
        <p:sp>
          <p:nvSpPr>
            <p:cNvPr id="149" name="tx149"/>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50" name="tx150"/>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1" name="tx151"/>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Nigeria (71%) was 18 percentage points lower than the global average (89%) and 10 percentage points lower than the average across all WCAR countries (81%).
National DTP1 coverage was 1 percentage point lower than in 2019 (72%).
This equates to 2.1m zero-dose children in 2024 compared to 1.9m zero-dose children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7155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90089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302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595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68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8622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1556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4490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7424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453913"/>
              <a:ext cx="307584" cy="160297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2145649"/>
              <a:ext cx="307584" cy="191123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538601" y="1868211"/>
              <a:ext cx="307584" cy="218867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6" name="rc16"/>
            <p:cNvSpPr/>
            <p:nvPr/>
          </p:nvSpPr>
          <p:spPr>
            <a:xfrm>
              <a:off x="1880361" y="1775732"/>
              <a:ext cx="307584" cy="22811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222121" y="1744906"/>
              <a:ext cx="307584" cy="231197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563881" y="1714079"/>
              <a:ext cx="307584" cy="23428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05641" y="1683253"/>
              <a:ext cx="307584" cy="23736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47401" y="1590774"/>
              <a:ext cx="307584" cy="246611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272681" y="1529121"/>
              <a:ext cx="307584" cy="25277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9161" y="1529121"/>
              <a:ext cx="307584" cy="25277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930921" y="1529121"/>
              <a:ext cx="307584" cy="25277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614441" y="1529121"/>
              <a:ext cx="307584" cy="25277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467468"/>
              <a:ext cx="307584" cy="25894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374989"/>
              <a:ext cx="307584" cy="26818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981482" y="1251683"/>
              <a:ext cx="307584" cy="280520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639722" y="1251683"/>
              <a:ext cx="307584" cy="280520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3242" y="1220857"/>
              <a:ext cx="307584" cy="28360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665002" y="1190031"/>
              <a:ext cx="307584" cy="286685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690282" y="1128378"/>
              <a:ext cx="307584" cy="29285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006762" y="1128378"/>
              <a:ext cx="307584" cy="29285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032042" y="1128378"/>
              <a:ext cx="307584" cy="29285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7348522" y="1128378"/>
              <a:ext cx="307584" cy="29285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97552"/>
              <a:ext cx="307584" cy="29593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1005072"/>
              <a:ext cx="307584" cy="30518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453913"/>
              <a:ext cx="307584" cy="1602972"/>
            </a:xfrm>
            <a:prstGeom prst="rect">
              <a:avLst/>
            </a:prstGeom>
            <a:solidFill>
              <a:srgbClr val="0083CF">
                <a:alpha val="100000"/>
              </a:srgbClr>
            </a:solidFill>
          </p:spPr>
          <p:txBody>
            <a:bodyPr/>
            <a:lstStyle/>
            <a:p/>
          </p:txBody>
        </p:sp>
        <p:sp>
          <p:nvSpPr>
            <p:cNvPr id="38" name="rc38"/>
            <p:cNvSpPr/>
            <p:nvPr/>
          </p:nvSpPr>
          <p:spPr>
            <a:xfrm>
              <a:off x="1538601" y="1868211"/>
              <a:ext cx="307584" cy="2188674"/>
            </a:xfrm>
            <a:prstGeom prst="rect">
              <a:avLst/>
            </a:prstGeom>
            <a:solidFill>
              <a:srgbClr val="F26A21">
                <a:alpha val="100000"/>
              </a:srgbClr>
            </a:solidFill>
          </p:spPr>
          <p:txBody>
            <a:bodyPr/>
            <a:lstStyle/>
            <a:p/>
          </p:txBody>
        </p:sp>
        <p:sp>
          <p:nvSpPr>
            <p:cNvPr id="39" name="rc39"/>
            <p:cNvSpPr/>
            <p:nvPr/>
          </p:nvSpPr>
          <p:spPr>
            <a:xfrm>
              <a:off x="2563881" y="1714079"/>
              <a:ext cx="307584" cy="2342806"/>
            </a:xfrm>
            <a:prstGeom prst="rect">
              <a:avLst/>
            </a:prstGeom>
            <a:solidFill>
              <a:srgbClr val="0083CF">
                <a:alpha val="100000"/>
              </a:srgbClr>
            </a:solidFill>
          </p:spPr>
          <p:txBody>
            <a:bodyPr/>
            <a:lstStyle/>
            <a:p/>
          </p:txBody>
        </p:sp>
        <p:sp>
          <p:nvSpPr>
            <p:cNvPr id="40" name="rc40"/>
            <p:cNvSpPr/>
            <p:nvPr/>
          </p:nvSpPr>
          <p:spPr>
            <a:xfrm>
              <a:off x="2905641" y="1683253"/>
              <a:ext cx="307584" cy="2373632"/>
            </a:xfrm>
            <a:prstGeom prst="rect">
              <a:avLst/>
            </a:prstGeom>
            <a:solidFill>
              <a:srgbClr val="0083CF">
                <a:alpha val="100000"/>
              </a:srgbClr>
            </a:solidFill>
          </p:spPr>
          <p:txBody>
            <a:bodyPr/>
            <a:lstStyle/>
            <a:p/>
          </p:txBody>
        </p:sp>
        <p:sp>
          <p:nvSpPr>
            <p:cNvPr id="41" name="rc41"/>
            <p:cNvSpPr/>
            <p:nvPr/>
          </p:nvSpPr>
          <p:spPr>
            <a:xfrm>
              <a:off x="3247401" y="1590774"/>
              <a:ext cx="307584" cy="2466111"/>
            </a:xfrm>
            <a:prstGeom prst="rect">
              <a:avLst/>
            </a:prstGeom>
            <a:solidFill>
              <a:srgbClr val="0083CF">
                <a:alpha val="100000"/>
              </a:srgbClr>
            </a:solidFill>
          </p:spPr>
          <p:txBody>
            <a:bodyPr/>
            <a:lstStyle/>
            <a:p/>
          </p:txBody>
        </p:sp>
        <p:sp>
          <p:nvSpPr>
            <p:cNvPr id="42" name="rc42"/>
            <p:cNvSpPr/>
            <p:nvPr/>
          </p:nvSpPr>
          <p:spPr>
            <a:xfrm>
              <a:off x="4272681" y="1529121"/>
              <a:ext cx="307584" cy="2527764"/>
            </a:xfrm>
            <a:prstGeom prst="rect">
              <a:avLst/>
            </a:prstGeom>
            <a:solidFill>
              <a:srgbClr val="0083CF">
                <a:alpha val="100000"/>
              </a:srgbClr>
            </a:solidFill>
          </p:spPr>
          <p:txBody>
            <a:bodyPr/>
            <a:lstStyle/>
            <a:p/>
          </p:txBody>
        </p:sp>
        <p:sp>
          <p:nvSpPr>
            <p:cNvPr id="43" name="rc43"/>
            <p:cNvSpPr/>
            <p:nvPr/>
          </p:nvSpPr>
          <p:spPr>
            <a:xfrm>
              <a:off x="3589161" y="1529121"/>
              <a:ext cx="307584" cy="2527764"/>
            </a:xfrm>
            <a:prstGeom prst="rect">
              <a:avLst/>
            </a:prstGeom>
            <a:solidFill>
              <a:srgbClr val="0083CF">
                <a:alpha val="100000"/>
              </a:srgbClr>
            </a:solidFill>
          </p:spPr>
          <p:txBody>
            <a:bodyPr/>
            <a:lstStyle/>
            <a:p/>
          </p:txBody>
        </p:sp>
        <p:sp>
          <p:nvSpPr>
            <p:cNvPr id="44" name="rc44"/>
            <p:cNvSpPr/>
            <p:nvPr/>
          </p:nvSpPr>
          <p:spPr>
            <a:xfrm>
              <a:off x="4956201" y="1467468"/>
              <a:ext cx="307584" cy="2589417"/>
            </a:xfrm>
            <a:prstGeom prst="rect">
              <a:avLst/>
            </a:prstGeom>
            <a:solidFill>
              <a:srgbClr val="0083CF">
                <a:alpha val="100000"/>
              </a:srgbClr>
            </a:solidFill>
          </p:spPr>
          <p:txBody>
            <a:bodyPr/>
            <a:lstStyle/>
            <a:p/>
          </p:txBody>
        </p:sp>
        <p:sp>
          <p:nvSpPr>
            <p:cNvPr id="45" name="rc45"/>
            <p:cNvSpPr/>
            <p:nvPr/>
          </p:nvSpPr>
          <p:spPr>
            <a:xfrm>
              <a:off x="5981482" y="1251683"/>
              <a:ext cx="307584" cy="2805202"/>
            </a:xfrm>
            <a:prstGeom prst="rect">
              <a:avLst/>
            </a:prstGeom>
            <a:solidFill>
              <a:srgbClr val="0083CF">
                <a:alpha val="100000"/>
              </a:srgbClr>
            </a:solidFill>
          </p:spPr>
          <p:txBody>
            <a:bodyPr/>
            <a:lstStyle/>
            <a:p/>
          </p:txBody>
        </p:sp>
        <p:sp>
          <p:nvSpPr>
            <p:cNvPr id="46" name="rc46"/>
            <p:cNvSpPr/>
            <p:nvPr/>
          </p:nvSpPr>
          <p:spPr>
            <a:xfrm>
              <a:off x="7690282" y="1128378"/>
              <a:ext cx="307584" cy="2928507"/>
            </a:xfrm>
            <a:prstGeom prst="rect">
              <a:avLst/>
            </a:prstGeom>
            <a:solidFill>
              <a:srgbClr val="0083CF">
                <a:alpha val="100000"/>
              </a:srgbClr>
            </a:solidFill>
          </p:spPr>
          <p:txBody>
            <a:bodyPr/>
            <a:lstStyle/>
            <a:p/>
          </p:txBody>
        </p:sp>
        <p:sp>
          <p:nvSpPr>
            <p:cNvPr id="47" name="pg47"/>
            <p:cNvSpPr/>
            <p:nvPr/>
          </p:nvSpPr>
          <p:spPr>
            <a:xfrm>
              <a:off x="1102383" y="3996604"/>
              <a:ext cx="60281" cy="60281"/>
            </a:xfrm>
            <a:custGeom>
              <a:avLst/>
              <a:pathLst>
                <a:path w="60281" h="60281">
                  <a:moveTo>
                    <a:pt x="60281" y="0"/>
                  </a:moveTo>
                  <a:lnTo>
                    <a:pt x="60281" y="10064"/>
                  </a:lnTo>
                  <a:lnTo>
                    <a:pt x="10064" y="60281"/>
                  </a:lnTo>
                  <a:lnTo>
                    <a:pt x="0" y="602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1001735" y="3895957"/>
              <a:ext cx="160929" cy="160929"/>
            </a:xfrm>
            <a:custGeom>
              <a:avLst/>
              <a:pathLst>
                <a:path w="160929" h="160929">
                  <a:moveTo>
                    <a:pt x="160929" y="0"/>
                  </a:moveTo>
                  <a:lnTo>
                    <a:pt x="160929" y="10064"/>
                  </a:lnTo>
                  <a:lnTo>
                    <a:pt x="10064" y="160929"/>
                  </a:lnTo>
                  <a:lnTo>
                    <a:pt x="0" y="1609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901088" y="3795309"/>
              <a:ext cx="261576" cy="261576"/>
            </a:xfrm>
            <a:custGeom>
              <a:avLst/>
              <a:pathLst>
                <a:path w="261576" h="261576">
                  <a:moveTo>
                    <a:pt x="261576" y="0"/>
                  </a:moveTo>
                  <a:lnTo>
                    <a:pt x="261576" y="10064"/>
                  </a:lnTo>
                  <a:lnTo>
                    <a:pt x="10064" y="261576"/>
                  </a:lnTo>
                  <a:lnTo>
                    <a:pt x="0" y="261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694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5940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4933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39272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2920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3191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3090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990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8894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78883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68819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5875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4868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55081" y="2453913"/>
              <a:ext cx="249984" cy="249984"/>
            </a:xfrm>
            <a:custGeom>
              <a:avLst/>
              <a:pathLst>
                <a:path w="249984" h="249984">
                  <a:moveTo>
                    <a:pt x="239920" y="0"/>
                  </a:moveTo>
                  <a:lnTo>
                    <a:pt x="249984" y="0"/>
                  </a:lnTo>
                  <a:lnTo>
                    <a:pt x="0" y="249984"/>
                  </a:lnTo>
                  <a:lnTo>
                    <a:pt x="0" y="2399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55081" y="2453913"/>
              <a:ext cx="149337" cy="149337"/>
            </a:xfrm>
            <a:custGeom>
              <a:avLst/>
              <a:pathLst>
                <a:path w="149337" h="149337">
                  <a:moveTo>
                    <a:pt x="139273" y="0"/>
                  </a:moveTo>
                  <a:lnTo>
                    <a:pt x="149337" y="0"/>
                  </a:lnTo>
                  <a:lnTo>
                    <a:pt x="0" y="149337"/>
                  </a:lnTo>
                  <a:lnTo>
                    <a:pt x="0" y="1392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55081" y="2453913"/>
              <a:ext cx="48690" cy="48690"/>
            </a:xfrm>
            <a:custGeom>
              <a:avLst/>
              <a:pathLst>
                <a:path w="48690" h="48690">
                  <a:moveTo>
                    <a:pt x="38625" y="0"/>
                  </a:moveTo>
                  <a:lnTo>
                    <a:pt x="48690" y="0"/>
                  </a:lnTo>
                  <a:lnTo>
                    <a:pt x="0" y="48690"/>
                  </a:lnTo>
                  <a:lnTo>
                    <a:pt x="0" y="38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806913" y="4017614"/>
              <a:ext cx="39272" cy="39272"/>
            </a:xfrm>
            <a:custGeom>
              <a:avLst/>
              <a:pathLst>
                <a:path w="39272" h="39272">
                  <a:moveTo>
                    <a:pt x="39272" y="0"/>
                  </a:moveTo>
                  <a:lnTo>
                    <a:pt x="39272" y="10064"/>
                  </a:lnTo>
                  <a:lnTo>
                    <a:pt x="10064" y="39272"/>
                  </a:lnTo>
                  <a:lnTo>
                    <a:pt x="0" y="39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706266" y="3916966"/>
              <a:ext cx="139919" cy="139919"/>
            </a:xfrm>
            <a:custGeom>
              <a:avLst/>
              <a:pathLst>
                <a:path w="139919" h="139919">
                  <a:moveTo>
                    <a:pt x="139919" y="0"/>
                  </a:moveTo>
                  <a:lnTo>
                    <a:pt x="139919" y="10064"/>
                  </a:lnTo>
                  <a:lnTo>
                    <a:pt x="10064" y="139919"/>
                  </a:lnTo>
                  <a:lnTo>
                    <a:pt x="0" y="1399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605618" y="3816319"/>
              <a:ext cx="240566" cy="240566"/>
            </a:xfrm>
            <a:custGeom>
              <a:avLst/>
              <a:pathLst>
                <a:path w="240566" h="240566">
                  <a:moveTo>
                    <a:pt x="240566" y="0"/>
                  </a:moveTo>
                  <a:lnTo>
                    <a:pt x="240566" y="10064"/>
                  </a:lnTo>
                  <a:lnTo>
                    <a:pt x="10064" y="240566"/>
                  </a:lnTo>
                  <a:lnTo>
                    <a:pt x="0" y="2405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538601" y="37156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538601" y="36150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538601" y="351437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538601" y="341373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538601" y="33130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538601" y="32124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538601" y="31117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538601" y="30111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538601" y="29104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538601" y="280984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538601" y="270920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538601" y="26085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538601" y="25079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538601" y="24072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538601" y="23066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538601" y="22059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538601" y="21053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538601" y="20046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538601" y="19040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538601" y="1868211"/>
              <a:ext cx="252813" cy="252813"/>
            </a:xfrm>
            <a:custGeom>
              <a:avLst/>
              <a:pathLst>
                <a:path w="252813" h="252813">
                  <a:moveTo>
                    <a:pt x="242748" y="0"/>
                  </a:moveTo>
                  <a:lnTo>
                    <a:pt x="252813" y="0"/>
                  </a:lnTo>
                  <a:lnTo>
                    <a:pt x="0" y="252813"/>
                  </a:lnTo>
                  <a:lnTo>
                    <a:pt x="0" y="242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538601" y="1868211"/>
              <a:ext cx="152166" cy="152166"/>
            </a:xfrm>
            <a:custGeom>
              <a:avLst/>
              <a:pathLst>
                <a:path w="152166" h="152166">
                  <a:moveTo>
                    <a:pt x="142101" y="0"/>
                  </a:moveTo>
                  <a:lnTo>
                    <a:pt x="152166" y="0"/>
                  </a:lnTo>
                  <a:lnTo>
                    <a:pt x="0" y="152166"/>
                  </a:lnTo>
                  <a:lnTo>
                    <a:pt x="0" y="1421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538601" y="1868211"/>
              <a:ext cx="51519" cy="51519"/>
            </a:xfrm>
            <a:custGeom>
              <a:avLst/>
              <a:pathLst>
                <a:path w="51519" h="51519">
                  <a:moveTo>
                    <a:pt x="41454" y="0"/>
                  </a:moveTo>
                  <a:lnTo>
                    <a:pt x="51519" y="0"/>
                  </a:lnTo>
                  <a:lnTo>
                    <a:pt x="0" y="51519"/>
                  </a:lnTo>
                  <a:lnTo>
                    <a:pt x="0" y="414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2813384" y="3998805"/>
              <a:ext cx="58080" cy="58080"/>
            </a:xfrm>
            <a:custGeom>
              <a:avLst/>
              <a:pathLst>
                <a:path w="58080" h="58080">
                  <a:moveTo>
                    <a:pt x="58080" y="0"/>
                  </a:moveTo>
                  <a:lnTo>
                    <a:pt x="58080" y="10064"/>
                  </a:lnTo>
                  <a:lnTo>
                    <a:pt x="10064" y="58080"/>
                  </a:lnTo>
                  <a:lnTo>
                    <a:pt x="0" y="580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2712737" y="3898158"/>
              <a:ext cx="158727" cy="158727"/>
            </a:xfrm>
            <a:custGeom>
              <a:avLst/>
              <a:pathLst>
                <a:path w="158727" h="158727">
                  <a:moveTo>
                    <a:pt x="158727" y="0"/>
                  </a:moveTo>
                  <a:lnTo>
                    <a:pt x="158727" y="10064"/>
                  </a:lnTo>
                  <a:lnTo>
                    <a:pt x="10064" y="158727"/>
                  </a:lnTo>
                  <a:lnTo>
                    <a:pt x="0" y="158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2612090" y="3797511"/>
              <a:ext cx="259375" cy="259375"/>
            </a:xfrm>
            <a:custGeom>
              <a:avLst/>
              <a:pathLst>
                <a:path w="259375" h="259375">
                  <a:moveTo>
                    <a:pt x="259375" y="0"/>
                  </a:moveTo>
                  <a:lnTo>
                    <a:pt x="259375" y="10064"/>
                  </a:lnTo>
                  <a:lnTo>
                    <a:pt x="10064" y="259375"/>
                  </a:lnTo>
                  <a:lnTo>
                    <a:pt x="0" y="2593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563881" y="36968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563881" y="35962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563881" y="34955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563881" y="33949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563881" y="32942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563881" y="31936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563881" y="309298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563881" y="29923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563881" y="28916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563881" y="27910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563881" y="26903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563881" y="25897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563881" y="24890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563881" y="23884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563881" y="22878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63881" y="21871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563881" y="20865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563881" y="19858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63881" y="18852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63881" y="17845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63881" y="1714079"/>
              <a:ext cx="287489" cy="287489"/>
            </a:xfrm>
            <a:custGeom>
              <a:avLst/>
              <a:pathLst>
                <a:path w="287489" h="287489">
                  <a:moveTo>
                    <a:pt x="277424" y="0"/>
                  </a:moveTo>
                  <a:lnTo>
                    <a:pt x="287489" y="0"/>
                  </a:lnTo>
                  <a:lnTo>
                    <a:pt x="0" y="287489"/>
                  </a:lnTo>
                  <a:lnTo>
                    <a:pt x="0" y="2774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63881" y="1714079"/>
              <a:ext cx="186842" cy="186842"/>
            </a:xfrm>
            <a:custGeom>
              <a:avLst/>
              <a:pathLst>
                <a:path w="186842" h="186842">
                  <a:moveTo>
                    <a:pt x="176777" y="0"/>
                  </a:moveTo>
                  <a:lnTo>
                    <a:pt x="186842" y="0"/>
                  </a:lnTo>
                  <a:lnTo>
                    <a:pt x="0" y="186842"/>
                  </a:lnTo>
                  <a:lnTo>
                    <a:pt x="0" y="1767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63881" y="1714079"/>
              <a:ext cx="86195" cy="86195"/>
            </a:xfrm>
            <a:custGeom>
              <a:avLst/>
              <a:pathLst>
                <a:path w="86195" h="86195">
                  <a:moveTo>
                    <a:pt x="76130" y="0"/>
                  </a:moveTo>
                  <a:lnTo>
                    <a:pt x="86195" y="0"/>
                  </a:lnTo>
                  <a:lnTo>
                    <a:pt x="0" y="86195"/>
                  </a:lnTo>
                  <a:lnTo>
                    <a:pt x="0" y="761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115326" y="3958986"/>
              <a:ext cx="97899" cy="97899"/>
            </a:xfrm>
            <a:custGeom>
              <a:avLst/>
              <a:pathLst>
                <a:path w="97899" h="97899">
                  <a:moveTo>
                    <a:pt x="97899" y="0"/>
                  </a:moveTo>
                  <a:lnTo>
                    <a:pt x="97899" y="10064"/>
                  </a:lnTo>
                  <a:lnTo>
                    <a:pt x="10064" y="97899"/>
                  </a:lnTo>
                  <a:lnTo>
                    <a:pt x="0" y="978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014679" y="3858339"/>
              <a:ext cx="198546" cy="198546"/>
            </a:xfrm>
            <a:custGeom>
              <a:avLst/>
              <a:pathLst>
                <a:path w="198546" h="198546">
                  <a:moveTo>
                    <a:pt x="198546" y="0"/>
                  </a:moveTo>
                  <a:lnTo>
                    <a:pt x="198546" y="10064"/>
                  </a:lnTo>
                  <a:lnTo>
                    <a:pt x="10064" y="198546"/>
                  </a:lnTo>
                  <a:lnTo>
                    <a:pt x="0" y="1985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914031" y="3757692"/>
              <a:ext cx="299193" cy="299193"/>
            </a:xfrm>
            <a:custGeom>
              <a:avLst/>
              <a:pathLst>
                <a:path w="299193" h="299193">
                  <a:moveTo>
                    <a:pt x="299193" y="0"/>
                  </a:moveTo>
                  <a:lnTo>
                    <a:pt x="299193" y="10064"/>
                  </a:lnTo>
                  <a:lnTo>
                    <a:pt x="10064" y="299193"/>
                  </a:lnTo>
                  <a:lnTo>
                    <a:pt x="0" y="2991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905641" y="36570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905641" y="35563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905641" y="345575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05641" y="33551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905641" y="32544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05641" y="31538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05641" y="30531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05641" y="29525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05641" y="28518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05641" y="27512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05641" y="26505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05641" y="25499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05641" y="24492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05641" y="23486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05641" y="22479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05641" y="21473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05641" y="20466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05641" y="19460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05641" y="18453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05641" y="17447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05641" y="1683253"/>
              <a:ext cx="278497" cy="278497"/>
            </a:xfrm>
            <a:custGeom>
              <a:avLst/>
              <a:pathLst>
                <a:path w="278497" h="278497">
                  <a:moveTo>
                    <a:pt x="268432" y="0"/>
                  </a:moveTo>
                  <a:lnTo>
                    <a:pt x="278497" y="0"/>
                  </a:lnTo>
                  <a:lnTo>
                    <a:pt x="0" y="278497"/>
                  </a:lnTo>
                  <a:lnTo>
                    <a:pt x="0" y="2684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05641" y="1683253"/>
              <a:ext cx="177850" cy="177850"/>
            </a:xfrm>
            <a:custGeom>
              <a:avLst/>
              <a:pathLst>
                <a:path w="177850" h="177850">
                  <a:moveTo>
                    <a:pt x="167785" y="0"/>
                  </a:moveTo>
                  <a:lnTo>
                    <a:pt x="177850" y="0"/>
                  </a:lnTo>
                  <a:lnTo>
                    <a:pt x="0" y="177850"/>
                  </a:lnTo>
                  <a:lnTo>
                    <a:pt x="0" y="1677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05641" y="1683253"/>
              <a:ext cx="77203" cy="77203"/>
            </a:xfrm>
            <a:custGeom>
              <a:avLst/>
              <a:pathLst>
                <a:path w="77203" h="77203">
                  <a:moveTo>
                    <a:pt x="67138" y="0"/>
                  </a:moveTo>
                  <a:lnTo>
                    <a:pt x="77203" y="0"/>
                  </a:lnTo>
                  <a:lnTo>
                    <a:pt x="0" y="77203"/>
                  </a:lnTo>
                  <a:lnTo>
                    <a:pt x="0" y="671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517914" y="4019815"/>
              <a:ext cx="37070" cy="37070"/>
            </a:xfrm>
            <a:custGeom>
              <a:avLst/>
              <a:pathLst>
                <a:path w="37070" h="37070">
                  <a:moveTo>
                    <a:pt x="37070" y="0"/>
                  </a:moveTo>
                  <a:lnTo>
                    <a:pt x="37070" y="10064"/>
                  </a:lnTo>
                  <a:lnTo>
                    <a:pt x="10064" y="37070"/>
                  </a:lnTo>
                  <a:lnTo>
                    <a:pt x="0" y="370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417267" y="3919168"/>
              <a:ext cx="137717" cy="137717"/>
            </a:xfrm>
            <a:custGeom>
              <a:avLst/>
              <a:pathLst>
                <a:path w="137717" h="137717">
                  <a:moveTo>
                    <a:pt x="137717" y="0"/>
                  </a:moveTo>
                  <a:lnTo>
                    <a:pt x="137717" y="10064"/>
                  </a:lnTo>
                  <a:lnTo>
                    <a:pt x="10064" y="137717"/>
                  </a:lnTo>
                  <a:lnTo>
                    <a:pt x="0" y="1377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316620" y="3818521"/>
              <a:ext cx="238365" cy="238365"/>
            </a:xfrm>
            <a:custGeom>
              <a:avLst/>
              <a:pathLst>
                <a:path w="238365" h="238365">
                  <a:moveTo>
                    <a:pt x="238365" y="0"/>
                  </a:moveTo>
                  <a:lnTo>
                    <a:pt x="238365" y="10064"/>
                  </a:lnTo>
                  <a:lnTo>
                    <a:pt x="10064" y="238365"/>
                  </a:lnTo>
                  <a:lnTo>
                    <a:pt x="0" y="2383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247401" y="37178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247401" y="36172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247401" y="35165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247401" y="34159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247401" y="33152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247401" y="321463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247401" y="31139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247401" y="30133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247401" y="29126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247401" y="28120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247401" y="271140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247401" y="261075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247401" y="251010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247401" y="24094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247401" y="23088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47401" y="22081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247401" y="21075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247401" y="20068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247401" y="19062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247401" y="180557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47401" y="17049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47401" y="16042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47401" y="1590774"/>
              <a:ext cx="230510" cy="230510"/>
            </a:xfrm>
            <a:custGeom>
              <a:avLst/>
              <a:pathLst>
                <a:path w="230510" h="230510">
                  <a:moveTo>
                    <a:pt x="220446" y="0"/>
                  </a:moveTo>
                  <a:lnTo>
                    <a:pt x="230510" y="0"/>
                  </a:lnTo>
                  <a:lnTo>
                    <a:pt x="0" y="230510"/>
                  </a:lnTo>
                  <a:lnTo>
                    <a:pt x="0" y="2204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47401" y="1590774"/>
              <a:ext cx="129863" cy="129863"/>
            </a:xfrm>
            <a:custGeom>
              <a:avLst/>
              <a:pathLst>
                <a:path w="129863" h="129863">
                  <a:moveTo>
                    <a:pt x="119798" y="0"/>
                  </a:moveTo>
                  <a:lnTo>
                    <a:pt x="129863" y="0"/>
                  </a:lnTo>
                  <a:lnTo>
                    <a:pt x="0" y="129863"/>
                  </a:lnTo>
                  <a:lnTo>
                    <a:pt x="0" y="1197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47401" y="1590774"/>
              <a:ext cx="29216" cy="29216"/>
            </a:xfrm>
            <a:custGeom>
              <a:avLst/>
              <a:pathLst>
                <a:path w="29216" h="29216">
                  <a:moveTo>
                    <a:pt x="19151" y="0"/>
                  </a:moveTo>
                  <a:lnTo>
                    <a:pt x="29216" y="0"/>
                  </a:lnTo>
                  <a:lnTo>
                    <a:pt x="0" y="29216"/>
                  </a:lnTo>
                  <a:lnTo>
                    <a:pt x="0" y="191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4524386" y="4001006"/>
              <a:ext cx="55879" cy="55879"/>
            </a:xfrm>
            <a:custGeom>
              <a:avLst/>
              <a:pathLst>
                <a:path w="55879" h="55879">
                  <a:moveTo>
                    <a:pt x="55879" y="0"/>
                  </a:moveTo>
                  <a:lnTo>
                    <a:pt x="55879" y="10064"/>
                  </a:lnTo>
                  <a:lnTo>
                    <a:pt x="10064" y="55879"/>
                  </a:lnTo>
                  <a:lnTo>
                    <a:pt x="0" y="558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4423739" y="3900359"/>
              <a:ext cx="156526" cy="156526"/>
            </a:xfrm>
            <a:custGeom>
              <a:avLst/>
              <a:pathLst>
                <a:path w="156526" h="156526">
                  <a:moveTo>
                    <a:pt x="156526" y="0"/>
                  </a:moveTo>
                  <a:lnTo>
                    <a:pt x="156526" y="10064"/>
                  </a:lnTo>
                  <a:lnTo>
                    <a:pt x="10064" y="156526"/>
                  </a:lnTo>
                  <a:lnTo>
                    <a:pt x="0" y="156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4323092" y="3799712"/>
              <a:ext cx="257173" cy="257173"/>
            </a:xfrm>
            <a:custGeom>
              <a:avLst/>
              <a:pathLst>
                <a:path w="257173" h="257173">
                  <a:moveTo>
                    <a:pt x="257173" y="0"/>
                  </a:moveTo>
                  <a:lnTo>
                    <a:pt x="257173" y="10064"/>
                  </a:lnTo>
                  <a:lnTo>
                    <a:pt x="10064" y="257173"/>
                  </a:lnTo>
                  <a:lnTo>
                    <a:pt x="0" y="257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4272681" y="36990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4272681" y="35984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4272681" y="34977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4272681" y="33971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4272681" y="32964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4272681" y="31958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4272681" y="30951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4272681" y="29945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272681" y="28938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272681" y="27932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272681" y="26925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272681" y="25919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272681" y="24912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272681" y="239065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272681" y="229000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272681" y="218935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272681" y="208871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272681" y="19880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272681" y="18874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272681" y="17867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272681" y="16861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272681" y="15854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272681" y="1529121"/>
              <a:ext cx="273354" cy="273354"/>
            </a:xfrm>
            <a:custGeom>
              <a:avLst/>
              <a:pathLst>
                <a:path w="273354" h="273354">
                  <a:moveTo>
                    <a:pt x="263290" y="0"/>
                  </a:moveTo>
                  <a:lnTo>
                    <a:pt x="273354" y="0"/>
                  </a:lnTo>
                  <a:lnTo>
                    <a:pt x="0" y="273354"/>
                  </a:lnTo>
                  <a:lnTo>
                    <a:pt x="0" y="2632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272681" y="1529121"/>
              <a:ext cx="172707" cy="172707"/>
            </a:xfrm>
            <a:custGeom>
              <a:avLst/>
              <a:pathLst>
                <a:path w="172707" h="172707">
                  <a:moveTo>
                    <a:pt x="162643" y="0"/>
                  </a:moveTo>
                  <a:lnTo>
                    <a:pt x="172707" y="0"/>
                  </a:lnTo>
                  <a:lnTo>
                    <a:pt x="0" y="172707"/>
                  </a:lnTo>
                  <a:lnTo>
                    <a:pt x="0" y="1626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272681" y="1529121"/>
              <a:ext cx="72060" cy="72060"/>
            </a:xfrm>
            <a:custGeom>
              <a:avLst/>
              <a:pathLst>
                <a:path w="72060" h="72060">
                  <a:moveTo>
                    <a:pt x="61995" y="0"/>
                  </a:moveTo>
                  <a:lnTo>
                    <a:pt x="72060" y="0"/>
                  </a:lnTo>
                  <a:lnTo>
                    <a:pt x="0" y="72060"/>
                  </a:lnTo>
                  <a:lnTo>
                    <a:pt x="0" y="61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819856" y="3979996"/>
              <a:ext cx="76889" cy="76889"/>
            </a:xfrm>
            <a:custGeom>
              <a:avLst/>
              <a:pathLst>
                <a:path w="76889" h="76889">
                  <a:moveTo>
                    <a:pt x="76889" y="0"/>
                  </a:moveTo>
                  <a:lnTo>
                    <a:pt x="76889" y="10064"/>
                  </a:lnTo>
                  <a:lnTo>
                    <a:pt x="10064" y="76889"/>
                  </a:lnTo>
                  <a:lnTo>
                    <a:pt x="0" y="768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719209" y="3879349"/>
              <a:ext cx="177536" cy="177536"/>
            </a:xfrm>
            <a:custGeom>
              <a:avLst/>
              <a:pathLst>
                <a:path w="177536" h="177536">
                  <a:moveTo>
                    <a:pt x="177536" y="0"/>
                  </a:moveTo>
                  <a:lnTo>
                    <a:pt x="177536" y="10064"/>
                  </a:lnTo>
                  <a:lnTo>
                    <a:pt x="10064" y="177536"/>
                  </a:lnTo>
                  <a:lnTo>
                    <a:pt x="0" y="1775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618562" y="3778702"/>
              <a:ext cx="278183" cy="278183"/>
            </a:xfrm>
            <a:custGeom>
              <a:avLst/>
              <a:pathLst>
                <a:path w="278183" h="278183">
                  <a:moveTo>
                    <a:pt x="278183" y="0"/>
                  </a:moveTo>
                  <a:lnTo>
                    <a:pt x="278183" y="10064"/>
                  </a:lnTo>
                  <a:lnTo>
                    <a:pt x="10064" y="278183"/>
                  </a:lnTo>
                  <a:lnTo>
                    <a:pt x="0" y="278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589161" y="367805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589161" y="357740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589161" y="34767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89161" y="33761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589161" y="32754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589161" y="31748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89161" y="30741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89161" y="29735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589161" y="287287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589161" y="27722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589161" y="26715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589161" y="25709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589161" y="24702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589161" y="23696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589161" y="22689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589161" y="216834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589161" y="20677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589161" y="19670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589161" y="18664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589161" y="17657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589161" y="16651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589161" y="156446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589161" y="1529121"/>
              <a:ext cx="252345" cy="252345"/>
            </a:xfrm>
            <a:custGeom>
              <a:avLst/>
              <a:pathLst>
                <a:path w="252345" h="252345">
                  <a:moveTo>
                    <a:pt x="242280" y="0"/>
                  </a:moveTo>
                  <a:lnTo>
                    <a:pt x="252345" y="0"/>
                  </a:lnTo>
                  <a:lnTo>
                    <a:pt x="0" y="252345"/>
                  </a:lnTo>
                  <a:lnTo>
                    <a:pt x="0" y="2422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589161" y="1529121"/>
              <a:ext cx="151697" cy="151697"/>
            </a:xfrm>
            <a:custGeom>
              <a:avLst/>
              <a:pathLst>
                <a:path w="151697" h="151697">
                  <a:moveTo>
                    <a:pt x="141633" y="0"/>
                  </a:moveTo>
                  <a:lnTo>
                    <a:pt x="151697" y="0"/>
                  </a:lnTo>
                  <a:lnTo>
                    <a:pt x="0" y="151697"/>
                  </a:lnTo>
                  <a:lnTo>
                    <a:pt x="0" y="1416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589161" y="1529121"/>
              <a:ext cx="51050" cy="51050"/>
            </a:xfrm>
            <a:custGeom>
              <a:avLst/>
              <a:pathLst>
                <a:path w="51050" h="51050">
                  <a:moveTo>
                    <a:pt x="40986" y="0"/>
                  </a:moveTo>
                  <a:lnTo>
                    <a:pt x="51050" y="0"/>
                  </a:lnTo>
                  <a:lnTo>
                    <a:pt x="0" y="51050"/>
                  </a:lnTo>
                  <a:lnTo>
                    <a:pt x="0" y="409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228916" y="4022016"/>
              <a:ext cx="34869" cy="34869"/>
            </a:xfrm>
            <a:custGeom>
              <a:avLst/>
              <a:pathLst>
                <a:path w="34869" h="34869">
                  <a:moveTo>
                    <a:pt x="34869" y="0"/>
                  </a:moveTo>
                  <a:lnTo>
                    <a:pt x="34869" y="10064"/>
                  </a:lnTo>
                  <a:lnTo>
                    <a:pt x="10064" y="34869"/>
                  </a:lnTo>
                  <a:lnTo>
                    <a:pt x="0" y="348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128269" y="3921369"/>
              <a:ext cx="135516" cy="135516"/>
            </a:xfrm>
            <a:custGeom>
              <a:avLst/>
              <a:pathLst>
                <a:path w="135516" h="135516">
                  <a:moveTo>
                    <a:pt x="135516" y="0"/>
                  </a:moveTo>
                  <a:lnTo>
                    <a:pt x="135516" y="10064"/>
                  </a:lnTo>
                  <a:lnTo>
                    <a:pt x="10064" y="135516"/>
                  </a:lnTo>
                  <a:lnTo>
                    <a:pt x="0" y="1355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027622" y="3820722"/>
              <a:ext cx="236163" cy="236163"/>
            </a:xfrm>
            <a:custGeom>
              <a:avLst/>
              <a:pathLst>
                <a:path w="236163" h="236163">
                  <a:moveTo>
                    <a:pt x="236163" y="0"/>
                  </a:moveTo>
                  <a:lnTo>
                    <a:pt x="236163" y="10064"/>
                  </a:lnTo>
                  <a:lnTo>
                    <a:pt x="10064" y="236163"/>
                  </a:lnTo>
                  <a:lnTo>
                    <a:pt x="0" y="2361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956201" y="37200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956201" y="36194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956201" y="351878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956201" y="34181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956201" y="33174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956201" y="32168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956201" y="31161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956201" y="30155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956201" y="291489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956201" y="28142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956201" y="27136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956201" y="26129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956201" y="25123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956201" y="2411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956201" y="231101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956201" y="22103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956201" y="21097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956201" y="20090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956201" y="1908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956201" y="1807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956201" y="1707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956201" y="16064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956201" y="15058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956201" y="1467468"/>
              <a:ext cx="255370" cy="255370"/>
            </a:xfrm>
            <a:custGeom>
              <a:avLst/>
              <a:pathLst>
                <a:path w="255370" h="255370">
                  <a:moveTo>
                    <a:pt x="245305" y="0"/>
                  </a:moveTo>
                  <a:lnTo>
                    <a:pt x="255370" y="0"/>
                  </a:lnTo>
                  <a:lnTo>
                    <a:pt x="0" y="255370"/>
                  </a:lnTo>
                  <a:lnTo>
                    <a:pt x="0" y="2453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956201" y="1467468"/>
              <a:ext cx="154723" cy="154723"/>
            </a:xfrm>
            <a:custGeom>
              <a:avLst/>
              <a:pathLst>
                <a:path w="154723" h="154723">
                  <a:moveTo>
                    <a:pt x="144658" y="0"/>
                  </a:moveTo>
                  <a:lnTo>
                    <a:pt x="154723" y="0"/>
                  </a:lnTo>
                  <a:lnTo>
                    <a:pt x="0" y="154723"/>
                  </a:lnTo>
                  <a:lnTo>
                    <a:pt x="0" y="1446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956201" y="1467468"/>
              <a:ext cx="54076" cy="54076"/>
            </a:xfrm>
            <a:custGeom>
              <a:avLst/>
              <a:pathLst>
                <a:path w="54076" h="54076">
                  <a:moveTo>
                    <a:pt x="44011" y="0"/>
                  </a:moveTo>
                  <a:lnTo>
                    <a:pt x="54076" y="0"/>
                  </a:lnTo>
                  <a:lnTo>
                    <a:pt x="0" y="54076"/>
                  </a:lnTo>
                  <a:lnTo>
                    <a:pt x="0" y="440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235388" y="4003207"/>
              <a:ext cx="53678" cy="53678"/>
            </a:xfrm>
            <a:custGeom>
              <a:avLst/>
              <a:pathLst>
                <a:path w="53678" h="53678">
                  <a:moveTo>
                    <a:pt x="53678" y="0"/>
                  </a:moveTo>
                  <a:lnTo>
                    <a:pt x="53678" y="10064"/>
                  </a:lnTo>
                  <a:lnTo>
                    <a:pt x="10064" y="53678"/>
                  </a:lnTo>
                  <a:lnTo>
                    <a:pt x="0" y="536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134740" y="3902560"/>
              <a:ext cx="154325" cy="154325"/>
            </a:xfrm>
            <a:custGeom>
              <a:avLst/>
              <a:pathLst>
                <a:path w="154325" h="154325">
                  <a:moveTo>
                    <a:pt x="154325" y="0"/>
                  </a:moveTo>
                  <a:lnTo>
                    <a:pt x="154325" y="10064"/>
                  </a:lnTo>
                  <a:lnTo>
                    <a:pt x="10064" y="154325"/>
                  </a:lnTo>
                  <a:lnTo>
                    <a:pt x="0" y="1543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034093" y="3801913"/>
              <a:ext cx="254972" cy="254972"/>
            </a:xfrm>
            <a:custGeom>
              <a:avLst/>
              <a:pathLst>
                <a:path w="254972" h="254972">
                  <a:moveTo>
                    <a:pt x="254972" y="0"/>
                  </a:moveTo>
                  <a:lnTo>
                    <a:pt x="254972" y="10064"/>
                  </a:lnTo>
                  <a:lnTo>
                    <a:pt x="10064" y="254972"/>
                  </a:lnTo>
                  <a:lnTo>
                    <a:pt x="0" y="2549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981482" y="37012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981482" y="36006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981482" y="34999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981482" y="33993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981482" y="329867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981482" y="31980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981482" y="30973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981482" y="29967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981482" y="28960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981482" y="27954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981482" y="269479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981482" y="259414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981482" y="24935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981482" y="23928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981482" y="22922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981482" y="21915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981482" y="209091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981482" y="199026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981482" y="188961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981482" y="17889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981482" y="16883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981482" y="15876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981482" y="14870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981482" y="138638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981482" y="128573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981482" y="1251683"/>
              <a:ext cx="251052" cy="251052"/>
            </a:xfrm>
            <a:custGeom>
              <a:avLst/>
              <a:pathLst>
                <a:path w="251052" h="251052">
                  <a:moveTo>
                    <a:pt x="240987" y="0"/>
                  </a:moveTo>
                  <a:lnTo>
                    <a:pt x="251052" y="0"/>
                  </a:lnTo>
                  <a:lnTo>
                    <a:pt x="0" y="251052"/>
                  </a:lnTo>
                  <a:lnTo>
                    <a:pt x="0" y="2409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981482" y="1251683"/>
              <a:ext cx="150405" cy="150405"/>
            </a:xfrm>
            <a:custGeom>
              <a:avLst/>
              <a:pathLst>
                <a:path w="150405" h="150405">
                  <a:moveTo>
                    <a:pt x="140340" y="0"/>
                  </a:moveTo>
                  <a:lnTo>
                    <a:pt x="150405" y="0"/>
                  </a:lnTo>
                  <a:lnTo>
                    <a:pt x="0" y="150405"/>
                  </a:lnTo>
                  <a:lnTo>
                    <a:pt x="0" y="1403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981482" y="1251683"/>
              <a:ext cx="49758" cy="49758"/>
            </a:xfrm>
            <a:custGeom>
              <a:avLst/>
              <a:pathLst>
                <a:path w="49758" h="49758">
                  <a:moveTo>
                    <a:pt x="39693" y="0"/>
                  </a:moveTo>
                  <a:lnTo>
                    <a:pt x="49758" y="0"/>
                  </a:lnTo>
                  <a:lnTo>
                    <a:pt x="0" y="49758"/>
                  </a:lnTo>
                  <a:lnTo>
                    <a:pt x="0" y="396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946389" y="4005409"/>
              <a:ext cx="51476" cy="51476"/>
            </a:xfrm>
            <a:custGeom>
              <a:avLst/>
              <a:pathLst>
                <a:path w="51476" h="51476">
                  <a:moveTo>
                    <a:pt x="51476" y="0"/>
                  </a:moveTo>
                  <a:lnTo>
                    <a:pt x="51476" y="10064"/>
                  </a:lnTo>
                  <a:lnTo>
                    <a:pt x="10064" y="51476"/>
                  </a:lnTo>
                  <a:lnTo>
                    <a:pt x="0" y="514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845742" y="3904762"/>
              <a:ext cx="152124" cy="152124"/>
            </a:xfrm>
            <a:custGeom>
              <a:avLst/>
              <a:pathLst>
                <a:path w="152124" h="152124">
                  <a:moveTo>
                    <a:pt x="152124" y="0"/>
                  </a:moveTo>
                  <a:lnTo>
                    <a:pt x="152124" y="10064"/>
                  </a:lnTo>
                  <a:lnTo>
                    <a:pt x="10064" y="152124"/>
                  </a:lnTo>
                  <a:lnTo>
                    <a:pt x="0" y="1521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745095" y="3804114"/>
              <a:ext cx="252771" cy="252771"/>
            </a:xfrm>
            <a:custGeom>
              <a:avLst/>
              <a:pathLst>
                <a:path w="252771" h="252771">
                  <a:moveTo>
                    <a:pt x="252771" y="0"/>
                  </a:moveTo>
                  <a:lnTo>
                    <a:pt x="252771" y="10064"/>
                  </a:lnTo>
                  <a:lnTo>
                    <a:pt x="10064" y="252771"/>
                  </a:lnTo>
                  <a:lnTo>
                    <a:pt x="0" y="2527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690282" y="37034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690282" y="36028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690282" y="35021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690282" y="34015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690282" y="33008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690282" y="320023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690282" y="30995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690282" y="29989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690282" y="28982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690282" y="27976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690282" y="26969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690282" y="25963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690282" y="249570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690282" y="23950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690282" y="229440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690282" y="21937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690282" y="20931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690282" y="19924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690282" y="18918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690282" y="179117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690282" y="169052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690282" y="158987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690282" y="14892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690282" y="13885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690282" y="12879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690282" y="118728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690282" y="1128378"/>
              <a:ext cx="275912" cy="275912"/>
            </a:xfrm>
            <a:custGeom>
              <a:avLst/>
              <a:pathLst>
                <a:path w="275912" h="275912">
                  <a:moveTo>
                    <a:pt x="265847" y="0"/>
                  </a:moveTo>
                  <a:lnTo>
                    <a:pt x="275912" y="0"/>
                  </a:lnTo>
                  <a:lnTo>
                    <a:pt x="0" y="275912"/>
                  </a:lnTo>
                  <a:lnTo>
                    <a:pt x="0" y="265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690282" y="1128378"/>
              <a:ext cx="175264" cy="175264"/>
            </a:xfrm>
            <a:custGeom>
              <a:avLst/>
              <a:pathLst>
                <a:path w="175264" h="175264">
                  <a:moveTo>
                    <a:pt x="165200" y="0"/>
                  </a:moveTo>
                  <a:lnTo>
                    <a:pt x="175264" y="0"/>
                  </a:lnTo>
                  <a:lnTo>
                    <a:pt x="0" y="175264"/>
                  </a:lnTo>
                  <a:lnTo>
                    <a:pt x="0" y="1652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690282" y="1128378"/>
              <a:ext cx="74617" cy="74617"/>
            </a:xfrm>
            <a:custGeom>
              <a:avLst/>
              <a:pathLst>
                <a:path w="74617" h="74617">
                  <a:moveTo>
                    <a:pt x="64553" y="0"/>
                  </a:moveTo>
                  <a:lnTo>
                    <a:pt x="74617" y="0"/>
                  </a:lnTo>
                  <a:lnTo>
                    <a:pt x="0" y="74617"/>
                  </a:lnTo>
                  <a:lnTo>
                    <a:pt x="0" y="645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rc319"/>
            <p:cNvSpPr/>
            <p:nvPr/>
          </p:nvSpPr>
          <p:spPr>
            <a:xfrm>
              <a:off x="855081" y="2453913"/>
              <a:ext cx="307584" cy="1602972"/>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1538601" y="1868211"/>
              <a:ext cx="307584" cy="2188674"/>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2563881" y="1714079"/>
              <a:ext cx="307584" cy="2342806"/>
            </a:xfrm>
            <a:prstGeom prst="rect">
              <a:avLst/>
            </a:prstGeom>
            <a:ln w="1355" cap="flat">
              <a:solidFill>
                <a:srgbClr val="000000">
                  <a:alpha val="100000"/>
                </a:srgbClr>
              </a:solidFill>
              <a:prstDash val="solid"/>
              <a:miter/>
            </a:ln>
          </p:spPr>
          <p:txBody>
            <a:bodyPr/>
            <a:lstStyle/>
            <a:p/>
          </p:txBody>
        </p:sp>
        <p:sp>
          <p:nvSpPr>
            <p:cNvPr id="322" name="rc322"/>
            <p:cNvSpPr/>
            <p:nvPr/>
          </p:nvSpPr>
          <p:spPr>
            <a:xfrm>
              <a:off x="2905641" y="1683253"/>
              <a:ext cx="307584" cy="2373632"/>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3247401" y="1590774"/>
              <a:ext cx="307584" cy="2466111"/>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4272681" y="1529121"/>
              <a:ext cx="307584" cy="2527764"/>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3589161" y="1529121"/>
              <a:ext cx="307584" cy="2527764"/>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4956201" y="1467468"/>
              <a:ext cx="307584" cy="2589417"/>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5981482" y="1251683"/>
              <a:ext cx="307584" cy="2805202"/>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7690282" y="1128378"/>
              <a:ext cx="307584" cy="2928507"/>
            </a:xfrm>
            <a:prstGeom prst="rect">
              <a:avLst/>
            </a:prstGeom>
            <a:ln w="1355" cap="flat">
              <a:solidFill>
                <a:srgbClr val="000000">
                  <a:alpha val="100000"/>
                </a:srgbClr>
              </a:solidFill>
              <a:prstDash val="solid"/>
              <a:miter/>
            </a:ln>
          </p:spPr>
          <p:txBody>
            <a:bodyPr/>
            <a:lstStyle/>
            <a:p/>
          </p:txBody>
        </p:sp>
        <p:sp>
          <p:nvSpPr>
            <p:cNvPr id="329" name="tx329"/>
            <p:cNvSpPr/>
            <p:nvPr/>
          </p:nvSpPr>
          <p:spPr>
            <a:xfrm>
              <a:off x="928486" y="230381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52</a:t>
              </a:r>
            </a:p>
          </p:txBody>
        </p:sp>
        <p:sp>
          <p:nvSpPr>
            <p:cNvPr id="330" name="tx330"/>
            <p:cNvSpPr/>
            <p:nvPr/>
          </p:nvSpPr>
          <p:spPr>
            <a:xfrm>
              <a:off x="1270246" y="197705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62</a:t>
              </a:r>
            </a:p>
          </p:txBody>
        </p:sp>
        <p:sp>
          <p:nvSpPr>
            <p:cNvPr id="331" name="tx331"/>
            <p:cNvSpPr/>
            <p:nvPr/>
          </p:nvSpPr>
          <p:spPr>
            <a:xfrm>
              <a:off x="1612006" y="1684735"/>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2" name="tx332"/>
            <p:cNvSpPr/>
            <p:nvPr/>
          </p:nvSpPr>
          <p:spPr>
            <a:xfrm>
              <a:off x="1953767" y="1587131"/>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a:t>
              </a:r>
            </a:p>
          </p:txBody>
        </p:sp>
        <p:sp>
          <p:nvSpPr>
            <p:cNvPr id="333" name="tx333"/>
            <p:cNvSpPr/>
            <p:nvPr/>
          </p:nvSpPr>
          <p:spPr>
            <a:xfrm>
              <a:off x="2295527" y="155403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34" name="tx334"/>
            <p:cNvSpPr/>
            <p:nvPr/>
          </p:nvSpPr>
          <p:spPr>
            <a:xfrm>
              <a:off x="2637287" y="151959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5" name="tx335"/>
            <p:cNvSpPr/>
            <p:nvPr/>
          </p:nvSpPr>
          <p:spPr>
            <a:xfrm>
              <a:off x="2979047" y="1490444"/>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36" name="tx336"/>
            <p:cNvSpPr/>
            <p:nvPr/>
          </p:nvSpPr>
          <p:spPr>
            <a:xfrm>
              <a:off x="3320807" y="138888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37" name="tx337"/>
            <p:cNvSpPr/>
            <p:nvPr/>
          </p:nvSpPr>
          <p:spPr>
            <a:xfrm>
              <a:off x="4346087" y="13235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38" name="tx338"/>
            <p:cNvSpPr/>
            <p:nvPr/>
          </p:nvSpPr>
          <p:spPr>
            <a:xfrm>
              <a:off x="3662567" y="13235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39" name="tx339"/>
            <p:cNvSpPr/>
            <p:nvPr/>
          </p:nvSpPr>
          <p:spPr>
            <a:xfrm>
              <a:off x="4004327" y="13235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0" name="tx340"/>
            <p:cNvSpPr/>
            <p:nvPr/>
          </p:nvSpPr>
          <p:spPr>
            <a:xfrm>
              <a:off x="4687847" y="13235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1" name="tx341"/>
            <p:cNvSpPr/>
            <p:nvPr/>
          </p:nvSpPr>
          <p:spPr>
            <a:xfrm>
              <a:off x="5029607" y="125818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42" name="tx342"/>
            <p:cNvSpPr/>
            <p:nvPr/>
          </p:nvSpPr>
          <p:spPr>
            <a:xfrm>
              <a:off x="5371367" y="116015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43" name="tx343"/>
            <p:cNvSpPr/>
            <p:nvPr/>
          </p:nvSpPr>
          <p:spPr>
            <a:xfrm>
              <a:off x="6054888" y="10294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4" name="tx344"/>
            <p:cNvSpPr/>
            <p:nvPr/>
          </p:nvSpPr>
          <p:spPr>
            <a:xfrm>
              <a:off x="5713127" y="10294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5" name="tx345"/>
            <p:cNvSpPr/>
            <p:nvPr/>
          </p:nvSpPr>
          <p:spPr>
            <a:xfrm>
              <a:off x="6396648" y="99677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46" name="tx346"/>
            <p:cNvSpPr/>
            <p:nvPr/>
          </p:nvSpPr>
          <p:spPr>
            <a:xfrm>
              <a:off x="6738408" y="96402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47" name="tx347"/>
            <p:cNvSpPr/>
            <p:nvPr/>
          </p:nvSpPr>
          <p:spPr>
            <a:xfrm>
              <a:off x="7763688" y="8987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48" name="tx348"/>
            <p:cNvSpPr/>
            <p:nvPr/>
          </p:nvSpPr>
          <p:spPr>
            <a:xfrm>
              <a:off x="7080168" y="8987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49" name="tx349"/>
            <p:cNvSpPr/>
            <p:nvPr/>
          </p:nvSpPr>
          <p:spPr>
            <a:xfrm>
              <a:off x="8105448" y="8987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0" name="tx350"/>
            <p:cNvSpPr/>
            <p:nvPr/>
          </p:nvSpPr>
          <p:spPr>
            <a:xfrm>
              <a:off x="7421928" y="8987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1" name="tx351"/>
            <p:cNvSpPr/>
            <p:nvPr/>
          </p:nvSpPr>
          <p:spPr>
            <a:xfrm>
              <a:off x="8447208" y="8660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2" name="tx352"/>
            <p:cNvSpPr/>
            <p:nvPr/>
          </p:nvSpPr>
          <p:spPr>
            <a:xfrm>
              <a:off x="8788968" y="76804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3" name="pg353"/>
            <p:cNvSpPr/>
            <p:nvPr/>
          </p:nvSpPr>
          <p:spPr>
            <a:xfrm>
              <a:off x="946206" y="315325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978728" y="318413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5" name="pg355"/>
            <p:cNvSpPr/>
            <p:nvPr/>
          </p:nvSpPr>
          <p:spPr>
            <a:xfrm>
              <a:off x="1629726" y="286040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1662248" y="289260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57" name="pg357"/>
            <p:cNvSpPr/>
            <p:nvPr/>
          </p:nvSpPr>
          <p:spPr>
            <a:xfrm>
              <a:off x="2655007" y="278333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8" name="tx358"/>
            <p:cNvSpPr/>
            <p:nvPr/>
          </p:nvSpPr>
          <p:spPr>
            <a:xfrm>
              <a:off x="2687528" y="281686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9" name="pg359"/>
            <p:cNvSpPr/>
            <p:nvPr/>
          </p:nvSpPr>
          <p:spPr>
            <a:xfrm>
              <a:off x="2996767" y="276792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0" name="tx360"/>
            <p:cNvSpPr/>
            <p:nvPr/>
          </p:nvSpPr>
          <p:spPr>
            <a:xfrm>
              <a:off x="3029288" y="27988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1" name="pg361"/>
            <p:cNvSpPr/>
            <p:nvPr/>
          </p:nvSpPr>
          <p:spPr>
            <a:xfrm>
              <a:off x="3338527" y="272168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3371048" y="275251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3" name="pg363"/>
            <p:cNvSpPr/>
            <p:nvPr/>
          </p:nvSpPr>
          <p:spPr>
            <a:xfrm>
              <a:off x="4363807" y="269085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4396329" y="272306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65" name="pg365"/>
            <p:cNvSpPr/>
            <p:nvPr/>
          </p:nvSpPr>
          <p:spPr>
            <a:xfrm>
              <a:off x="3680287" y="269085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3712808" y="272337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7" name="pg367"/>
            <p:cNvSpPr/>
            <p:nvPr/>
          </p:nvSpPr>
          <p:spPr>
            <a:xfrm>
              <a:off x="5047327" y="26600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5079849" y="269228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9" name="pg369"/>
            <p:cNvSpPr/>
            <p:nvPr/>
          </p:nvSpPr>
          <p:spPr>
            <a:xfrm>
              <a:off x="6072607" y="255213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6105129" y="25830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1" name="pg371"/>
            <p:cNvSpPr/>
            <p:nvPr/>
          </p:nvSpPr>
          <p:spPr>
            <a:xfrm>
              <a:off x="7751263" y="2490485"/>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7783784" y="25213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3" name="tx373"/>
            <p:cNvSpPr/>
            <p:nvPr/>
          </p:nvSpPr>
          <p:spPr>
            <a:xfrm>
              <a:off x="663492" y="400477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4" name="tx374"/>
            <p:cNvSpPr/>
            <p:nvPr/>
          </p:nvSpPr>
          <p:spPr>
            <a:xfrm>
              <a:off x="585797" y="323411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5" name="tx375"/>
            <p:cNvSpPr/>
            <p:nvPr/>
          </p:nvSpPr>
          <p:spPr>
            <a:xfrm>
              <a:off x="585797" y="24634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6" name="tx376"/>
            <p:cNvSpPr/>
            <p:nvPr/>
          </p:nvSpPr>
          <p:spPr>
            <a:xfrm>
              <a:off x="585797" y="1694497"/>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7" name="tx377"/>
            <p:cNvSpPr/>
            <p:nvPr/>
          </p:nvSpPr>
          <p:spPr>
            <a:xfrm>
              <a:off x="508103" y="92213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8" name="tx378"/>
            <p:cNvSpPr/>
            <p:nvPr/>
          </p:nvSpPr>
          <p:spPr>
            <a:xfrm rot="-5400000">
              <a:off x="859691" y="4377033"/>
              <a:ext cx="29495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CAR</a:t>
              </a:r>
            </a:p>
          </p:txBody>
        </p:sp>
        <p:sp>
          <p:nvSpPr>
            <p:cNvPr id="379" name="tx379"/>
            <p:cNvSpPr/>
            <p:nvPr/>
          </p:nvSpPr>
          <p:spPr>
            <a:xfrm rot="-5400000">
              <a:off x="1139207"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80" name="tx380"/>
            <p:cNvSpPr/>
            <p:nvPr/>
          </p:nvSpPr>
          <p:spPr>
            <a:xfrm rot="-5400000">
              <a:off x="1456410" y="4437845"/>
              <a:ext cx="44256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Nigeria</a:t>
              </a:r>
            </a:p>
          </p:txBody>
        </p:sp>
        <p:sp>
          <p:nvSpPr>
            <p:cNvPr id="381" name="tx381"/>
            <p:cNvSpPr/>
            <p:nvPr/>
          </p:nvSpPr>
          <p:spPr>
            <a:xfrm rot="-5400000">
              <a:off x="1574296" y="4687708"/>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Guinea-Bissau</a:t>
              </a:r>
            </a:p>
          </p:txBody>
        </p:sp>
        <p:sp>
          <p:nvSpPr>
            <p:cNvPr id="382" name="tx382"/>
            <p:cNvSpPr/>
            <p:nvPr/>
          </p:nvSpPr>
          <p:spPr>
            <a:xfrm rot="-5400000">
              <a:off x="1802004" y="4775703"/>
              <a:ext cx="111835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Equatorial Guinea</a:t>
              </a:r>
            </a:p>
          </p:txBody>
        </p:sp>
        <p:sp>
          <p:nvSpPr>
            <p:cNvPr id="383" name="tx383"/>
            <p:cNvSpPr/>
            <p:nvPr/>
          </p:nvSpPr>
          <p:spPr>
            <a:xfrm rot="-5400000">
              <a:off x="2538205" y="4409093"/>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Benin</a:t>
              </a:r>
            </a:p>
          </p:txBody>
        </p:sp>
        <p:sp>
          <p:nvSpPr>
            <p:cNvPr id="384" name="tx384"/>
            <p:cNvSpPr/>
            <p:nvPr/>
          </p:nvSpPr>
          <p:spPr>
            <a:xfrm rot="-5400000">
              <a:off x="2832489" y="4454796"/>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a:t>
              </a:r>
            </a:p>
          </p:txBody>
        </p:sp>
        <p:sp>
          <p:nvSpPr>
            <p:cNvPr id="385" name="tx385"/>
            <p:cNvSpPr/>
            <p:nvPr/>
          </p:nvSpPr>
          <p:spPr>
            <a:xfrm rot="-5400000">
              <a:off x="3009549" y="4619496"/>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86" name="tx386"/>
            <p:cNvSpPr/>
            <p:nvPr/>
          </p:nvSpPr>
          <p:spPr>
            <a:xfrm rot="-5400000">
              <a:off x="3415122" y="4555682"/>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Cameroon</a:t>
              </a:r>
            </a:p>
          </p:txBody>
        </p:sp>
        <p:sp>
          <p:nvSpPr>
            <p:cNvPr id="387" name="tx387"/>
            <p:cNvSpPr/>
            <p:nvPr/>
          </p:nvSpPr>
          <p:spPr>
            <a:xfrm rot="-5400000">
              <a:off x="3863328" y="4421542"/>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88" name="tx388"/>
            <p:cNvSpPr/>
            <p:nvPr/>
          </p:nvSpPr>
          <p:spPr>
            <a:xfrm rot="-5400000">
              <a:off x="4273438" y="4380887"/>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DRC</a:t>
              </a:r>
            </a:p>
          </p:txBody>
        </p:sp>
        <p:sp>
          <p:nvSpPr>
            <p:cNvPr id="389" name="tx389"/>
            <p:cNvSpPr/>
            <p:nvPr/>
          </p:nvSpPr>
          <p:spPr>
            <a:xfrm rot="-5400000">
              <a:off x="4521951" y="4474134"/>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Gambia</a:t>
              </a:r>
            </a:p>
          </p:txBody>
        </p:sp>
        <p:sp>
          <p:nvSpPr>
            <p:cNvPr id="390" name="tx390"/>
            <p:cNvSpPr/>
            <p:nvPr/>
          </p:nvSpPr>
          <p:spPr>
            <a:xfrm rot="-5400000">
              <a:off x="4941303" y="4396542"/>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Chad</a:t>
              </a:r>
            </a:p>
          </p:txBody>
        </p:sp>
        <p:sp>
          <p:nvSpPr>
            <p:cNvPr id="391" name="tx391"/>
            <p:cNvSpPr/>
            <p:nvPr/>
          </p:nvSpPr>
          <p:spPr>
            <a:xfrm rot="-5400000">
              <a:off x="4707073" y="4946474"/>
              <a:ext cx="145989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Tome and Principe</a:t>
              </a:r>
            </a:p>
          </p:txBody>
        </p:sp>
        <p:sp>
          <p:nvSpPr>
            <p:cNvPr id="392" name="tx392"/>
            <p:cNvSpPr/>
            <p:nvPr/>
          </p:nvSpPr>
          <p:spPr>
            <a:xfrm rot="-5400000">
              <a:off x="5583009" y="4440130"/>
              <a:ext cx="4193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Liberia</a:t>
              </a:r>
            </a:p>
          </p:txBody>
        </p:sp>
        <p:sp>
          <p:nvSpPr>
            <p:cNvPr id="393" name="tx393"/>
            <p:cNvSpPr/>
            <p:nvPr/>
          </p:nvSpPr>
          <p:spPr>
            <a:xfrm rot="-5400000">
              <a:off x="6006386" y="4358513"/>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94" name="tx394"/>
            <p:cNvSpPr/>
            <p:nvPr/>
          </p:nvSpPr>
          <p:spPr>
            <a:xfrm rot="-5400000">
              <a:off x="6075362" y="4629523"/>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95" name="tx395"/>
            <p:cNvSpPr/>
            <p:nvPr/>
          </p:nvSpPr>
          <p:spPr>
            <a:xfrm rot="-5400000">
              <a:off x="6444305" y="4602340"/>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96" name="tx396"/>
            <p:cNvSpPr/>
            <p:nvPr/>
          </p:nvSpPr>
          <p:spPr>
            <a:xfrm rot="-5400000">
              <a:off x="6748207" y="4641972"/>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397" name="tx397"/>
            <p:cNvSpPr/>
            <p:nvPr/>
          </p:nvSpPr>
          <p:spPr>
            <a:xfrm rot="-5400000">
              <a:off x="7175370" y="4556569"/>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Mauritania</a:t>
              </a:r>
            </a:p>
          </p:txBody>
        </p:sp>
        <p:sp>
          <p:nvSpPr>
            <p:cNvPr id="398" name="tx398"/>
            <p:cNvSpPr/>
            <p:nvPr/>
          </p:nvSpPr>
          <p:spPr>
            <a:xfrm rot="-5400000">
              <a:off x="7662457" y="4383479"/>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399" name="tx399"/>
            <p:cNvSpPr/>
            <p:nvPr/>
          </p:nvSpPr>
          <p:spPr>
            <a:xfrm rot="-5400000">
              <a:off x="8011925" y="4375771"/>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400" name="tx400"/>
            <p:cNvSpPr/>
            <p:nvPr/>
          </p:nvSpPr>
          <p:spPr>
            <a:xfrm rot="-5400000">
              <a:off x="8255698" y="4472053"/>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Senegal</a:t>
              </a:r>
            </a:p>
          </p:txBody>
        </p:sp>
        <p:sp>
          <p:nvSpPr>
            <p:cNvPr id="401" name="tx401"/>
            <p:cNvSpPr/>
            <p:nvPr/>
          </p:nvSpPr>
          <p:spPr>
            <a:xfrm rot="-5400000">
              <a:off x="8657929"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402" name="tx402"/>
            <p:cNvSpPr/>
            <p:nvPr/>
          </p:nvSpPr>
          <p:spPr>
            <a:xfrm rot="-5400000">
              <a:off x="-52544" y="237387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03" name="rc403"/>
            <p:cNvSpPr/>
            <p:nvPr/>
          </p:nvSpPr>
          <p:spPr>
            <a:xfrm>
              <a:off x="4247114" y="6114116"/>
              <a:ext cx="219455" cy="219455"/>
            </a:xfrm>
            <a:prstGeom prst="rect">
              <a:avLst/>
            </a:prstGeom>
            <a:solidFill>
              <a:srgbClr val="FFFFFF">
                <a:alpha val="100000"/>
              </a:srgbClr>
            </a:solidFill>
          </p:spPr>
          <p:txBody>
            <a:bodyPr/>
            <a:lstStyle/>
            <a:p/>
          </p:txBody>
        </p:sp>
        <p:sp>
          <p:nvSpPr>
            <p:cNvPr id="404" name="pg404"/>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5" name="pg405"/>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6" name="pg406"/>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7" name="pg407"/>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8" name="pg408"/>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9" name="rc409"/>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10" name="tx410"/>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11" name="tx411"/>
            <p:cNvSpPr/>
            <p:nvPr/>
          </p:nvSpPr>
          <p:spPr>
            <a:xfrm>
              <a:off x="803816" y="398022"/>
              <a:ext cx="56187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WCAR, 2024</a:t>
              </a:r>
            </a:p>
          </p:txBody>
        </p:sp>
        <p:sp>
          <p:nvSpPr>
            <p:cNvPr id="412" name="tx41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13" name="tx413"/>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1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WCAR from lowest to highest coverage, and the rank of the top 10 countries with the most zero-dose children, based on absolute numbers.
In 2024, Nigeria ranked number 3 out of 24 countries for lowest DTP1 coverage (based on tied ranks).
Nigeria was in the top 10 countries with the most zero-dose children (rank=1).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4726027" y="660217"/>
              <a:ext cx="0" cy="5507419"/>
            </a:xfrm>
            <a:custGeom>
              <a:avLst/>
              <a:pathLst>
                <a:path w="0" h="5507419">
                  <a:moveTo>
                    <a:pt x="0" y="5507419"/>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695044" y="9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74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4375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70109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9646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2281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49163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7551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0186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2821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456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091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727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622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997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632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1267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9027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65378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91730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345525" y="2755587"/>
              <a:ext cx="4761003" cy="1316680"/>
            </a:xfrm>
            <a:custGeom>
              <a:avLst/>
              <a:pathLst>
                <a:path w="4761003" h="1316680">
                  <a:moveTo>
                    <a:pt x="0" y="1316680"/>
                  </a:moveTo>
                  <a:lnTo>
                    <a:pt x="48090" y="1316603"/>
                  </a:lnTo>
                  <a:lnTo>
                    <a:pt x="96181" y="1316512"/>
                  </a:lnTo>
                  <a:lnTo>
                    <a:pt x="144272" y="1316405"/>
                  </a:lnTo>
                  <a:lnTo>
                    <a:pt x="192363" y="1316279"/>
                  </a:lnTo>
                  <a:lnTo>
                    <a:pt x="240454" y="1316131"/>
                  </a:lnTo>
                  <a:lnTo>
                    <a:pt x="288545" y="1315958"/>
                  </a:lnTo>
                  <a:lnTo>
                    <a:pt x="336636" y="1315754"/>
                  </a:lnTo>
                  <a:lnTo>
                    <a:pt x="384727" y="1315514"/>
                  </a:lnTo>
                  <a:lnTo>
                    <a:pt x="432818" y="1315232"/>
                  </a:lnTo>
                  <a:lnTo>
                    <a:pt x="480909" y="1314901"/>
                  </a:lnTo>
                  <a:lnTo>
                    <a:pt x="529000" y="1314512"/>
                  </a:lnTo>
                  <a:lnTo>
                    <a:pt x="577091" y="1314055"/>
                  </a:lnTo>
                  <a:lnTo>
                    <a:pt x="625182" y="1313519"/>
                  </a:lnTo>
                  <a:lnTo>
                    <a:pt x="673273" y="1312889"/>
                  </a:lnTo>
                  <a:lnTo>
                    <a:pt x="721364" y="1312149"/>
                  </a:lnTo>
                  <a:lnTo>
                    <a:pt x="769455" y="1311281"/>
                  </a:lnTo>
                  <a:lnTo>
                    <a:pt x="817546" y="1310262"/>
                  </a:lnTo>
                  <a:lnTo>
                    <a:pt x="865637" y="1309066"/>
                  </a:lnTo>
                  <a:lnTo>
                    <a:pt x="913727" y="1307662"/>
                  </a:lnTo>
                  <a:lnTo>
                    <a:pt x="961818" y="1306017"/>
                  </a:lnTo>
                  <a:lnTo>
                    <a:pt x="1009909" y="1304088"/>
                  </a:lnTo>
                  <a:lnTo>
                    <a:pt x="1058000" y="1301829"/>
                  </a:lnTo>
                  <a:lnTo>
                    <a:pt x="1106091" y="1299183"/>
                  </a:lnTo>
                  <a:lnTo>
                    <a:pt x="1154182" y="1296086"/>
                  </a:lnTo>
                  <a:lnTo>
                    <a:pt x="1202273" y="1292465"/>
                  </a:lnTo>
                  <a:lnTo>
                    <a:pt x="1250364" y="1288235"/>
                  </a:lnTo>
                  <a:lnTo>
                    <a:pt x="1298455" y="1283298"/>
                  </a:lnTo>
                  <a:lnTo>
                    <a:pt x="1346546" y="1277543"/>
                  </a:lnTo>
                  <a:lnTo>
                    <a:pt x="1394637" y="1270845"/>
                  </a:lnTo>
                  <a:lnTo>
                    <a:pt x="1442728" y="1263060"/>
                  </a:lnTo>
                  <a:lnTo>
                    <a:pt x="1490819" y="1254032"/>
                  </a:lnTo>
                  <a:lnTo>
                    <a:pt x="1538910" y="1243583"/>
                  </a:lnTo>
                  <a:lnTo>
                    <a:pt x="1587001" y="1231521"/>
                  </a:lnTo>
                  <a:lnTo>
                    <a:pt x="1635092" y="1217640"/>
                  </a:lnTo>
                  <a:lnTo>
                    <a:pt x="1683183" y="1201718"/>
                  </a:lnTo>
                  <a:lnTo>
                    <a:pt x="1731274" y="1183528"/>
                  </a:lnTo>
                  <a:lnTo>
                    <a:pt x="1779364" y="1162838"/>
                  </a:lnTo>
                  <a:lnTo>
                    <a:pt x="1827455" y="1139425"/>
                  </a:lnTo>
                  <a:lnTo>
                    <a:pt x="1875546" y="1113082"/>
                  </a:lnTo>
                  <a:lnTo>
                    <a:pt x="1923637" y="1083634"/>
                  </a:lnTo>
                  <a:lnTo>
                    <a:pt x="1971728" y="1050952"/>
                  </a:lnTo>
                  <a:lnTo>
                    <a:pt x="2019819" y="1014970"/>
                  </a:lnTo>
                  <a:lnTo>
                    <a:pt x="2067910" y="975704"/>
                  </a:lnTo>
                  <a:lnTo>
                    <a:pt x="2116001" y="933264"/>
                  </a:lnTo>
                  <a:lnTo>
                    <a:pt x="2164092" y="887868"/>
                  </a:lnTo>
                  <a:lnTo>
                    <a:pt x="2212183" y="839848"/>
                  </a:lnTo>
                  <a:lnTo>
                    <a:pt x="2260274" y="789646"/>
                  </a:lnTo>
                  <a:lnTo>
                    <a:pt x="2308365" y="737804"/>
                  </a:lnTo>
                  <a:lnTo>
                    <a:pt x="2356456" y="684943"/>
                  </a:lnTo>
                  <a:lnTo>
                    <a:pt x="2404547" y="631737"/>
                  </a:lnTo>
                  <a:lnTo>
                    <a:pt x="2452638" y="578876"/>
                  </a:lnTo>
                  <a:lnTo>
                    <a:pt x="2500729" y="527034"/>
                  </a:lnTo>
                  <a:lnTo>
                    <a:pt x="2548820" y="476832"/>
                  </a:lnTo>
                  <a:lnTo>
                    <a:pt x="2596911" y="428812"/>
                  </a:lnTo>
                  <a:lnTo>
                    <a:pt x="2645001" y="383416"/>
                  </a:lnTo>
                  <a:lnTo>
                    <a:pt x="2693092" y="340976"/>
                  </a:lnTo>
                  <a:lnTo>
                    <a:pt x="2741183" y="301709"/>
                  </a:lnTo>
                  <a:lnTo>
                    <a:pt x="2789274" y="265728"/>
                  </a:lnTo>
                  <a:lnTo>
                    <a:pt x="2837365" y="233046"/>
                  </a:lnTo>
                  <a:lnTo>
                    <a:pt x="2885456" y="203598"/>
                  </a:lnTo>
                  <a:lnTo>
                    <a:pt x="2933547" y="177255"/>
                  </a:lnTo>
                  <a:lnTo>
                    <a:pt x="2981638" y="153842"/>
                  </a:lnTo>
                  <a:lnTo>
                    <a:pt x="3029729" y="133152"/>
                  </a:lnTo>
                  <a:lnTo>
                    <a:pt x="3077820" y="114962"/>
                  </a:lnTo>
                  <a:lnTo>
                    <a:pt x="3125911" y="99040"/>
                  </a:lnTo>
                  <a:lnTo>
                    <a:pt x="3174002" y="85159"/>
                  </a:lnTo>
                  <a:lnTo>
                    <a:pt x="3222093" y="73097"/>
                  </a:lnTo>
                  <a:lnTo>
                    <a:pt x="3270184" y="62648"/>
                  </a:lnTo>
                  <a:lnTo>
                    <a:pt x="3318275" y="53619"/>
                  </a:lnTo>
                  <a:lnTo>
                    <a:pt x="3366366" y="45835"/>
                  </a:lnTo>
                  <a:lnTo>
                    <a:pt x="3414457" y="39136"/>
                  </a:lnTo>
                  <a:lnTo>
                    <a:pt x="3462548" y="33382"/>
                  </a:lnTo>
                  <a:lnTo>
                    <a:pt x="3510638" y="28445"/>
                  </a:lnTo>
                  <a:lnTo>
                    <a:pt x="3558729" y="24214"/>
                  </a:lnTo>
                  <a:lnTo>
                    <a:pt x="3606820" y="20594"/>
                  </a:lnTo>
                  <a:lnTo>
                    <a:pt x="3654911" y="17497"/>
                  </a:lnTo>
                  <a:lnTo>
                    <a:pt x="3703002" y="14851"/>
                  </a:lnTo>
                  <a:lnTo>
                    <a:pt x="3751093" y="12591"/>
                  </a:lnTo>
                  <a:lnTo>
                    <a:pt x="3799184" y="10663"/>
                  </a:lnTo>
                  <a:lnTo>
                    <a:pt x="3847275" y="9017"/>
                  </a:lnTo>
                  <a:lnTo>
                    <a:pt x="3895366" y="7614"/>
                  </a:lnTo>
                  <a:lnTo>
                    <a:pt x="3943457" y="6418"/>
                  </a:lnTo>
                  <a:lnTo>
                    <a:pt x="3991548" y="5399"/>
                  </a:lnTo>
                  <a:lnTo>
                    <a:pt x="4039639" y="4531"/>
                  </a:lnTo>
                  <a:lnTo>
                    <a:pt x="4087730" y="3791"/>
                  </a:lnTo>
                  <a:lnTo>
                    <a:pt x="4135821" y="3161"/>
                  </a:lnTo>
                  <a:lnTo>
                    <a:pt x="4183912" y="2624"/>
                  </a:lnTo>
                  <a:lnTo>
                    <a:pt x="4232003" y="2168"/>
                  </a:lnTo>
                  <a:lnTo>
                    <a:pt x="4280094" y="1779"/>
                  </a:lnTo>
                  <a:lnTo>
                    <a:pt x="4328185" y="1448"/>
                  </a:lnTo>
                  <a:lnTo>
                    <a:pt x="4376275" y="1166"/>
                  </a:lnTo>
                  <a:lnTo>
                    <a:pt x="4424366" y="926"/>
                  </a:lnTo>
                  <a:lnTo>
                    <a:pt x="4472457" y="722"/>
                  </a:lnTo>
                  <a:lnTo>
                    <a:pt x="4520548" y="549"/>
                  </a:lnTo>
                  <a:lnTo>
                    <a:pt x="4568639" y="401"/>
                  </a:lnTo>
                  <a:lnTo>
                    <a:pt x="4616730" y="275"/>
                  </a:lnTo>
                  <a:lnTo>
                    <a:pt x="4664821" y="168"/>
                  </a:lnTo>
                  <a:lnTo>
                    <a:pt x="4712912" y="77"/>
                  </a:lnTo>
                  <a:lnTo>
                    <a:pt x="4761003" y="0"/>
                  </a:lnTo>
                </a:path>
              </a:pathLst>
            </a:custGeom>
            <a:ln w="40651" cap="flat">
              <a:solidFill>
                <a:srgbClr val="D3D3D3">
                  <a:alpha val="100000"/>
                </a:srgbClr>
              </a:solidFill>
              <a:prstDash val="solid"/>
              <a:round/>
            </a:ln>
          </p:spPr>
          <p:txBody>
            <a:bodyPr/>
            <a:lstStyle/>
            <a:p/>
          </p:txBody>
        </p:sp>
        <p:sp>
          <p:nvSpPr>
            <p:cNvPr id="26" name="pl26"/>
            <p:cNvSpPr/>
            <p:nvPr/>
          </p:nvSpPr>
          <p:spPr>
            <a:xfrm>
              <a:off x="2345525" y="3018658"/>
              <a:ext cx="4761003" cy="0"/>
            </a:xfrm>
            <a:custGeom>
              <a:avLst/>
              <a:pathLst>
                <a:path w="4761003" h="0">
                  <a:moveTo>
                    <a:pt x="0" y="0"/>
                  </a:moveTo>
                  <a:lnTo>
                    <a:pt x="48090" y="0"/>
                  </a:lnTo>
                  <a:lnTo>
                    <a:pt x="96181" y="0"/>
                  </a:lnTo>
                  <a:lnTo>
                    <a:pt x="144272" y="0"/>
                  </a:lnTo>
                  <a:lnTo>
                    <a:pt x="192363" y="0"/>
                  </a:lnTo>
                  <a:lnTo>
                    <a:pt x="240454" y="0"/>
                  </a:lnTo>
                  <a:lnTo>
                    <a:pt x="288545" y="0"/>
                  </a:lnTo>
                  <a:lnTo>
                    <a:pt x="336636" y="0"/>
                  </a:lnTo>
                  <a:lnTo>
                    <a:pt x="384727" y="0"/>
                  </a:lnTo>
                  <a:lnTo>
                    <a:pt x="432818" y="0"/>
                  </a:lnTo>
                  <a:lnTo>
                    <a:pt x="480909" y="0"/>
                  </a:lnTo>
                  <a:lnTo>
                    <a:pt x="529000" y="0"/>
                  </a:lnTo>
                  <a:lnTo>
                    <a:pt x="577091" y="0"/>
                  </a:lnTo>
                  <a:lnTo>
                    <a:pt x="625182" y="0"/>
                  </a:lnTo>
                  <a:lnTo>
                    <a:pt x="673273" y="0"/>
                  </a:lnTo>
                  <a:lnTo>
                    <a:pt x="721364" y="0"/>
                  </a:lnTo>
                  <a:lnTo>
                    <a:pt x="769455" y="0"/>
                  </a:lnTo>
                  <a:lnTo>
                    <a:pt x="817546" y="0"/>
                  </a:lnTo>
                  <a:lnTo>
                    <a:pt x="865637" y="0"/>
                  </a:lnTo>
                  <a:lnTo>
                    <a:pt x="913727" y="0"/>
                  </a:lnTo>
                  <a:lnTo>
                    <a:pt x="961818" y="0"/>
                  </a:lnTo>
                  <a:lnTo>
                    <a:pt x="1009909" y="0"/>
                  </a:lnTo>
                  <a:lnTo>
                    <a:pt x="1058000" y="0"/>
                  </a:lnTo>
                  <a:lnTo>
                    <a:pt x="1106091" y="0"/>
                  </a:lnTo>
                  <a:lnTo>
                    <a:pt x="1154182" y="0"/>
                  </a:lnTo>
                  <a:lnTo>
                    <a:pt x="1202273" y="0"/>
                  </a:lnTo>
                  <a:lnTo>
                    <a:pt x="1250364" y="0"/>
                  </a:lnTo>
                  <a:lnTo>
                    <a:pt x="1298455" y="0"/>
                  </a:lnTo>
                  <a:lnTo>
                    <a:pt x="1346546" y="0"/>
                  </a:lnTo>
                  <a:lnTo>
                    <a:pt x="1394637" y="0"/>
                  </a:lnTo>
                  <a:lnTo>
                    <a:pt x="1442728" y="0"/>
                  </a:lnTo>
                  <a:lnTo>
                    <a:pt x="1490819" y="0"/>
                  </a:lnTo>
                  <a:lnTo>
                    <a:pt x="1538910" y="0"/>
                  </a:lnTo>
                  <a:lnTo>
                    <a:pt x="1587001" y="0"/>
                  </a:lnTo>
                  <a:lnTo>
                    <a:pt x="1635092" y="0"/>
                  </a:lnTo>
                  <a:lnTo>
                    <a:pt x="1683183" y="0"/>
                  </a:lnTo>
                  <a:lnTo>
                    <a:pt x="1731274" y="0"/>
                  </a:lnTo>
                  <a:lnTo>
                    <a:pt x="1779364" y="0"/>
                  </a:lnTo>
                  <a:lnTo>
                    <a:pt x="1827455" y="0"/>
                  </a:lnTo>
                  <a:lnTo>
                    <a:pt x="1875546" y="0"/>
                  </a:lnTo>
                  <a:lnTo>
                    <a:pt x="1923637" y="0"/>
                  </a:lnTo>
                  <a:lnTo>
                    <a:pt x="1971728" y="0"/>
                  </a:lnTo>
                  <a:lnTo>
                    <a:pt x="2019819" y="0"/>
                  </a:lnTo>
                  <a:lnTo>
                    <a:pt x="2067910" y="0"/>
                  </a:lnTo>
                  <a:lnTo>
                    <a:pt x="2116001" y="0"/>
                  </a:lnTo>
                  <a:lnTo>
                    <a:pt x="2164092" y="0"/>
                  </a:lnTo>
                  <a:lnTo>
                    <a:pt x="2212183" y="0"/>
                  </a:lnTo>
                  <a:lnTo>
                    <a:pt x="2260274" y="0"/>
                  </a:lnTo>
                  <a:lnTo>
                    <a:pt x="2308365" y="0"/>
                  </a:lnTo>
                  <a:lnTo>
                    <a:pt x="2356456" y="0"/>
                  </a:lnTo>
                  <a:lnTo>
                    <a:pt x="2404547" y="0"/>
                  </a:lnTo>
                  <a:lnTo>
                    <a:pt x="2452638" y="0"/>
                  </a:lnTo>
                  <a:lnTo>
                    <a:pt x="2500729" y="0"/>
                  </a:lnTo>
                  <a:lnTo>
                    <a:pt x="2548820" y="0"/>
                  </a:lnTo>
                  <a:lnTo>
                    <a:pt x="2596911" y="0"/>
                  </a:lnTo>
                  <a:lnTo>
                    <a:pt x="2645001" y="0"/>
                  </a:lnTo>
                  <a:lnTo>
                    <a:pt x="2693092" y="0"/>
                  </a:lnTo>
                  <a:lnTo>
                    <a:pt x="2741183" y="0"/>
                  </a:lnTo>
                  <a:lnTo>
                    <a:pt x="2789274" y="0"/>
                  </a:lnTo>
                  <a:lnTo>
                    <a:pt x="2837365" y="0"/>
                  </a:lnTo>
                  <a:lnTo>
                    <a:pt x="2885456" y="0"/>
                  </a:lnTo>
                  <a:lnTo>
                    <a:pt x="2933547" y="0"/>
                  </a:lnTo>
                  <a:lnTo>
                    <a:pt x="2981638" y="0"/>
                  </a:lnTo>
                  <a:lnTo>
                    <a:pt x="3029729" y="0"/>
                  </a:lnTo>
                  <a:lnTo>
                    <a:pt x="3077820" y="0"/>
                  </a:lnTo>
                  <a:lnTo>
                    <a:pt x="3125911" y="0"/>
                  </a:lnTo>
                  <a:lnTo>
                    <a:pt x="3174002" y="0"/>
                  </a:lnTo>
                  <a:lnTo>
                    <a:pt x="3222093" y="0"/>
                  </a:lnTo>
                  <a:lnTo>
                    <a:pt x="3270184" y="0"/>
                  </a:lnTo>
                  <a:lnTo>
                    <a:pt x="3318275" y="0"/>
                  </a:lnTo>
                  <a:lnTo>
                    <a:pt x="3366366" y="0"/>
                  </a:lnTo>
                  <a:lnTo>
                    <a:pt x="3414457" y="0"/>
                  </a:lnTo>
                  <a:lnTo>
                    <a:pt x="3462548" y="0"/>
                  </a:lnTo>
                  <a:lnTo>
                    <a:pt x="3510638" y="0"/>
                  </a:lnTo>
                  <a:lnTo>
                    <a:pt x="3558729" y="0"/>
                  </a:lnTo>
                  <a:lnTo>
                    <a:pt x="3606820" y="0"/>
                  </a:lnTo>
                  <a:lnTo>
                    <a:pt x="3654911" y="0"/>
                  </a:lnTo>
                  <a:lnTo>
                    <a:pt x="3703002" y="0"/>
                  </a:lnTo>
                  <a:lnTo>
                    <a:pt x="3751093" y="0"/>
                  </a:lnTo>
                  <a:lnTo>
                    <a:pt x="3799184" y="0"/>
                  </a:lnTo>
                  <a:lnTo>
                    <a:pt x="3847275" y="0"/>
                  </a:lnTo>
                  <a:lnTo>
                    <a:pt x="3895366" y="0"/>
                  </a:lnTo>
                  <a:lnTo>
                    <a:pt x="3943457" y="0"/>
                  </a:lnTo>
                  <a:lnTo>
                    <a:pt x="3991548" y="0"/>
                  </a:lnTo>
                  <a:lnTo>
                    <a:pt x="4039639" y="0"/>
                  </a:lnTo>
                  <a:lnTo>
                    <a:pt x="4087730" y="0"/>
                  </a:lnTo>
                  <a:lnTo>
                    <a:pt x="4135821" y="0"/>
                  </a:lnTo>
                  <a:lnTo>
                    <a:pt x="4183912" y="0"/>
                  </a:lnTo>
                  <a:lnTo>
                    <a:pt x="4232003" y="0"/>
                  </a:lnTo>
                  <a:lnTo>
                    <a:pt x="4280094" y="0"/>
                  </a:lnTo>
                  <a:lnTo>
                    <a:pt x="4328185" y="0"/>
                  </a:lnTo>
                  <a:lnTo>
                    <a:pt x="4376275" y="0"/>
                  </a:lnTo>
                  <a:lnTo>
                    <a:pt x="4424366" y="0"/>
                  </a:lnTo>
                  <a:lnTo>
                    <a:pt x="4472457" y="0"/>
                  </a:lnTo>
                  <a:lnTo>
                    <a:pt x="4520548" y="0"/>
                  </a:lnTo>
                  <a:lnTo>
                    <a:pt x="4568639" y="0"/>
                  </a:lnTo>
                  <a:lnTo>
                    <a:pt x="4616730" y="0"/>
                  </a:lnTo>
                  <a:lnTo>
                    <a:pt x="4664821" y="0"/>
                  </a:lnTo>
                  <a:lnTo>
                    <a:pt x="4712912" y="0"/>
                  </a:lnTo>
                  <a:lnTo>
                    <a:pt x="4761003" y="0"/>
                  </a:lnTo>
                </a:path>
              </a:pathLst>
            </a:custGeom>
            <a:ln w="40651" cap="flat">
              <a:solidFill>
                <a:srgbClr val="D3D3D3">
                  <a:alpha val="100000"/>
                </a:srgbClr>
              </a:solidFill>
              <a:prstDash val="solid"/>
              <a:round/>
            </a:ln>
          </p:spPr>
          <p:txBody>
            <a:bodyPr/>
            <a:lstStyle/>
            <a:p/>
          </p:txBody>
        </p:sp>
        <p:sp>
          <p:nvSpPr>
            <p:cNvPr id="27" name="pl27"/>
            <p:cNvSpPr/>
            <p:nvPr/>
          </p:nvSpPr>
          <p:spPr>
            <a:xfrm>
              <a:off x="2345525" y="2492516"/>
              <a:ext cx="4761003" cy="2633361"/>
            </a:xfrm>
            <a:custGeom>
              <a:avLst/>
              <a:pathLst>
                <a:path w="4761003" h="2633361">
                  <a:moveTo>
                    <a:pt x="0" y="0"/>
                  </a:moveTo>
                  <a:lnTo>
                    <a:pt x="48090" y="154"/>
                  </a:lnTo>
                  <a:lnTo>
                    <a:pt x="96181" y="337"/>
                  </a:lnTo>
                  <a:lnTo>
                    <a:pt x="144272" y="551"/>
                  </a:lnTo>
                  <a:lnTo>
                    <a:pt x="192363" y="802"/>
                  </a:lnTo>
                  <a:lnTo>
                    <a:pt x="240454" y="1098"/>
                  </a:lnTo>
                  <a:lnTo>
                    <a:pt x="288545" y="1445"/>
                  </a:lnTo>
                  <a:lnTo>
                    <a:pt x="336636" y="1853"/>
                  </a:lnTo>
                  <a:lnTo>
                    <a:pt x="384727" y="2333"/>
                  </a:lnTo>
                  <a:lnTo>
                    <a:pt x="432818" y="2896"/>
                  </a:lnTo>
                  <a:lnTo>
                    <a:pt x="480909" y="3558"/>
                  </a:lnTo>
                  <a:lnTo>
                    <a:pt x="529000" y="4336"/>
                  </a:lnTo>
                  <a:lnTo>
                    <a:pt x="577091" y="5249"/>
                  </a:lnTo>
                  <a:lnTo>
                    <a:pt x="625182" y="6322"/>
                  </a:lnTo>
                  <a:lnTo>
                    <a:pt x="673273" y="7582"/>
                  </a:lnTo>
                  <a:lnTo>
                    <a:pt x="721364" y="9062"/>
                  </a:lnTo>
                  <a:lnTo>
                    <a:pt x="769455" y="10798"/>
                  </a:lnTo>
                  <a:lnTo>
                    <a:pt x="817546" y="12837"/>
                  </a:lnTo>
                  <a:lnTo>
                    <a:pt x="865637" y="15229"/>
                  </a:lnTo>
                  <a:lnTo>
                    <a:pt x="913727" y="18035"/>
                  </a:lnTo>
                  <a:lnTo>
                    <a:pt x="961818" y="21326"/>
                  </a:lnTo>
                  <a:lnTo>
                    <a:pt x="1009909" y="25183"/>
                  </a:lnTo>
                  <a:lnTo>
                    <a:pt x="1058000" y="29703"/>
                  </a:lnTo>
                  <a:lnTo>
                    <a:pt x="1106091" y="34995"/>
                  </a:lnTo>
                  <a:lnTo>
                    <a:pt x="1154182" y="41188"/>
                  </a:lnTo>
                  <a:lnTo>
                    <a:pt x="1202273" y="48429"/>
                  </a:lnTo>
                  <a:lnTo>
                    <a:pt x="1250364" y="56890"/>
                  </a:lnTo>
                  <a:lnTo>
                    <a:pt x="1298455" y="66764"/>
                  </a:lnTo>
                  <a:lnTo>
                    <a:pt x="1346546" y="78273"/>
                  </a:lnTo>
                  <a:lnTo>
                    <a:pt x="1394637" y="91671"/>
                  </a:lnTo>
                  <a:lnTo>
                    <a:pt x="1442728" y="107239"/>
                  </a:lnTo>
                  <a:lnTo>
                    <a:pt x="1490819" y="125297"/>
                  </a:lnTo>
                  <a:lnTo>
                    <a:pt x="1538910" y="146195"/>
                  </a:lnTo>
                  <a:lnTo>
                    <a:pt x="1587001" y="170318"/>
                  </a:lnTo>
                  <a:lnTo>
                    <a:pt x="1635092" y="198081"/>
                  </a:lnTo>
                  <a:lnTo>
                    <a:pt x="1683183" y="229924"/>
                  </a:lnTo>
                  <a:lnTo>
                    <a:pt x="1731274" y="266305"/>
                  </a:lnTo>
                  <a:lnTo>
                    <a:pt x="1779364" y="307684"/>
                  </a:lnTo>
                  <a:lnTo>
                    <a:pt x="1827455" y="354510"/>
                  </a:lnTo>
                  <a:lnTo>
                    <a:pt x="1875546" y="407196"/>
                  </a:lnTo>
                  <a:lnTo>
                    <a:pt x="1923637" y="466092"/>
                  </a:lnTo>
                  <a:lnTo>
                    <a:pt x="1971728" y="531456"/>
                  </a:lnTo>
                  <a:lnTo>
                    <a:pt x="2019819" y="603419"/>
                  </a:lnTo>
                  <a:lnTo>
                    <a:pt x="2067910" y="681952"/>
                  </a:lnTo>
                  <a:lnTo>
                    <a:pt x="2116001" y="766832"/>
                  </a:lnTo>
                  <a:lnTo>
                    <a:pt x="2164092" y="857624"/>
                  </a:lnTo>
                  <a:lnTo>
                    <a:pt x="2212183" y="953664"/>
                  </a:lnTo>
                  <a:lnTo>
                    <a:pt x="2260274" y="1054069"/>
                  </a:lnTo>
                  <a:lnTo>
                    <a:pt x="2308365" y="1157753"/>
                  </a:lnTo>
                  <a:lnTo>
                    <a:pt x="2356456" y="1263474"/>
                  </a:lnTo>
                  <a:lnTo>
                    <a:pt x="2404547" y="1369886"/>
                  </a:lnTo>
                  <a:lnTo>
                    <a:pt x="2452638" y="1475608"/>
                  </a:lnTo>
                  <a:lnTo>
                    <a:pt x="2500729" y="1579292"/>
                  </a:lnTo>
                  <a:lnTo>
                    <a:pt x="2548820" y="1679697"/>
                  </a:lnTo>
                  <a:lnTo>
                    <a:pt x="2596911" y="1775737"/>
                  </a:lnTo>
                  <a:lnTo>
                    <a:pt x="2645001" y="1866529"/>
                  </a:lnTo>
                  <a:lnTo>
                    <a:pt x="2693092" y="1951409"/>
                  </a:lnTo>
                  <a:lnTo>
                    <a:pt x="2741183" y="2029941"/>
                  </a:lnTo>
                  <a:lnTo>
                    <a:pt x="2789274" y="2101905"/>
                  </a:lnTo>
                  <a:lnTo>
                    <a:pt x="2837365" y="2167269"/>
                  </a:lnTo>
                  <a:lnTo>
                    <a:pt x="2885456" y="2226165"/>
                  </a:lnTo>
                  <a:lnTo>
                    <a:pt x="2933547" y="2278850"/>
                  </a:lnTo>
                  <a:lnTo>
                    <a:pt x="2981638" y="2325676"/>
                  </a:lnTo>
                  <a:lnTo>
                    <a:pt x="3029729" y="2367056"/>
                  </a:lnTo>
                  <a:lnTo>
                    <a:pt x="3077820" y="2403436"/>
                  </a:lnTo>
                  <a:lnTo>
                    <a:pt x="3125911" y="2435280"/>
                  </a:lnTo>
                  <a:lnTo>
                    <a:pt x="3174002" y="2463043"/>
                  </a:lnTo>
                  <a:lnTo>
                    <a:pt x="3222093" y="2487166"/>
                  </a:lnTo>
                  <a:lnTo>
                    <a:pt x="3270184" y="2508064"/>
                  </a:lnTo>
                  <a:lnTo>
                    <a:pt x="3318275" y="2526121"/>
                  </a:lnTo>
                  <a:lnTo>
                    <a:pt x="3366366" y="2541690"/>
                  </a:lnTo>
                  <a:lnTo>
                    <a:pt x="3414457" y="2555087"/>
                  </a:lnTo>
                  <a:lnTo>
                    <a:pt x="3462548" y="2566597"/>
                  </a:lnTo>
                  <a:lnTo>
                    <a:pt x="3510638" y="2576471"/>
                  </a:lnTo>
                  <a:lnTo>
                    <a:pt x="3558729" y="2584931"/>
                  </a:lnTo>
                  <a:lnTo>
                    <a:pt x="3606820" y="2592173"/>
                  </a:lnTo>
                  <a:lnTo>
                    <a:pt x="3654911" y="2598366"/>
                  </a:lnTo>
                  <a:lnTo>
                    <a:pt x="3703002" y="2603658"/>
                  </a:lnTo>
                  <a:lnTo>
                    <a:pt x="3751093" y="2608177"/>
                  </a:lnTo>
                  <a:lnTo>
                    <a:pt x="3799184" y="2612035"/>
                  </a:lnTo>
                  <a:lnTo>
                    <a:pt x="3847275" y="2615325"/>
                  </a:lnTo>
                  <a:lnTo>
                    <a:pt x="3895366" y="2618132"/>
                  </a:lnTo>
                  <a:lnTo>
                    <a:pt x="3943457" y="2620524"/>
                  </a:lnTo>
                  <a:lnTo>
                    <a:pt x="3991548" y="2622562"/>
                  </a:lnTo>
                  <a:lnTo>
                    <a:pt x="4039639" y="2624299"/>
                  </a:lnTo>
                  <a:lnTo>
                    <a:pt x="4087730" y="2625779"/>
                  </a:lnTo>
                  <a:lnTo>
                    <a:pt x="4135821" y="2627039"/>
                  </a:lnTo>
                  <a:lnTo>
                    <a:pt x="4183912" y="2628111"/>
                  </a:lnTo>
                  <a:lnTo>
                    <a:pt x="4232003" y="2629025"/>
                  </a:lnTo>
                  <a:lnTo>
                    <a:pt x="4280094" y="2629803"/>
                  </a:lnTo>
                  <a:lnTo>
                    <a:pt x="4328185" y="2630465"/>
                  </a:lnTo>
                  <a:lnTo>
                    <a:pt x="4376275" y="2631028"/>
                  </a:lnTo>
                  <a:lnTo>
                    <a:pt x="4424366" y="2631508"/>
                  </a:lnTo>
                  <a:lnTo>
                    <a:pt x="4472457" y="2631916"/>
                  </a:lnTo>
                  <a:lnTo>
                    <a:pt x="4520548" y="2632263"/>
                  </a:lnTo>
                  <a:lnTo>
                    <a:pt x="4568639" y="2632559"/>
                  </a:lnTo>
                  <a:lnTo>
                    <a:pt x="4616730" y="2632810"/>
                  </a:lnTo>
                  <a:lnTo>
                    <a:pt x="4664821" y="2633024"/>
                  </a:lnTo>
                  <a:lnTo>
                    <a:pt x="4712912" y="2633206"/>
                  </a:lnTo>
                  <a:lnTo>
                    <a:pt x="4761003" y="2633361"/>
                  </a:lnTo>
                </a:path>
              </a:pathLst>
            </a:custGeom>
            <a:ln w="40651" cap="flat">
              <a:solidFill>
                <a:srgbClr val="D3D3D3">
                  <a:alpha val="100000"/>
                </a:srgbClr>
              </a:solidFill>
              <a:prstDash val="solid"/>
              <a:round/>
            </a:ln>
          </p:spPr>
          <p:txBody>
            <a:bodyPr/>
            <a:lstStyle/>
            <a:p/>
          </p:txBody>
        </p:sp>
        <p:sp>
          <p:nvSpPr>
            <p:cNvPr id="28" name="pl28"/>
            <p:cNvSpPr/>
            <p:nvPr/>
          </p:nvSpPr>
          <p:spPr>
            <a:xfrm>
              <a:off x="2345525" y="5127026"/>
              <a:ext cx="4761003" cy="790008"/>
            </a:xfrm>
            <a:custGeom>
              <a:avLst/>
              <a:pathLst>
                <a:path w="4761003" h="790008">
                  <a:moveTo>
                    <a:pt x="0" y="0"/>
                  </a:moveTo>
                  <a:lnTo>
                    <a:pt x="48090" y="46"/>
                  </a:lnTo>
                  <a:lnTo>
                    <a:pt x="96181" y="101"/>
                  </a:lnTo>
                  <a:lnTo>
                    <a:pt x="144272" y="165"/>
                  </a:lnTo>
                  <a:lnTo>
                    <a:pt x="192363" y="240"/>
                  </a:lnTo>
                  <a:lnTo>
                    <a:pt x="240454" y="329"/>
                  </a:lnTo>
                  <a:lnTo>
                    <a:pt x="288545" y="433"/>
                  </a:lnTo>
                  <a:lnTo>
                    <a:pt x="336636" y="556"/>
                  </a:lnTo>
                  <a:lnTo>
                    <a:pt x="384727" y="699"/>
                  </a:lnTo>
                  <a:lnTo>
                    <a:pt x="432818" y="868"/>
                  </a:lnTo>
                  <a:lnTo>
                    <a:pt x="480909" y="1067"/>
                  </a:lnTo>
                  <a:lnTo>
                    <a:pt x="529000" y="1300"/>
                  </a:lnTo>
                  <a:lnTo>
                    <a:pt x="577091" y="1574"/>
                  </a:lnTo>
                  <a:lnTo>
                    <a:pt x="625182" y="1896"/>
                  </a:lnTo>
                  <a:lnTo>
                    <a:pt x="673273" y="2274"/>
                  </a:lnTo>
                  <a:lnTo>
                    <a:pt x="721364" y="2718"/>
                  </a:lnTo>
                  <a:lnTo>
                    <a:pt x="769455" y="3239"/>
                  </a:lnTo>
                  <a:lnTo>
                    <a:pt x="817546" y="3851"/>
                  </a:lnTo>
                  <a:lnTo>
                    <a:pt x="865637" y="4568"/>
                  </a:lnTo>
                  <a:lnTo>
                    <a:pt x="913727" y="5410"/>
                  </a:lnTo>
                  <a:lnTo>
                    <a:pt x="961818" y="6397"/>
                  </a:lnTo>
                  <a:lnTo>
                    <a:pt x="1009909" y="7555"/>
                  </a:lnTo>
                  <a:lnTo>
                    <a:pt x="1058000" y="8910"/>
                  </a:lnTo>
                  <a:lnTo>
                    <a:pt x="1106091" y="10498"/>
                  </a:lnTo>
                  <a:lnTo>
                    <a:pt x="1154182" y="12356"/>
                  </a:lnTo>
                  <a:lnTo>
                    <a:pt x="1202273" y="14528"/>
                  </a:lnTo>
                  <a:lnTo>
                    <a:pt x="1250364" y="17067"/>
                  </a:lnTo>
                  <a:lnTo>
                    <a:pt x="1298455" y="20029"/>
                  </a:lnTo>
                  <a:lnTo>
                    <a:pt x="1346546" y="23482"/>
                  </a:lnTo>
                  <a:lnTo>
                    <a:pt x="1394637" y="27501"/>
                  </a:lnTo>
                  <a:lnTo>
                    <a:pt x="1442728" y="32171"/>
                  </a:lnTo>
                  <a:lnTo>
                    <a:pt x="1490819" y="37589"/>
                  </a:lnTo>
                  <a:lnTo>
                    <a:pt x="1538910" y="43858"/>
                  </a:lnTo>
                  <a:lnTo>
                    <a:pt x="1587001" y="51095"/>
                  </a:lnTo>
                  <a:lnTo>
                    <a:pt x="1635092" y="59424"/>
                  </a:lnTo>
                  <a:lnTo>
                    <a:pt x="1683183" y="68977"/>
                  </a:lnTo>
                  <a:lnTo>
                    <a:pt x="1731274" y="79891"/>
                  </a:lnTo>
                  <a:lnTo>
                    <a:pt x="1779364" y="92305"/>
                  </a:lnTo>
                  <a:lnTo>
                    <a:pt x="1827455" y="106353"/>
                  </a:lnTo>
                  <a:lnTo>
                    <a:pt x="1875546" y="122158"/>
                  </a:lnTo>
                  <a:lnTo>
                    <a:pt x="1923637" y="139827"/>
                  </a:lnTo>
                  <a:lnTo>
                    <a:pt x="1971728" y="159436"/>
                  </a:lnTo>
                  <a:lnTo>
                    <a:pt x="2019819" y="181025"/>
                  </a:lnTo>
                  <a:lnTo>
                    <a:pt x="2067910" y="204585"/>
                  </a:lnTo>
                  <a:lnTo>
                    <a:pt x="2116001" y="230049"/>
                  </a:lnTo>
                  <a:lnTo>
                    <a:pt x="2164092" y="257287"/>
                  </a:lnTo>
                  <a:lnTo>
                    <a:pt x="2212183" y="286099"/>
                  </a:lnTo>
                  <a:lnTo>
                    <a:pt x="2260274" y="316220"/>
                  </a:lnTo>
                  <a:lnTo>
                    <a:pt x="2308365" y="347326"/>
                  </a:lnTo>
                  <a:lnTo>
                    <a:pt x="2356456" y="379042"/>
                  </a:lnTo>
                  <a:lnTo>
                    <a:pt x="2404547" y="410966"/>
                  </a:lnTo>
                  <a:lnTo>
                    <a:pt x="2452638" y="442682"/>
                  </a:lnTo>
                  <a:lnTo>
                    <a:pt x="2500729" y="473787"/>
                  </a:lnTo>
                  <a:lnTo>
                    <a:pt x="2548820" y="503909"/>
                  </a:lnTo>
                  <a:lnTo>
                    <a:pt x="2596911" y="532721"/>
                  </a:lnTo>
                  <a:lnTo>
                    <a:pt x="2645001" y="559958"/>
                  </a:lnTo>
                  <a:lnTo>
                    <a:pt x="2693092" y="585422"/>
                  </a:lnTo>
                  <a:lnTo>
                    <a:pt x="2741183" y="608982"/>
                  </a:lnTo>
                  <a:lnTo>
                    <a:pt x="2789274" y="630571"/>
                  </a:lnTo>
                  <a:lnTo>
                    <a:pt x="2837365" y="650180"/>
                  </a:lnTo>
                  <a:lnTo>
                    <a:pt x="2885456" y="667849"/>
                  </a:lnTo>
                  <a:lnTo>
                    <a:pt x="2933547" y="683655"/>
                  </a:lnTo>
                  <a:lnTo>
                    <a:pt x="2981638" y="697703"/>
                  </a:lnTo>
                  <a:lnTo>
                    <a:pt x="3029729" y="710116"/>
                  </a:lnTo>
                  <a:lnTo>
                    <a:pt x="3077820" y="721031"/>
                  </a:lnTo>
                  <a:lnTo>
                    <a:pt x="3125911" y="730584"/>
                  </a:lnTo>
                  <a:lnTo>
                    <a:pt x="3174002" y="738912"/>
                  </a:lnTo>
                  <a:lnTo>
                    <a:pt x="3222093" y="746149"/>
                  </a:lnTo>
                  <a:lnTo>
                    <a:pt x="3270184" y="752419"/>
                  </a:lnTo>
                  <a:lnTo>
                    <a:pt x="3318275" y="757836"/>
                  </a:lnTo>
                  <a:lnTo>
                    <a:pt x="3366366" y="762507"/>
                  </a:lnTo>
                  <a:lnTo>
                    <a:pt x="3414457" y="766526"/>
                  </a:lnTo>
                  <a:lnTo>
                    <a:pt x="3462548" y="769979"/>
                  </a:lnTo>
                  <a:lnTo>
                    <a:pt x="3510638" y="772941"/>
                  </a:lnTo>
                  <a:lnTo>
                    <a:pt x="3558729" y="775479"/>
                  </a:lnTo>
                  <a:lnTo>
                    <a:pt x="3606820" y="777652"/>
                  </a:lnTo>
                  <a:lnTo>
                    <a:pt x="3654911" y="779509"/>
                  </a:lnTo>
                  <a:lnTo>
                    <a:pt x="3703002" y="781097"/>
                  </a:lnTo>
                  <a:lnTo>
                    <a:pt x="3751093" y="782453"/>
                  </a:lnTo>
                  <a:lnTo>
                    <a:pt x="3799184" y="783610"/>
                  </a:lnTo>
                  <a:lnTo>
                    <a:pt x="3847275" y="784597"/>
                  </a:lnTo>
                  <a:lnTo>
                    <a:pt x="3895366" y="785439"/>
                  </a:lnTo>
                  <a:lnTo>
                    <a:pt x="3943457" y="786157"/>
                  </a:lnTo>
                  <a:lnTo>
                    <a:pt x="3991548" y="786768"/>
                  </a:lnTo>
                  <a:lnTo>
                    <a:pt x="4039639" y="787289"/>
                  </a:lnTo>
                  <a:lnTo>
                    <a:pt x="4087730" y="787733"/>
                  </a:lnTo>
                  <a:lnTo>
                    <a:pt x="4135821" y="788111"/>
                  </a:lnTo>
                  <a:lnTo>
                    <a:pt x="4183912" y="788433"/>
                  </a:lnTo>
                  <a:lnTo>
                    <a:pt x="4232003" y="788707"/>
                  </a:lnTo>
                  <a:lnTo>
                    <a:pt x="4280094" y="788940"/>
                  </a:lnTo>
                  <a:lnTo>
                    <a:pt x="4328185" y="789139"/>
                  </a:lnTo>
                  <a:lnTo>
                    <a:pt x="4376275" y="789308"/>
                  </a:lnTo>
                  <a:lnTo>
                    <a:pt x="4424366" y="789452"/>
                  </a:lnTo>
                  <a:lnTo>
                    <a:pt x="4472457" y="789574"/>
                  </a:lnTo>
                  <a:lnTo>
                    <a:pt x="4520548" y="789679"/>
                  </a:lnTo>
                  <a:lnTo>
                    <a:pt x="4568639" y="789767"/>
                  </a:lnTo>
                  <a:lnTo>
                    <a:pt x="4616730" y="789843"/>
                  </a:lnTo>
                  <a:lnTo>
                    <a:pt x="4664821" y="789907"/>
                  </a:lnTo>
                  <a:lnTo>
                    <a:pt x="4712912" y="789962"/>
                  </a:lnTo>
                  <a:lnTo>
                    <a:pt x="4761003" y="790008"/>
                  </a:lnTo>
                </a:path>
              </a:pathLst>
            </a:custGeom>
            <a:ln w="40651" cap="flat">
              <a:solidFill>
                <a:srgbClr val="D3D3D3">
                  <a:alpha val="100000"/>
                </a:srgbClr>
              </a:solidFill>
              <a:prstDash val="solid"/>
              <a:round/>
            </a:ln>
          </p:spPr>
          <p:txBody>
            <a:bodyPr/>
            <a:lstStyle/>
            <a:p/>
          </p:txBody>
        </p:sp>
        <p:sp>
          <p:nvSpPr>
            <p:cNvPr id="29" name="pl29"/>
            <p:cNvSpPr/>
            <p:nvPr/>
          </p:nvSpPr>
          <p:spPr>
            <a:xfrm>
              <a:off x="2345525" y="1701270"/>
              <a:ext cx="4761003" cy="526672"/>
            </a:xfrm>
            <a:custGeom>
              <a:avLst/>
              <a:pathLst>
                <a:path w="4761003" h="526672">
                  <a:moveTo>
                    <a:pt x="0" y="526672"/>
                  </a:moveTo>
                  <a:lnTo>
                    <a:pt x="48090" y="526641"/>
                  </a:lnTo>
                  <a:lnTo>
                    <a:pt x="96181" y="526604"/>
                  </a:lnTo>
                  <a:lnTo>
                    <a:pt x="144272" y="526562"/>
                  </a:lnTo>
                  <a:lnTo>
                    <a:pt x="192363" y="526511"/>
                  </a:lnTo>
                  <a:lnTo>
                    <a:pt x="240454" y="526452"/>
                  </a:lnTo>
                  <a:lnTo>
                    <a:pt x="288545" y="526383"/>
                  </a:lnTo>
                  <a:lnTo>
                    <a:pt x="336636" y="526301"/>
                  </a:lnTo>
                  <a:lnTo>
                    <a:pt x="384727" y="526205"/>
                  </a:lnTo>
                  <a:lnTo>
                    <a:pt x="432818" y="526093"/>
                  </a:lnTo>
                  <a:lnTo>
                    <a:pt x="480909" y="525960"/>
                  </a:lnTo>
                  <a:lnTo>
                    <a:pt x="529000" y="525805"/>
                  </a:lnTo>
                  <a:lnTo>
                    <a:pt x="577091" y="525622"/>
                  </a:lnTo>
                  <a:lnTo>
                    <a:pt x="625182" y="525407"/>
                  </a:lnTo>
                  <a:lnTo>
                    <a:pt x="673273" y="525155"/>
                  </a:lnTo>
                  <a:lnTo>
                    <a:pt x="721364" y="524859"/>
                  </a:lnTo>
                  <a:lnTo>
                    <a:pt x="769455" y="524512"/>
                  </a:lnTo>
                  <a:lnTo>
                    <a:pt x="817546" y="524104"/>
                  </a:lnTo>
                  <a:lnTo>
                    <a:pt x="865637" y="523626"/>
                  </a:lnTo>
                  <a:lnTo>
                    <a:pt x="913727" y="523065"/>
                  </a:lnTo>
                  <a:lnTo>
                    <a:pt x="961818" y="522407"/>
                  </a:lnTo>
                  <a:lnTo>
                    <a:pt x="1009909" y="521635"/>
                  </a:lnTo>
                  <a:lnTo>
                    <a:pt x="1058000" y="520731"/>
                  </a:lnTo>
                  <a:lnTo>
                    <a:pt x="1106091" y="519673"/>
                  </a:lnTo>
                  <a:lnTo>
                    <a:pt x="1154182" y="518434"/>
                  </a:lnTo>
                  <a:lnTo>
                    <a:pt x="1202273" y="516986"/>
                  </a:lnTo>
                  <a:lnTo>
                    <a:pt x="1250364" y="515294"/>
                  </a:lnTo>
                  <a:lnTo>
                    <a:pt x="1298455" y="513319"/>
                  </a:lnTo>
                  <a:lnTo>
                    <a:pt x="1346546" y="511017"/>
                  </a:lnTo>
                  <a:lnTo>
                    <a:pt x="1394637" y="508338"/>
                  </a:lnTo>
                  <a:lnTo>
                    <a:pt x="1442728" y="505224"/>
                  </a:lnTo>
                  <a:lnTo>
                    <a:pt x="1490819" y="501612"/>
                  </a:lnTo>
                  <a:lnTo>
                    <a:pt x="1538910" y="497433"/>
                  </a:lnTo>
                  <a:lnTo>
                    <a:pt x="1587001" y="492608"/>
                  </a:lnTo>
                  <a:lnTo>
                    <a:pt x="1635092" y="487056"/>
                  </a:lnTo>
                  <a:lnTo>
                    <a:pt x="1683183" y="480687"/>
                  </a:lnTo>
                  <a:lnTo>
                    <a:pt x="1731274" y="473411"/>
                  </a:lnTo>
                  <a:lnTo>
                    <a:pt x="1779364" y="465135"/>
                  </a:lnTo>
                  <a:lnTo>
                    <a:pt x="1827455" y="455770"/>
                  </a:lnTo>
                  <a:lnTo>
                    <a:pt x="1875546" y="445233"/>
                  </a:lnTo>
                  <a:lnTo>
                    <a:pt x="1923637" y="433453"/>
                  </a:lnTo>
                  <a:lnTo>
                    <a:pt x="1971728" y="420381"/>
                  </a:lnTo>
                  <a:lnTo>
                    <a:pt x="2019819" y="405988"/>
                  </a:lnTo>
                  <a:lnTo>
                    <a:pt x="2067910" y="390281"/>
                  </a:lnTo>
                  <a:lnTo>
                    <a:pt x="2116001" y="373305"/>
                  </a:lnTo>
                  <a:lnTo>
                    <a:pt x="2164092" y="355147"/>
                  </a:lnTo>
                  <a:lnTo>
                    <a:pt x="2212183" y="335939"/>
                  </a:lnTo>
                  <a:lnTo>
                    <a:pt x="2260274" y="315858"/>
                  </a:lnTo>
                  <a:lnTo>
                    <a:pt x="2308365" y="295121"/>
                  </a:lnTo>
                  <a:lnTo>
                    <a:pt x="2356456" y="273977"/>
                  </a:lnTo>
                  <a:lnTo>
                    <a:pt x="2404547" y="252694"/>
                  </a:lnTo>
                  <a:lnTo>
                    <a:pt x="2452638" y="231550"/>
                  </a:lnTo>
                  <a:lnTo>
                    <a:pt x="2500729" y="210813"/>
                  </a:lnTo>
                  <a:lnTo>
                    <a:pt x="2548820" y="190732"/>
                  </a:lnTo>
                  <a:lnTo>
                    <a:pt x="2596911" y="171524"/>
                  </a:lnTo>
                  <a:lnTo>
                    <a:pt x="2645001" y="153366"/>
                  </a:lnTo>
                  <a:lnTo>
                    <a:pt x="2693092" y="136390"/>
                  </a:lnTo>
                  <a:lnTo>
                    <a:pt x="2741183" y="120683"/>
                  </a:lnTo>
                  <a:lnTo>
                    <a:pt x="2789274" y="106291"/>
                  </a:lnTo>
                  <a:lnTo>
                    <a:pt x="2837365" y="93218"/>
                  </a:lnTo>
                  <a:lnTo>
                    <a:pt x="2885456" y="81439"/>
                  </a:lnTo>
                  <a:lnTo>
                    <a:pt x="2933547" y="70902"/>
                  </a:lnTo>
                  <a:lnTo>
                    <a:pt x="2981638" y="61536"/>
                  </a:lnTo>
                  <a:lnTo>
                    <a:pt x="3029729" y="53261"/>
                  </a:lnTo>
                  <a:lnTo>
                    <a:pt x="3077820" y="45984"/>
                  </a:lnTo>
                  <a:lnTo>
                    <a:pt x="3125911" y="39616"/>
                  </a:lnTo>
                  <a:lnTo>
                    <a:pt x="3174002" y="34063"/>
                  </a:lnTo>
                  <a:lnTo>
                    <a:pt x="3222093" y="29239"/>
                  </a:lnTo>
                  <a:lnTo>
                    <a:pt x="3270184" y="25059"/>
                  </a:lnTo>
                  <a:lnTo>
                    <a:pt x="3318275" y="21447"/>
                  </a:lnTo>
                  <a:lnTo>
                    <a:pt x="3366366" y="18334"/>
                  </a:lnTo>
                  <a:lnTo>
                    <a:pt x="3414457" y="15654"/>
                  </a:lnTo>
                  <a:lnTo>
                    <a:pt x="3462548" y="13352"/>
                  </a:lnTo>
                  <a:lnTo>
                    <a:pt x="3510638" y="11378"/>
                  </a:lnTo>
                  <a:lnTo>
                    <a:pt x="3558729" y="9685"/>
                  </a:lnTo>
                  <a:lnTo>
                    <a:pt x="3606820" y="8237"/>
                  </a:lnTo>
                  <a:lnTo>
                    <a:pt x="3654911" y="6999"/>
                  </a:lnTo>
                  <a:lnTo>
                    <a:pt x="3703002" y="5940"/>
                  </a:lnTo>
                  <a:lnTo>
                    <a:pt x="3751093" y="5036"/>
                  </a:lnTo>
                  <a:lnTo>
                    <a:pt x="3799184" y="4265"/>
                  </a:lnTo>
                  <a:lnTo>
                    <a:pt x="3847275" y="3607"/>
                  </a:lnTo>
                  <a:lnTo>
                    <a:pt x="3895366" y="3045"/>
                  </a:lnTo>
                  <a:lnTo>
                    <a:pt x="3943457" y="2567"/>
                  </a:lnTo>
                  <a:lnTo>
                    <a:pt x="3991548" y="2159"/>
                  </a:lnTo>
                  <a:lnTo>
                    <a:pt x="4039639" y="1812"/>
                  </a:lnTo>
                  <a:lnTo>
                    <a:pt x="4087730" y="1516"/>
                  </a:lnTo>
                  <a:lnTo>
                    <a:pt x="4135821" y="1264"/>
                  </a:lnTo>
                  <a:lnTo>
                    <a:pt x="4183912" y="1049"/>
                  </a:lnTo>
                  <a:lnTo>
                    <a:pt x="4232003" y="867"/>
                  </a:lnTo>
                  <a:lnTo>
                    <a:pt x="4280094" y="711"/>
                  </a:lnTo>
                  <a:lnTo>
                    <a:pt x="4328185" y="579"/>
                  </a:lnTo>
                  <a:lnTo>
                    <a:pt x="4376275" y="466"/>
                  </a:lnTo>
                  <a:lnTo>
                    <a:pt x="4424366" y="370"/>
                  </a:lnTo>
                  <a:lnTo>
                    <a:pt x="4472457" y="289"/>
                  </a:lnTo>
                  <a:lnTo>
                    <a:pt x="4520548" y="219"/>
                  </a:lnTo>
                  <a:lnTo>
                    <a:pt x="4568639" y="160"/>
                  </a:lnTo>
                  <a:lnTo>
                    <a:pt x="4616730" y="110"/>
                  </a:lnTo>
                  <a:lnTo>
                    <a:pt x="4664821" y="67"/>
                  </a:lnTo>
                  <a:lnTo>
                    <a:pt x="4712912" y="30"/>
                  </a:lnTo>
                  <a:lnTo>
                    <a:pt x="4761003" y="0"/>
                  </a:lnTo>
                </a:path>
              </a:pathLst>
            </a:custGeom>
            <a:ln w="40651" cap="flat">
              <a:solidFill>
                <a:srgbClr val="D3D3D3">
                  <a:alpha val="100000"/>
                </a:srgbClr>
              </a:solidFill>
              <a:prstDash val="solid"/>
              <a:round/>
            </a:ln>
          </p:spPr>
          <p:txBody>
            <a:bodyPr/>
            <a:lstStyle/>
            <a:p/>
          </p:txBody>
        </p:sp>
        <p:sp>
          <p:nvSpPr>
            <p:cNvPr id="30" name="pl30"/>
            <p:cNvSpPr/>
            <p:nvPr/>
          </p:nvSpPr>
          <p:spPr>
            <a:xfrm>
              <a:off x="2345525" y="1701182"/>
              <a:ext cx="4761003" cy="263336"/>
            </a:xfrm>
            <a:custGeom>
              <a:avLst/>
              <a:pathLst>
                <a:path w="4761003" h="263336">
                  <a:moveTo>
                    <a:pt x="0" y="0"/>
                  </a:moveTo>
                  <a:lnTo>
                    <a:pt x="48090" y="15"/>
                  </a:lnTo>
                  <a:lnTo>
                    <a:pt x="96181" y="33"/>
                  </a:lnTo>
                  <a:lnTo>
                    <a:pt x="144272" y="55"/>
                  </a:lnTo>
                  <a:lnTo>
                    <a:pt x="192363" y="80"/>
                  </a:lnTo>
                  <a:lnTo>
                    <a:pt x="240454" y="109"/>
                  </a:lnTo>
                  <a:lnTo>
                    <a:pt x="288545" y="144"/>
                  </a:lnTo>
                  <a:lnTo>
                    <a:pt x="336636" y="185"/>
                  </a:lnTo>
                  <a:lnTo>
                    <a:pt x="384727" y="233"/>
                  </a:lnTo>
                  <a:lnTo>
                    <a:pt x="432818" y="289"/>
                  </a:lnTo>
                  <a:lnTo>
                    <a:pt x="480909" y="355"/>
                  </a:lnTo>
                  <a:lnTo>
                    <a:pt x="529000" y="433"/>
                  </a:lnTo>
                  <a:lnTo>
                    <a:pt x="577091" y="524"/>
                  </a:lnTo>
                  <a:lnTo>
                    <a:pt x="625182" y="632"/>
                  </a:lnTo>
                  <a:lnTo>
                    <a:pt x="673273" y="758"/>
                  </a:lnTo>
                  <a:lnTo>
                    <a:pt x="721364" y="906"/>
                  </a:lnTo>
                  <a:lnTo>
                    <a:pt x="769455" y="1079"/>
                  </a:lnTo>
                  <a:lnTo>
                    <a:pt x="817546" y="1283"/>
                  </a:lnTo>
                  <a:lnTo>
                    <a:pt x="865637" y="1522"/>
                  </a:lnTo>
                  <a:lnTo>
                    <a:pt x="913727" y="1803"/>
                  </a:lnTo>
                  <a:lnTo>
                    <a:pt x="961818" y="2132"/>
                  </a:lnTo>
                  <a:lnTo>
                    <a:pt x="1009909" y="2518"/>
                  </a:lnTo>
                  <a:lnTo>
                    <a:pt x="1058000" y="2970"/>
                  </a:lnTo>
                  <a:lnTo>
                    <a:pt x="1106091" y="3499"/>
                  </a:lnTo>
                  <a:lnTo>
                    <a:pt x="1154182" y="4118"/>
                  </a:lnTo>
                  <a:lnTo>
                    <a:pt x="1202273" y="4842"/>
                  </a:lnTo>
                  <a:lnTo>
                    <a:pt x="1250364" y="5689"/>
                  </a:lnTo>
                  <a:lnTo>
                    <a:pt x="1298455" y="6676"/>
                  </a:lnTo>
                  <a:lnTo>
                    <a:pt x="1346546" y="7827"/>
                  </a:lnTo>
                  <a:lnTo>
                    <a:pt x="1394637" y="9167"/>
                  </a:lnTo>
                  <a:lnTo>
                    <a:pt x="1442728" y="10723"/>
                  </a:lnTo>
                  <a:lnTo>
                    <a:pt x="1490819" y="12529"/>
                  </a:lnTo>
                  <a:lnTo>
                    <a:pt x="1538910" y="14619"/>
                  </a:lnTo>
                  <a:lnTo>
                    <a:pt x="1587001" y="17031"/>
                  </a:lnTo>
                  <a:lnTo>
                    <a:pt x="1635092" y="19808"/>
                  </a:lnTo>
                  <a:lnTo>
                    <a:pt x="1683183" y="22992"/>
                  </a:lnTo>
                  <a:lnTo>
                    <a:pt x="1731274" y="26630"/>
                  </a:lnTo>
                  <a:lnTo>
                    <a:pt x="1779364" y="30768"/>
                  </a:lnTo>
                  <a:lnTo>
                    <a:pt x="1827455" y="35451"/>
                  </a:lnTo>
                  <a:lnTo>
                    <a:pt x="1875546" y="40719"/>
                  </a:lnTo>
                  <a:lnTo>
                    <a:pt x="1923637" y="46609"/>
                  </a:lnTo>
                  <a:lnTo>
                    <a:pt x="1971728" y="53145"/>
                  </a:lnTo>
                  <a:lnTo>
                    <a:pt x="2019819" y="60341"/>
                  </a:lnTo>
                  <a:lnTo>
                    <a:pt x="2067910" y="68195"/>
                  </a:lnTo>
                  <a:lnTo>
                    <a:pt x="2116001" y="76683"/>
                  </a:lnTo>
                  <a:lnTo>
                    <a:pt x="2164092" y="85762"/>
                  </a:lnTo>
                  <a:lnTo>
                    <a:pt x="2212183" y="95366"/>
                  </a:lnTo>
                  <a:lnTo>
                    <a:pt x="2260274" y="105406"/>
                  </a:lnTo>
                  <a:lnTo>
                    <a:pt x="2308365" y="115775"/>
                  </a:lnTo>
                  <a:lnTo>
                    <a:pt x="2356456" y="126347"/>
                  </a:lnTo>
                  <a:lnTo>
                    <a:pt x="2404547" y="136988"/>
                  </a:lnTo>
                  <a:lnTo>
                    <a:pt x="2452638" y="147560"/>
                  </a:lnTo>
                  <a:lnTo>
                    <a:pt x="2500729" y="157929"/>
                  </a:lnTo>
                  <a:lnTo>
                    <a:pt x="2548820" y="167969"/>
                  </a:lnTo>
                  <a:lnTo>
                    <a:pt x="2596911" y="177573"/>
                  </a:lnTo>
                  <a:lnTo>
                    <a:pt x="2645001" y="186652"/>
                  </a:lnTo>
                  <a:lnTo>
                    <a:pt x="2693092" y="195140"/>
                  </a:lnTo>
                  <a:lnTo>
                    <a:pt x="2741183" y="202994"/>
                  </a:lnTo>
                  <a:lnTo>
                    <a:pt x="2789274" y="210190"/>
                  </a:lnTo>
                  <a:lnTo>
                    <a:pt x="2837365" y="216726"/>
                  </a:lnTo>
                  <a:lnTo>
                    <a:pt x="2885456" y="222616"/>
                  </a:lnTo>
                  <a:lnTo>
                    <a:pt x="2933547" y="227885"/>
                  </a:lnTo>
                  <a:lnTo>
                    <a:pt x="2981638" y="232567"/>
                  </a:lnTo>
                  <a:lnTo>
                    <a:pt x="3029729" y="236705"/>
                  </a:lnTo>
                  <a:lnTo>
                    <a:pt x="3077820" y="240343"/>
                  </a:lnTo>
                  <a:lnTo>
                    <a:pt x="3125911" y="243528"/>
                  </a:lnTo>
                  <a:lnTo>
                    <a:pt x="3174002" y="246304"/>
                  </a:lnTo>
                  <a:lnTo>
                    <a:pt x="3222093" y="248716"/>
                  </a:lnTo>
                  <a:lnTo>
                    <a:pt x="3270184" y="250806"/>
                  </a:lnTo>
                  <a:lnTo>
                    <a:pt x="3318275" y="252612"/>
                  </a:lnTo>
                  <a:lnTo>
                    <a:pt x="3366366" y="254169"/>
                  </a:lnTo>
                  <a:lnTo>
                    <a:pt x="3414457" y="255508"/>
                  </a:lnTo>
                  <a:lnTo>
                    <a:pt x="3462548" y="256659"/>
                  </a:lnTo>
                  <a:lnTo>
                    <a:pt x="3510638" y="257647"/>
                  </a:lnTo>
                  <a:lnTo>
                    <a:pt x="3558729" y="258493"/>
                  </a:lnTo>
                  <a:lnTo>
                    <a:pt x="3606820" y="259217"/>
                  </a:lnTo>
                  <a:lnTo>
                    <a:pt x="3654911" y="259836"/>
                  </a:lnTo>
                  <a:lnTo>
                    <a:pt x="3703002" y="260365"/>
                  </a:lnTo>
                  <a:lnTo>
                    <a:pt x="3751093" y="260817"/>
                  </a:lnTo>
                  <a:lnTo>
                    <a:pt x="3799184" y="261203"/>
                  </a:lnTo>
                  <a:lnTo>
                    <a:pt x="3847275" y="261532"/>
                  </a:lnTo>
                  <a:lnTo>
                    <a:pt x="3895366" y="261813"/>
                  </a:lnTo>
                  <a:lnTo>
                    <a:pt x="3943457" y="262052"/>
                  </a:lnTo>
                  <a:lnTo>
                    <a:pt x="3991548" y="262256"/>
                  </a:lnTo>
                  <a:lnTo>
                    <a:pt x="4039639" y="262429"/>
                  </a:lnTo>
                  <a:lnTo>
                    <a:pt x="4087730" y="262577"/>
                  </a:lnTo>
                  <a:lnTo>
                    <a:pt x="4135821" y="262703"/>
                  </a:lnTo>
                  <a:lnTo>
                    <a:pt x="4183912" y="262811"/>
                  </a:lnTo>
                  <a:lnTo>
                    <a:pt x="4232003" y="262902"/>
                  </a:lnTo>
                  <a:lnTo>
                    <a:pt x="4280094" y="262980"/>
                  </a:lnTo>
                  <a:lnTo>
                    <a:pt x="4328185" y="263046"/>
                  </a:lnTo>
                  <a:lnTo>
                    <a:pt x="4376275" y="263102"/>
                  </a:lnTo>
                  <a:lnTo>
                    <a:pt x="4424366" y="263150"/>
                  </a:lnTo>
                  <a:lnTo>
                    <a:pt x="4472457" y="263191"/>
                  </a:lnTo>
                  <a:lnTo>
                    <a:pt x="4520548" y="263226"/>
                  </a:lnTo>
                  <a:lnTo>
                    <a:pt x="4568639" y="263255"/>
                  </a:lnTo>
                  <a:lnTo>
                    <a:pt x="4616730" y="263281"/>
                  </a:lnTo>
                  <a:lnTo>
                    <a:pt x="4664821" y="263302"/>
                  </a:lnTo>
                  <a:lnTo>
                    <a:pt x="4712912" y="263320"/>
                  </a:lnTo>
                  <a:lnTo>
                    <a:pt x="4761003" y="263336"/>
                  </a:lnTo>
                </a:path>
              </a:pathLst>
            </a:custGeom>
            <a:ln w="40651" cap="flat">
              <a:solidFill>
                <a:srgbClr val="D3D3D3">
                  <a:alpha val="100000"/>
                </a:srgbClr>
              </a:solidFill>
              <a:prstDash val="solid"/>
              <a:round/>
            </a:ln>
          </p:spPr>
          <p:txBody>
            <a:bodyPr/>
            <a:lstStyle/>
            <a:p/>
          </p:txBody>
        </p:sp>
        <p:sp>
          <p:nvSpPr>
            <p:cNvPr id="31" name="pl31"/>
            <p:cNvSpPr/>
            <p:nvPr/>
          </p:nvSpPr>
          <p:spPr>
            <a:xfrm>
              <a:off x="2345525" y="910643"/>
              <a:ext cx="4761003" cy="263336"/>
            </a:xfrm>
            <a:custGeom>
              <a:avLst/>
              <a:pathLst>
                <a:path w="4761003" h="263336">
                  <a:moveTo>
                    <a:pt x="0" y="0"/>
                  </a:moveTo>
                  <a:lnTo>
                    <a:pt x="48090" y="15"/>
                  </a:lnTo>
                  <a:lnTo>
                    <a:pt x="96181" y="33"/>
                  </a:lnTo>
                  <a:lnTo>
                    <a:pt x="144272" y="55"/>
                  </a:lnTo>
                  <a:lnTo>
                    <a:pt x="192363" y="80"/>
                  </a:lnTo>
                  <a:lnTo>
                    <a:pt x="240454" y="109"/>
                  </a:lnTo>
                  <a:lnTo>
                    <a:pt x="288545" y="144"/>
                  </a:lnTo>
                  <a:lnTo>
                    <a:pt x="336636" y="185"/>
                  </a:lnTo>
                  <a:lnTo>
                    <a:pt x="384727" y="233"/>
                  </a:lnTo>
                  <a:lnTo>
                    <a:pt x="432818" y="289"/>
                  </a:lnTo>
                  <a:lnTo>
                    <a:pt x="480909" y="355"/>
                  </a:lnTo>
                  <a:lnTo>
                    <a:pt x="529000" y="433"/>
                  </a:lnTo>
                  <a:lnTo>
                    <a:pt x="577091" y="524"/>
                  </a:lnTo>
                  <a:lnTo>
                    <a:pt x="625182" y="632"/>
                  </a:lnTo>
                  <a:lnTo>
                    <a:pt x="673273" y="758"/>
                  </a:lnTo>
                  <a:lnTo>
                    <a:pt x="721364" y="906"/>
                  </a:lnTo>
                  <a:lnTo>
                    <a:pt x="769455" y="1079"/>
                  </a:lnTo>
                  <a:lnTo>
                    <a:pt x="817546" y="1283"/>
                  </a:lnTo>
                  <a:lnTo>
                    <a:pt x="865637" y="1522"/>
                  </a:lnTo>
                  <a:lnTo>
                    <a:pt x="913727" y="1803"/>
                  </a:lnTo>
                  <a:lnTo>
                    <a:pt x="961818" y="2132"/>
                  </a:lnTo>
                  <a:lnTo>
                    <a:pt x="1009909" y="2518"/>
                  </a:lnTo>
                  <a:lnTo>
                    <a:pt x="1058000" y="2970"/>
                  </a:lnTo>
                  <a:lnTo>
                    <a:pt x="1106091" y="3499"/>
                  </a:lnTo>
                  <a:lnTo>
                    <a:pt x="1154182" y="4118"/>
                  </a:lnTo>
                  <a:lnTo>
                    <a:pt x="1202273" y="4842"/>
                  </a:lnTo>
                  <a:lnTo>
                    <a:pt x="1250364" y="5689"/>
                  </a:lnTo>
                  <a:lnTo>
                    <a:pt x="1298455" y="6676"/>
                  </a:lnTo>
                  <a:lnTo>
                    <a:pt x="1346546" y="7827"/>
                  </a:lnTo>
                  <a:lnTo>
                    <a:pt x="1394637" y="9167"/>
                  </a:lnTo>
                  <a:lnTo>
                    <a:pt x="1442728" y="10723"/>
                  </a:lnTo>
                  <a:lnTo>
                    <a:pt x="1490819" y="12529"/>
                  </a:lnTo>
                  <a:lnTo>
                    <a:pt x="1538910" y="14619"/>
                  </a:lnTo>
                  <a:lnTo>
                    <a:pt x="1587001" y="17031"/>
                  </a:lnTo>
                  <a:lnTo>
                    <a:pt x="1635092" y="19808"/>
                  </a:lnTo>
                  <a:lnTo>
                    <a:pt x="1683183" y="22992"/>
                  </a:lnTo>
                  <a:lnTo>
                    <a:pt x="1731274" y="26630"/>
                  </a:lnTo>
                  <a:lnTo>
                    <a:pt x="1779364" y="30768"/>
                  </a:lnTo>
                  <a:lnTo>
                    <a:pt x="1827455" y="35451"/>
                  </a:lnTo>
                  <a:lnTo>
                    <a:pt x="1875546" y="40719"/>
                  </a:lnTo>
                  <a:lnTo>
                    <a:pt x="1923637" y="46609"/>
                  </a:lnTo>
                  <a:lnTo>
                    <a:pt x="1971728" y="53145"/>
                  </a:lnTo>
                  <a:lnTo>
                    <a:pt x="2019819" y="60341"/>
                  </a:lnTo>
                  <a:lnTo>
                    <a:pt x="2067910" y="68195"/>
                  </a:lnTo>
                  <a:lnTo>
                    <a:pt x="2116001" y="76683"/>
                  </a:lnTo>
                  <a:lnTo>
                    <a:pt x="2164092" y="85762"/>
                  </a:lnTo>
                  <a:lnTo>
                    <a:pt x="2212183" y="95366"/>
                  </a:lnTo>
                  <a:lnTo>
                    <a:pt x="2260274" y="105406"/>
                  </a:lnTo>
                  <a:lnTo>
                    <a:pt x="2308365" y="115775"/>
                  </a:lnTo>
                  <a:lnTo>
                    <a:pt x="2356456" y="126347"/>
                  </a:lnTo>
                  <a:lnTo>
                    <a:pt x="2404547" y="136988"/>
                  </a:lnTo>
                  <a:lnTo>
                    <a:pt x="2452638" y="147560"/>
                  </a:lnTo>
                  <a:lnTo>
                    <a:pt x="2500729" y="157929"/>
                  </a:lnTo>
                  <a:lnTo>
                    <a:pt x="2548820" y="167969"/>
                  </a:lnTo>
                  <a:lnTo>
                    <a:pt x="2596911" y="177573"/>
                  </a:lnTo>
                  <a:lnTo>
                    <a:pt x="2645001" y="186652"/>
                  </a:lnTo>
                  <a:lnTo>
                    <a:pt x="2693092" y="195140"/>
                  </a:lnTo>
                  <a:lnTo>
                    <a:pt x="2741183" y="202994"/>
                  </a:lnTo>
                  <a:lnTo>
                    <a:pt x="2789274" y="210190"/>
                  </a:lnTo>
                  <a:lnTo>
                    <a:pt x="2837365" y="216726"/>
                  </a:lnTo>
                  <a:lnTo>
                    <a:pt x="2885456" y="222616"/>
                  </a:lnTo>
                  <a:lnTo>
                    <a:pt x="2933547" y="227885"/>
                  </a:lnTo>
                  <a:lnTo>
                    <a:pt x="2981638" y="232567"/>
                  </a:lnTo>
                  <a:lnTo>
                    <a:pt x="3029729" y="236705"/>
                  </a:lnTo>
                  <a:lnTo>
                    <a:pt x="3077820" y="240343"/>
                  </a:lnTo>
                  <a:lnTo>
                    <a:pt x="3125911" y="243528"/>
                  </a:lnTo>
                  <a:lnTo>
                    <a:pt x="3174002" y="246304"/>
                  </a:lnTo>
                  <a:lnTo>
                    <a:pt x="3222093" y="248716"/>
                  </a:lnTo>
                  <a:lnTo>
                    <a:pt x="3270184" y="250806"/>
                  </a:lnTo>
                  <a:lnTo>
                    <a:pt x="3318275" y="252612"/>
                  </a:lnTo>
                  <a:lnTo>
                    <a:pt x="3366366" y="254169"/>
                  </a:lnTo>
                  <a:lnTo>
                    <a:pt x="3414457" y="255508"/>
                  </a:lnTo>
                  <a:lnTo>
                    <a:pt x="3462548" y="256659"/>
                  </a:lnTo>
                  <a:lnTo>
                    <a:pt x="3510638" y="257647"/>
                  </a:lnTo>
                  <a:lnTo>
                    <a:pt x="3558729" y="258493"/>
                  </a:lnTo>
                  <a:lnTo>
                    <a:pt x="3606820" y="259217"/>
                  </a:lnTo>
                  <a:lnTo>
                    <a:pt x="3654911" y="259836"/>
                  </a:lnTo>
                  <a:lnTo>
                    <a:pt x="3703002" y="260365"/>
                  </a:lnTo>
                  <a:lnTo>
                    <a:pt x="3751093" y="260817"/>
                  </a:lnTo>
                  <a:lnTo>
                    <a:pt x="3799184" y="261203"/>
                  </a:lnTo>
                  <a:lnTo>
                    <a:pt x="3847275" y="261532"/>
                  </a:lnTo>
                  <a:lnTo>
                    <a:pt x="3895366" y="261813"/>
                  </a:lnTo>
                  <a:lnTo>
                    <a:pt x="3943457" y="262052"/>
                  </a:lnTo>
                  <a:lnTo>
                    <a:pt x="3991548" y="262256"/>
                  </a:lnTo>
                  <a:lnTo>
                    <a:pt x="4039639" y="262429"/>
                  </a:lnTo>
                  <a:lnTo>
                    <a:pt x="4087730" y="262577"/>
                  </a:lnTo>
                  <a:lnTo>
                    <a:pt x="4135821" y="262703"/>
                  </a:lnTo>
                  <a:lnTo>
                    <a:pt x="4183912" y="262811"/>
                  </a:lnTo>
                  <a:lnTo>
                    <a:pt x="4232003" y="262902"/>
                  </a:lnTo>
                  <a:lnTo>
                    <a:pt x="4280094" y="262980"/>
                  </a:lnTo>
                  <a:lnTo>
                    <a:pt x="4328185" y="263046"/>
                  </a:lnTo>
                  <a:lnTo>
                    <a:pt x="4376275" y="263102"/>
                  </a:lnTo>
                  <a:lnTo>
                    <a:pt x="4424366" y="263150"/>
                  </a:lnTo>
                  <a:lnTo>
                    <a:pt x="4472457" y="263191"/>
                  </a:lnTo>
                  <a:lnTo>
                    <a:pt x="4520548" y="263226"/>
                  </a:lnTo>
                  <a:lnTo>
                    <a:pt x="4568639" y="263255"/>
                  </a:lnTo>
                  <a:lnTo>
                    <a:pt x="4616730" y="263281"/>
                  </a:lnTo>
                  <a:lnTo>
                    <a:pt x="4664821" y="263302"/>
                  </a:lnTo>
                  <a:lnTo>
                    <a:pt x="4712912" y="263320"/>
                  </a:lnTo>
                  <a:lnTo>
                    <a:pt x="4761003" y="263336"/>
                  </a:lnTo>
                </a:path>
              </a:pathLst>
            </a:custGeom>
            <a:ln w="40651" cap="flat">
              <a:solidFill>
                <a:srgbClr val="D3D3D3">
                  <a:alpha val="100000"/>
                </a:srgbClr>
              </a:solidFill>
              <a:prstDash val="solid"/>
              <a:round/>
            </a:ln>
          </p:spPr>
          <p:txBody>
            <a:bodyPr/>
            <a:lstStyle/>
            <a:p/>
          </p:txBody>
        </p:sp>
        <p:sp>
          <p:nvSpPr>
            <p:cNvPr id="32" name="pl32"/>
            <p:cNvSpPr/>
            <p:nvPr/>
          </p:nvSpPr>
          <p:spPr>
            <a:xfrm>
              <a:off x="2345525" y="1437846"/>
              <a:ext cx="4761003" cy="790008"/>
            </a:xfrm>
            <a:custGeom>
              <a:avLst/>
              <a:pathLst>
                <a:path w="4761003" h="790008">
                  <a:moveTo>
                    <a:pt x="0" y="0"/>
                  </a:moveTo>
                  <a:lnTo>
                    <a:pt x="48090" y="46"/>
                  </a:lnTo>
                  <a:lnTo>
                    <a:pt x="96181" y="101"/>
                  </a:lnTo>
                  <a:lnTo>
                    <a:pt x="144272" y="165"/>
                  </a:lnTo>
                  <a:lnTo>
                    <a:pt x="192363" y="240"/>
                  </a:lnTo>
                  <a:lnTo>
                    <a:pt x="240454" y="329"/>
                  </a:lnTo>
                  <a:lnTo>
                    <a:pt x="288545" y="433"/>
                  </a:lnTo>
                  <a:lnTo>
                    <a:pt x="336636" y="556"/>
                  </a:lnTo>
                  <a:lnTo>
                    <a:pt x="384727" y="699"/>
                  </a:lnTo>
                  <a:lnTo>
                    <a:pt x="432818" y="868"/>
                  </a:lnTo>
                  <a:lnTo>
                    <a:pt x="480909" y="1067"/>
                  </a:lnTo>
                  <a:lnTo>
                    <a:pt x="529000" y="1300"/>
                  </a:lnTo>
                  <a:lnTo>
                    <a:pt x="577091" y="1574"/>
                  </a:lnTo>
                  <a:lnTo>
                    <a:pt x="625182" y="1896"/>
                  </a:lnTo>
                  <a:lnTo>
                    <a:pt x="673273" y="2274"/>
                  </a:lnTo>
                  <a:lnTo>
                    <a:pt x="721364" y="2718"/>
                  </a:lnTo>
                  <a:lnTo>
                    <a:pt x="769455" y="3239"/>
                  </a:lnTo>
                  <a:lnTo>
                    <a:pt x="817546" y="3851"/>
                  </a:lnTo>
                  <a:lnTo>
                    <a:pt x="865637" y="4568"/>
                  </a:lnTo>
                  <a:lnTo>
                    <a:pt x="913727" y="5410"/>
                  </a:lnTo>
                  <a:lnTo>
                    <a:pt x="961818" y="6397"/>
                  </a:lnTo>
                  <a:lnTo>
                    <a:pt x="1009909" y="7555"/>
                  </a:lnTo>
                  <a:lnTo>
                    <a:pt x="1058000" y="8910"/>
                  </a:lnTo>
                  <a:lnTo>
                    <a:pt x="1106091" y="10498"/>
                  </a:lnTo>
                  <a:lnTo>
                    <a:pt x="1154182" y="12356"/>
                  </a:lnTo>
                  <a:lnTo>
                    <a:pt x="1202273" y="14528"/>
                  </a:lnTo>
                  <a:lnTo>
                    <a:pt x="1250364" y="17067"/>
                  </a:lnTo>
                  <a:lnTo>
                    <a:pt x="1298455" y="20029"/>
                  </a:lnTo>
                  <a:lnTo>
                    <a:pt x="1346546" y="23482"/>
                  </a:lnTo>
                  <a:lnTo>
                    <a:pt x="1394637" y="27501"/>
                  </a:lnTo>
                  <a:lnTo>
                    <a:pt x="1442728" y="32171"/>
                  </a:lnTo>
                  <a:lnTo>
                    <a:pt x="1490819" y="37589"/>
                  </a:lnTo>
                  <a:lnTo>
                    <a:pt x="1538910" y="43858"/>
                  </a:lnTo>
                  <a:lnTo>
                    <a:pt x="1587001" y="51095"/>
                  </a:lnTo>
                  <a:lnTo>
                    <a:pt x="1635092" y="59424"/>
                  </a:lnTo>
                  <a:lnTo>
                    <a:pt x="1683183" y="68977"/>
                  </a:lnTo>
                  <a:lnTo>
                    <a:pt x="1731274" y="79891"/>
                  </a:lnTo>
                  <a:lnTo>
                    <a:pt x="1779364" y="92305"/>
                  </a:lnTo>
                  <a:lnTo>
                    <a:pt x="1827455" y="106353"/>
                  </a:lnTo>
                  <a:lnTo>
                    <a:pt x="1875546" y="122158"/>
                  </a:lnTo>
                  <a:lnTo>
                    <a:pt x="1923637" y="139827"/>
                  </a:lnTo>
                  <a:lnTo>
                    <a:pt x="1971728" y="159436"/>
                  </a:lnTo>
                  <a:lnTo>
                    <a:pt x="2019819" y="181025"/>
                  </a:lnTo>
                  <a:lnTo>
                    <a:pt x="2067910" y="204585"/>
                  </a:lnTo>
                  <a:lnTo>
                    <a:pt x="2116001" y="230049"/>
                  </a:lnTo>
                  <a:lnTo>
                    <a:pt x="2164092" y="257287"/>
                  </a:lnTo>
                  <a:lnTo>
                    <a:pt x="2212183" y="286099"/>
                  </a:lnTo>
                  <a:lnTo>
                    <a:pt x="2260274" y="316220"/>
                  </a:lnTo>
                  <a:lnTo>
                    <a:pt x="2308365" y="347326"/>
                  </a:lnTo>
                  <a:lnTo>
                    <a:pt x="2356456" y="379042"/>
                  </a:lnTo>
                  <a:lnTo>
                    <a:pt x="2404547" y="410966"/>
                  </a:lnTo>
                  <a:lnTo>
                    <a:pt x="2452638" y="442682"/>
                  </a:lnTo>
                  <a:lnTo>
                    <a:pt x="2500729" y="473787"/>
                  </a:lnTo>
                  <a:lnTo>
                    <a:pt x="2548820" y="503909"/>
                  </a:lnTo>
                  <a:lnTo>
                    <a:pt x="2596911" y="532721"/>
                  </a:lnTo>
                  <a:lnTo>
                    <a:pt x="2645001" y="559958"/>
                  </a:lnTo>
                  <a:lnTo>
                    <a:pt x="2693092" y="585422"/>
                  </a:lnTo>
                  <a:lnTo>
                    <a:pt x="2741183" y="608982"/>
                  </a:lnTo>
                  <a:lnTo>
                    <a:pt x="2789274" y="630571"/>
                  </a:lnTo>
                  <a:lnTo>
                    <a:pt x="2837365" y="650180"/>
                  </a:lnTo>
                  <a:lnTo>
                    <a:pt x="2885456" y="667849"/>
                  </a:lnTo>
                  <a:lnTo>
                    <a:pt x="2933547" y="683655"/>
                  </a:lnTo>
                  <a:lnTo>
                    <a:pt x="2981638" y="697703"/>
                  </a:lnTo>
                  <a:lnTo>
                    <a:pt x="3029729" y="710116"/>
                  </a:lnTo>
                  <a:lnTo>
                    <a:pt x="3077820" y="721031"/>
                  </a:lnTo>
                  <a:lnTo>
                    <a:pt x="3125911" y="730584"/>
                  </a:lnTo>
                  <a:lnTo>
                    <a:pt x="3174002" y="738912"/>
                  </a:lnTo>
                  <a:lnTo>
                    <a:pt x="3222093" y="746149"/>
                  </a:lnTo>
                  <a:lnTo>
                    <a:pt x="3270184" y="752419"/>
                  </a:lnTo>
                  <a:lnTo>
                    <a:pt x="3318275" y="757836"/>
                  </a:lnTo>
                  <a:lnTo>
                    <a:pt x="3366366" y="762507"/>
                  </a:lnTo>
                  <a:lnTo>
                    <a:pt x="3414457" y="766526"/>
                  </a:lnTo>
                  <a:lnTo>
                    <a:pt x="3462548" y="769979"/>
                  </a:lnTo>
                  <a:lnTo>
                    <a:pt x="3510638" y="772941"/>
                  </a:lnTo>
                  <a:lnTo>
                    <a:pt x="3558729" y="775479"/>
                  </a:lnTo>
                  <a:lnTo>
                    <a:pt x="3606820" y="777652"/>
                  </a:lnTo>
                  <a:lnTo>
                    <a:pt x="3654911" y="779509"/>
                  </a:lnTo>
                  <a:lnTo>
                    <a:pt x="3703002" y="781097"/>
                  </a:lnTo>
                  <a:lnTo>
                    <a:pt x="3751093" y="782453"/>
                  </a:lnTo>
                  <a:lnTo>
                    <a:pt x="3799184" y="783610"/>
                  </a:lnTo>
                  <a:lnTo>
                    <a:pt x="3847275" y="784597"/>
                  </a:lnTo>
                  <a:lnTo>
                    <a:pt x="3895366" y="785439"/>
                  </a:lnTo>
                  <a:lnTo>
                    <a:pt x="3943457" y="786157"/>
                  </a:lnTo>
                  <a:lnTo>
                    <a:pt x="3991548" y="786768"/>
                  </a:lnTo>
                  <a:lnTo>
                    <a:pt x="4039639" y="787289"/>
                  </a:lnTo>
                  <a:lnTo>
                    <a:pt x="4087730" y="787733"/>
                  </a:lnTo>
                  <a:lnTo>
                    <a:pt x="4135821" y="788111"/>
                  </a:lnTo>
                  <a:lnTo>
                    <a:pt x="4183912" y="788433"/>
                  </a:lnTo>
                  <a:lnTo>
                    <a:pt x="4232003" y="788707"/>
                  </a:lnTo>
                  <a:lnTo>
                    <a:pt x="4280094" y="788940"/>
                  </a:lnTo>
                  <a:lnTo>
                    <a:pt x="4328185" y="789139"/>
                  </a:lnTo>
                  <a:lnTo>
                    <a:pt x="4376275" y="789308"/>
                  </a:lnTo>
                  <a:lnTo>
                    <a:pt x="4424366" y="789452"/>
                  </a:lnTo>
                  <a:lnTo>
                    <a:pt x="4472457" y="789574"/>
                  </a:lnTo>
                  <a:lnTo>
                    <a:pt x="4520548" y="789679"/>
                  </a:lnTo>
                  <a:lnTo>
                    <a:pt x="4568639" y="789767"/>
                  </a:lnTo>
                  <a:lnTo>
                    <a:pt x="4616730" y="789843"/>
                  </a:lnTo>
                  <a:lnTo>
                    <a:pt x="4664821" y="789907"/>
                  </a:lnTo>
                  <a:lnTo>
                    <a:pt x="4712912" y="789962"/>
                  </a:lnTo>
                  <a:lnTo>
                    <a:pt x="4761003" y="790008"/>
                  </a:lnTo>
                </a:path>
              </a:pathLst>
            </a:custGeom>
            <a:ln w="40651" cap="flat">
              <a:solidFill>
                <a:srgbClr val="D3D3D3">
                  <a:alpha val="100000"/>
                </a:srgbClr>
              </a:solidFill>
              <a:prstDash val="solid"/>
              <a:round/>
            </a:ln>
          </p:spPr>
          <p:txBody>
            <a:bodyPr/>
            <a:lstStyle/>
            <a:p/>
          </p:txBody>
        </p:sp>
        <p:sp>
          <p:nvSpPr>
            <p:cNvPr id="33" name="pl33"/>
            <p:cNvSpPr/>
            <p:nvPr/>
          </p:nvSpPr>
          <p:spPr>
            <a:xfrm>
              <a:off x="2345525" y="4336399"/>
              <a:ext cx="4761003" cy="526672"/>
            </a:xfrm>
            <a:custGeom>
              <a:avLst/>
              <a:pathLst>
                <a:path w="4761003" h="526672">
                  <a:moveTo>
                    <a:pt x="0" y="526672"/>
                  </a:moveTo>
                  <a:lnTo>
                    <a:pt x="48090" y="526641"/>
                  </a:lnTo>
                  <a:lnTo>
                    <a:pt x="96181" y="526604"/>
                  </a:lnTo>
                  <a:lnTo>
                    <a:pt x="144272" y="526562"/>
                  </a:lnTo>
                  <a:lnTo>
                    <a:pt x="192363" y="526511"/>
                  </a:lnTo>
                  <a:lnTo>
                    <a:pt x="240454" y="526452"/>
                  </a:lnTo>
                  <a:lnTo>
                    <a:pt x="288545" y="526383"/>
                  </a:lnTo>
                  <a:lnTo>
                    <a:pt x="336636" y="526301"/>
                  </a:lnTo>
                  <a:lnTo>
                    <a:pt x="384727" y="526205"/>
                  </a:lnTo>
                  <a:lnTo>
                    <a:pt x="432818" y="526093"/>
                  </a:lnTo>
                  <a:lnTo>
                    <a:pt x="480909" y="525960"/>
                  </a:lnTo>
                  <a:lnTo>
                    <a:pt x="529000" y="525805"/>
                  </a:lnTo>
                  <a:lnTo>
                    <a:pt x="577091" y="525622"/>
                  </a:lnTo>
                  <a:lnTo>
                    <a:pt x="625182" y="525407"/>
                  </a:lnTo>
                  <a:lnTo>
                    <a:pt x="673273" y="525155"/>
                  </a:lnTo>
                  <a:lnTo>
                    <a:pt x="721364" y="524859"/>
                  </a:lnTo>
                  <a:lnTo>
                    <a:pt x="769455" y="524512"/>
                  </a:lnTo>
                  <a:lnTo>
                    <a:pt x="817546" y="524104"/>
                  </a:lnTo>
                  <a:lnTo>
                    <a:pt x="865637" y="523626"/>
                  </a:lnTo>
                  <a:lnTo>
                    <a:pt x="913727" y="523065"/>
                  </a:lnTo>
                  <a:lnTo>
                    <a:pt x="961818" y="522407"/>
                  </a:lnTo>
                  <a:lnTo>
                    <a:pt x="1009909" y="521635"/>
                  </a:lnTo>
                  <a:lnTo>
                    <a:pt x="1058000" y="520731"/>
                  </a:lnTo>
                  <a:lnTo>
                    <a:pt x="1106091" y="519673"/>
                  </a:lnTo>
                  <a:lnTo>
                    <a:pt x="1154182" y="518434"/>
                  </a:lnTo>
                  <a:lnTo>
                    <a:pt x="1202273" y="516986"/>
                  </a:lnTo>
                  <a:lnTo>
                    <a:pt x="1250364" y="515294"/>
                  </a:lnTo>
                  <a:lnTo>
                    <a:pt x="1298455" y="513319"/>
                  </a:lnTo>
                  <a:lnTo>
                    <a:pt x="1346546" y="511017"/>
                  </a:lnTo>
                  <a:lnTo>
                    <a:pt x="1394637" y="508338"/>
                  </a:lnTo>
                  <a:lnTo>
                    <a:pt x="1442728" y="505224"/>
                  </a:lnTo>
                  <a:lnTo>
                    <a:pt x="1490819" y="501612"/>
                  </a:lnTo>
                  <a:lnTo>
                    <a:pt x="1538910" y="497433"/>
                  </a:lnTo>
                  <a:lnTo>
                    <a:pt x="1587001" y="492608"/>
                  </a:lnTo>
                  <a:lnTo>
                    <a:pt x="1635092" y="487056"/>
                  </a:lnTo>
                  <a:lnTo>
                    <a:pt x="1683183" y="480687"/>
                  </a:lnTo>
                  <a:lnTo>
                    <a:pt x="1731274" y="473411"/>
                  </a:lnTo>
                  <a:lnTo>
                    <a:pt x="1779364" y="465135"/>
                  </a:lnTo>
                  <a:lnTo>
                    <a:pt x="1827455" y="455770"/>
                  </a:lnTo>
                  <a:lnTo>
                    <a:pt x="1875546" y="445233"/>
                  </a:lnTo>
                  <a:lnTo>
                    <a:pt x="1923637" y="433453"/>
                  </a:lnTo>
                  <a:lnTo>
                    <a:pt x="1971728" y="420381"/>
                  </a:lnTo>
                  <a:lnTo>
                    <a:pt x="2019819" y="405988"/>
                  </a:lnTo>
                  <a:lnTo>
                    <a:pt x="2067910" y="390281"/>
                  </a:lnTo>
                  <a:lnTo>
                    <a:pt x="2116001" y="373305"/>
                  </a:lnTo>
                  <a:lnTo>
                    <a:pt x="2164092" y="355147"/>
                  </a:lnTo>
                  <a:lnTo>
                    <a:pt x="2212183" y="335939"/>
                  </a:lnTo>
                  <a:lnTo>
                    <a:pt x="2260274" y="315858"/>
                  </a:lnTo>
                  <a:lnTo>
                    <a:pt x="2308365" y="295121"/>
                  </a:lnTo>
                  <a:lnTo>
                    <a:pt x="2356456" y="273977"/>
                  </a:lnTo>
                  <a:lnTo>
                    <a:pt x="2404547" y="252694"/>
                  </a:lnTo>
                  <a:lnTo>
                    <a:pt x="2452638" y="231550"/>
                  </a:lnTo>
                  <a:lnTo>
                    <a:pt x="2500729" y="210813"/>
                  </a:lnTo>
                  <a:lnTo>
                    <a:pt x="2548820" y="190732"/>
                  </a:lnTo>
                  <a:lnTo>
                    <a:pt x="2596911" y="171524"/>
                  </a:lnTo>
                  <a:lnTo>
                    <a:pt x="2645001" y="153366"/>
                  </a:lnTo>
                  <a:lnTo>
                    <a:pt x="2693092" y="136390"/>
                  </a:lnTo>
                  <a:lnTo>
                    <a:pt x="2741183" y="120683"/>
                  </a:lnTo>
                  <a:lnTo>
                    <a:pt x="2789274" y="106291"/>
                  </a:lnTo>
                  <a:lnTo>
                    <a:pt x="2837365" y="93218"/>
                  </a:lnTo>
                  <a:lnTo>
                    <a:pt x="2885456" y="81439"/>
                  </a:lnTo>
                  <a:lnTo>
                    <a:pt x="2933547" y="70902"/>
                  </a:lnTo>
                  <a:lnTo>
                    <a:pt x="2981638" y="61536"/>
                  </a:lnTo>
                  <a:lnTo>
                    <a:pt x="3029729" y="53261"/>
                  </a:lnTo>
                  <a:lnTo>
                    <a:pt x="3077820" y="45984"/>
                  </a:lnTo>
                  <a:lnTo>
                    <a:pt x="3125911" y="39616"/>
                  </a:lnTo>
                  <a:lnTo>
                    <a:pt x="3174002" y="34063"/>
                  </a:lnTo>
                  <a:lnTo>
                    <a:pt x="3222093" y="29239"/>
                  </a:lnTo>
                  <a:lnTo>
                    <a:pt x="3270184" y="25059"/>
                  </a:lnTo>
                  <a:lnTo>
                    <a:pt x="3318275" y="21447"/>
                  </a:lnTo>
                  <a:lnTo>
                    <a:pt x="3366366" y="18334"/>
                  </a:lnTo>
                  <a:lnTo>
                    <a:pt x="3414457" y="15654"/>
                  </a:lnTo>
                  <a:lnTo>
                    <a:pt x="3462548" y="13352"/>
                  </a:lnTo>
                  <a:lnTo>
                    <a:pt x="3510638" y="11378"/>
                  </a:lnTo>
                  <a:lnTo>
                    <a:pt x="3558729" y="9685"/>
                  </a:lnTo>
                  <a:lnTo>
                    <a:pt x="3606820" y="8237"/>
                  </a:lnTo>
                  <a:lnTo>
                    <a:pt x="3654911" y="6999"/>
                  </a:lnTo>
                  <a:lnTo>
                    <a:pt x="3703002" y="5940"/>
                  </a:lnTo>
                  <a:lnTo>
                    <a:pt x="3751093" y="5036"/>
                  </a:lnTo>
                  <a:lnTo>
                    <a:pt x="3799184" y="4265"/>
                  </a:lnTo>
                  <a:lnTo>
                    <a:pt x="3847275" y="3607"/>
                  </a:lnTo>
                  <a:lnTo>
                    <a:pt x="3895366" y="3045"/>
                  </a:lnTo>
                  <a:lnTo>
                    <a:pt x="3943457" y="2567"/>
                  </a:lnTo>
                  <a:lnTo>
                    <a:pt x="3991548" y="2159"/>
                  </a:lnTo>
                  <a:lnTo>
                    <a:pt x="4039639" y="1812"/>
                  </a:lnTo>
                  <a:lnTo>
                    <a:pt x="4087730" y="1516"/>
                  </a:lnTo>
                  <a:lnTo>
                    <a:pt x="4135821" y="1264"/>
                  </a:lnTo>
                  <a:lnTo>
                    <a:pt x="4183912" y="1049"/>
                  </a:lnTo>
                  <a:lnTo>
                    <a:pt x="4232003" y="867"/>
                  </a:lnTo>
                  <a:lnTo>
                    <a:pt x="4280094" y="711"/>
                  </a:lnTo>
                  <a:lnTo>
                    <a:pt x="4328185" y="579"/>
                  </a:lnTo>
                  <a:lnTo>
                    <a:pt x="4376275" y="466"/>
                  </a:lnTo>
                  <a:lnTo>
                    <a:pt x="4424366" y="370"/>
                  </a:lnTo>
                  <a:lnTo>
                    <a:pt x="4472457" y="289"/>
                  </a:lnTo>
                  <a:lnTo>
                    <a:pt x="4520548" y="219"/>
                  </a:lnTo>
                  <a:lnTo>
                    <a:pt x="4568639" y="160"/>
                  </a:lnTo>
                  <a:lnTo>
                    <a:pt x="4616730" y="110"/>
                  </a:lnTo>
                  <a:lnTo>
                    <a:pt x="4664821" y="67"/>
                  </a:lnTo>
                  <a:lnTo>
                    <a:pt x="4712912" y="30"/>
                  </a:lnTo>
                  <a:lnTo>
                    <a:pt x="4761003" y="0"/>
                  </a:lnTo>
                </a:path>
              </a:pathLst>
            </a:custGeom>
            <a:ln w="40651" cap="flat">
              <a:solidFill>
                <a:srgbClr val="D3D3D3">
                  <a:alpha val="100000"/>
                </a:srgbClr>
              </a:solidFill>
              <a:prstDash val="solid"/>
              <a:round/>
            </a:ln>
          </p:spPr>
          <p:txBody>
            <a:bodyPr/>
            <a:lstStyle/>
            <a:p/>
          </p:txBody>
        </p:sp>
        <p:sp>
          <p:nvSpPr>
            <p:cNvPr id="34" name="pl34"/>
            <p:cNvSpPr/>
            <p:nvPr/>
          </p:nvSpPr>
          <p:spPr>
            <a:xfrm>
              <a:off x="2345525" y="3546037"/>
              <a:ext cx="4761003" cy="1053344"/>
            </a:xfrm>
            <a:custGeom>
              <a:avLst/>
              <a:pathLst>
                <a:path w="4761003" h="1053344">
                  <a:moveTo>
                    <a:pt x="0" y="1053344"/>
                  </a:moveTo>
                  <a:lnTo>
                    <a:pt x="48090" y="1053282"/>
                  </a:lnTo>
                  <a:lnTo>
                    <a:pt x="96181" y="1053209"/>
                  </a:lnTo>
                  <a:lnTo>
                    <a:pt x="144272" y="1053124"/>
                  </a:lnTo>
                  <a:lnTo>
                    <a:pt x="192363" y="1053023"/>
                  </a:lnTo>
                  <a:lnTo>
                    <a:pt x="240454" y="1052905"/>
                  </a:lnTo>
                  <a:lnTo>
                    <a:pt x="288545" y="1052766"/>
                  </a:lnTo>
                  <a:lnTo>
                    <a:pt x="336636" y="1052603"/>
                  </a:lnTo>
                  <a:lnTo>
                    <a:pt x="384727" y="1052411"/>
                  </a:lnTo>
                  <a:lnTo>
                    <a:pt x="432818" y="1052186"/>
                  </a:lnTo>
                  <a:lnTo>
                    <a:pt x="480909" y="1051921"/>
                  </a:lnTo>
                  <a:lnTo>
                    <a:pt x="529000" y="1051610"/>
                  </a:lnTo>
                  <a:lnTo>
                    <a:pt x="577091" y="1051244"/>
                  </a:lnTo>
                  <a:lnTo>
                    <a:pt x="625182" y="1050815"/>
                  </a:lnTo>
                  <a:lnTo>
                    <a:pt x="673273" y="1050311"/>
                  </a:lnTo>
                  <a:lnTo>
                    <a:pt x="721364" y="1049719"/>
                  </a:lnTo>
                  <a:lnTo>
                    <a:pt x="769455" y="1049025"/>
                  </a:lnTo>
                  <a:lnTo>
                    <a:pt x="817546" y="1048209"/>
                  </a:lnTo>
                  <a:lnTo>
                    <a:pt x="865637" y="1047252"/>
                  </a:lnTo>
                  <a:lnTo>
                    <a:pt x="913727" y="1046130"/>
                  </a:lnTo>
                  <a:lnTo>
                    <a:pt x="961818" y="1044814"/>
                  </a:lnTo>
                  <a:lnTo>
                    <a:pt x="1009909" y="1043271"/>
                  </a:lnTo>
                  <a:lnTo>
                    <a:pt x="1058000" y="1041463"/>
                  </a:lnTo>
                  <a:lnTo>
                    <a:pt x="1106091" y="1039346"/>
                  </a:lnTo>
                  <a:lnTo>
                    <a:pt x="1154182" y="1036869"/>
                  </a:lnTo>
                  <a:lnTo>
                    <a:pt x="1202273" y="1033972"/>
                  </a:lnTo>
                  <a:lnTo>
                    <a:pt x="1250364" y="1030588"/>
                  </a:lnTo>
                  <a:lnTo>
                    <a:pt x="1298455" y="1026638"/>
                  </a:lnTo>
                  <a:lnTo>
                    <a:pt x="1346546" y="1022035"/>
                  </a:lnTo>
                  <a:lnTo>
                    <a:pt x="1394637" y="1016676"/>
                  </a:lnTo>
                  <a:lnTo>
                    <a:pt x="1442728" y="1010448"/>
                  </a:lnTo>
                  <a:lnTo>
                    <a:pt x="1490819" y="1003225"/>
                  </a:lnTo>
                  <a:lnTo>
                    <a:pt x="1538910" y="994866"/>
                  </a:lnTo>
                  <a:lnTo>
                    <a:pt x="1587001" y="985217"/>
                  </a:lnTo>
                  <a:lnTo>
                    <a:pt x="1635092" y="974112"/>
                  </a:lnTo>
                  <a:lnTo>
                    <a:pt x="1683183" y="961374"/>
                  </a:lnTo>
                  <a:lnTo>
                    <a:pt x="1731274" y="946822"/>
                  </a:lnTo>
                  <a:lnTo>
                    <a:pt x="1779364" y="930270"/>
                  </a:lnTo>
                  <a:lnTo>
                    <a:pt x="1827455" y="911540"/>
                  </a:lnTo>
                  <a:lnTo>
                    <a:pt x="1875546" y="890466"/>
                  </a:lnTo>
                  <a:lnTo>
                    <a:pt x="1923637" y="866907"/>
                  </a:lnTo>
                  <a:lnTo>
                    <a:pt x="1971728" y="840762"/>
                  </a:lnTo>
                  <a:lnTo>
                    <a:pt x="2019819" y="811976"/>
                  </a:lnTo>
                  <a:lnTo>
                    <a:pt x="2067910" y="780563"/>
                  </a:lnTo>
                  <a:lnTo>
                    <a:pt x="2116001" y="746611"/>
                  </a:lnTo>
                  <a:lnTo>
                    <a:pt x="2164092" y="710294"/>
                  </a:lnTo>
                  <a:lnTo>
                    <a:pt x="2212183" y="671878"/>
                  </a:lnTo>
                  <a:lnTo>
                    <a:pt x="2260274" y="631717"/>
                  </a:lnTo>
                  <a:lnTo>
                    <a:pt x="2308365" y="590243"/>
                  </a:lnTo>
                  <a:lnTo>
                    <a:pt x="2356456" y="547954"/>
                  </a:lnTo>
                  <a:lnTo>
                    <a:pt x="2404547" y="505389"/>
                  </a:lnTo>
                  <a:lnTo>
                    <a:pt x="2452638" y="463101"/>
                  </a:lnTo>
                  <a:lnTo>
                    <a:pt x="2500729" y="421627"/>
                  </a:lnTo>
                  <a:lnTo>
                    <a:pt x="2548820" y="381465"/>
                  </a:lnTo>
                  <a:lnTo>
                    <a:pt x="2596911" y="343049"/>
                  </a:lnTo>
                  <a:lnTo>
                    <a:pt x="2645001" y="306733"/>
                  </a:lnTo>
                  <a:lnTo>
                    <a:pt x="2693092" y="272780"/>
                  </a:lnTo>
                  <a:lnTo>
                    <a:pt x="2741183" y="241367"/>
                  </a:lnTo>
                  <a:lnTo>
                    <a:pt x="2789274" y="212582"/>
                  </a:lnTo>
                  <a:lnTo>
                    <a:pt x="2837365" y="186436"/>
                  </a:lnTo>
                  <a:lnTo>
                    <a:pt x="2885456" y="162878"/>
                  </a:lnTo>
                  <a:lnTo>
                    <a:pt x="2933547" y="141804"/>
                  </a:lnTo>
                  <a:lnTo>
                    <a:pt x="2981638" y="123073"/>
                  </a:lnTo>
                  <a:lnTo>
                    <a:pt x="3029729" y="106522"/>
                  </a:lnTo>
                  <a:lnTo>
                    <a:pt x="3077820" y="91969"/>
                  </a:lnTo>
                  <a:lnTo>
                    <a:pt x="3125911" y="79232"/>
                  </a:lnTo>
                  <a:lnTo>
                    <a:pt x="3174002" y="68127"/>
                  </a:lnTo>
                  <a:lnTo>
                    <a:pt x="3222093" y="58478"/>
                  </a:lnTo>
                  <a:lnTo>
                    <a:pt x="3270184" y="50119"/>
                  </a:lnTo>
                  <a:lnTo>
                    <a:pt x="3318275" y="42895"/>
                  </a:lnTo>
                  <a:lnTo>
                    <a:pt x="3366366" y="36668"/>
                  </a:lnTo>
                  <a:lnTo>
                    <a:pt x="3414457" y="31309"/>
                  </a:lnTo>
                  <a:lnTo>
                    <a:pt x="3462548" y="26705"/>
                  </a:lnTo>
                  <a:lnTo>
                    <a:pt x="3510638" y="22756"/>
                  </a:lnTo>
                  <a:lnTo>
                    <a:pt x="3558729" y="19371"/>
                  </a:lnTo>
                  <a:lnTo>
                    <a:pt x="3606820" y="16475"/>
                  </a:lnTo>
                  <a:lnTo>
                    <a:pt x="3654911" y="13998"/>
                  </a:lnTo>
                  <a:lnTo>
                    <a:pt x="3703002" y="11881"/>
                  </a:lnTo>
                  <a:lnTo>
                    <a:pt x="3751093" y="10073"/>
                  </a:lnTo>
                  <a:lnTo>
                    <a:pt x="3799184" y="8530"/>
                  </a:lnTo>
                  <a:lnTo>
                    <a:pt x="3847275" y="7214"/>
                  </a:lnTo>
                  <a:lnTo>
                    <a:pt x="3895366" y="6091"/>
                  </a:lnTo>
                  <a:lnTo>
                    <a:pt x="3943457" y="5135"/>
                  </a:lnTo>
                  <a:lnTo>
                    <a:pt x="3991548" y="4319"/>
                  </a:lnTo>
                  <a:lnTo>
                    <a:pt x="4039639" y="3624"/>
                  </a:lnTo>
                  <a:lnTo>
                    <a:pt x="4087730" y="3033"/>
                  </a:lnTo>
                  <a:lnTo>
                    <a:pt x="4135821" y="2529"/>
                  </a:lnTo>
                  <a:lnTo>
                    <a:pt x="4183912" y="2099"/>
                  </a:lnTo>
                  <a:lnTo>
                    <a:pt x="4232003" y="1734"/>
                  </a:lnTo>
                  <a:lnTo>
                    <a:pt x="4280094" y="1423"/>
                  </a:lnTo>
                  <a:lnTo>
                    <a:pt x="4328185" y="1158"/>
                  </a:lnTo>
                  <a:lnTo>
                    <a:pt x="4376275" y="933"/>
                  </a:lnTo>
                  <a:lnTo>
                    <a:pt x="4424366" y="741"/>
                  </a:lnTo>
                  <a:lnTo>
                    <a:pt x="4472457" y="578"/>
                  </a:lnTo>
                  <a:lnTo>
                    <a:pt x="4520548" y="439"/>
                  </a:lnTo>
                  <a:lnTo>
                    <a:pt x="4568639" y="321"/>
                  </a:lnTo>
                  <a:lnTo>
                    <a:pt x="4616730" y="220"/>
                  </a:lnTo>
                  <a:lnTo>
                    <a:pt x="4664821" y="134"/>
                  </a:lnTo>
                  <a:lnTo>
                    <a:pt x="4712912" y="61"/>
                  </a:lnTo>
                  <a:lnTo>
                    <a:pt x="4761003" y="0"/>
                  </a:lnTo>
                </a:path>
              </a:pathLst>
            </a:custGeom>
            <a:ln w="40651" cap="flat">
              <a:solidFill>
                <a:srgbClr val="D3D3D3">
                  <a:alpha val="100000"/>
                </a:srgbClr>
              </a:solidFill>
              <a:prstDash val="solid"/>
              <a:round/>
            </a:ln>
          </p:spPr>
          <p:txBody>
            <a:bodyPr/>
            <a:lstStyle/>
            <a:p/>
          </p:txBody>
        </p:sp>
        <p:sp>
          <p:nvSpPr>
            <p:cNvPr id="35" name="pl35"/>
            <p:cNvSpPr/>
            <p:nvPr/>
          </p:nvSpPr>
          <p:spPr>
            <a:xfrm>
              <a:off x="2345525" y="3282878"/>
              <a:ext cx="4761003" cy="2106689"/>
            </a:xfrm>
            <a:custGeom>
              <a:avLst/>
              <a:pathLst>
                <a:path w="4761003" h="2106689">
                  <a:moveTo>
                    <a:pt x="0" y="0"/>
                  </a:moveTo>
                  <a:lnTo>
                    <a:pt x="48090" y="123"/>
                  </a:lnTo>
                  <a:lnTo>
                    <a:pt x="96181" y="269"/>
                  </a:lnTo>
                  <a:lnTo>
                    <a:pt x="144272" y="440"/>
                  </a:lnTo>
                  <a:lnTo>
                    <a:pt x="192363" y="642"/>
                  </a:lnTo>
                  <a:lnTo>
                    <a:pt x="240454" y="878"/>
                  </a:lnTo>
                  <a:lnTo>
                    <a:pt x="288545" y="1156"/>
                  </a:lnTo>
                  <a:lnTo>
                    <a:pt x="336636" y="1482"/>
                  </a:lnTo>
                  <a:lnTo>
                    <a:pt x="384727" y="1866"/>
                  </a:lnTo>
                  <a:lnTo>
                    <a:pt x="432818" y="2317"/>
                  </a:lnTo>
                  <a:lnTo>
                    <a:pt x="480909" y="2846"/>
                  </a:lnTo>
                  <a:lnTo>
                    <a:pt x="529000" y="3468"/>
                  </a:lnTo>
                  <a:lnTo>
                    <a:pt x="577091" y="4199"/>
                  </a:lnTo>
                  <a:lnTo>
                    <a:pt x="625182" y="5058"/>
                  </a:lnTo>
                  <a:lnTo>
                    <a:pt x="673273" y="6066"/>
                  </a:lnTo>
                  <a:lnTo>
                    <a:pt x="721364" y="7249"/>
                  </a:lnTo>
                  <a:lnTo>
                    <a:pt x="769455" y="8639"/>
                  </a:lnTo>
                  <a:lnTo>
                    <a:pt x="817546" y="10270"/>
                  </a:lnTo>
                  <a:lnTo>
                    <a:pt x="865637" y="12183"/>
                  </a:lnTo>
                  <a:lnTo>
                    <a:pt x="913727" y="14428"/>
                  </a:lnTo>
                  <a:lnTo>
                    <a:pt x="961818" y="17061"/>
                  </a:lnTo>
                  <a:lnTo>
                    <a:pt x="1009909" y="20146"/>
                  </a:lnTo>
                  <a:lnTo>
                    <a:pt x="1058000" y="23762"/>
                  </a:lnTo>
                  <a:lnTo>
                    <a:pt x="1106091" y="27996"/>
                  </a:lnTo>
                  <a:lnTo>
                    <a:pt x="1154182" y="32950"/>
                  </a:lnTo>
                  <a:lnTo>
                    <a:pt x="1202273" y="38743"/>
                  </a:lnTo>
                  <a:lnTo>
                    <a:pt x="1250364" y="45512"/>
                  </a:lnTo>
                  <a:lnTo>
                    <a:pt x="1298455" y="53411"/>
                  </a:lnTo>
                  <a:lnTo>
                    <a:pt x="1346546" y="62619"/>
                  </a:lnTo>
                  <a:lnTo>
                    <a:pt x="1394637" y="73336"/>
                  </a:lnTo>
                  <a:lnTo>
                    <a:pt x="1442728" y="85791"/>
                  </a:lnTo>
                  <a:lnTo>
                    <a:pt x="1490819" y="100238"/>
                  </a:lnTo>
                  <a:lnTo>
                    <a:pt x="1538910" y="116956"/>
                  </a:lnTo>
                  <a:lnTo>
                    <a:pt x="1587001" y="136254"/>
                  </a:lnTo>
                  <a:lnTo>
                    <a:pt x="1635092" y="158465"/>
                  </a:lnTo>
                  <a:lnTo>
                    <a:pt x="1683183" y="183939"/>
                  </a:lnTo>
                  <a:lnTo>
                    <a:pt x="1731274" y="213044"/>
                  </a:lnTo>
                  <a:lnTo>
                    <a:pt x="1779364" y="246147"/>
                  </a:lnTo>
                  <a:lnTo>
                    <a:pt x="1827455" y="283608"/>
                  </a:lnTo>
                  <a:lnTo>
                    <a:pt x="1875546" y="325756"/>
                  </a:lnTo>
                  <a:lnTo>
                    <a:pt x="1923637" y="372873"/>
                  </a:lnTo>
                  <a:lnTo>
                    <a:pt x="1971728" y="425165"/>
                  </a:lnTo>
                  <a:lnTo>
                    <a:pt x="2019819" y="482735"/>
                  </a:lnTo>
                  <a:lnTo>
                    <a:pt x="2067910" y="545561"/>
                  </a:lnTo>
                  <a:lnTo>
                    <a:pt x="2116001" y="613466"/>
                  </a:lnTo>
                  <a:lnTo>
                    <a:pt x="2164092" y="686099"/>
                  </a:lnTo>
                  <a:lnTo>
                    <a:pt x="2212183" y="762931"/>
                  </a:lnTo>
                  <a:lnTo>
                    <a:pt x="2260274" y="843255"/>
                  </a:lnTo>
                  <a:lnTo>
                    <a:pt x="2308365" y="926202"/>
                  </a:lnTo>
                  <a:lnTo>
                    <a:pt x="2356456" y="1010779"/>
                  </a:lnTo>
                  <a:lnTo>
                    <a:pt x="2404547" y="1095909"/>
                  </a:lnTo>
                  <a:lnTo>
                    <a:pt x="2452638" y="1180486"/>
                  </a:lnTo>
                  <a:lnTo>
                    <a:pt x="2500729" y="1263434"/>
                  </a:lnTo>
                  <a:lnTo>
                    <a:pt x="2548820" y="1343757"/>
                  </a:lnTo>
                  <a:lnTo>
                    <a:pt x="2596911" y="1420589"/>
                  </a:lnTo>
                  <a:lnTo>
                    <a:pt x="2645001" y="1493223"/>
                  </a:lnTo>
                  <a:lnTo>
                    <a:pt x="2693092" y="1561127"/>
                  </a:lnTo>
                  <a:lnTo>
                    <a:pt x="2741183" y="1623953"/>
                  </a:lnTo>
                  <a:lnTo>
                    <a:pt x="2789274" y="1681524"/>
                  </a:lnTo>
                  <a:lnTo>
                    <a:pt x="2837365" y="1733815"/>
                  </a:lnTo>
                  <a:lnTo>
                    <a:pt x="2885456" y="1780932"/>
                  </a:lnTo>
                  <a:lnTo>
                    <a:pt x="2933547" y="1823080"/>
                  </a:lnTo>
                  <a:lnTo>
                    <a:pt x="2981638" y="1860541"/>
                  </a:lnTo>
                  <a:lnTo>
                    <a:pt x="3029729" y="1893644"/>
                  </a:lnTo>
                  <a:lnTo>
                    <a:pt x="3077820" y="1922749"/>
                  </a:lnTo>
                  <a:lnTo>
                    <a:pt x="3125911" y="1948224"/>
                  </a:lnTo>
                  <a:lnTo>
                    <a:pt x="3174002" y="1970434"/>
                  </a:lnTo>
                  <a:lnTo>
                    <a:pt x="3222093" y="1989732"/>
                  </a:lnTo>
                  <a:lnTo>
                    <a:pt x="3270184" y="2006451"/>
                  </a:lnTo>
                  <a:lnTo>
                    <a:pt x="3318275" y="2020897"/>
                  </a:lnTo>
                  <a:lnTo>
                    <a:pt x="3366366" y="2033352"/>
                  </a:lnTo>
                  <a:lnTo>
                    <a:pt x="3414457" y="2044070"/>
                  </a:lnTo>
                  <a:lnTo>
                    <a:pt x="3462548" y="2053277"/>
                  </a:lnTo>
                  <a:lnTo>
                    <a:pt x="3510638" y="2061177"/>
                  </a:lnTo>
                  <a:lnTo>
                    <a:pt x="3558729" y="2067945"/>
                  </a:lnTo>
                  <a:lnTo>
                    <a:pt x="3606820" y="2073738"/>
                  </a:lnTo>
                  <a:lnTo>
                    <a:pt x="3654911" y="2078693"/>
                  </a:lnTo>
                  <a:lnTo>
                    <a:pt x="3703002" y="2082926"/>
                  </a:lnTo>
                  <a:lnTo>
                    <a:pt x="3751093" y="2086542"/>
                  </a:lnTo>
                  <a:lnTo>
                    <a:pt x="3799184" y="2089628"/>
                  </a:lnTo>
                  <a:lnTo>
                    <a:pt x="3847275" y="2092260"/>
                  </a:lnTo>
                  <a:lnTo>
                    <a:pt x="3895366" y="2094505"/>
                  </a:lnTo>
                  <a:lnTo>
                    <a:pt x="3943457" y="2096419"/>
                  </a:lnTo>
                  <a:lnTo>
                    <a:pt x="3991548" y="2098050"/>
                  </a:lnTo>
                  <a:lnTo>
                    <a:pt x="4039639" y="2099439"/>
                  </a:lnTo>
                  <a:lnTo>
                    <a:pt x="4087730" y="2100623"/>
                  </a:lnTo>
                  <a:lnTo>
                    <a:pt x="4135821" y="2101631"/>
                  </a:lnTo>
                  <a:lnTo>
                    <a:pt x="4183912" y="2102489"/>
                  </a:lnTo>
                  <a:lnTo>
                    <a:pt x="4232003" y="2103220"/>
                  </a:lnTo>
                  <a:lnTo>
                    <a:pt x="4280094" y="2103842"/>
                  </a:lnTo>
                  <a:lnTo>
                    <a:pt x="4328185" y="2104372"/>
                  </a:lnTo>
                  <a:lnTo>
                    <a:pt x="4376275" y="2104822"/>
                  </a:lnTo>
                  <a:lnTo>
                    <a:pt x="4424366" y="2105206"/>
                  </a:lnTo>
                  <a:lnTo>
                    <a:pt x="4472457" y="2105532"/>
                  </a:lnTo>
                  <a:lnTo>
                    <a:pt x="4520548" y="2105810"/>
                  </a:lnTo>
                  <a:lnTo>
                    <a:pt x="4568639" y="2106047"/>
                  </a:lnTo>
                  <a:lnTo>
                    <a:pt x="4616730" y="2106248"/>
                  </a:lnTo>
                  <a:lnTo>
                    <a:pt x="4664821" y="2106419"/>
                  </a:lnTo>
                  <a:lnTo>
                    <a:pt x="4712912" y="2106565"/>
                  </a:lnTo>
                  <a:lnTo>
                    <a:pt x="4761003" y="2106689"/>
                  </a:lnTo>
                </a:path>
              </a:pathLst>
            </a:custGeom>
            <a:ln w="40651" cap="flat">
              <a:solidFill>
                <a:srgbClr val="D3D3D3">
                  <a:alpha val="100000"/>
                </a:srgbClr>
              </a:solidFill>
              <a:prstDash val="solid"/>
              <a:round/>
            </a:ln>
          </p:spPr>
          <p:txBody>
            <a:bodyPr/>
            <a:lstStyle/>
            <a:p/>
          </p:txBody>
        </p:sp>
        <p:sp>
          <p:nvSpPr>
            <p:cNvPr id="36" name="pl36"/>
            <p:cNvSpPr/>
            <p:nvPr/>
          </p:nvSpPr>
          <p:spPr>
            <a:xfrm>
              <a:off x="2345525" y="910643"/>
              <a:ext cx="4761003" cy="263336"/>
            </a:xfrm>
            <a:custGeom>
              <a:avLst/>
              <a:pathLst>
                <a:path w="4761003" h="263336">
                  <a:moveTo>
                    <a:pt x="0" y="263336"/>
                  </a:moveTo>
                  <a:lnTo>
                    <a:pt x="48090" y="263320"/>
                  </a:lnTo>
                  <a:lnTo>
                    <a:pt x="96181" y="263302"/>
                  </a:lnTo>
                  <a:lnTo>
                    <a:pt x="144272" y="263281"/>
                  </a:lnTo>
                  <a:lnTo>
                    <a:pt x="192363" y="263255"/>
                  </a:lnTo>
                  <a:lnTo>
                    <a:pt x="240454" y="263226"/>
                  </a:lnTo>
                  <a:lnTo>
                    <a:pt x="288545" y="263191"/>
                  </a:lnTo>
                  <a:lnTo>
                    <a:pt x="336636" y="263150"/>
                  </a:lnTo>
                  <a:lnTo>
                    <a:pt x="384727" y="263102"/>
                  </a:lnTo>
                  <a:lnTo>
                    <a:pt x="432818" y="263046"/>
                  </a:lnTo>
                  <a:lnTo>
                    <a:pt x="480909" y="262980"/>
                  </a:lnTo>
                  <a:lnTo>
                    <a:pt x="529000" y="262902"/>
                  </a:lnTo>
                  <a:lnTo>
                    <a:pt x="577091" y="262811"/>
                  </a:lnTo>
                  <a:lnTo>
                    <a:pt x="625182" y="262703"/>
                  </a:lnTo>
                  <a:lnTo>
                    <a:pt x="673273" y="262577"/>
                  </a:lnTo>
                  <a:lnTo>
                    <a:pt x="721364" y="262429"/>
                  </a:lnTo>
                  <a:lnTo>
                    <a:pt x="769455" y="262256"/>
                  </a:lnTo>
                  <a:lnTo>
                    <a:pt x="817546" y="262052"/>
                  </a:lnTo>
                  <a:lnTo>
                    <a:pt x="865637" y="261813"/>
                  </a:lnTo>
                  <a:lnTo>
                    <a:pt x="913727" y="261532"/>
                  </a:lnTo>
                  <a:lnTo>
                    <a:pt x="961818" y="261203"/>
                  </a:lnTo>
                  <a:lnTo>
                    <a:pt x="1009909" y="260817"/>
                  </a:lnTo>
                  <a:lnTo>
                    <a:pt x="1058000" y="260365"/>
                  </a:lnTo>
                  <a:lnTo>
                    <a:pt x="1106091" y="259836"/>
                  </a:lnTo>
                  <a:lnTo>
                    <a:pt x="1154182" y="259217"/>
                  </a:lnTo>
                  <a:lnTo>
                    <a:pt x="1202273" y="258493"/>
                  </a:lnTo>
                  <a:lnTo>
                    <a:pt x="1250364" y="257647"/>
                  </a:lnTo>
                  <a:lnTo>
                    <a:pt x="1298455" y="256659"/>
                  </a:lnTo>
                  <a:lnTo>
                    <a:pt x="1346546" y="255508"/>
                  </a:lnTo>
                  <a:lnTo>
                    <a:pt x="1394637" y="254169"/>
                  </a:lnTo>
                  <a:lnTo>
                    <a:pt x="1442728" y="252612"/>
                  </a:lnTo>
                  <a:lnTo>
                    <a:pt x="1490819" y="250806"/>
                  </a:lnTo>
                  <a:lnTo>
                    <a:pt x="1538910" y="248716"/>
                  </a:lnTo>
                  <a:lnTo>
                    <a:pt x="1587001" y="246304"/>
                  </a:lnTo>
                  <a:lnTo>
                    <a:pt x="1635092" y="243528"/>
                  </a:lnTo>
                  <a:lnTo>
                    <a:pt x="1683183" y="240343"/>
                  </a:lnTo>
                  <a:lnTo>
                    <a:pt x="1731274" y="236705"/>
                  </a:lnTo>
                  <a:lnTo>
                    <a:pt x="1779364" y="232567"/>
                  </a:lnTo>
                  <a:lnTo>
                    <a:pt x="1827455" y="227885"/>
                  </a:lnTo>
                  <a:lnTo>
                    <a:pt x="1875546" y="222616"/>
                  </a:lnTo>
                  <a:lnTo>
                    <a:pt x="1923637" y="216726"/>
                  </a:lnTo>
                  <a:lnTo>
                    <a:pt x="1971728" y="210190"/>
                  </a:lnTo>
                  <a:lnTo>
                    <a:pt x="2019819" y="202994"/>
                  </a:lnTo>
                  <a:lnTo>
                    <a:pt x="2067910" y="195140"/>
                  </a:lnTo>
                  <a:lnTo>
                    <a:pt x="2116001" y="186652"/>
                  </a:lnTo>
                  <a:lnTo>
                    <a:pt x="2164092" y="177573"/>
                  </a:lnTo>
                  <a:lnTo>
                    <a:pt x="2212183" y="167969"/>
                  </a:lnTo>
                  <a:lnTo>
                    <a:pt x="2260274" y="157929"/>
                  </a:lnTo>
                  <a:lnTo>
                    <a:pt x="2308365" y="147560"/>
                  </a:lnTo>
                  <a:lnTo>
                    <a:pt x="2356456" y="136988"/>
                  </a:lnTo>
                  <a:lnTo>
                    <a:pt x="2404547" y="126347"/>
                  </a:lnTo>
                  <a:lnTo>
                    <a:pt x="2452638" y="115775"/>
                  </a:lnTo>
                  <a:lnTo>
                    <a:pt x="2500729" y="105406"/>
                  </a:lnTo>
                  <a:lnTo>
                    <a:pt x="2548820" y="95366"/>
                  </a:lnTo>
                  <a:lnTo>
                    <a:pt x="2596911" y="85762"/>
                  </a:lnTo>
                  <a:lnTo>
                    <a:pt x="2645001" y="76683"/>
                  </a:lnTo>
                  <a:lnTo>
                    <a:pt x="2693092" y="68195"/>
                  </a:lnTo>
                  <a:lnTo>
                    <a:pt x="2741183" y="60341"/>
                  </a:lnTo>
                  <a:lnTo>
                    <a:pt x="2789274" y="53145"/>
                  </a:lnTo>
                  <a:lnTo>
                    <a:pt x="2837365" y="46609"/>
                  </a:lnTo>
                  <a:lnTo>
                    <a:pt x="2885456" y="40719"/>
                  </a:lnTo>
                  <a:lnTo>
                    <a:pt x="2933547" y="35451"/>
                  </a:lnTo>
                  <a:lnTo>
                    <a:pt x="2981638" y="30768"/>
                  </a:lnTo>
                  <a:lnTo>
                    <a:pt x="3029729" y="26630"/>
                  </a:lnTo>
                  <a:lnTo>
                    <a:pt x="3077820" y="22992"/>
                  </a:lnTo>
                  <a:lnTo>
                    <a:pt x="3125911" y="19808"/>
                  </a:lnTo>
                  <a:lnTo>
                    <a:pt x="3174002" y="17031"/>
                  </a:lnTo>
                  <a:lnTo>
                    <a:pt x="3222093" y="14619"/>
                  </a:lnTo>
                  <a:lnTo>
                    <a:pt x="3270184" y="12529"/>
                  </a:lnTo>
                  <a:lnTo>
                    <a:pt x="3318275" y="10723"/>
                  </a:lnTo>
                  <a:lnTo>
                    <a:pt x="3366366" y="9167"/>
                  </a:lnTo>
                  <a:lnTo>
                    <a:pt x="3414457" y="7827"/>
                  </a:lnTo>
                  <a:lnTo>
                    <a:pt x="3462548" y="6676"/>
                  </a:lnTo>
                  <a:lnTo>
                    <a:pt x="3510638" y="5689"/>
                  </a:lnTo>
                  <a:lnTo>
                    <a:pt x="3558729" y="4842"/>
                  </a:lnTo>
                  <a:lnTo>
                    <a:pt x="3606820" y="4118"/>
                  </a:lnTo>
                  <a:lnTo>
                    <a:pt x="3654911" y="3499"/>
                  </a:lnTo>
                  <a:lnTo>
                    <a:pt x="3703002" y="2970"/>
                  </a:lnTo>
                  <a:lnTo>
                    <a:pt x="3751093" y="2518"/>
                  </a:lnTo>
                  <a:lnTo>
                    <a:pt x="3799184" y="2132"/>
                  </a:lnTo>
                  <a:lnTo>
                    <a:pt x="3847275" y="1803"/>
                  </a:lnTo>
                  <a:lnTo>
                    <a:pt x="3895366" y="1522"/>
                  </a:lnTo>
                  <a:lnTo>
                    <a:pt x="3943457" y="1283"/>
                  </a:lnTo>
                  <a:lnTo>
                    <a:pt x="3991548" y="1079"/>
                  </a:lnTo>
                  <a:lnTo>
                    <a:pt x="4039639" y="906"/>
                  </a:lnTo>
                  <a:lnTo>
                    <a:pt x="4087730" y="758"/>
                  </a:lnTo>
                  <a:lnTo>
                    <a:pt x="4135821" y="632"/>
                  </a:lnTo>
                  <a:lnTo>
                    <a:pt x="4183912" y="524"/>
                  </a:lnTo>
                  <a:lnTo>
                    <a:pt x="4232003" y="433"/>
                  </a:lnTo>
                  <a:lnTo>
                    <a:pt x="4280094" y="355"/>
                  </a:lnTo>
                  <a:lnTo>
                    <a:pt x="4328185" y="289"/>
                  </a:lnTo>
                  <a:lnTo>
                    <a:pt x="4376275" y="233"/>
                  </a:lnTo>
                  <a:lnTo>
                    <a:pt x="4424366" y="185"/>
                  </a:lnTo>
                  <a:lnTo>
                    <a:pt x="4472457" y="144"/>
                  </a:lnTo>
                  <a:lnTo>
                    <a:pt x="4520548" y="109"/>
                  </a:lnTo>
                  <a:lnTo>
                    <a:pt x="4568639" y="80"/>
                  </a:lnTo>
                  <a:lnTo>
                    <a:pt x="4616730" y="55"/>
                  </a:lnTo>
                  <a:lnTo>
                    <a:pt x="4664821" y="33"/>
                  </a:lnTo>
                  <a:lnTo>
                    <a:pt x="4712912" y="15"/>
                  </a:lnTo>
                  <a:lnTo>
                    <a:pt x="4761003" y="0"/>
                  </a:lnTo>
                </a:path>
              </a:pathLst>
            </a:custGeom>
            <a:ln w="40651" cap="flat">
              <a:solidFill>
                <a:srgbClr val="F26A21">
                  <a:alpha val="100000"/>
                </a:srgbClr>
              </a:solidFill>
              <a:prstDash val="solid"/>
              <a:round/>
            </a:ln>
          </p:spPr>
          <p:txBody>
            <a:bodyPr/>
            <a:lstStyle/>
            <a:p/>
          </p:txBody>
        </p:sp>
        <p:sp>
          <p:nvSpPr>
            <p:cNvPr id="37" name="pl37"/>
            <p:cNvSpPr/>
            <p:nvPr/>
          </p:nvSpPr>
          <p:spPr>
            <a:xfrm>
              <a:off x="2345525" y="2755322"/>
              <a:ext cx="4761003" cy="526672"/>
            </a:xfrm>
            <a:custGeom>
              <a:avLst/>
              <a:pathLst>
                <a:path w="4761003" h="526672">
                  <a:moveTo>
                    <a:pt x="0" y="0"/>
                  </a:moveTo>
                  <a:lnTo>
                    <a:pt x="48090" y="30"/>
                  </a:lnTo>
                  <a:lnTo>
                    <a:pt x="96181" y="67"/>
                  </a:lnTo>
                  <a:lnTo>
                    <a:pt x="144272" y="110"/>
                  </a:lnTo>
                  <a:lnTo>
                    <a:pt x="192363" y="160"/>
                  </a:lnTo>
                  <a:lnTo>
                    <a:pt x="240454" y="219"/>
                  </a:lnTo>
                  <a:lnTo>
                    <a:pt x="288545" y="289"/>
                  </a:lnTo>
                  <a:lnTo>
                    <a:pt x="336636" y="370"/>
                  </a:lnTo>
                  <a:lnTo>
                    <a:pt x="384727" y="466"/>
                  </a:lnTo>
                  <a:lnTo>
                    <a:pt x="432818" y="579"/>
                  </a:lnTo>
                  <a:lnTo>
                    <a:pt x="480909" y="711"/>
                  </a:lnTo>
                  <a:lnTo>
                    <a:pt x="529000" y="867"/>
                  </a:lnTo>
                  <a:lnTo>
                    <a:pt x="577091" y="1049"/>
                  </a:lnTo>
                  <a:lnTo>
                    <a:pt x="625182" y="1264"/>
                  </a:lnTo>
                  <a:lnTo>
                    <a:pt x="673273" y="1516"/>
                  </a:lnTo>
                  <a:lnTo>
                    <a:pt x="721364" y="1812"/>
                  </a:lnTo>
                  <a:lnTo>
                    <a:pt x="769455" y="2159"/>
                  </a:lnTo>
                  <a:lnTo>
                    <a:pt x="817546" y="2567"/>
                  </a:lnTo>
                  <a:lnTo>
                    <a:pt x="865637" y="3045"/>
                  </a:lnTo>
                  <a:lnTo>
                    <a:pt x="913727" y="3607"/>
                  </a:lnTo>
                  <a:lnTo>
                    <a:pt x="961818" y="4265"/>
                  </a:lnTo>
                  <a:lnTo>
                    <a:pt x="1009909" y="5036"/>
                  </a:lnTo>
                  <a:lnTo>
                    <a:pt x="1058000" y="5940"/>
                  </a:lnTo>
                  <a:lnTo>
                    <a:pt x="1106091" y="6999"/>
                  </a:lnTo>
                  <a:lnTo>
                    <a:pt x="1154182" y="8237"/>
                  </a:lnTo>
                  <a:lnTo>
                    <a:pt x="1202273" y="9685"/>
                  </a:lnTo>
                  <a:lnTo>
                    <a:pt x="1250364" y="11378"/>
                  </a:lnTo>
                  <a:lnTo>
                    <a:pt x="1298455" y="13352"/>
                  </a:lnTo>
                  <a:lnTo>
                    <a:pt x="1346546" y="15654"/>
                  </a:lnTo>
                  <a:lnTo>
                    <a:pt x="1394637" y="18334"/>
                  </a:lnTo>
                  <a:lnTo>
                    <a:pt x="1442728" y="21447"/>
                  </a:lnTo>
                  <a:lnTo>
                    <a:pt x="1490819" y="25059"/>
                  </a:lnTo>
                  <a:lnTo>
                    <a:pt x="1538910" y="29239"/>
                  </a:lnTo>
                  <a:lnTo>
                    <a:pt x="1587001" y="34063"/>
                  </a:lnTo>
                  <a:lnTo>
                    <a:pt x="1635092" y="39616"/>
                  </a:lnTo>
                  <a:lnTo>
                    <a:pt x="1683183" y="45984"/>
                  </a:lnTo>
                  <a:lnTo>
                    <a:pt x="1731274" y="53261"/>
                  </a:lnTo>
                  <a:lnTo>
                    <a:pt x="1779364" y="61536"/>
                  </a:lnTo>
                  <a:lnTo>
                    <a:pt x="1827455" y="70902"/>
                  </a:lnTo>
                  <a:lnTo>
                    <a:pt x="1875546" y="81439"/>
                  </a:lnTo>
                  <a:lnTo>
                    <a:pt x="1923637" y="93218"/>
                  </a:lnTo>
                  <a:lnTo>
                    <a:pt x="1971728" y="106291"/>
                  </a:lnTo>
                  <a:lnTo>
                    <a:pt x="2019819" y="120683"/>
                  </a:lnTo>
                  <a:lnTo>
                    <a:pt x="2067910" y="136390"/>
                  </a:lnTo>
                  <a:lnTo>
                    <a:pt x="2116001" y="153366"/>
                  </a:lnTo>
                  <a:lnTo>
                    <a:pt x="2164092" y="171524"/>
                  </a:lnTo>
                  <a:lnTo>
                    <a:pt x="2212183" y="190732"/>
                  </a:lnTo>
                  <a:lnTo>
                    <a:pt x="2260274" y="210813"/>
                  </a:lnTo>
                  <a:lnTo>
                    <a:pt x="2308365" y="231550"/>
                  </a:lnTo>
                  <a:lnTo>
                    <a:pt x="2356456" y="252694"/>
                  </a:lnTo>
                  <a:lnTo>
                    <a:pt x="2404547" y="273977"/>
                  </a:lnTo>
                  <a:lnTo>
                    <a:pt x="2452638" y="295121"/>
                  </a:lnTo>
                  <a:lnTo>
                    <a:pt x="2500729" y="315858"/>
                  </a:lnTo>
                  <a:lnTo>
                    <a:pt x="2548820" y="335939"/>
                  </a:lnTo>
                  <a:lnTo>
                    <a:pt x="2596911" y="355147"/>
                  </a:lnTo>
                  <a:lnTo>
                    <a:pt x="2645001" y="373305"/>
                  </a:lnTo>
                  <a:lnTo>
                    <a:pt x="2693092" y="390281"/>
                  </a:lnTo>
                  <a:lnTo>
                    <a:pt x="2741183" y="405988"/>
                  </a:lnTo>
                  <a:lnTo>
                    <a:pt x="2789274" y="420381"/>
                  </a:lnTo>
                  <a:lnTo>
                    <a:pt x="2837365" y="433453"/>
                  </a:lnTo>
                  <a:lnTo>
                    <a:pt x="2885456" y="445233"/>
                  </a:lnTo>
                  <a:lnTo>
                    <a:pt x="2933547" y="455770"/>
                  </a:lnTo>
                  <a:lnTo>
                    <a:pt x="2981638" y="465135"/>
                  </a:lnTo>
                  <a:lnTo>
                    <a:pt x="3029729" y="473411"/>
                  </a:lnTo>
                  <a:lnTo>
                    <a:pt x="3077820" y="480687"/>
                  </a:lnTo>
                  <a:lnTo>
                    <a:pt x="3125911" y="487056"/>
                  </a:lnTo>
                  <a:lnTo>
                    <a:pt x="3174002" y="492608"/>
                  </a:lnTo>
                  <a:lnTo>
                    <a:pt x="3222093" y="497433"/>
                  </a:lnTo>
                  <a:lnTo>
                    <a:pt x="3270184" y="501612"/>
                  </a:lnTo>
                  <a:lnTo>
                    <a:pt x="3318275" y="505224"/>
                  </a:lnTo>
                  <a:lnTo>
                    <a:pt x="3366366" y="508338"/>
                  </a:lnTo>
                  <a:lnTo>
                    <a:pt x="3414457" y="511017"/>
                  </a:lnTo>
                  <a:lnTo>
                    <a:pt x="3462548" y="513319"/>
                  </a:lnTo>
                  <a:lnTo>
                    <a:pt x="3510638" y="515294"/>
                  </a:lnTo>
                  <a:lnTo>
                    <a:pt x="3558729" y="516986"/>
                  </a:lnTo>
                  <a:lnTo>
                    <a:pt x="3606820" y="518434"/>
                  </a:lnTo>
                  <a:lnTo>
                    <a:pt x="3654911" y="519673"/>
                  </a:lnTo>
                  <a:lnTo>
                    <a:pt x="3703002" y="520731"/>
                  </a:lnTo>
                  <a:lnTo>
                    <a:pt x="3751093" y="521635"/>
                  </a:lnTo>
                  <a:lnTo>
                    <a:pt x="3799184" y="522407"/>
                  </a:lnTo>
                  <a:lnTo>
                    <a:pt x="3847275" y="523065"/>
                  </a:lnTo>
                  <a:lnTo>
                    <a:pt x="3895366" y="523626"/>
                  </a:lnTo>
                  <a:lnTo>
                    <a:pt x="3943457" y="524104"/>
                  </a:lnTo>
                  <a:lnTo>
                    <a:pt x="3991548" y="524512"/>
                  </a:lnTo>
                  <a:lnTo>
                    <a:pt x="4039639" y="524859"/>
                  </a:lnTo>
                  <a:lnTo>
                    <a:pt x="4087730" y="525155"/>
                  </a:lnTo>
                  <a:lnTo>
                    <a:pt x="4135821" y="525407"/>
                  </a:lnTo>
                  <a:lnTo>
                    <a:pt x="4183912" y="525622"/>
                  </a:lnTo>
                  <a:lnTo>
                    <a:pt x="4232003" y="525805"/>
                  </a:lnTo>
                  <a:lnTo>
                    <a:pt x="4280094" y="525960"/>
                  </a:lnTo>
                  <a:lnTo>
                    <a:pt x="4328185" y="526093"/>
                  </a:lnTo>
                  <a:lnTo>
                    <a:pt x="4376275" y="526205"/>
                  </a:lnTo>
                  <a:lnTo>
                    <a:pt x="4424366" y="526301"/>
                  </a:lnTo>
                  <a:lnTo>
                    <a:pt x="4472457" y="526383"/>
                  </a:lnTo>
                  <a:lnTo>
                    <a:pt x="4520548" y="526452"/>
                  </a:lnTo>
                  <a:lnTo>
                    <a:pt x="4568639" y="526511"/>
                  </a:lnTo>
                  <a:lnTo>
                    <a:pt x="4616730" y="526562"/>
                  </a:lnTo>
                  <a:lnTo>
                    <a:pt x="4664821" y="526604"/>
                  </a:lnTo>
                  <a:lnTo>
                    <a:pt x="4712912" y="526641"/>
                  </a:lnTo>
                  <a:lnTo>
                    <a:pt x="4761003" y="526672"/>
                  </a:lnTo>
                </a:path>
              </a:pathLst>
            </a:custGeom>
            <a:ln w="40651" cap="flat">
              <a:solidFill>
                <a:srgbClr val="D3D3D3">
                  <a:alpha val="100000"/>
                </a:srgbClr>
              </a:solidFill>
              <a:prstDash val="solid"/>
              <a:round/>
            </a:ln>
          </p:spPr>
          <p:txBody>
            <a:bodyPr/>
            <a:lstStyle/>
            <a:p/>
          </p:txBody>
        </p:sp>
        <p:sp>
          <p:nvSpPr>
            <p:cNvPr id="38" name="pl38"/>
            <p:cNvSpPr/>
            <p:nvPr/>
          </p:nvSpPr>
          <p:spPr>
            <a:xfrm>
              <a:off x="2345525" y="1965225"/>
              <a:ext cx="4761003" cy="1843353"/>
            </a:xfrm>
            <a:custGeom>
              <a:avLst/>
              <a:pathLst>
                <a:path w="4761003" h="1843353">
                  <a:moveTo>
                    <a:pt x="0" y="0"/>
                  </a:moveTo>
                  <a:lnTo>
                    <a:pt x="48090" y="108"/>
                  </a:lnTo>
                  <a:lnTo>
                    <a:pt x="96181" y="235"/>
                  </a:lnTo>
                  <a:lnTo>
                    <a:pt x="144272" y="385"/>
                  </a:lnTo>
                  <a:lnTo>
                    <a:pt x="192363" y="561"/>
                  </a:lnTo>
                  <a:lnTo>
                    <a:pt x="240454" y="768"/>
                  </a:lnTo>
                  <a:lnTo>
                    <a:pt x="288545" y="1011"/>
                  </a:lnTo>
                  <a:lnTo>
                    <a:pt x="336636" y="1297"/>
                  </a:lnTo>
                  <a:lnTo>
                    <a:pt x="384727" y="1633"/>
                  </a:lnTo>
                  <a:lnTo>
                    <a:pt x="432818" y="2027"/>
                  </a:lnTo>
                  <a:lnTo>
                    <a:pt x="480909" y="2490"/>
                  </a:lnTo>
                  <a:lnTo>
                    <a:pt x="529000" y="3035"/>
                  </a:lnTo>
                  <a:lnTo>
                    <a:pt x="577091" y="3674"/>
                  </a:lnTo>
                  <a:lnTo>
                    <a:pt x="625182" y="4425"/>
                  </a:lnTo>
                  <a:lnTo>
                    <a:pt x="673273" y="5307"/>
                  </a:lnTo>
                  <a:lnTo>
                    <a:pt x="721364" y="6343"/>
                  </a:lnTo>
                  <a:lnTo>
                    <a:pt x="769455" y="7559"/>
                  </a:lnTo>
                  <a:lnTo>
                    <a:pt x="817546" y="8986"/>
                  </a:lnTo>
                  <a:lnTo>
                    <a:pt x="865637" y="10660"/>
                  </a:lnTo>
                  <a:lnTo>
                    <a:pt x="913727" y="12625"/>
                  </a:lnTo>
                  <a:lnTo>
                    <a:pt x="961818" y="14928"/>
                  </a:lnTo>
                  <a:lnTo>
                    <a:pt x="1009909" y="17628"/>
                  </a:lnTo>
                  <a:lnTo>
                    <a:pt x="1058000" y="20792"/>
                  </a:lnTo>
                  <a:lnTo>
                    <a:pt x="1106091" y="24496"/>
                  </a:lnTo>
                  <a:lnTo>
                    <a:pt x="1154182" y="28831"/>
                  </a:lnTo>
                  <a:lnTo>
                    <a:pt x="1202273" y="33900"/>
                  </a:lnTo>
                  <a:lnTo>
                    <a:pt x="1250364" y="39823"/>
                  </a:lnTo>
                  <a:lnTo>
                    <a:pt x="1298455" y="46734"/>
                  </a:lnTo>
                  <a:lnTo>
                    <a:pt x="1346546" y="54791"/>
                  </a:lnTo>
                  <a:lnTo>
                    <a:pt x="1394637" y="64169"/>
                  </a:lnTo>
                  <a:lnTo>
                    <a:pt x="1442728" y="75067"/>
                  </a:lnTo>
                  <a:lnTo>
                    <a:pt x="1490819" y="87708"/>
                  </a:lnTo>
                  <a:lnTo>
                    <a:pt x="1538910" y="102336"/>
                  </a:lnTo>
                  <a:lnTo>
                    <a:pt x="1587001" y="119222"/>
                  </a:lnTo>
                  <a:lnTo>
                    <a:pt x="1635092" y="138656"/>
                  </a:lnTo>
                  <a:lnTo>
                    <a:pt x="1683183" y="160947"/>
                  </a:lnTo>
                  <a:lnTo>
                    <a:pt x="1731274" y="186413"/>
                  </a:lnTo>
                  <a:lnTo>
                    <a:pt x="1779364" y="215379"/>
                  </a:lnTo>
                  <a:lnTo>
                    <a:pt x="1827455" y="248157"/>
                  </a:lnTo>
                  <a:lnTo>
                    <a:pt x="1875546" y="285037"/>
                  </a:lnTo>
                  <a:lnTo>
                    <a:pt x="1923637" y="326264"/>
                  </a:lnTo>
                  <a:lnTo>
                    <a:pt x="1971728" y="372019"/>
                  </a:lnTo>
                  <a:lnTo>
                    <a:pt x="2019819" y="422393"/>
                  </a:lnTo>
                  <a:lnTo>
                    <a:pt x="2067910" y="477366"/>
                  </a:lnTo>
                  <a:lnTo>
                    <a:pt x="2116001" y="536782"/>
                  </a:lnTo>
                  <a:lnTo>
                    <a:pt x="2164092" y="600336"/>
                  </a:lnTo>
                  <a:lnTo>
                    <a:pt x="2212183" y="667565"/>
                  </a:lnTo>
                  <a:lnTo>
                    <a:pt x="2260274" y="737848"/>
                  </a:lnTo>
                  <a:lnTo>
                    <a:pt x="2308365" y="810427"/>
                  </a:lnTo>
                  <a:lnTo>
                    <a:pt x="2356456" y="884432"/>
                  </a:lnTo>
                  <a:lnTo>
                    <a:pt x="2404547" y="958920"/>
                  </a:lnTo>
                  <a:lnTo>
                    <a:pt x="2452638" y="1032925"/>
                  </a:lnTo>
                  <a:lnTo>
                    <a:pt x="2500729" y="1105504"/>
                  </a:lnTo>
                  <a:lnTo>
                    <a:pt x="2548820" y="1175788"/>
                  </a:lnTo>
                  <a:lnTo>
                    <a:pt x="2596911" y="1243016"/>
                  </a:lnTo>
                  <a:lnTo>
                    <a:pt x="2645001" y="1306570"/>
                  </a:lnTo>
                  <a:lnTo>
                    <a:pt x="2693092" y="1365986"/>
                  </a:lnTo>
                  <a:lnTo>
                    <a:pt x="2741183" y="1420959"/>
                  </a:lnTo>
                  <a:lnTo>
                    <a:pt x="2789274" y="1471333"/>
                  </a:lnTo>
                  <a:lnTo>
                    <a:pt x="2837365" y="1517088"/>
                  </a:lnTo>
                  <a:lnTo>
                    <a:pt x="2885456" y="1558315"/>
                  </a:lnTo>
                  <a:lnTo>
                    <a:pt x="2933547" y="1595195"/>
                  </a:lnTo>
                  <a:lnTo>
                    <a:pt x="2981638" y="1627973"/>
                  </a:lnTo>
                  <a:lnTo>
                    <a:pt x="3029729" y="1656939"/>
                  </a:lnTo>
                  <a:lnTo>
                    <a:pt x="3077820" y="1682405"/>
                  </a:lnTo>
                  <a:lnTo>
                    <a:pt x="3125911" y="1704696"/>
                  </a:lnTo>
                  <a:lnTo>
                    <a:pt x="3174002" y="1724130"/>
                  </a:lnTo>
                  <a:lnTo>
                    <a:pt x="3222093" y="1741016"/>
                  </a:lnTo>
                  <a:lnTo>
                    <a:pt x="3270184" y="1755644"/>
                  </a:lnTo>
                  <a:lnTo>
                    <a:pt x="3318275" y="1768285"/>
                  </a:lnTo>
                  <a:lnTo>
                    <a:pt x="3366366" y="1779183"/>
                  </a:lnTo>
                  <a:lnTo>
                    <a:pt x="3414457" y="1788561"/>
                  </a:lnTo>
                  <a:lnTo>
                    <a:pt x="3462548" y="1796618"/>
                  </a:lnTo>
                  <a:lnTo>
                    <a:pt x="3510638" y="1803529"/>
                  </a:lnTo>
                  <a:lnTo>
                    <a:pt x="3558729" y="1809452"/>
                  </a:lnTo>
                  <a:lnTo>
                    <a:pt x="3606820" y="1814521"/>
                  </a:lnTo>
                  <a:lnTo>
                    <a:pt x="3654911" y="1818856"/>
                  </a:lnTo>
                  <a:lnTo>
                    <a:pt x="3703002" y="1822561"/>
                  </a:lnTo>
                  <a:lnTo>
                    <a:pt x="3751093" y="1825724"/>
                  </a:lnTo>
                  <a:lnTo>
                    <a:pt x="3799184" y="1828424"/>
                  </a:lnTo>
                  <a:lnTo>
                    <a:pt x="3847275" y="1830728"/>
                  </a:lnTo>
                  <a:lnTo>
                    <a:pt x="3895366" y="1832692"/>
                  </a:lnTo>
                  <a:lnTo>
                    <a:pt x="3943457" y="1834366"/>
                  </a:lnTo>
                  <a:lnTo>
                    <a:pt x="3991548" y="1835793"/>
                  </a:lnTo>
                  <a:lnTo>
                    <a:pt x="4039639" y="1837009"/>
                  </a:lnTo>
                  <a:lnTo>
                    <a:pt x="4087730" y="1838045"/>
                  </a:lnTo>
                  <a:lnTo>
                    <a:pt x="4135821" y="1838927"/>
                  </a:lnTo>
                  <a:lnTo>
                    <a:pt x="4183912" y="1839678"/>
                  </a:lnTo>
                  <a:lnTo>
                    <a:pt x="4232003" y="1840317"/>
                  </a:lnTo>
                  <a:lnTo>
                    <a:pt x="4280094" y="1840862"/>
                  </a:lnTo>
                  <a:lnTo>
                    <a:pt x="4328185" y="1841325"/>
                  </a:lnTo>
                  <a:lnTo>
                    <a:pt x="4376275" y="1841719"/>
                  </a:lnTo>
                  <a:lnTo>
                    <a:pt x="4424366" y="1842055"/>
                  </a:lnTo>
                  <a:lnTo>
                    <a:pt x="4472457" y="1842341"/>
                  </a:lnTo>
                  <a:lnTo>
                    <a:pt x="4520548" y="1842584"/>
                  </a:lnTo>
                  <a:lnTo>
                    <a:pt x="4568639" y="1842791"/>
                  </a:lnTo>
                  <a:lnTo>
                    <a:pt x="4616730" y="1842967"/>
                  </a:lnTo>
                  <a:lnTo>
                    <a:pt x="4664821" y="1843117"/>
                  </a:lnTo>
                  <a:lnTo>
                    <a:pt x="4712912" y="1843244"/>
                  </a:lnTo>
                  <a:lnTo>
                    <a:pt x="4761003" y="1843353"/>
                  </a:lnTo>
                </a:path>
              </a:pathLst>
            </a:custGeom>
            <a:ln w="40651" cap="flat">
              <a:solidFill>
                <a:srgbClr val="D3D3D3">
                  <a:alpha val="100000"/>
                </a:srgbClr>
              </a:solidFill>
              <a:prstDash val="solid"/>
              <a:round/>
            </a:ln>
          </p:spPr>
          <p:txBody>
            <a:bodyPr/>
            <a:lstStyle/>
            <a:p/>
          </p:txBody>
        </p:sp>
        <p:sp>
          <p:nvSpPr>
            <p:cNvPr id="39" name="pl39"/>
            <p:cNvSpPr/>
            <p:nvPr/>
          </p:nvSpPr>
          <p:spPr>
            <a:xfrm>
              <a:off x="2345525" y="3545860"/>
              <a:ext cx="4761003" cy="526672"/>
            </a:xfrm>
            <a:custGeom>
              <a:avLst/>
              <a:pathLst>
                <a:path w="4761003" h="526672">
                  <a:moveTo>
                    <a:pt x="0" y="0"/>
                  </a:moveTo>
                  <a:lnTo>
                    <a:pt x="48090" y="30"/>
                  </a:lnTo>
                  <a:lnTo>
                    <a:pt x="96181" y="67"/>
                  </a:lnTo>
                  <a:lnTo>
                    <a:pt x="144272" y="110"/>
                  </a:lnTo>
                  <a:lnTo>
                    <a:pt x="192363" y="160"/>
                  </a:lnTo>
                  <a:lnTo>
                    <a:pt x="240454" y="219"/>
                  </a:lnTo>
                  <a:lnTo>
                    <a:pt x="288545" y="289"/>
                  </a:lnTo>
                  <a:lnTo>
                    <a:pt x="336636" y="370"/>
                  </a:lnTo>
                  <a:lnTo>
                    <a:pt x="384727" y="466"/>
                  </a:lnTo>
                  <a:lnTo>
                    <a:pt x="432818" y="579"/>
                  </a:lnTo>
                  <a:lnTo>
                    <a:pt x="480909" y="711"/>
                  </a:lnTo>
                  <a:lnTo>
                    <a:pt x="529000" y="867"/>
                  </a:lnTo>
                  <a:lnTo>
                    <a:pt x="577091" y="1049"/>
                  </a:lnTo>
                  <a:lnTo>
                    <a:pt x="625182" y="1264"/>
                  </a:lnTo>
                  <a:lnTo>
                    <a:pt x="673273" y="1516"/>
                  </a:lnTo>
                  <a:lnTo>
                    <a:pt x="721364" y="1812"/>
                  </a:lnTo>
                  <a:lnTo>
                    <a:pt x="769455" y="2159"/>
                  </a:lnTo>
                  <a:lnTo>
                    <a:pt x="817546" y="2567"/>
                  </a:lnTo>
                  <a:lnTo>
                    <a:pt x="865637" y="3045"/>
                  </a:lnTo>
                  <a:lnTo>
                    <a:pt x="913727" y="3607"/>
                  </a:lnTo>
                  <a:lnTo>
                    <a:pt x="961818" y="4265"/>
                  </a:lnTo>
                  <a:lnTo>
                    <a:pt x="1009909" y="5036"/>
                  </a:lnTo>
                  <a:lnTo>
                    <a:pt x="1058000" y="5940"/>
                  </a:lnTo>
                  <a:lnTo>
                    <a:pt x="1106091" y="6999"/>
                  </a:lnTo>
                  <a:lnTo>
                    <a:pt x="1154182" y="8237"/>
                  </a:lnTo>
                  <a:lnTo>
                    <a:pt x="1202273" y="9685"/>
                  </a:lnTo>
                  <a:lnTo>
                    <a:pt x="1250364" y="11378"/>
                  </a:lnTo>
                  <a:lnTo>
                    <a:pt x="1298455" y="13352"/>
                  </a:lnTo>
                  <a:lnTo>
                    <a:pt x="1346546" y="15654"/>
                  </a:lnTo>
                  <a:lnTo>
                    <a:pt x="1394637" y="18334"/>
                  </a:lnTo>
                  <a:lnTo>
                    <a:pt x="1442728" y="21447"/>
                  </a:lnTo>
                  <a:lnTo>
                    <a:pt x="1490819" y="25059"/>
                  </a:lnTo>
                  <a:lnTo>
                    <a:pt x="1538910" y="29239"/>
                  </a:lnTo>
                  <a:lnTo>
                    <a:pt x="1587001" y="34063"/>
                  </a:lnTo>
                  <a:lnTo>
                    <a:pt x="1635092" y="39616"/>
                  </a:lnTo>
                  <a:lnTo>
                    <a:pt x="1683183" y="45984"/>
                  </a:lnTo>
                  <a:lnTo>
                    <a:pt x="1731274" y="53261"/>
                  </a:lnTo>
                  <a:lnTo>
                    <a:pt x="1779364" y="61536"/>
                  </a:lnTo>
                  <a:lnTo>
                    <a:pt x="1827455" y="70902"/>
                  </a:lnTo>
                  <a:lnTo>
                    <a:pt x="1875546" y="81439"/>
                  </a:lnTo>
                  <a:lnTo>
                    <a:pt x="1923637" y="93218"/>
                  </a:lnTo>
                  <a:lnTo>
                    <a:pt x="1971728" y="106291"/>
                  </a:lnTo>
                  <a:lnTo>
                    <a:pt x="2019819" y="120683"/>
                  </a:lnTo>
                  <a:lnTo>
                    <a:pt x="2067910" y="136390"/>
                  </a:lnTo>
                  <a:lnTo>
                    <a:pt x="2116001" y="153366"/>
                  </a:lnTo>
                  <a:lnTo>
                    <a:pt x="2164092" y="171524"/>
                  </a:lnTo>
                  <a:lnTo>
                    <a:pt x="2212183" y="190732"/>
                  </a:lnTo>
                  <a:lnTo>
                    <a:pt x="2260274" y="210813"/>
                  </a:lnTo>
                  <a:lnTo>
                    <a:pt x="2308365" y="231550"/>
                  </a:lnTo>
                  <a:lnTo>
                    <a:pt x="2356456" y="252694"/>
                  </a:lnTo>
                  <a:lnTo>
                    <a:pt x="2404547" y="273977"/>
                  </a:lnTo>
                  <a:lnTo>
                    <a:pt x="2452638" y="295121"/>
                  </a:lnTo>
                  <a:lnTo>
                    <a:pt x="2500729" y="315858"/>
                  </a:lnTo>
                  <a:lnTo>
                    <a:pt x="2548820" y="335939"/>
                  </a:lnTo>
                  <a:lnTo>
                    <a:pt x="2596911" y="355147"/>
                  </a:lnTo>
                  <a:lnTo>
                    <a:pt x="2645001" y="373305"/>
                  </a:lnTo>
                  <a:lnTo>
                    <a:pt x="2693092" y="390281"/>
                  </a:lnTo>
                  <a:lnTo>
                    <a:pt x="2741183" y="405988"/>
                  </a:lnTo>
                  <a:lnTo>
                    <a:pt x="2789274" y="420381"/>
                  </a:lnTo>
                  <a:lnTo>
                    <a:pt x="2837365" y="433453"/>
                  </a:lnTo>
                  <a:lnTo>
                    <a:pt x="2885456" y="445233"/>
                  </a:lnTo>
                  <a:lnTo>
                    <a:pt x="2933547" y="455770"/>
                  </a:lnTo>
                  <a:lnTo>
                    <a:pt x="2981638" y="465135"/>
                  </a:lnTo>
                  <a:lnTo>
                    <a:pt x="3029729" y="473411"/>
                  </a:lnTo>
                  <a:lnTo>
                    <a:pt x="3077820" y="480687"/>
                  </a:lnTo>
                  <a:lnTo>
                    <a:pt x="3125911" y="487056"/>
                  </a:lnTo>
                  <a:lnTo>
                    <a:pt x="3174002" y="492608"/>
                  </a:lnTo>
                  <a:lnTo>
                    <a:pt x="3222093" y="497433"/>
                  </a:lnTo>
                  <a:lnTo>
                    <a:pt x="3270184" y="501612"/>
                  </a:lnTo>
                  <a:lnTo>
                    <a:pt x="3318275" y="505224"/>
                  </a:lnTo>
                  <a:lnTo>
                    <a:pt x="3366366" y="508338"/>
                  </a:lnTo>
                  <a:lnTo>
                    <a:pt x="3414457" y="511017"/>
                  </a:lnTo>
                  <a:lnTo>
                    <a:pt x="3462548" y="513319"/>
                  </a:lnTo>
                  <a:lnTo>
                    <a:pt x="3510638" y="515294"/>
                  </a:lnTo>
                  <a:lnTo>
                    <a:pt x="3558729" y="516986"/>
                  </a:lnTo>
                  <a:lnTo>
                    <a:pt x="3606820" y="518434"/>
                  </a:lnTo>
                  <a:lnTo>
                    <a:pt x="3654911" y="519673"/>
                  </a:lnTo>
                  <a:lnTo>
                    <a:pt x="3703002" y="520731"/>
                  </a:lnTo>
                  <a:lnTo>
                    <a:pt x="3751093" y="521635"/>
                  </a:lnTo>
                  <a:lnTo>
                    <a:pt x="3799184" y="522407"/>
                  </a:lnTo>
                  <a:lnTo>
                    <a:pt x="3847275" y="523065"/>
                  </a:lnTo>
                  <a:lnTo>
                    <a:pt x="3895366" y="523626"/>
                  </a:lnTo>
                  <a:lnTo>
                    <a:pt x="3943457" y="524104"/>
                  </a:lnTo>
                  <a:lnTo>
                    <a:pt x="3991548" y="524512"/>
                  </a:lnTo>
                  <a:lnTo>
                    <a:pt x="4039639" y="524859"/>
                  </a:lnTo>
                  <a:lnTo>
                    <a:pt x="4087730" y="525155"/>
                  </a:lnTo>
                  <a:lnTo>
                    <a:pt x="4135821" y="525407"/>
                  </a:lnTo>
                  <a:lnTo>
                    <a:pt x="4183912" y="525622"/>
                  </a:lnTo>
                  <a:lnTo>
                    <a:pt x="4232003" y="525805"/>
                  </a:lnTo>
                  <a:lnTo>
                    <a:pt x="4280094" y="525960"/>
                  </a:lnTo>
                  <a:lnTo>
                    <a:pt x="4328185" y="526093"/>
                  </a:lnTo>
                  <a:lnTo>
                    <a:pt x="4376275" y="526205"/>
                  </a:lnTo>
                  <a:lnTo>
                    <a:pt x="4424366" y="526301"/>
                  </a:lnTo>
                  <a:lnTo>
                    <a:pt x="4472457" y="526383"/>
                  </a:lnTo>
                  <a:lnTo>
                    <a:pt x="4520548" y="526452"/>
                  </a:lnTo>
                  <a:lnTo>
                    <a:pt x="4568639" y="526511"/>
                  </a:lnTo>
                  <a:lnTo>
                    <a:pt x="4616730" y="526562"/>
                  </a:lnTo>
                  <a:lnTo>
                    <a:pt x="4664821" y="526604"/>
                  </a:lnTo>
                  <a:lnTo>
                    <a:pt x="4712912" y="526641"/>
                  </a:lnTo>
                  <a:lnTo>
                    <a:pt x="4761003" y="526672"/>
                  </a:lnTo>
                </a:path>
              </a:pathLst>
            </a:custGeom>
            <a:ln w="40651" cap="flat">
              <a:solidFill>
                <a:srgbClr val="D3D3D3">
                  <a:alpha val="100000"/>
                </a:srgbClr>
              </a:solidFill>
              <a:prstDash val="solid"/>
              <a:round/>
            </a:ln>
          </p:spPr>
          <p:txBody>
            <a:bodyPr/>
            <a:lstStyle/>
            <a:p/>
          </p:txBody>
        </p:sp>
        <p:sp>
          <p:nvSpPr>
            <p:cNvPr id="40" name="pt40"/>
            <p:cNvSpPr/>
            <p:nvPr/>
          </p:nvSpPr>
          <p:spPr>
            <a:xfrm>
              <a:off x="2259722" y="82475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1" name="pt41"/>
            <p:cNvSpPr/>
            <p:nvPr/>
          </p:nvSpPr>
          <p:spPr>
            <a:xfrm>
              <a:off x="2259722" y="1088264"/>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42" name="pt42"/>
            <p:cNvSpPr/>
            <p:nvPr/>
          </p:nvSpPr>
          <p:spPr>
            <a:xfrm>
              <a:off x="2259722" y="135177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3" name="pt43"/>
            <p:cNvSpPr/>
            <p:nvPr/>
          </p:nvSpPr>
          <p:spPr>
            <a:xfrm>
              <a:off x="2259722" y="161529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4" name="pt44"/>
            <p:cNvSpPr/>
            <p:nvPr/>
          </p:nvSpPr>
          <p:spPr>
            <a:xfrm>
              <a:off x="2259722" y="187880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5" name="pt45"/>
            <p:cNvSpPr/>
            <p:nvPr/>
          </p:nvSpPr>
          <p:spPr>
            <a:xfrm>
              <a:off x="2259722" y="214231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6" name="pt46"/>
            <p:cNvSpPr/>
            <p:nvPr/>
          </p:nvSpPr>
          <p:spPr>
            <a:xfrm>
              <a:off x="2259722" y="240582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2259722" y="266934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2259722" y="293285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2259722" y="319636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2259722" y="345988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2259722" y="372339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pt52"/>
            <p:cNvSpPr/>
            <p:nvPr/>
          </p:nvSpPr>
          <p:spPr>
            <a:xfrm>
              <a:off x="2259722" y="398690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259722" y="425041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2259722" y="451393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2259722" y="477744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2259722" y="504095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2259722" y="530447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2259722" y="556798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2259722" y="583149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7020725" y="824751"/>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1" name="pt61"/>
            <p:cNvSpPr/>
            <p:nvPr/>
          </p:nvSpPr>
          <p:spPr>
            <a:xfrm>
              <a:off x="7020725" y="108826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7020725" y="135177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7020725" y="161529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7020725" y="187880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7020725" y="214231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7020725" y="240582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7020725" y="266934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7020725" y="293285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7020725" y="319636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7020725" y="345988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7020725" y="372339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7020725" y="398690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7020725" y="425041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7020725" y="451393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7020725" y="477744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7020725" y="504095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7020725" y="530447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7020725" y="556798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7020725" y="583149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tx80"/>
            <p:cNvSpPr/>
            <p:nvPr/>
          </p:nvSpPr>
          <p:spPr>
            <a:xfrm>
              <a:off x="1873397" y="857129"/>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81" name="tx81"/>
            <p:cNvSpPr/>
            <p:nvPr/>
          </p:nvSpPr>
          <p:spPr>
            <a:xfrm>
              <a:off x="1728927" y="1091917"/>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82" name="tx82"/>
            <p:cNvSpPr/>
            <p:nvPr/>
          </p:nvSpPr>
          <p:spPr>
            <a:xfrm>
              <a:off x="1559968" y="1384154"/>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83" name="tx83"/>
            <p:cNvSpPr/>
            <p:nvPr/>
          </p:nvSpPr>
          <p:spPr>
            <a:xfrm>
              <a:off x="1664491" y="1620637"/>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84" name="tx84"/>
            <p:cNvSpPr/>
            <p:nvPr/>
          </p:nvSpPr>
          <p:spPr>
            <a:xfrm>
              <a:off x="1487768" y="1884149"/>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85" name="tx85"/>
            <p:cNvSpPr/>
            <p:nvPr/>
          </p:nvSpPr>
          <p:spPr>
            <a:xfrm>
              <a:off x="1873679" y="2172858"/>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86" name="tx86"/>
            <p:cNvSpPr/>
            <p:nvPr/>
          </p:nvSpPr>
          <p:spPr>
            <a:xfrm>
              <a:off x="1825405" y="2438206"/>
              <a:ext cx="361420"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Brazil</a:t>
              </a:r>
            </a:p>
          </p:txBody>
        </p:sp>
        <p:sp>
          <p:nvSpPr>
            <p:cNvPr id="87" name="tx87"/>
            <p:cNvSpPr/>
            <p:nvPr/>
          </p:nvSpPr>
          <p:spPr>
            <a:xfrm>
              <a:off x="1632450" y="2701719"/>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88" name="tx88"/>
            <p:cNvSpPr/>
            <p:nvPr/>
          </p:nvSpPr>
          <p:spPr>
            <a:xfrm>
              <a:off x="1736761" y="2936507"/>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89" name="tx89"/>
            <p:cNvSpPr/>
            <p:nvPr/>
          </p:nvSpPr>
          <p:spPr>
            <a:xfrm>
              <a:off x="1584458" y="3200020"/>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90" name="tx90"/>
            <p:cNvSpPr/>
            <p:nvPr/>
          </p:nvSpPr>
          <p:spPr>
            <a:xfrm>
              <a:off x="1592221" y="3492258"/>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a:t>
              </a:r>
            </a:p>
          </p:txBody>
        </p:sp>
        <p:sp>
          <p:nvSpPr>
            <p:cNvPr id="91" name="tx91"/>
            <p:cNvSpPr/>
            <p:nvPr/>
          </p:nvSpPr>
          <p:spPr>
            <a:xfrm>
              <a:off x="1359320" y="3728740"/>
              <a:ext cx="827505"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Mozambique</a:t>
              </a:r>
            </a:p>
          </p:txBody>
        </p:sp>
        <p:sp>
          <p:nvSpPr>
            <p:cNvPr id="92" name="tx92"/>
            <p:cNvSpPr/>
            <p:nvPr/>
          </p:nvSpPr>
          <p:spPr>
            <a:xfrm>
              <a:off x="1423403" y="3988794"/>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93" name="tx93"/>
            <p:cNvSpPr/>
            <p:nvPr/>
          </p:nvSpPr>
          <p:spPr>
            <a:xfrm>
              <a:off x="1664632" y="4280961"/>
              <a:ext cx="52219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a:t>
              </a:r>
            </a:p>
          </p:txBody>
        </p:sp>
        <p:sp>
          <p:nvSpPr>
            <p:cNvPr id="94" name="tx94"/>
            <p:cNvSpPr/>
            <p:nvPr/>
          </p:nvSpPr>
          <p:spPr>
            <a:xfrm>
              <a:off x="1728998" y="4546309"/>
              <a:ext cx="45782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a:t>
              </a:r>
            </a:p>
          </p:txBody>
        </p:sp>
        <p:sp>
          <p:nvSpPr>
            <p:cNvPr id="95" name="tx95"/>
            <p:cNvSpPr/>
            <p:nvPr/>
          </p:nvSpPr>
          <p:spPr>
            <a:xfrm>
              <a:off x="1391432" y="4781098"/>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96" name="tx96"/>
            <p:cNvSpPr/>
            <p:nvPr/>
          </p:nvSpPr>
          <p:spPr>
            <a:xfrm>
              <a:off x="1511976" y="5071500"/>
              <a:ext cx="674849"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Cameroon</a:t>
              </a:r>
            </a:p>
          </p:txBody>
        </p:sp>
        <p:sp>
          <p:nvSpPr>
            <p:cNvPr id="97" name="tx97"/>
            <p:cNvSpPr/>
            <p:nvPr/>
          </p:nvSpPr>
          <p:spPr>
            <a:xfrm>
              <a:off x="1785247" y="5338542"/>
              <a:ext cx="401578"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DPRK</a:t>
              </a:r>
            </a:p>
          </p:txBody>
        </p:sp>
        <p:sp>
          <p:nvSpPr>
            <p:cNvPr id="98" name="tx98"/>
            <p:cNvSpPr/>
            <p:nvPr/>
          </p:nvSpPr>
          <p:spPr>
            <a:xfrm>
              <a:off x="1841284" y="5598526"/>
              <a:ext cx="345540"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Chad</a:t>
              </a:r>
            </a:p>
          </p:txBody>
        </p:sp>
        <p:sp>
          <p:nvSpPr>
            <p:cNvPr id="99" name="tx99"/>
            <p:cNvSpPr/>
            <p:nvPr/>
          </p:nvSpPr>
          <p:spPr>
            <a:xfrm>
              <a:off x="1592433" y="5863874"/>
              <a:ext cx="594392"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Viet Nam</a:t>
              </a:r>
            </a:p>
          </p:txBody>
        </p:sp>
        <p:sp>
          <p:nvSpPr>
            <p:cNvPr id="100" name="tx100"/>
            <p:cNvSpPr/>
            <p:nvPr/>
          </p:nvSpPr>
          <p:spPr>
            <a:xfrm>
              <a:off x="7265229" y="828404"/>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101" name="tx101"/>
            <p:cNvSpPr/>
            <p:nvPr/>
          </p:nvSpPr>
          <p:spPr>
            <a:xfrm>
              <a:off x="7265229" y="1120641"/>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102" name="tx102"/>
            <p:cNvSpPr/>
            <p:nvPr/>
          </p:nvSpPr>
          <p:spPr>
            <a:xfrm>
              <a:off x="7265229" y="1382319"/>
              <a:ext cx="417952"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Sudan</a:t>
              </a:r>
            </a:p>
          </p:txBody>
        </p:sp>
        <p:sp>
          <p:nvSpPr>
            <p:cNvPr id="103" name="tx103"/>
            <p:cNvSpPr/>
            <p:nvPr/>
          </p:nvSpPr>
          <p:spPr>
            <a:xfrm>
              <a:off x="7265229" y="1645832"/>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104" name="tx104"/>
            <p:cNvSpPr/>
            <p:nvPr/>
          </p:nvSpPr>
          <p:spPr>
            <a:xfrm>
              <a:off x="7265229" y="1884149"/>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105" name="tx105"/>
            <p:cNvSpPr/>
            <p:nvPr/>
          </p:nvSpPr>
          <p:spPr>
            <a:xfrm>
              <a:off x="7265229" y="2174693"/>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106" name="tx106"/>
            <p:cNvSpPr/>
            <p:nvPr/>
          </p:nvSpPr>
          <p:spPr>
            <a:xfrm>
              <a:off x="7265229" y="2438206"/>
              <a:ext cx="45796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Yemen</a:t>
              </a:r>
            </a:p>
          </p:txBody>
        </p:sp>
        <p:sp>
          <p:nvSpPr>
            <p:cNvPr id="107" name="tx107"/>
            <p:cNvSpPr/>
            <p:nvPr/>
          </p:nvSpPr>
          <p:spPr>
            <a:xfrm>
              <a:off x="7265229" y="2671230"/>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108" name="tx108"/>
            <p:cNvSpPr/>
            <p:nvPr/>
          </p:nvSpPr>
          <p:spPr>
            <a:xfrm>
              <a:off x="7265229" y="2936507"/>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109" name="tx109"/>
            <p:cNvSpPr/>
            <p:nvPr/>
          </p:nvSpPr>
          <p:spPr>
            <a:xfrm>
              <a:off x="7265229" y="3228745"/>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110" name="tx110"/>
            <p:cNvSpPr/>
            <p:nvPr/>
          </p:nvSpPr>
          <p:spPr>
            <a:xfrm>
              <a:off x="7265229" y="3492258"/>
              <a:ext cx="45782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a:t>
              </a:r>
            </a:p>
          </p:txBody>
        </p:sp>
        <p:sp>
          <p:nvSpPr>
            <p:cNvPr id="111" name="tx111"/>
            <p:cNvSpPr/>
            <p:nvPr/>
          </p:nvSpPr>
          <p:spPr>
            <a:xfrm>
              <a:off x="7265229" y="3728740"/>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112" name="tx112"/>
            <p:cNvSpPr/>
            <p:nvPr/>
          </p:nvSpPr>
          <p:spPr>
            <a:xfrm>
              <a:off x="7265229" y="4019283"/>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a:t>
              </a:r>
            </a:p>
          </p:txBody>
        </p:sp>
        <p:sp>
          <p:nvSpPr>
            <p:cNvPr id="113" name="tx113"/>
            <p:cNvSpPr/>
            <p:nvPr/>
          </p:nvSpPr>
          <p:spPr>
            <a:xfrm>
              <a:off x="7265229" y="4254072"/>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114" name="tx114"/>
            <p:cNvSpPr/>
            <p:nvPr/>
          </p:nvSpPr>
          <p:spPr>
            <a:xfrm>
              <a:off x="7265229" y="4544474"/>
              <a:ext cx="787347"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South Africa</a:t>
              </a:r>
            </a:p>
          </p:txBody>
        </p:sp>
        <p:sp>
          <p:nvSpPr>
            <p:cNvPr id="115" name="tx115"/>
            <p:cNvSpPr/>
            <p:nvPr/>
          </p:nvSpPr>
          <p:spPr>
            <a:xfrm>
              <a:off x="7265229" y="4807987"/>
              <a:ext cx="37765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China</a:t>
              </a:r>
            </a:p>
          </p:txBody>
        </p:sp>
        <p:sp>
          <p:nvSpPr>
            <p:cNvPr id="116" name="tx116"/>
            <p:cNvSpPr/>
            <p:nvPr/>
          </p:nvSpPr>
          <p:spPr>
            <a:xfrm>
              <a:off x="7265229" y="5073335"/>
              <a:ext cx="361420"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Brazil</a:t>
              </a:r>
            </a:p>
          </p:txBody>
        </p:sp>
        <p:sp>
          <p:nvSpPr>
            <p:cNvPr id="117" name="tx117"/>
            <p:cNvSpPr/>
            <p:nvPr/>
          </p:nvSpPr>
          <p:spPr>
            <a:xfrm>
              <a:off x="7265229" y="5308123"/>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118" name="tx118"/>
            <p:cNvSpPr/>
            <p:nvPr/>
          </p:nvSpPr>
          <p:spPr>
            <a:xfrm>
              <a:off x="7265229" y="5598526"/>
              <a:ext cx="806897"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Cote d'Ivoire</a:t>
              </a:r>
            </a:p>
          </p:txBody>
        </p:sp>
        <p:sp>
          <p:nvSpPr>
            <p:cNvPr id="119" name="tx119"/>
            <p:cNvSpPr/>
            <p:nvPr/>
          </p:nvSpPr>
          <p:spPr>
            <a:xfrm>
              <a:off x="7265229" y="5862039"/>
              <a:ext cx="674849"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Cameroon</a:t>
              </a:r>
            </a:p>
          </p:txBody>
        </p:sp>
        <p:sp>
          <p:nvSpPr>
            <p:cNvPr id="120" name="tx120"/>
            <p:cNvSpPr/>
            <p:nvPr/>
          </p:nvSpPr>
          <p:spPr>
            <a:xfrm>
              <a:off x="570259" y="870227"/>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21" name="tx121"/>
            <p:cNvSpPr/>
            <p:nvPr/>
          </p:nvSpPr>
          <p:spPr>
            <a:xfrm>
              <a:off x="570259" y="1133740"/>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22" name="tx122"/>
            <p:cNvSpPr/>
            <p:nvPr/>
          </p:nvSpPr>
          <p:spPr>
            <a:xfrm>
              <a:off x="570259" y="139583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23" name="tx123"/>
            <p:cNvSpPr/>
            <p:nvPr/>
          </p:nvSpPr>
          <p:spPr>
            <a:xfrm>
              <a:off x="570259" y="1661093"/>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24" name="tx124"/>
            <p:cNvSpPr/>
            <p:nvPr/>
          </p:nvSpPr>
          <p:spPr>
            <a:xfrm>
              <a:off x="570259" y="192433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25" name="tx125"/>
            <p:cNvSpPr/>
            <p:nvPr/>
          </p:nvSpPr>
          <p:spPr>
            <a:xfrm>
              <a:off x="570259" y="218642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26" name="tx126"/>
            <p:cNvSpPr/>
            <p:nvPr/>
          </p:nvSpPr>
          <p:spPr>
            <a:xfrm>
              <a:off x="570259" y="2452669"/>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27" name="tx127"/>
            <p:cNvSpPr/>
            <p:nvPr/>
          </p:nvSpPr>
          <p:spPr>
            <a:xfrm>
              <a:off x="570259" y="271345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28" name="tx128"/>
            <p:cNvSpPr/>
            <p:nvPr/>
          </p:nvSpPr>
          <p:spPr>
            <a:xfrm>
              <a:off x="570259" y="297696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29" name="tx129"/>
            <p:cNvSpPr/>
            <p:nvPr/>
          </p:nvSpPr>
          <p:spPr>
            <a:xfrm>
              <a:off x="508103" y="32404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30" name="tx130"/>
            <p:cNvSpPr/>
            <p:nvPr/>
          </p:nvSpPr>
          <p:spPr>
            <a:xfrm>
              <a:off x="508103" y="35053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31" name="tx131"/>
            <p:cNvSpPr/>
            <p:nvPr/>
          </p:nvSpPr>
          <p:spPr>
            <a:xfrm>
              <a:off x="508103" y="376886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32" name="tx132"/>
            <p:cNvSpPr/>
            <p:nvPr/>
          </p:nvSpPr>
          <p:spPr>
            <a:xfrm>
              <a:off x="508103" y="40309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33" name="tx133"/>
            <p:cNvSpPr/>
            <p:nvPr/>
          </p:nvSpPr>
          <p:spPr>
            <a:xfrm>
              <a:off x="508103" y="42958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34" name="tx134"/>
            <p:cNvSpPr/>
            <p:nvPr/>
          </p:nvSpPr>
          <p:spPr>
            <a:xfrm>
              <a:off x="508103" y="455804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35" name="tx135"/>
            <p:cNvSpPr/>
            <p:nvPr/>
          </p:nvSpPr>
          <p:spPr>
            <a:xfrm>
              <a:off x="508103" y="482155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36" name="tx136"/>
            <p:cNvSpPr/>
            <p:nvPr/>
          </p:nvSpPr>
          <p:spPr>
            <a:xfrm>
              <a:off x="508103" y="508643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37" name="tx137"/>
            <p:cNvSpPr/>
            <p:nvPr/>
          </p:nvSpPr>
          <p:spPr>
            <a:xfrm>
              <a:off x="508103" y="534858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38" name="tx138"/>
            <p:cNvSpPr/>
            <p:nvPr/>
          </p:nvSpPr>
          <p:spPr>
            <a:xfrm>
              <a:off x="508103" y="561209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39" name="tx139"/>
            <p:cNvSpPr/>
            <p:nvPr/>
          </p:nvSpPr>
          <p:spPr>
            <a:xfrm>
              <a:off x="508103" y="587560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40" name="tx140"/>
            <p:cNvSpPr/>
            <p:nvPr/>
          </p:nvSpPr>
          <p:spPr>
            <a:xfrm>
              <a:off x="2190136" y="622815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1" name="tx141"/>
            <p:cNvSpPr/>
            <p:nvPr/>
          </p:nvSpPr>
          <p:spPr>
            <a:xfrm>
              <a:off x="6951140" y="622815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695044" y="401542"/>
              <a:ext cx="3830344"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IA2030 top 20 zero-dose countries rank, 2021-2024</a:t>
              </a:r>
            </a:p>
          </p:txBody>
        </p:sp>
        <p:sp>
          <p:nvSpPr>
            <p:cNvPr id="143" name="tx143"/>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20 countries were prioritised in the context of the Immunization Agenda 2030 (IA2030), based on their number of zero-dose children in 2021. This chart compares the ranking of the top 20 countries in 2021 and 2024. Rank 1 indicates the country with the highest absolute number of zero-dose children.
Nigeria was in the top 20 zero-dose countries in 2021 and 2024.</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179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308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5438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7567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96963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1825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39546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6083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8212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0342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2471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4600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6729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8858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0987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31168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52460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7375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9504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1633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53762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5891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2737948" y="2182694"/>
              <a:ext cx="4155057" cy="425684"/>
            </a:xfrm>
            <a:custGeom>
              <a:avLst/>
              <a:pathLst>
                <a:path w="4155057" h="425684">
                  <a:moveTo>
                    <a:pt x="0" y="425684"/>
                  </a:moveTo>
                  <a:lnTo>
                    <a:pt x="13990" y="425684"/>
                  </a:lnTo>
                  <a:lnTo>
                    <a:pt x="27980" y="425684"/>
                  </a:lnTo>
                  <a:lnTo>
                    <a:pt x="41970" y="425684"/>
                  </a:lnTo>
                  <a:lnTo>
                    <a:pt x="55960" y="425684"/>
                  </a:lnTo>
                  <a:lnTo>
                    <a:pt x="69950" y="425684"/>
                  </a:lnTo>
                  <a:lnTo>
                    <a:pt x="83940" y="425684"/>
                  </a:lnTo>
                  <a:lnTo>
                    <a:pt x="97930" y="425684"/>
                  </a:lnTo>
                  <a:lnTo>
                    <a:pt x="111920" y="425684"/>
                  </a:lnTo>
                  <a:lnTo>
                    <a:pt x="125910" y="425684"/>
                  </a:lnTo>
                  <a:lnTo>
                    <a:pt x="139900" y="425684"/>
                  </a:lnTo>
                  <a:lnTo>
                    <a:pt x="153891" y="425684"/>
                  </a:lnTo>
                  <a:lnTo>
                    <a:pt x="167881" y="425684"/>
                  </a:lnTo>
                  <a:lnTo>
                    <a:pt x="181871" y="425684"/>
                  </a:lnTo>
                  <a:lnTo>
                    <a:pt x="195861" y="425684"/>
                  </a:lnTo>
                  <a:lnTo>
                    <a:pt x="209851" y="425684"/>
                  </a:lnTo>
                  <a:lnTo>
                    <a:pt x="223841" y="425684"/>
                  </a:lnTo>
                  <a:lnTo>
                    <a:pt x="237831" y="425684"/>
                  </a:lnTo>
                  <a:lnTo>
                    <a:pt x="251821" y="425684"/>
                  </a:lnTo>
                  <a:lnTo>
                    <a:pt x="265811" y="425684"/>
                  </a:lnTo>
                  <a:lnTo>
                    <a:pt x="279801" y="425684"/>
                  </a:lnTo>
                  <a:lnTo>
                    <a:pt x="293791" y="425684"/>
                  </a:lnTo>
                  <a:lnTo>
                    <a:pt x="307782" y="425684"/>
                  </a:lnTo>
                  <a:lnTo>
                    <a:pt x="321772" y="425684"/>
                  </a:lnTo>
                  <a:lnTo>
                    <a:pt x="335762" y="425684"/>
                  </a:lnTo>
                  <a:lnTo>
                    <a:pt x="349752" y="425684"/>
                  </a:lnTo>
                  <a:lnTo>
                    <a:pt x="363742" y="425684"/>
                  </a:lnTo>
                  <a:lnTo>
                    <a:pt x="377732" y="425684"/>
                  </a:lnTo>
                  <a:lnTo>
                    <a:pt x="391722" y="425684"/>
                  </a:lnTo>
                  <a:lnTo>
                    <a:pt x="405712" y="425684"/>
                  </a:lnTo>
                  <a:lnTo>
                    <a:pt x="419702" y="425684"/>
                  </a:lnTo>
                  <a:lnTo>
                    <a:pt x="433692" y="425684"/>
                  </a:lnTo>
                  <a:lnTo>
                    <a:pt x="447682" y="425684"/>
                  </a:lnTo>
                  <a:lnTo>
                    <a:pt x="461673" y="425684"/>
                  </a:lnTo>
                  <a:lnTo>
                    <a:pt x="475663" y="425684"/>
                  </a:lnTo>
                  <a:lnTo>
                    <a:pt x="489653" y="425684"/>
                  </a:lnTo>
                  <a:lnTo>
                    <a:pt x="503643" y="425684"/>
                  </a:lnTo>
                  <a:lnTo>
                    <a:pt x="517633" y="425684"/>
                  </a:lnTo>
                  <a:lnTo>
                    <a:pt x="531623" y="425684"/>
                  </a:lnTo>
                  <a:lnTo>
                    <a:pt x="545613" y="425684"/>
                  </a:lnTo>
                  <a:lnTo>
                    <a:pt x="559603" y="425684"/>
                  </a:lnTo>
                  <a:lnTo>
                    <a:pt x="573593" y="425684"/>
                  </a:lnTo>
                  <a:lnTo>
                    <a:pt x="587583" y="425684"/>
                  </a:lnTo>
                  <a:lnTo>
                    <a:pt x="601574" y="425684"/>
                  </a:lnTo>
                  <a:lnTo>
                    <a:pt x="615564" y="425684"/>
                  </a:lnTo>
                  <a:lnTo>
                    <a:pt x="629554" y="425684"/>
                  </a:lnTo>
                  <a:lnTo>
                    <a:pt x="643544" y="425684"/>
                  </a:lnTo>
                  <a:lnTo>
                    <a:pt x="657534" y="425684"/>
                  </a:lnTo>
                  <a:lnTo>
                    <a:pt x="671524" y="425684"/>
                  </a:lnTo>
                  <a:lnTo>
                    <a:pt x="685514" y="425684"/>
                  </a:lnTo>
                  <a:lnTo>
                    <a:pt x="699504" y="425684"/>
                  </a:lnTo>
                  <a:lnTo>
                    <a:pt x="713494" y="425684"/>
                  </a:lnTo>
                  <a:lnTo>
                    <a:pt x="727484" y="425684"/>
                  </a:lnTo>
                  <a:lnTo>
                    <a:pt x="741474" y="425684"/>
                  </a:lnTo>
                  <a:lnTo>
                    <a:pt x="755465" y="425684"/>
                  </a:lnTo>
                  <a:lnTo>
                    <a:pt x="769455" y="425684"/>
                  </a:lnTo>
                  <a:lnTo>
                    <a:pt x="783445" y="425684"/>
                  </a:lnTo>
                  <a:lnTo>
                    <a:pt x="797435" y="425684"/>
                  </a:lnTo>
                  <a:lnTo>
                    <a:pt x="811425" y="425684"/>
                  </a:lnTo>
                  <a:lnTo>
                    <a:pt x="825415" y="425684"/>
                  </a:lnTo>
                  <a:lnTo>
                    <a:pt x="839405" y="425684"/>
                  </a:lnTo>
                  <a:lnTo>
                    <a:pt x="853395" y="425684"/>
                  </a:lnTo>
                  <a:lnTo>
                    <a:pt x="867385" y="425684"/>
                  </a:lnTo>
                  <a:lnTo>
                    <a:pt x="881375" y="425684"/>
                  </a:lnTo>
                  <a:lnTo>
                    <a:pt x="895365" y="425684"/>
                  </a:lnTo>
                  <a:lnTo>
                    <a:pt x="909356" y="425684"/>
                  </a:lnTo>
                  <a:lnTo>
                    <a:pt x="923346" y="425684"/>
                  </a:lnTo>
                  <a:lnTo>
                    <a:pt x="937336" y="425684"/>
                  </a:lnTo>
                  <a:lnTo>
                    <a:pt x="951326" y="425684"/>
                  </a:lnTo>
                  <a:lnTo>
                    <a:pt x="965316" y="425684"/>
                  </a:lnTo>
                  <a:lnTo>
                    <a:pt x="979306" y="425684"/>
                  </a:lnTo>
                  <a:lnTo>
                    <a:pt x="993296" y="425684"/>
                  </a:lnTo>
                  <a:lnTo>
                    <a:pt x="1007286" y="425684"/>
                  </a:lnTo>
                  <a:lnTo>
                    <a:pt x="1021276" y="425684"/>
                  </a:lnTo>
                  <a:lnTo>
                    <a:pt x="1035266" y="425684"/>
                  </a:lnTo>
                  <a:lnTo>
                    <a:pt x="1049256" y="425684"/>
                  </a:lnTo>
                  <a:lnTo>
                    <a:pt x="1063247" y="425684"/>
                  </a:lnTo>
                  <a:lnTo>
                    <a:pt x="1077237" y="425684"/>
                  </a:lnTo>
                  <a:lnTo>
                    <a:pt x="1091227" y="425684"/>
                  </a:lnTo>
                  <a:lnTo>
                    <a:pt x="1105217" y="425684"/>
                  </a:lnTo>
                  <a:lnTo>
                    <a:pt x="1119207" y="425684"/>
                  </a:lnTo>
                  <a:lnTo>
                    <a:pt x="1133197" y="425684"/>
                  </a:lnTo>
                  <a:lnTo>
                    <a:pt x="1147187" y="425684"/>
                  </a:lnTo>
                  <a:lnTo>
                    <a:pt x="1161177" y="425684"/>
                  </a:lnTo>
                  <a:lnTo>
                    <a:pt x="1175167" y="425684"/>
                  </a:lnTo>
                  <a:lnTo>
                    <a:pt x="1189157" y="425684"/>
                  </a:lnTo>
                  <a:lnTo>
                    <a:pt x="1203148" y="425684"/>
                  </a:lnTo>
                  <a:lnTo>
                    <a:pt x="1217138" y="425684"/>
                  </a:lnTo>
                  <a:lnTo>
                    <a:pt x="1231128" y="425684"/>
                  </a:lnTo>
                  <a:lnTo>
                    <a:pt x="1245118" y="425684"/>
                  </a:lnTo>
                  <a:lnTo>
                    <a:pt x="1259108" y="425684"/>
                  </a:lnTo>
                  <a:lnTo>
                    <a:pt x="1273098" y="425684"/>
                  </a:lnTo>
                  <a:lnTo>
                    <a:pt x="1287088" y="425684"/>
                  </a:lnTo>
                  <a:lnTo>
                    <a:pt x="1301078" y="425684"/>
                  </a:lnTo>
                  <a:lnTo>
                    <a:pt x="1315068" y="425684"/>
                  </a:lnTo>
                  <a:lnTo>
                    <a:pt x="1329058" y="425684"/>
                  </a:lnTo>
                  <a:lnTo>
                    <a:pt x="1343048" y="425684"/>
                  </a:lnTo>
                  <a:lnTo>
                    <a:pt x="1357039" y="425684"/>
                  </a:lnTo>
                  <a:lnTo>
                    <a:pt x="1371029" y="425684"/>
                  </a:lnTo>
                  <a:lnTo>
                    <a:pt x="1385019" y="425684"/>
                  </a:lnTo>
                  <a:lnTo>
                    <a:pt x="1385019" y="425684"/>
                  </a:lnTo>
                  <a:lnTo>
                    <a:pt x="1399009" y="425684"/>
                  </a:lnTo>
                  <a:lnTo>
                    <a:pt x="1412999" y="425684"/>
                  </a:lnTo>
                  <a:lnTo>
                    <a:pt x="1426989" y="425684"/>
                  </a:lnTo>
                  <a:lnTo>
                    <a:pt x="1440979" y="425684"/>
                  </a:lnTo>
                  <a:lnTo>
                    <a:pt x="1454969" y="425684"/>
                  </a:lnTo>
                  <a:lnTo>
                    <a:pt x="1468959" y="425684"/>
                  </a:lnTo>
                  <a:lnTo>
                    <a:pt x="1482949" y="425684"/>
                  </a:lnTo>
                  <a:lnTo>
                    <a:pt x="1496939" y="425684"/>
                  </a:lnTo>
                  <a:lnTo>
                    <a:pt x="1510930" y="425684"/>
                  </a:lnTo>
                  <a:lnTo>
                    <a:pt x="1524920" y="425684"/>
                  </a:lnTo>
                  <a:lnTo>
                    <a:pt x="1538910" y="425684"/>
                  </a:lnTo>
                  <a:lnTo>
                    <a:pt x="1552900" y="425684"/>
                  </a:lnTo>
                  <a:lnTo>
                    <a:pt x="1566890" y="425684"/>
                  </a:lnTo>
                  <a:lnTo>
                    <a:pt x="1580880" y="425684"/>
                  </a:lnTo>
                  <a:lnTo>
                    <a:pt x="1594870" y="425684"/>
                  </a:lnTo>
                  <a:lnTo>
                    <a:pt x="1608860" y="425684"/>
                  </a:lnTo>
                  <a:lnTo>
                    <a:pt x="1622850" y="425684"/>
                  </a:lnTo>
                  <a:lnTo>
                    <a:pt x="1636840" y="425684"/>
                  </a:lnTo>
                  <a:lnTo>
                    <a:pt x="1650830" y="425684"/>
                  </a:lnTo>
                  <a:lnTo>
                    <a:pt x="1664821" y="425684"/>
                  </a:lnTo>
                  <a:lnTo>
                    <a:pt x="1678811" y="425684"/>
                  </a:lnTo>
                  <a:lnTo>
                    <a:pt x="1692801" y="425684"/>
                  </a:lnTo>
                  <a:lnTo>
                    <a:pt x="1706791" y="425684"/>
                  </a:lnTo>
                  <a:lnTo>
                    <a:pt x="1720781" y="425684"/>
                  </a:lnTo>
                  <a:lnTo>
                    <a:pt x="1734771" y="425684"/>
                  </a:lnTo>
                  <a:lnTo>
                    <a:pt x="1748761" y="425684"/>
                  </a:lnTo>
                  <a:lnTo>
                    <a:pt x="1762751" y="425684"/>
                  </a:lnTo>
                  <a:lnTo>
                    <a:pt x="1776741" y="425684"/>
                  </a:lnTo>
                  <a:lnTo>
                    <a:pt x="1790731" y="425684"/>
                  </a:lnTo>
                  <a:lnTo>
                    <a:pt x="1804722" y="425684"/>
                  </a:lnTo>
                  <a:lnTo>
                    <a:pt x="1818712" y="425684"/>
                  </a:lnTo>
                  <a:lnTo>
                    <a:pt x="1832702" y="425684"/>
                  </a:lnTo>
                  <a:lnTo>
                    <a:pt x="1846692" y="425684"/>
                  </a:lnTo>
                  <a:lnTo>
                    <a:pt x="1860682" y="425684"/>
                  </a:lnTo>
                  <a:lnTo>
                    <a:pt x="1874672" y="425684"/>
                  </a:lnTo>
                  <a:lnTo>
                    <a:pt x="1888662" y="425684"/>
                  </a:lnTo>
                  <a:lnTo>
                    <a:pt x="1902652" y="425684"/>
                  </a:lnTo>
                  <a:lnTo>
                    <a:pt x="1916642" y="425684"/>
                  </a:lnTo>
                  <a:lnTo>
                    <a:pt x="1930632" y="425684"/>
                  </a:lnTo>
                  <a:lnTo>
                    <a:pt x="1944622" y="425684"/>
                  </a:lnTo>
                  <a:lnTo>
                    <a:pt x="1958613" y="425684"/>
                  </a:lnTo>
                  <a:lnTo>
                    <a:pt x="1972603" y="425684"/>
                  </a:lnTo>
                  <a:lnTo>
                    <a:pt x="1986593" y="425684"/>
                  </a:lnTo>
                  <a:lnTo>
                    <a:pt x="2000583" y="425684"/>
                  </a:lnTo>
                  <a:lnTo>
                    <a:pt x="2014573" y="425684"/>
                  </a:lnTo>
                  <a:lnTo>
                    <a:pt x="2028563" y="425684"/>
                  </a:lnTo>
                  <a:lnTo>
                    <a:pt x="2042553" y="425684"/>
                  </a:lnTo>
                  <a:lnTo>
                    <a:pt x="2056543" y="425684"/>
                  </a:lnTo>
                  <a:lnTo>
                    <a:pt x="2070533" y="425684"/>
                  </a:lnTo>
                  <a:lnTo>
                    <a:pt x="2084523" y="425684"/>
                  </a:lnTo>
                  <a:lnTo>
                    <a:pt x="2098513" y="425684"/>
                  </a:lnTo>
                  <a:lnTo>
                    <a:pt x="2112504" y="425684"/>
                  </a:lnTo>
                  <a:lnTo>
                    <a:pt x="2126494" y="425684"/>
                  </a:lnTo>
                  <a:lnTo>
                    <a:pt x="2140484" y="425684"/>
                  </a:lnTo>
                  <a:lnTo>
                    <a:pt x="2154474" y="425684"/>
                  </a:lnTo>
                  <a:lnTo>
                    <a:pt x="2168464" y="425684"/>
                  </a:lnTo>
                  <a:lnTo>
                    <a:pt x="2182454" y="425684"/>
                  </a:lnTo>
                  <a:lnTo>
                    <a:pt x="2196444" y="425684"/>
                  </a:lnTo>
                  <a:lnTo>
                    <a:pt x="2210434" y="425684"/>
                  </a:lnTo>
                  <a:lnTo>
                    <a:pt x="2224424" y="425684"/>
                  </a:lnTo>
                  <a:lnTo>
                    <a:pt x="2238414" y="425684"/>
                  </a:lnTo>
                  <a:lnTo>
                    <a:pt x="2252404" y="425684"/>
                  </a:lnTo>
                  <a:lnTo>
                    <a:pt x="2266395" y="425684"/>
                  </a:lnTo>
                  <a:lnTo>
                    <a:pt x="2280385" y="425684"/>
                  </a:lnTo>
                  <a:lnTo>
                    <a:pt x="2294375" y="425684"/>
                  </a:lnTo>
                  <a:lnTo>
                    <a:pt x="2308365" y="425684"/>
                  </a:lnTo>
                  <a:lnTo>
                    <a:pt x="2322355" y="425684"/>
                  </a:lnTo>
                  <a:lnTo>
                    <a:pt x="2336345" y="425684"/>
                  </a:lnTo>
                  <a:lnTo>
                    <a:pt x="2350335" y="425684"/>
                  </a:lnTo>
                  <a:lnTo>
                    <a:pt x="2364325" y="425684"/>
                  </a:lnTo>
                  <a:lnTo>
                    <a:pt x="2378315" y="425684"/>
                  </a:lnTo>
                  <a:lnTo>
                    <a:pt x="2392305" y="425684"/>
                  </a:lnTo>
                  <a:lnTo>
                    <a:pt x="2406296" y="425684"/>
                  </a:lnTo>
                  <a:lnTo>
                    <a:pt x="2420286" y="425684"/>
                  </a:lnTo>
                  <a:lnTo>
                    <a:pt x="2434276" y="425684"/>
                  </a:lnTo>
                  <a:lnTo>
                    <a:pt x="2448266" y="425684"/>
                  </a:lnTo>
                  <a:lnTo>
                    <a:pt x="2462256" y="425684"/>
                  </a:lnTo>
                  <a:lnTo>
                    <a:pt x="2476246" y="425684"/>
                  </a:lnTo>
                  <a:lnTo>
                    <a:pt x="2490236" y="425684"/>
                  </a:lnTo>
                  <a:lnTo>
                    <a:pt x="2504226" y="425684"/>
                  </a:lnTo>
                  <a:lnTo>
                    <a:pt x="2518216" y="425684"/>
                  </a:lnTo>
                  <a:lnTo>
                    <a:pt x="2532206" y="425684"/>
                  </a:lnTo>
                  <a:lnTo>
                    <a:pt x="2546196" y="425684"/>
                  </a:lnTo>
                  <a:lnTo>
                    <a:pt x="2560187" y="425684"/>
                  </a:lnTo>
                  <a:lnTo>
                    <a:pt x="2574177" y="425684"/>
                  </a:lnTo>
                  <a:lnTo>
                    <a:pt x="2588167" y="425684"/>
                  </a:lnTo>
                  <a:lnTo>
                    <a:pt x="2602157" y="425684"/>
                  </a:lnTo>
                  <a:lnTo>
                    <a:pt x="2616147" y="425684"/>
                  </a:lnTo>
                  <a:lnTo>
                    <a:pt x="2630137" y="425684"/>
                  </a:lnTo>
                  <a:lnTo>
                    <a:pt x="2644127" y="425684"/>
                  </a:lnTo>
                  <a:lnTo>
                    <a:pt x="2658117" y="425684"/>
                  </a:lnTo>
                  <a:lnTo>
                    <a:pt x="2672107" y="425684"/>
                  </a:lnTo>
                  <a:lnTo>
                    <a:pt x="2686097" y="425684"/>
                  </a:lnTo>
                  <a:lnTo>
                    <a:pt x="2700087" y="425684"/>
                  </a:lnTo>
                  <a:lnTo>
                    <a:pt x="2714078" y="425684"/>
                  </a:lnTo>
                  <a:lnTo>
                    <a:pt x="2728068" y="425684"/>
                  </a:lnTo>
                  <a:lnTo>
                    <a:pt x="2742058" y="425684"/>
                  </a:lnTo>
                  <a:lnTo>
                    <a:pt x="2756048" y="425684"/>
                  </a:lnTo>
                  <a:lnTo>
                    <a:pt x="2770038" y="425684"/>
                  </a:lnTo>
                  <a:lnTo>
                    <a:pt x="2770038" y="425541"/>
                  </a:lnTo>
                  <a:lnTo>
                    <a:pt x="2784028" y="425516"/>
                  </a:lnTo>
                  <a:lnTo>
                    <a:pt x="2798018" y="425487"/>
                  </a:lnTo>
                  <a:lnTo>
                    <a:pt x="2812008" y="425452"/>
                  </a:lnTo>
                  <a:lnTo>
                    <a:pt x="2825998" y="425412"/>
                  </a:lnTo>
                  <a:lnTo>
                    <a:pt x="2839988" y="425364"/>
                  </a:lnTo>
                  <a:lnTo>
                    <a:pt x="2853978" y="425308"/>
                  </a:lnTo>
                  <a:lnTo>
                    <a:pt x="2867969" y="425242"/>
                  </a:lnTo>
                  <a:lnTo>
                    <a:pt x="2881959" y="425164"/>
                  </a:lnTo>
                  <a:lnTo>
                    <a:pt x="2895949" y="425073"/>
                  </a:lnTo>
                  <a:lnTo>
                    <a:pt x="2909939" y="424966"/>
                  </a:lnTo>
                  <a:lnTo>
                    <a:pt x="2923929" y="424841"/>
                  </a:lnTo>
                  <a:lnTo>
                    <a:pt x="2937919" y="424693"/>
                  </a:lnTo>
                  <a:lnTo>
                    <a:pt x="2951909" y="424520"/>
                  </a:lnTo>
                  <a:lnTo>
                    <a:pt x="2965899" y="424316"/>
                  </a:lnTo>
                  <a:lnTo>
                    <a:pt x="2979889" y="424077"/>
                  </a:lnTo>
                  <a:lnTo>
                    <a:pt x="2993879" y="423796"/>
                  </a:lnTo>
                  <a:lnTo>
                    <a:pt x="3007870" y="423467"/>
                  </a:lnTo>
                  <a:lnTo>
                    <a:pt x="3021860" y="423080"/>
                  </a:lnTo>
                  <a:lnTo>
                    <a:pt x="3035850" y="422627"/>
                  </a:lnTo>
                  <a:lnTo>
                    <a:pt x="3049840" y="422095"/>
                  </a:lnTo>
                  <a:lnTo>
                    <a:pt x="3063830" y="421472"/>
                  </a:lnTo>
                  <a:lnTo>
                    <a:pt x="3077820" y="420742"/>
                  </a:lnTo>
                  <a:lnTo>
                    <a:pt x="3091810" y="419886"/>
                  </a:lnTo>
                  <a:lnTo>
                    <a:pt x="3105800" y="418886"/>
                  </a:lnTo>
                  <a:lnTo>
                    <a:pt x="3119790" y="417715"/>
                  </a:lnTo>
                  <a:lnTo>
                    <a:pt x="3133780" y="416348"/>
                  </a:lnTo>
                  <a:lnTo>
                    <a:pt x="3147770" y="414753"/>
                  </a:lnTo>
                  <a:lnTo>
                    <a:pt x="3161761" y="412893"/>
                  </a:lnTo>
                  <a:lnTo>
                    <a:pt x="3175751" y="410728"/>
                  </a:lnTo>
                  <a:lnTo>
                    <a:pt x="3189741" y="408212"/>
                  </a:lnTo>
                  <a:lnTo>
                    <a:pt x="3203731" y="405294"/>
                  </a:lnTo>
                  <a:lnTo>
                    <a:pt x="3217721" y="401917"/>
                  </a:lnTo>
                  <a:lnTo>
                    <a:pt x="3231711" y="398019"/>
                  </a:lnTo>
                  <a:lnTo>
                    <a:pt x="3245701" y="393532"/>
                  </a:lnTo>
                  <a:lnTo>
                    <a:pt x="3259691" y="388386"/>
                  </a:lnTo>
                  <a:lnTo>
                    <a:pt x="3273681" y="382507"/>
                  </a:lnTo>
                  <a:lnTo>
                    <a:pt x="3287671" y="375821"/>
                  </a:lnTo>
                  <a:lnTo>
                    <a:pt x="3301661" y="368254"/>
                  </a:lnTo>
                  <a:lnTo>
                    <a:pt x="3315652" y="359740"/>
                  </a:lnTo>
                  <a:lnTo>
                    <a:pt x="3329642" y="350223"/>
                  </a:lnTo>
                  <a:lnTo>
                    <a:pt x="3343632" y="339660"/>
                  </a:lnTo>
                  <a:lnTo>
                    <a:pt x="3357622" y="328031"/>
                  </a:lnTo>
                  <a:lnTo>
                    <a:pt x="3371612" y="315340"/>
                  </a:lnTo>
                  <a:lnTo>
                    <a:pt x="3385602" y="301624"/>
                  </a:lnTo>
                  <a:lnTo>
                    <a:pt x="3399592" y="286952"/>
                  </a:lnTo>
                  <a:lnTo>
                    <a:pt x="3413582" y="271433"/>
                  </a:lnTo>
                  <a:lnTo>
                    <a:pt x="3427572" y="255208"/>
                  </a:lnTo>
                  <a:lnTo>
                    <a:pt x="3441562" y="238453"/>
                  </a:lnTo>
                  <a:lnTo>
                    <a:pt x="3455552" y="221368"/>
                  </a:lnTo>
                  <a:lnTo>
                    <a:pt x="3469543" y="204173"/>
                  </a:lnTo>
                  <a:lnTo>
                    <a:pt x="3483533" y="187088"/>
                  </a:lnTo>
                  <a:lnTo>
                    <a:pt x="3497523" y="170333"/>
                  </a:lnTo>
                  <a:lnTo>
                    <a:pt x="3511513" y="154108"/>
                  </a:lnTo>
                  <a:lnTo>
                    <a:pt x="3525503" y="138589"/>
                  </a:lnTo>
                  <a:lnTo>
                    <a:pt x="3539493" y="123917"/>
                  </a:lnTo>
                  <a:lnTo>
                    <a:pt x="3553483" y="110201"/>
                  </a:lnTo>
                  <a:lnTo>
                    <a:pt x="3567473" y="97510"/>
                  </a:lnTo>
                  <a:lnTo>
                    <a:pt x="3581463" y="85881"/>
                  </a:lnTo>
                  <a:lnTo>
                    <a:pt x="3595453" y="75318"/>
                  </a:lnTo>
                  <a:lnTo>
                    <a:pt x="3609444" y="65801"/>
                  </a:lnTo>
                  <a:lnTo>
                    <a:pt x="3623434" y="57287"/>
                  </a:lnTo>
                  <a:lnTo>
                    <a:pt x="3637424" y="49720"/>
                  </a:lnTo>
                  <a:lnTo>
                    <a:pt x="3651414" y="43034"/>
                  </a:lnTo>
                  <a:lnTo>
                    <a:pt x="3665404" y="37155"/>
                  </a:lnTo>
                  <a:lnTo>
                    <a:pt x="3679394" y="32009"/>
                  </a:lnTo>
                  <a:lnTo>
                    <a:pt x="3693384" y="27522"/>
                  </a:lnTo>
                  <a:lnTo>
                    <a:pt x="3707374" y="23624"/>
                  </a:lnTo>
                  <a:lnTo>
                    <a:pt x="3721364" y="20247"/>
                  </a:lnTo>
                  <a:lnTo>
                    <a:pt x="3735354" y="17329"/>
                  </a:lnTo>
                  <a:lnTo>
                    <a:pt x="3749344" y="14813"/>
                  </a:lnTo>
                  <a:lnTo>
                    <a:pt x="3763335" y="12648"/>
                  </a:lnTo>
                  <a:lnTo>
                    <a:pt x="3777325" y="10788"/>
                  </a:lnTo>
                  <a:lnTo>
                    <a:pt x="3791315" y="9193"/>
                  </a:lnTo>
                  <a:lnTo>
                    <a:pt x="3805305" y="7826"/>
                  </a:lnTo>
                  <a:lnTo>
                    <a:pt x="3819295" y="6655"/>
                  </a:lnTo>
                  <a:lnTo>
                    <a:pt x="3833285" y="5655"/>
                  </a:lnTo>
                  <a:lnTo>
                    <a:pt x="3847275" y="4799"/>
                  </a:lnTo>
                  <a:lnTo>
                    <a:pt x="3861265" y="4069"/>
                  </a:lnTo>
                  <a:lnTo>
                    <a:pt x="3875255" y="3446"/>
                  </a:lnTo>
                  <a:lnTo>
                    <a:pt x="3889245" y="2914"/>
                  </a:lnTo>
                  <a:lnTo>
                    <a:pt x="3903235" y="2461"/>
                  </a:lnTo>
                  <a:lnTo>
                    <a:pt x="3917226" y="2074"/>
                  </a:lnTo>
                  <a:lnTo>
                    <a:pt x="3931216" y="1745"/>
                  </a:lnTo>
                  <a:lnTo>
                    <a:pt x="3945206" y="1464"/>
                  </a:lnTo>
                  <a:lnTo>
                    <a:pt x="3959196" y="1225"/>
                  </a:lnTo>
                  <a:lnTo>
                    <a:pt x="3973186" y="1021"/>
                  </a:lnTo>
                  <a:lnTo>
                    <a:pt x="3987176" y="848"/>
                  </a:lnTo>
                  <a:lnTo>
                    <a:pt x="4001166" y="700"/>
                  </a:lnTo>
                  <a:lnTo>
                    <a:pt x="4015156" y="575"/>
                  </a:lnTo>
                  <a:lnTo>
                    <a:pt x="4029146" y="468"/>
                  </a:lnTo>
                  <a:lnTo>
                    <a:pt x="4043136" y="377"/>
                  </a:lnTo>
                  <a:lnTo>
                    <a:pt x="4057126" y="299"/>
                  </a:lnTo>
                  <a:lnTo>
                    <a:pt x="4071117" y="233"/>
                  </a:lnTo>
                  <a:lnTo>
                    <a:pt x="4085107" y="177"/>
                  </a:lnTo>
                  <a:lnTo>
                    <a:pt x="4099097" y="129"/>
                  </a:lnTo>
                  <a:lnTo>
                    <a:pt x="4113087" y="89"/>
                  </a:lnTo>
                  <a:lnTo>
                    <a:pt x="4127077" y="54"/>
                  </a:lnTo>
                  <a:lnTo>
                    <a:pt x="4141067" y="25"/>
                  </a:lnTo>
                  <a:lnTo>
                    <a:pt x="4155057" y="0"/>
                  </a:lnTo>
                </a:path>
              </a:pathLst>
            </a:custGeom>
            <a:ln w="40651" cap="flat">
              <a:solidFill>
                <a:srgbClr val="D3D3D3">
                  <a:alpha val="100000"/>
                </a:srgbClr>
              </a:solidFill>
              <a:prstDash val="solid"/>
              <a:round/>
            </a:ln>
          </p:spPr>
          <p:txBody>
            <a:bodyPr/>
            <a:lstStyle/>
            <a:p/>
          </p:txBody>
        </p:sp>
        <p:sp>
          <p:nvSpPr>
            <p:cNvPr id="29" name="pl29"/>
            <p:cNvSpPr/>
            <p:nvPr/>
          </p:nvSpPr>
          <p:spPr>
            <a:xfrm>
              <a:off x="2737948" y="3034278"/>
              <a:ext cx="4155057" cy="425684"/>
            </a:xfrm>
            <a:custGeom>
              <a:avLst/>
              <a:pathLst>
                <a:path w="4155057" h="425684">
                  <a:moveTo>
                    <a:pt x="0" y="425684"/>
                  </a:moveTo>
                  <a:lnTo>
                    <a:pt x="13990" y="425672"/>
                  </a:lnTo>
                  <a:lnTo>
                    <a:pt x="27980" y="425657"/>
                  </a:lnTo>
                  <a:lnTo>
                    <a:pt x="41970" y="425640"/>
                  </a:lnTo>
                  <a:lnTo>
                    <a:pt x="55960" y="425619"/>
                  </a:lnTo>
                  <a:lnTo>
                    <a:pt x="69950" y="425596"/>
                  </a:lnTo>
                  <a:lnTo>
                    <a:pt x="83940" y="425567"/>
                  </a:lnTo>
                  <a:lnTo>
                    <a:pt x="97930" y="425535"/>
                  </a:lnTo>
                  <a:lnTo>
                    <a:pt x="111920" y="425496"/>
                  </a:lnTo>
                  <a:lnTo>
                    <a:pt x="125910" y="425450"/>
                  </a:lnTo>
                  <a:lnTo>
                    <a:pt x="139900" y="425397"/>
                  </a:lnTo>
                  <a:lnTo>
                    <a:pt x="153891" y="425334"/>
                  </a:lnTo>
                  <a:lnTo>
                    <a:pt x="167881" y="425260"/>
                  </a:lnTo>
                  <a:lnTo>
                    <a:pt x="181871" y="425173"/>
                  </a:lnTo>
                  <a:lnTo>
                    <a:pt x="195861" y="425072"/>
                  </a:lnTo>
                  <a:lnTo>
                    <a:pt x="209851" y="424952"/>
                  </a:lnTo>
                  <a:lnTo>
                    <a:pt x="223841" y="424812"/>
                  </a:lnTo>
                  <a:lnTo>
                    <a:pt x="237831" y="424647"/>
                  </a:lnTo>
                  <a:lnTo>
                    <a:pt x="251821" y="424454"/>
                  </a:lnTo>
                  <a:lnTo>
                    <a:pt x="265811" y="424227"/>
                  </a:lnTo>
                  <a:lnTo>
                    <a:pt x="279801" y="423961"/>
                  </a:lnTo>
                  <a:lnTo>
                    <a:pt x="293791" y="423649"/>
                  </a:lnTo>
                  <a:lnTo>
                    <a:pt x="307782" y="423284"/>
                  </a:lnTo>
                  <a:lnTo>
                    <a:pt x="321772" y="422857"/>
                  </a:lnTo>
                  <a:lnTo>
                    <a:pt x="335762" y="422356"/>
                  </a:lnTo>
                  <a:lnTo>
                    <a:pt x="349752" y="421771"/>
                  </a:lnTo>
                  <a:lnTo>
                    <a:pt x="363742" y="421088"/>
                  </a:lnTo>
                  <a:lnTo>
                    <a:pt x="377732" y="420290"/>
                  </a:lnTo>
                  <a:lnTo>
                    <a:pt x="391722" y="419360"/>
                  </a:lnTo>
                  <a:lnTo>
                    <a:pt x="405712" y="418277"/>
                  </a:lnTo>
                  <a:lnTo>
                    <a:pt x="419702" y="417019"/>
                  </a:lnTo>
                  <a:lnTo>
                    <a:pt x="433692" y="415560"/>
                  </a:lnTo>
                  <a:lnTo>
                    <a:pt x="447682" y="413872"/>
                  </a:lnTo>
                  <a:lnTo>
                    <a:pt x="461673" y="411923"/>
                  </a:lnTo>
                  <a:lnTo>
                    <a:pt x="475663" y="409680"/>
                  </a:lnTo>
                  <a:lnTo>
                    <a:pt x="489653" y="407107"/>
                  </a:lnTo>
                  <a:lnTo>
                    <a:pt x="503643" y="404167"/>
                  </a:lnTo>
                  <a:lnTo>
                    <a:pt x="517633" y="400824"/>
                  </a:lnTo>
                  <a:lnTo>
                    <a:pt x="531623" y="397040"/>
                  </a:lnTo>
                  <a:lnTo>
                    <a:pt x="545613" y="392784"/>
                  </a:lnTo>
                  <a:lnTo>
                    <a:pt x="559603" y="388025"/>
                  </a:lnTo>
                  <a:lnTo>
                    <a:pt x="573593" y="382744"/>
                  </a:lnTo>
                  <a:lnTo>
                    <a:pt x="587583" y="376929"/>
                  </a:lnTo>
                  <a:lnTo>
                    <a:pt x="601574" y="370584"/>
                  </a:lnTo>
                  <a:lnTo>
                    <a:pt x="615564" y="363726"/>
                  </a:lnTo>
                  <a:lnTo>
                    <a:pt x="629554" y="356390"/>
                  </a:lnTo>
                  <a:lnTo>
                    <a:pt x="643544" y="348630"/>
                  </a:lnTo>
                  <a:lnTo>
                    <a:pt x="657534" y="340517"/>
                  </a:lnTo>
                  <a:lnTo>
                    <a:pt x="671524" y="332140"/>
                  </a:lnTo>
                  <a:lnTo>
                    <a:pt x="685514" y="323598"/>
                  </a:lnTo>
                  <a:lnTo>
                    <a:pt x="699504" y="315000"/>
                  </a:lnTo>
                  <a:lnTo>
                    <a:pt x="713494" y="306458"/>
                  </a:lnTo>
                  <a:lnTo>
                    <a:pt x="727484" y="298080"/>
                  </a:lnTo>
                  <a:lnTo>
                    <a:pt x="741474" y="289968"/>
                  </a:lnTo>
                  <a:lnTo>
                    <a:pt x="755465" y="282208"/>
                  </a:lnTo>
                  <a:lnTo>
                    <a:pt x="769455" y="274872"/>
                  </a:lnTo>
                  <a:lnTo>
                    <a:pt x="783445" y="268014"/>
                  </a:lnTo>
                  <a:lnTo>
                    <a:pt x="797435" y="261669"/>
                  </a:lnTo>
                  <a:lnTo>
                    <a:pt x="811425" y="255854"/>
                  </a:lnTo>
                  <a:lnTo>
                    <a:pt x="825415" y="250573"/>
                  </a:lnTo>
                  <a:lnTo>
                    <a:pt x="839405" y="245814"/>
                  </a:lnTo>
                  <a:lnTo>
                    <a:pt x="853395" y="241557"/>
                  </a:lnTo>
                  <a:lnTo>
                    <a:pt x="867385" y="237774"/>
                  </a:lnTo>
                  <a:lnTo>
                    <a:pt x="881375" y="234430"/>
                  </a:lnTo>
                  <a:lnTo>
                    <a:pt x="895365" y="231491"/>
                  </a:lnTo>
                  <a:lnTo>
                    <a:pt x="909356" y="228918"/>
                  </a:lnTo>
                  <a:lnTo>
                    <a:pt x="923346" y="226675"/>
                  </a:lnTo>
                  <a:lnTo>
                    <a:pt x="937336" y="224726"/>
                  </a:lnTo>
                  <a:lnTo>
                    <a:pt x="951326" y="223037"/>
                  </a:lnTo>
                  <a:lnTo>
                    <a:pt x="965316" y="221578"/>
                  </a:lnTo>
                  <a:lnTo>
                    <a:pt x="979306" y="220320"/>
                  </a:lnTo>
                  <a:lnTo>
                    <a:pt x="993296" y="219238"/>
                  </a:lnTo>
                  <a:lnTo>
                    <a:pt x="1007286" y="218308"/>
                  </a:lnTo>
                  <a:lnTo>
                    <a:pt x="1021276" y="217510"/>
                  </a:lnTo>
                  <a:lnTo>
                    <a:pt x="1035266" y="216826"/>
                  </a:lnTo>
                  <a:lnTo>
                    <a:pt x="1049256" y="216241"/>
                  </a:lnTo>
                  <a:lnTo>
                    <a:pt x="1063247" y="215741"/>
                  </a:lnTo>
                  <a:lnTo>
                    <a:pt x="1077237" y="215313"/>
                  </a:lnTo>
                  <a:lnTo>
                    <a:pt x="1091227" y="214948"/>
                  </a:lnTo>
                  <a:lnTo>
                    <a:pt x="1105217" y="214636"/>
                  </a:lnTo>
                  <a:lnTo>
                    <a:pt x="1119207" y="214371"/>
                  </a:lnTo>
                  <a:lnTo>
                    <a:pt x="1133197" y="214144"/>
                  </a:lnTo>
                  <a:lnTo>
                    <a:pt x="1147187" y="213951"/>
                  </a:lnTo>
                  <a:lnTo>
                    <a:pt x="1161177" y="213786"/>
                  </a:lnTo>
                  <a:lnTo>
                    <a:pt x="1175167" y="213645"/>
                  </a:lnTo>
                  <a:lnTo>
                    <a:pt x="1189157" y="213526"/>
                  </a:lnTo>
                  <a:lnTo>
                    <a:pt x="1203148" y="213424"/>
                  </a:lnTo>
                  <a:lnTo>
                    <a:pt x="1217138" y="213337"/>
                  </a:lnTo>
                  <a:lnTo>
                    <a:pt x="1231128" y="213264"/>
                  </a:lnTo>
                  <a:lnTo>
                    <a:pt x="1245118" y="213201"/>
                  </a:lnTo>
                  <a:lnTo>
                    <a:pt x="1259108" y="213147"/>
                  </a:lnTo>
                  <a:lnTo>
                    <a:pt x="1273098" y="213102"/>
                  </a:lnTo>
                  <a:lnTo>
                    <a:pt x="1287088" y="213063"/>
                  </a:lnTo>
                  <a:lnTo>
                    <a:pt x="1301078" y="213030"/>
                  </a:lnTo>
                  <a:lnTo>
                    <a:pt x="1315068" y="213002"/>
                  </a:lnTo>
                  <a:lnTo>
                    <a:pt x="1329058" y="212978"/>
                  </a:lnTo>
                  <a:lnTo>
                    <a:pt x="1343048" y="212958"/>
                  </a:lnTo>
                  <a:lnTo>
                    <a:pt x="1357039" y="212941"/>
                  </a:lnTo>
                  <a:lnTo>
                    <a:pt x="1371029" y="212926"/>
                  </a:lnTo>
                  <a:lnTo>
                    <a:pt x="1385019" y="212913"/>
                  </a:lnTo>
                  <a:lnTo>
                    <a:pt x="1385019" y="212842"/>
                  </a:lnTo>
                  <a:lnTo>
                    <a:pt x="1399009" y="212842"/>
                  </a:lnTo>
                  <a:lnTo>
                    <a:pt x="1412999" y="212842"/>
                  </a:lnTo>
                  <a:lnTo>
                    <a:pt x="1426989" y="212842"/>
                  </a:lnTo>
                  <a:lnTo>
                    <a:pt x="1440979" y="212842"/>
                  </a:lnTo>
                  <a:lnTo>
                    <a:pt x="1454969" y="212842"/>
                  </a:lnTo>
                  <a:lnTo>
                    <a:pt x="1468959" y="212842"/>
                  </a:lnTo>
                  <a:lnTo>
                    <a:pt x="1482949" y="212842"/>
                  </a:lnTo>
                  <a:lnTo>
                    <a:pt x="1496939" y="212842"/>
                  </a:lnTo>
                  <a:lnTo>
                    <a:pt x="1510930" y="212842"/>
                  </a:lnTo>
                  <a:lnTo>
                    <a:pt x="1524920" y="212842"/>
                  </a:lnTo>
                  <a:lnTo>
                    <a:pt x="1538910" y="212842"/>
                  </a:lnTo>
                  <a:lnTo>
                    <a:pt x="1552900" y="212842"/>
                  </a:lnTo>
                  <a:lnTo>
                    <a:pt x="1566890" y="212842"/>
                  </a:lnTo>
                  <a:lnTo>
                    <a:pt x="1580880" y="212842"/>
                  </a:lnTo>
                  <a:lnTo>
                    <a:pt x="1594870" y="212842"/>
                  </a:lnTo>
                  <a:lnTo>
                    <a:pt x="1608860" y="212842"/>
                  </a:lnTo>
                  <a:lnTo>
                    <a:pt x="1622850" y="212842"/>
                  </a:lnTo>
                  <a:lnTo>
                    <a:pt x="1636840" y="212842"/>
                  </a:lnTo>
                  <a:lnTo>
                    <a:pt x="1650830" y="212842"/>
                  </a:lnTo>
                  <a:lnTo>
                    <a:pt x="1664821" y="212842"/>
                  </a:lnTo>
                  <a:lnTo>
                    <a:pt x="1678811" y="212842"/>
                  </a:lnTo>
                  <a:lnTo>
                    <a:pt x="1692801" y="212842"/>
                  </a:lnTo>
                  <a:lnTo>
                    <a:pt x="1706791" y="212842"/>
                  </a:lnTo>
                  <a:lnTo>
                    <a:pt x="1720781" y="212842"/>
                  </a:lnTo>
                  <a:lnTo>
                    <a:pt x="1734771" y="212842"/>
                  </a:lnTo>
                  <a:lnTo>
                    <a:pt x="1748761" y="212842"/>
                  </a:lnTo>
                  <a:lnTo>
                    <a:pt x="1762751" y="212842"/>
                  </a:lnTo>
                  <a:lnTo>
                    <a:pt x="1776741" y="212842"/>
                  </a:lnTo>
                  <a:lnTo>
                    <a:pt x="1790731" y="212842"/>
                  </a:lnTo>
                  <a:lnTo>
                    <a:pt x="1804722" y="212842"/>
                  </a:lnTo>
                  <a:lnTo>
                    <a:pt x="1818712" y="212842"/>
                  </a:lnTo>
                  <a:lnTo>
                    <a:pt x="1832702" y="212842"/>
                  </a:lnTo>
                  <a:lnTo>
                    <a:pt x="1846692" y="212842"/>
                  </a:lnTo>
                  <a:lnTo>
                    <a:pt x="1860682" y="212842"/>
                  </a:lnTo>
                  <a:lnTo>
                    <a:pt x="1874672" y="212842"/>
                  </a:lnTo>
                  <a:lnTo>
                    <a:pt x="1888662" y="212842"/>
                  </a:lnTo>
                  <a:lnTo>
                    <a:pt x="1902652" y="212842"/>
                  </a:lnTo>
                  <a:lnTo>
                    <a:pt x="1916642" y="212842"/>
                  </a:lnTo>
                  <a:lnTo>
                    <a:pt x="1930632" y="212842"/>
                  </a:lnTo>
                  <a:lnTo>
                    <a:pt x="1944622" y="212842"/>
                  </a:lnTo>
                  <a:lnTo>
                    <a:pt x="1958613" y="212842"/>
                  </a:lnTo>
                  <a:lnTo>
                    <a:pt x="1972603" y="212842"/>
                  </a:lnTo>
                  <a:lnTo>
                    <a:pt x="1986593" y="212842"/>
                  </a:lnTo>
                  <a:lnTo>
                    <a:pt x="2000583" y="212842"/>
                  </a:lnTo>
                  <a:lnTo>
                    <a:pt x="2014573" y="212842"/>
                  </a:lnTo>
                  <a:lnTo>
                    <a:pt x="2028563" y="212842"/>
                  </a:lnTo>
                  <a:lnTo>
                    <a:pt x="2042553" y="212842"/>
                  </a:lnTo>
                  <a:lnTo>
                    <a:pt x="2056543" y="212842"/>
                  </a:lnTo>
                  <a:lnTo>
                    <a:pt x="2070533" y="212842"/>
                  </a:lnTo>
                  <a:lnTo>
                    <a:pt x="2084523" y="212842"/>
                  </a:lnTo>
                  <a:lnTo>
                    <a:pt x="2098513" y="212842"/>
                  </a:lnTo>
                  <a:lnTo>
                    <a:pt x="2112504" y="212842"/>
                  </a:lnTo>
                  <a:lnTo>
                    <a:pt x="2126494" y="212842"/>
                  </a:lnTo>
                  <a:lnTo>
                    <a:pt x="2140484" y="212842"/>
                  </a:lnTo>
                  <a:lnTo>
                    <a:pt x="2154474" y="212842"/>
                  </a:lnTo>
                  <a:lnTo>
                    <a:pt x="2168464" y="212842"/>
                  </a:lnTo>
                  <a:lnTo>
                    <a:pt x="2182454" y="212842"/>
                  </a:lnTo>
                  <a:lnTo>
                    <a:pt x="2196444" y="212842"/>
                  </a:lnTo>
                  <a:lnTo>
                    <a:pt x="2210434" y="212842"/>
                  </a:lnTo>
                  <a:lnTo>
                    <a:pt x="2224424" y="212842"/>
                  </a:lnTo>
                  <a:lnTo>
                    <a:pt x="2238414" y="212842"/>
                  </a:lnTo>
                  <a:lnTo>
                    <a:pt x="2252404" y="212842"/>
                  </a:lnTo>
                  <a:lnTo>
                    <a:pt x="2266395" y="212842"/>
                  </a:lnTo>
                  <a:lnTo>
                    <a:pt x="2280385" y="212842"/>
                  </a:lnTo>
                  <a:lnTo>
                    <a:pt x="2294375" y="212842"/>
                  </a:lnTo>
                  <a:lnTo>
                    <a:pt x="2308365" y="212842"/>
                  </a:lnTo>
                  <a:lnTo>
                    <a:pt x="2322355" y="212842"/>
                  </a:lnTo>
                  <a:lnTo>
                    <a:pt x="2336345" y="212842"/>
                  </a:lnTo>
                  <a:lnTo>
                    <a:pt x="2350335" y="212842"/>
                  </a:lnTo>
                  <a:lnTo>
                    <a:pt x="2364325" y="212842"/>
                  </a:lnTo>
                  <a:lnTo>
                    <a:pt x="2378315" y="212842"/>
                  </a:lnTo>
                  <a:lnTo>
                    <a:pt x="2392305" y="212842"/>
                  </a:lnTo>
                  <a:lnTo>
                    <a:pt x="2406296" y="212842"/>
                  </a:lnTo>
                  <a:lnTo>
                    <a:pt x="2420286" y="212842"/>
                  </a:lnTo>
                  <a:lnTo>
                    <a:pt x="2434276" y="212842"/>
                  </a:lnTo>
                  <a:lnTo>
                    <a:pt x="2448266" y="212842"/>
                  </a:lnTo>
                  <a:lnTo>
                    <a:pt x="2462256" y="212842"/>
                  </a:lnTo>
                  <a:lnTo>
                    <a:pt x="2476246" y="212842"/>
                  </a:lnTo>
                  <a:lnTo>
                    <a:pt x="2490236" y="212842"/>
                  </a:lnTo>
                  <a:lnTo>
                    <a:pt x="2504226" y="212842"/>
                  </a:lnTo>
                  <a:lnTo>
                    <a:pt x="2518216" y="212842"/>
                  </a:lnTo>
                  <a:lnTo>
                    <a:pt x="2532206" y="212842"/>
                  </a:lnTo>
                  <a:lnTo>
                    <a:pt x="2546196" y="212842"/>
                  </a:lnTo>
                  <a:lnTo>
                    <a:pt x="2560187" y="212842"/>
                  </a:lnTo>
                  <a:lnTo>
                    <a:pt x="2574177" y="212842"/>
                  </a:lnTo>
                  <a:lnTo>
                    <a:pt x="2588167" y="212842"/>
                  </a:lnTo>
                  <a:lnTo>
                    <a:pt x="2602157" y="212842"/>
                  </a:lnTo>
                  <a:lnTo>
                    <a:pt x="2616147" y="212842"/>
                  </a:lnTo>
                  <a:lnTo>
                    <a:pt x="2630137" y="212842"/>
                  </a:lnTo>
                  <a:lnTo>
                    <a:pt x="2644127" y="212842"/>
                  </a:lnTo>
                  <a:lnTo>
                    <a:pt x="2658117" y="212842"/>
                  </a:lnTo>
                  <a:lnTo>
                    <a:pt x="2672107" y="212842"/>
                  </a:lnTo>
                  <a:lnTo>
                    <a:pt x="2686097" y="212842"/>
                  </a:lnTo>
                  <a:lnTo>
                    <a:pt x="2700087" y="212842"/>
                  </a:lnTo>
                  <a:lnTo>
                    <a:pt x="2714078" y="212842"/>
                  </a:lnTo>
                  <a:lnTo>
                    <a:pt x="2728068" y="212842"/>
                  </a:lnTo>
                  <a:lnTo>
                    <a:pt x="2742058" y="212842"/>
                  </a:lnTo>
                  <a:lnTo>
                    <a:pt x="2756048" y="212842"/>
                  </a:lnTo>
                  <a:lnTo>
                    <a:pt x="2770038" y="212842"/>
                  </a:lnTo>
                  <a:lnTo>
                    <a:pt x="2770038" y="212770"/>
                  </a:lnTo>
                  <a:lnTo>
                    <a:pt x="2784028" y="212758"/>
                  </a:lnTo>
                  <a:lnTo>
                    <a:pt x="2798018" y="212743"/>
                  </a:lnTo>
                  <a:lnTo>
                    <a:pt x="2812008" y="212726"/>
                  </a:lnTo>
                  <a:lnTo>
                    <a:pt x="2825998" y="212706"/>
                  </a:lnTo>
                  <a:lnTo>
                    <a:pt x="2839988" y="212682"/>
                  </a:lnTo>
                  <a:lnTo>
                    <a:pt x="2853978" y="212654"/>
                  </a:lnTo>
                  <a:lnTo>
                    <a:pt x="2867969" y="212621"/>
                  </a:lnTo>
                  <a:lnTo>
                    <a:pt x="2881959" y="212582"/>
                  </a:lnTo>
                  <a:lnTo>
                    <a:pt x="2895949" y="212536"/>
                  </a:lnTo>
                  <a:lnTo>
                    <a:pt x="2909939" y="212483"/>
                  </a:lnTo>
                  <a:lnTo>
                    <a:pt x="2923929" y="212420"/>
                  </a:lnTo>
                  <a:lnTo>
                    <a:pt x="2937919" y="212346"/>
                  </a:lnTo>
                  <a:lnTo>
                    <a:pt x="2951909" y="212260"/>
                  </a:lnTo>
                  <a:lnTo>
                    <a:pt x="2965899" y="212158"/>
                  </a:lnTo>
                  <a:lnTo>
                    <a:pt x="2979889" y="212038"/>
                  </a:lnTo>
                  <a:lnTo>
                    <a:pt x="2993879" y="211898"/>
                  </a:lnTo>
                  <a:lnTo>
                    <a:pt x="3007870" y="211733"/>
                  </a:lnTo>
                  <a:lnTo>
                    <a:pt x="3021860" y="211540"/>
                  </a:lnTo>
                  <a:lnTo>
                    <a:pt x="3035850" y="211313"/>
                  </a:lnTo>
                  <a:lnTo>
                    <a:pt x="3049840" y="211047"/>
                  </a:lnTo>
                  <a:lnTo>
                    <a:pt x="3063830" y="210736"/>
                  </a:lnTo>
                  <a:lnTo>
                    <a:pt x="3077820" y="210371"/>
                  </a:lnTo>
                  <a:lnTo>
                    <a:pt x="3091810" y="209943"/>
                  </a:lnTo>
                  <a:lnTo>
                    <a:pt x="3105800" y="209443"/>
                  </a:lnTo>
                  <a:lnTo>
                    <a:pt x="3119790" y="208857"/>
                  </a:lnTo>
                  <a:lnTo>
                    <a:pt x="3133780" y="208174"/>
                  </a:lnTo>
                  <a:lnTo>
                    <a:pt x="3147770" y="207376"/>
                  </a:lnTo>
                  <a:lnTo>
                    <a:pt x="3161761" y="206446"/>
                  </a:lnTo>
                  <a:lnTo>
                    <a:pt x="3175751" y="205364"/>
                  </a:lnTo>
                  <a:lnTo>
                    <a:pt x="3189741" y="204106"/>
                  </a:lnTo>
                  <a:lnTo>
                    <a:pt x="3203731" y="202647"/>
                  </a:lnTo>
                  <a:lnTo>
                    <a:pt x="3217721" y="200958"/>
                  </a:lnTo>
                  <a:lnTo>
                    <a:pt x="3231711" y="199009"/>
                  </a:lnTo>
                  <a:lnTo>
                    <a:pt x="3245701" y="196766"/>
                  </a:lnTo>
                  <a:lnTo>
                    <a:pt x="3259691" y="194193"/>
                  </a:lnTo>
                  <a:lnTo>
                    <a:pt x="3273681" y="191253"/>
                  </a:lnTo>
                  <a:lnTo>
                    <a:pt x="3287671" y="187910"/>
                  </a:lnTo>
                  <a:lnTo>
                    <a:pt x="3301661" y="184127"/>
                  </a:lnTo>
                  <a:lnTo>
                    <a:pt x="3315652" y="179870"/>
                  </a:lnTo>
                  <a:lnTo>
                    <a:pt x="3329642" y="175111"/>
                  </a:lnTo>
                  <a:lnTo>
                    <a:pt x="3343632" y="169830"/>
                  </a:lnTo>
                  <a:lnTo>
                    <a:pt x="3357622" y="164015"/>
                  </a:lnTo>
                  <a:lnTo>
                    <a:pt x="3371612" y="157670"/>
                  </a:lnTo>
                  <a:lnTo>
                    <a:pt x="3385602" y="150812"/>
                  </a:lnTo>
                  <a:lnTo>
                    <a:pt x="3399592" y="143476"/>
                  </a:lnTo>
                  <a:lnTo>
                    <a:pt x="3413582" y="135716"/>
                  </a:lnTo>
                  <a:lnTo>
                    <a:pt x="3427572" y="127604"/>
                  </a:lnTo>
                  <a:lnTo>
                    <a:pt x="3441562" y="119226"/>
                  </a:lnTo>
                  <a:lnTo>
                    <a:pt x="3455552" y="110684"/>
                  </a:lnTo>
                  <a:lnTo>
                    <a:pt x="3469543" y="102086"/>
                  </a:lnTo>
                  <a:lnTo>
                    <a:pt x="3483533" y="93544"/>
                  </a:lnTo>
                  <a:lnTo>
                    <a:pt x="3497523" y="85166"/>
                  </a:lnTo>
                  <a:lnTo>
                    <a:pt x="3511513" y="77054"/>
                  </a:lnTo>
                  <a:lnTo>
                    <a:pt x="3525503" y="69294"/>
                  </a:lnTo>
                  <a:lnTo>
                    <a:pt x="3539493" y="61958"/>
                  </a:lnTo>
                  <a:lnTo>
                    <a:pt x="3553483" y="55100"/>
                  </a:lnTo>
                  <a:lnTo>
                    <a:pt x="3567473" y="48755"/>
                  </a:lnTo>
                  <a:lnTo>
                    <a:pt x="3581463" y="42940"/>
                  </a:lnTo>
                  <a:lnTo>
                    <a:pt x="3595453" y="37659"/>
                  </a:lnTo>
                  <a:lnTo>
                    <a:pt x="3609444" y="32900"/>
                  </a:lnTo>
                  <a:lnTo>
                    <a:pt x="3623434" y="28643"/>
                  </a:lnTo>
                  <a:lnTo>
                    <a:pt x="3637424" y="24860"/>
                  </a:lnTo>
                  <a:lnTo>
                    <a:pt x="3651414" y="21517"/>
                  </a:lnTo>
                  <a:lnTo>
                    <a:pt x="3665404" y="18577"/>
                  </a:lnTo>
                  <a:lnTo>
                    <a:pt x="3679394" y="16004"/>
                  </a:lnTo>
                  <a:lnTo>
                    <a:pt x="3693384" y="13761"/>
                  </a:lnTo>
                  <a:lnTo>
                    <a:pt x="3707374" y="11812"/>
                  </a:lnTo>
                  <a:lnTo>
                    <a:pt x="3721364" y="10123"/>
                  </a:lnTo>
                  <a:lnTo>
                    <a:pt x="3735354" y="8664"/>
                  </a:lnTo>
                  <a:lnTo>
                    <a:pt x="3749344" y="7406"/>
                  </a:lnTo>
                  <a:lnTo>
                    <a:pt x="3763335" y="6324"/>
                  </a:lnTo>
                  <a:lnTo>
                    <a:pt x="3777325" y="5394"/>
                  </a:lnTo>
                  <a:lnTo>
                    <a:pt x="3791315" y="4596"/>
                  </a:lnTo>
                  <a:lnTo>
                    <a:pt x="3805305" y="3913"/>
                  </a:lnTo>
                  <a:lnTo>
                    <a:pt x="3819295" y="3327"/>
                  </a:lnTo>
                  <a:lnTo>
                    <a:pt x="3833285" y="2827"/>
                  </a:lnTo>
                  <a:lnTo>
                    <a:pt x="3847275" y="2399"/>
                  </a:lnTo>
                  <a:lnTo>
                    <a:pt x="3861265" y="2034"/>
                  </a:lnTo>
                  <a:lnTo>
                    <a:pt x="3875255" y="1723"/>
                  </a:lnTo>
                  <a:lnTo>
                    <a:pt x="3889245" y="1457"/>
                  </a:lnTo>
                  <a:lnTo>
                    <a:pt x="3903235" y="1230"/>
                  </a:lnTo>
                  <a:lnTo>
                    <a:pt x="3917226" y="1037"/>
                  </a:lnTo>
                  <a:lnTo>
                    <a:pt x="3931216" y="872"/>
                  </a:lnTo>
                  <a:lnTo>
                    <a:pt x="3945206" y="732"/>
                  </a:lnTo>
                  <a:lnTo>
                    <a:pt x="3959196" y="612"/>
                  </a:lnTo>
                  <a:lnTo>
                    <a:pt x="3973186" y="510"/>
                  </a:lnTo>
                  <a:lnTo>
                    <a:pt x="3987176" y="424"/>
                  </a:lnTo>
                  <a:lnTo>
                    <a:pt x="4001166" y="350"/>
                  </a:lnTo>
                  <a:lnTo>
                    <a:pt x="4015156" y="287"/>
                  </a:lnTo>
                  <a:lnTo>
                    <a:pt x="4029146" y="234"/>
                  </a:lnTo>
                  <a:lnTo>
                    <a:pt x="4043136" y="188"/>
                  </a:lnTo>
                  <a:lnTo>
                    <a:pt x="4057126" y="149"/>
                  </a:lnTo>
                  <a:lnTo>
                    <a:pt x="4071117" y="116"/>
                  </a:lnTo>
                  <a:lnTo>
                    <a:pt x="4085107" y="88"/>
                  </a:lnTo>
                  <a:lnTo>
                    <a:pt x="4099097" y="64"/>
                  </a:lnTo>
                  <a:lnTo>
                    <a:pt x="4113087" y="44"/>
                  </a:lnTo>
                  <a:lnTo>
                    <a:pt x="4127077" y="27"/>
                  </a:lnTo>
                  <a:lnTo>
                    <a:pt x="4141067" y="12"/>
                  </a:lnTo>
                  <a:lnTo>
                    <a:pt x="4155057" y="0"/>
                  </a:lnTo>
                </a:path>
              </a:pathLst>
            </a:custGeom>
            <a:ln w="40651" cap="flat">
              <a:solidFill>
                <a:srgbClr val="D3D3D3">
                  <a:alpha val="100000"/>
                </a:srgbClr>
              </a:solidFill>
              <a:prstDash val="solid"/>
              <a:round/>
            </a:ln>
          </p:spPr>
          <p:txBody>
            <a:bodyPr/>
            <a:lstStyle/>
            <a:p/>
          </p:txBody>
        </p:sp>
        <p:sp>
          <p:nvSpPr>
            <p:cNvPr id="30" name="pl30"/>
            <p:cNvSpPr/>
            <p:nvPr/>
          </p:nvSpPr>
          <p:spPr>
            <a:xfrm>
              <a:off x="2737948" y="5589243"/>
              <a:ext cx="4155057" cy="212842"/>
            </a:xfrm>
            <a:custGeom>
              <a:avLst/>
              <a:pathLst>
                <a:path w="4155057" h="212842">
                  <a:moveTo>
                    <a:pt x="0" y="0"/>
                  </a:moveTo>
                  <a:lnTo>
                    <a:pt x="13990" y="12"/>
                  </a:lnTo>
                  <a:lnTo>
                    <a:pt x="27980" y="27"/>
                  </a:lnTo>
                  <a:lnTo>
                    <a:pt x="41970" y="44"/>
                  </a:lnTo>
                  <a:lnTo>
                    <a:pt x="55960" y="64"/>
                  </a:lnTo>
                  <a:lnTo>
                    <a:pt x="69950" y="88"/>
                  </a:lnTo>
                  <a:lnTo>
                    <a:pt x="83940" y="116"/>
                  </a:lnTo>
                  <a:lnTo>
                    <a:pt x="97930" y="149"/>
                  </a:lnTo>
                  <a:lnTo>
                    <a:pt x="111920" y="188"/>
                  </a:lnTo>
                  <a:lnTo>
                    <a:pt x="125910" y="234"/>
                  </a:lnTo>
                  <a:lnTo>
                    <a:pt x="139900" y="287"/>
                  </a:lnTo>
                  <a:lnTo>
                    <a:pt x="153891" y="350"/>
                  </a:lnTo>
                  <a:lnTo>
                    <a:pt x="167881" y="424"/>
                  </a:lnTo>
                  <a:lnTo>
                    <a:pt x="181871" y="510"/>
                  </a:lnTo>
                  <a:lnTo>
                    <a:pt x="195861" y="612"/>
                  </a:lnTo>
                  <a:lnTo>
                    <a:pt x="209851" y="732"/>
                  </a:lnTo>
                  <a:lnTo>
                    <a:pt x="223841" y="872"/>
                  </a:lnTo>
                  <a:lnTo>
                    <a:pt x="237831" y="1037"/>
                  </a:lnTo>
                  <a:lnTo>
                    <a:pt x="251821" y="1230"/>
                  </a:lnTo>
                  <a:lnTo>
                    <a:pt x="265811" y="1457"/>
                  </a:lnTo>
                  <a:lnTo>
                    <a:pt x="279801" y="1723"/>
                  </a:lnTo>
                  <a:lnTo>
                    <a:pt x="293791" y="2034"/>
                  </a:lnTo>
                  <a:lnTo>
                    <a:pt x="307782" y="2399"/>
                  </a:lnTo>
                  <a:lnTo>
                    <a:pt x="321772" y="2827"/>
                  </a:lnTo>
                  <a:lnTo>
                    <a:pt x="335762" y="3327"/>
                  </a:lnTo>
                  <a:lnTo>
                    <a:pt x="349752" y="3913"/>
                  </a:lnTo>
                  <a:lnTo>
                    <a:pt x="363742" y="4596"/>
                  </a:lnTo>
                  <a:lnTo>
                    <a:pt x="377732" y="5394"/>
                  </a:lnTo>
                  <a:lnTo>
                    <a:pt x="391722" y="6324"/>
                  </a:lnTo>
                  <a:lnTo>
                    <a:pt x="405712" y="7406"/>
                  </a:lnTo>
                  <a:lnTo>
                    <a:pt x="419702" y="8664"/>
                  </a:lnTo>
                  <a:lnTo>
                    <a:pt x="433692" y="10123"/>
                  </a:lnTo>
                  <a:lnTo>
                    <a:pt x="447682" y="11812"/>
                  </a:lnTo>
                  <a:lnTo>
                    <a:pt x="461673" y="13761"/>
                  </a:lnTo>
                  <a:lnTo>
                    <a:pt x="475663" y="16004"/>
                  </a:lnTo>
                  <a:lnTo>
                    <a:pt x="489653" y="18577"/>
                  </a:lnTo>
                  <a:lnTo>
                    <a:pt x="503643" y="21517"/>
                  </a:lnTo>
                  <a:lnTo>
                    <a:pt x="517633" y="24860"/>
                  </a:lnTo>
                  <a:lnTo>
                    <a:pt x="531623" y="28643"/>
                  </a:lnTo>
                  <a:lnTo>
                    <a:pt x="545613" y="32900"/>
                  </a:lnTo>
                  <a:lnTo>
                    <a:pt x="559603" y="37659"/>
                  </a:lnTo>
                  <a:lnTo>
                    <a:pt x="573593" y="42940"/>
                  </a:lnTo>
                  <a:lnTo>
                    <a:pt x="587583" y="48755"/>
                  </a:lnTo>
                  <a:lnTo>
                    <a:pt x="601574" y="55100"/>
                  </a:lnTo>
                  <a:lnTo>
                    <a:pt x="615564" y="61958"/>
                  </a:lnTo>
                  <a:lnTo>
                    <a:pt x="629554" y="69294"/>
                  </a:lnTo>
                  <a:lnTo>
                    <a:pt x="643544" y="77054"/>
                  </a:lnTo>
                  <a:lnTo>
                    <a:pt x="657534" y="85166"/>
                  </a:lnTo>
                  <a:lnTo>
                    <a:pt x="671524" y="93544"/>
                  </a:lnTo>
                  <a:lnTo>
                    <a:pt x="685514" y="102086"/>
                  </a:lnTo>
                  <a:lnTo>
                    <a:pt x="699504" y="110684"/>
                  </a:lnTo>
                  <a:lnTo>
                    <a:pt x="713494" y="119226"/>
                  </a:lnTo>
                  <a:lnTo>
                    <a:pt x="727484" y="127604"/>
                  </a:lnTo>
                  <a:lnTo>
                    <a:pt x="741474" y="135716"/>
                  </a:lnTo>
                  <a:lnTo>
                    <a:pt x="755465" y="143476"/>
                  </a:lnTo>
                  <a:lnTo>
                    <a:pt x="769455" y="150812"/>
                  </a:lnTo>
                  <a:lnTo>
                    <a:pt x="783445" y="157670"/>
                  </a:lnTo>
                  <a:lnTo>
                    <a:pt x="797435" y="164015"/>
                  </a:lnTo>
                  <a:lnTo>
                    <a:pt x="811425" y="169830"/>
                  </a:lnTo>
                  <a:lnTo>
                    <a:pt x="825415" y="175111"/>
                  </a:lnTo>
                  <a:lnTo>
                    <a:pt x="839405" y="179870"/>
                  </a:lnTo>
                  <a:lnTo>
                    <a:pt x="853395" y="184127"/>
                  </a:lnTo>
                  <a:lnTo>
                    <a:pt x="867385" y="187910"/>
                  </a:lnTo>
                  <a:lnTo>
                    <a:pt x="881375" y="191253"/>
                  </a:lnTo>
                  <a:lnTo>
                    <a:pt x="895365" y="194193"/>
                  </a:lnTo>
                  <a:lnTo>
                    <a:pt x="909356" y="196766"/>
                  </a:lnTo>
                  <a:lnTo>
                    <a:pt x="923346" y="199009"/>
                  </a:lnTo>
                  <a:lnTo>
                    <a:pt x="937336" y="200958"/>
                  </a:lnTo>
                  <a:lnTo>
                    <a:pt x="951326" y="202647"/>
                  </a:lnTo>
                  <a:lnTo>
                    <a:pt x="965316" y="204106"/>
                  </a:lnTo>
                  <a:lnTo>
                    <a:pt x="979306" y="205364"/>
                  </a:lnTo>
                  <a:lnTo>
                    <a:pt x="993296" y="206446"/>
                  </a:lnTo>
                  <a:lnTo>
                    <a:pt x="1007286" y="207376"/>
                  </a:lnTo>
                  <a:lnTo>
                    <a:pt x="1021276" y="208174"/>
                  </a:lnTo>
                  <a:lnTo>
                    <a:pt x="1035266" y="208857"/>
                  </a:lnTo>
                  <a:lnTo>
                    <a:pt x="1049256" y="209443"/>
                  </a:lnTo>
                  <a:lnTo>
                    <a:pt x="1063247" y="209943"/>
                  </a:lnTo>
                  <a:lnTo>
                    <a:pt x="1077237" y="210371"/>
                  </a:lnTo>
                  <a:lnTo>
                    <a:pt x="1091227" y="210736"/>
                  </a:lnTo>
                  <a:lnTo>
                    <a:pt x="1105217" y="211047"/>
                  </a:lnTo>
                  <a:lnTo>
                    <a:pt x="1119207" y="211313"/>
                  </a:lnTo>
                  <a:lnTo>
                    <a:pt x="1133197" y="211540"/>
                  </a:lnTo>
                  <a:lnTo>
                    <a:pt x="1147187" y="211733"/>
                  </a:lnTo>
                  <a:lnTo>
                    <a:pt x="1161177" y="211898"/>
                  </a:lnTo>
                  <a:lnTo>
                    <a:pt x="1175167" y="212038"/>
                  </a:lnTo>
                  <a:lnTo>
                    <a:pt x="1189157" y="212158"/>
                  </a:lnTo>
                  <a:lnTo>
                    <a:pt x="1203148" y="212260"/>
                  </a:lnTo>
                  <a:lnTo>
                    <a:pt x="1217138" y="212346"/>
                  </a:lnTo>
                  <a:lnTo>
                    <a:pt x="1231128" y="212420"/>
                  </a:lnTo>
                  <a:lnTo>
                    <a:pt x="1245118" y="212483"/>
                  </a:lnTo>
                  <a:lnTo>
                    <a:pt x="1259108" y="212536"/>
                  </a:lnTo>
                  <a:lnTo>
                    <a:pt x="1273098" y="212582"/>
                  </a:lnTo>
                  <a:lnTo>
                    <a:pt x="1287088" y="212621"/>
                  </a:lnTo>
                  <a:lnTo>
                    <a:pt x="1301078" y="212654"/>
                  </a:lnTo>
                  <a:lnTo>
                    <a:pt x="1315068" y="212682"/>
                  </a:lnTo>
                  <a:lnTo>
                    <a:pt x="1329058" y="212706"/>
                  </a:lnTo>
                  <a:lnTo>
                    <a:pt x="1343048" y="212726"/>
                  </a:lnTo>
                  <a:lnTo>
                    <a:pt x="1357039" y="212743"/>
                  </a:lnTo>
                  <a:lnTo>
                    <a:pt x="1371029" y="212758"/>
                  </a:lnTo>
                  <a:lnTo>
                    <a:pt x="1385019" y="212770"/>
                  </a:lnTo>
                  <a:lnTo>
                    <a:pt x="1385019" y="212842"/>
                  </a:lnTo>
                  <a:lnTo>
                    <a:pt x="1399009" y="212842"/>
                  </a:lnTo>
                  <a:lnTo>
                    <a:pt x="1412999" y="212842"/>
                  </a:lnTo>
                  <a:lnTo>
                    <a:pt x="1426989" y="212842"/>
                  </a:lnTo>
                  <a:lnTo>
                    <a:pt x="1440979" y="212842"/>
                  </a:lnTo>
                  <a:lnTo>
                    <a:pt x="1454969" y="212842"/>
                  </a:lnTo>
                  <a:lnTo>
                    <a:pt x="1468959" y="212842"/>
                  </a:lnTo>
                  <a:lnTo>
                    <a:pt x="1482949" y="212842"/>
                  </a:lnTo>
                  <a:lnTo>
                    <a:pt x="1496939" y="212842"/>
                  </a:lnTo>
                  <a:lnTo>
                    <a:pt x="1510930" y="212842"/>
                  </a:lnTo>
                  <a:lnTo>
                    <a:pt x="1524920" y="212842"/>
                  </a:lnTo>
                  <a:lnTo>
                    <a:pt x="1538910" y="212842"/>
                  </a:lnTo>
                  <a:lnTo>
                    <a:pt x="1552900" y="212842"/>
                  </a:lnTo>
                  <a:lnTo>
                    <a:pt x="1566890" y="212842"/>
                  </a:lnTo>
                  <a:lnTo>
                    <a:pt x="1580880" y="212842"/>
                  </a:lnTo>
                  <a:lnTo>
                    <a:pt x="1594870" y="212842"/>
                  </a:lnTo>
                  <a:lnTo>
                    <a:pt x="1608860" y="212842"/>
                  </a:lnTo>
                  <a:lnTo>
                    <a:pt x="1622850" y="212842"/>
                  </a:lnTo>
                  <a:lnTo>
                    <a:pt x="1636840" y="212842"/>
                  </a:lnTo>
                  <a:lnTo>
                    <a:pt x="1650830" y="212842"/>
                  </a:lnTo>
                  <a:lnTo>
                    <a:pt x="1664821" y="212842"/>
                  </a:lnTo>
                  <a:lnTo>
                    <a:pt x="1678811" y="212842"/>
                  </a:lnTo>
                  <a:lnTo>
                    <a:pt x="1692801" y="212842"/>
                  </a:lnTo>
                  <a:lnTo>
                    <a:pt x="1706791" y="212842"/>
                  </a:lnTo>
                  <a:lnTo>
                    <a:pt x="1720781" y="212842"/>
                  </a:lnTo>
                  <a:lnTo>
                    <a:pt x="1734771" y="212842"/>
                  </a:lnTo>
                  <a:lnTo>
                    <a:pt x="1748761" y="212842"/>
                  </a:lnTo>
                  <a:lnTo>
                    <a:pt x="1762751" y="212842"/>
                  </a:lnTo>
                  <a:lnTo>
                    <a:pt x="1776741" y="212842"/>
                  </a:lnTo>
                  <a:lnTo>
                    <a:pt x="1790731" y="212842"/>
                  </a:lnTo>
                  <a:lnTo>
                    <a:pt x="1804722" y="212842"/>
                  </a:lnTo>
                  <a:lnTo>
                    <a:pt x="1818712" y="212842"/>
                  </a:lnTo>
                  <a:lnTo>
                    <a:pt x="1832702" y="212842"/>
                  </a:lnTo>
                  <a:lnTo>
                    <a:pt x="1846692" y="212842"/>
                  </a:lnTo>
                  <a:lnTo>
                    <a:pt x="1860682" y="212842"/>
                  </a:lnTo>
                  <a:lnTo>
                    <a:pt x="1874672" y="212842"/>
                  </a:lnTo>
                  <a:lnTo>
                    <a:pt x="1888662" y="212842"/>
                  </a:lnTo>
                  <a:lnTo>
                    <a:pt x="1902652" y="212842"/>
                  </a:lnTo>
                  <a:lnTo>
                    <a:pt x="1916642" y="212842"/>
                  </a:lnTo>
                  <a:lnTo>
                    <a:pt x="1930632" y="212842"/>
                  </a:lnTo>
                  <a:lnTo>
                    <a:pt x="1944622" y="212842"/>
                  </a:lnTo>
                  <a:lnTo>
                    <a:pt x="1958613" y="212842"/>
                  </a:lnTo>
                  <a:lnTo>
                    <a:pt x="1972603" y="212842"/>
                  </a:lnTo>
                  <a:lnTo>
                    <a:pt x="1986593" y="212842"/>
                  </a:lnTo>
                  <a:lnTo>
                    <a:pt x="2000583" y="212842"/>
                  </a:lnTo>
                  <a:lnTo>
                    <a:pt x="2014573" y="212842"/>
                  </a:lnTo>
                  <a:lnTo>
                    <a:pt x="2028563" y="212842"/>
                  </a:lnTo>
                  <a:lnTo>
                    <a:pt x="2042553" y="212842"/>
                  </a:lnTo>
                  <a:lnTo>
                    <a:pt x="2056543" y="212842"/>
                  </a:lnTo>
                  <a:lnTo>
                    <a:pt x="2070533" y="212842"/>
                  </a:lnTo>
                  <a:lnTo>
                    <a:pt x="2084523" y="212842"/>
                  </a:lnTo>
                  <a:lnTo>
                    <a:pt x="2098513" y="212842"/>
                  </a:lnTo>
                  <a:lnTo>
                    <a:pt x="2112504" y="212842"/>
                  </a:lnTo>
                  <a:lnTo>
                    <a:pt x="2126494" y="212842"/>
                  </a:lnTo>
                  <a:lnTo>
                    <a:pt x="2140484" y="212842"/>
                  </a:lnTo>
                  <a:lnTo>
                    <a:pt x="2154474" y="212842"/>
                  </a:lnTo>
                  <a:lnTo>
                    <a:pt x="2168464" y="212842"/>
                  </a:lnTo>
                  <a:lnTo>
                    <a:pt x="2182454" y="212842"/>
                  </a:lnTo>
                  <a:lnTo>
                    <a:pt x="2196444" y="212842"/>
                  </a:lnTo>
                  <a:lnTo>
                    <a:pt x="2210434" y="212842"/>
                  </a:lnTo>
                  <a:lnTo>
                    <a:pt x="2224424" y="212842"/>
                  </a:lnTo>
                  <a:lnTo>
                    <a:pt x="2238414" y="212842"/>
                  </a:lnTo>
                  <a:lnTo>
                    <a:pt x="2252404" y="212842"/>
                  </a:lnTo>
                  <a:lnTo>
                    <a:pt x="2266395" y="212842"/>
                  </a:lnTo>
                  <a:lnTo>
                    <a:pt x="2280385" y="212842"/>
                  </a:lnTo>
                  <a:lnTo>
                    <a:pt x="2294375" y="212842"/>
                  </a:lnTo>
                  <a:lnTo>
                    <a:pt x="2308365" y="212842"/>
                  </a:lnTo>
                  <a:lnTo>
                    <a:pt x="2322355" y="212842"/>
                  </a:lnTo>
                  <a:lnTo>
                    <a:pt x="2336345" y="212842"/>
                  </a:lnTo>
                  <a:lnTo>
                    <a:pt x="2350335" y="212842"/>
                  </a:lnTo>
                  <a:lnTo>
                    <a:pt x="2364325" y="212842"/>
                  </a:lnTo>
                  <a:lnTo>
                    <a:pt x="2378315" y="212842"/>
                  </a:lnTo>
                  <a:lnTo>
                    <a:pt x="2392305" y="212842"/>
                  </a:lnTo>
                  <a:lnTo>
                    <a:pt x="2406296" y="212842"/>
                  </a:lnTo>
                  <a:lnTo>
                    <a:pt x="2420286" y="212842"/>
                  </a:lnTo>
                  <a:lnTo>
                    <a:pt x="2434276" y="212842"/>
                  </a:lnTo>
                  <a:lnTo>
                    <a:pt x="2448266" y="212842"/>
                  </a:lnTo>
                  <a:lnTo>
                    <a:pt x="2462256" y="212842"/>
                  </a:lnTo>
                  <a:lnTo>
                    <a:pt x="2476246" y="212842"/>
                  </a:lnTo>
                  <a:lnTo>
                    <a:pt x="2490236" y="212842"/>
                  </a:lnTo>
                  <a:lnTo>
                    <a:pt x="2504226" y="212842"/>
                  </a:lnTo>
                  <a:lnTo>
                    <a:pt x="2518216" y="212842"/>
                  </a:lnTo>
                  <a:lnTo>
                    <a:pt x="2532206" y="212842"/>
                  </a:lnTo>
                  <a:lnTo>
                    <a:pt x="2546196" y="212842"/>
                  </a:lnTo>
                  <a:lnTo>
                    <a:pt x="2560187" y="212842"/>
                  </a:lnTo>
                  <a:lnTo>
                    <a:pt x="2574177" y="212842"/>
                  </a:lnTo>
                  <a:lnTo>
                    <a:pt x="2588167" y="212842"/>
                  </a:lnTo>
                  <a:lnTo>
                    <a:pt x="2602157" y="212842"/>
                  </a:lnTo>
                  <a:lnTo>
                    <a:pt x="2616147" y="212842"/>
                  </a:lnTo>
                  <a:lnTo>
                    <a:pt x="2630137" y="212842"/>
                  </a:lnTo>
                  <a:lnTo>
                    <a:pt x="2644127" y="212842"/>
                  </a:lnTo>
                  <a:lnTo>
                    <a:pt x="2658117" y="212842"/>
                  </a:lnTo>
                  <a:lnTo>
                    <a:pt x="2672107" y="212842"/>
                  </a:lnTo>
                  <a:lnTo>
                    <a:pt x="2686097" y="212842"/>
                  </a:lnTo>
                  <a:lnTo>
                    <a:pt x="2700087" y="212842"/>
                  </a:lnTo>
                  <a:lnTo>
                    <a:pt x="2714078" y="212842"/>
                  </a:lnTo>
                  <a:lnTo>
                    <a:pt x="2728068" y="212842"/>
                  </a:lnTo>
                  <a:lnTo>
                    <a:pt x="2742058" y="212842"/>
                  </a:lnTo>
                  <a:lnTo>
                    <a:pt x="2756048" y="212842"/>
                  </a:lnTo>
                  <a:lnTo>
                    <a:pt x="2770038" y="212842"/>
                  </a:lnTo>
                  <a:lnTo>
                    <a:pt x="2770038" y="212842"/>
                  </a:lnTo>
                  <a:lnTo>
                    <a:pt x="2784028" y="212842"/>
                  </a:lnTo>
                  <a:lnTo>
                    <a:pt x="2798018" y="212842"/>
                  </a:lnTo>
                  <a:lnTo>
                    <a:pt x="2812008" y="212842"/>
                  </a:lnTo>
                  <a:lnTo>
                    <a:pt x="2825998" y="212842"/>
                  </a:lnTo>
                  <a:lnTo>
                    <a:pt x="2839988" y="212842"/>
                  </a:lnTo>
                  <a:lnTo>
                    <a:pt x="2853978" y="212842"/>
                  </a:lnTo>
                  <a:lnTo>
                    <a:pt x="2867969" y="212842"/>
                  </a:lnTo>
                  <a:lnTo>
                    <a:pt x="2881959" y="212842"/>
                  </a:lnTo>
                  <a:lnTo>
                    <a:pt x="2895949" y="212842"/>
                  </a:lnTo>
                  <a:lnTo>
                    <a:pt x="2909939" y="212842"/>
                  </a:lnTo>
                  <a:lnTo>
                    <a:pt x="2923929" y="212842"/>
                  </a:lnTo>
                  <a:lnTo>
                    <a:pt x="2937919" y="212842"/>
                  </a:lnTo>
                  <a:lnTo>
                    <a:pt x="2951909" y="212842"/>
                  </a:lnTo>
                  <a:lnTo>
                    <a:pt x="2965899" y="212842"/>
                  </a:lnTo>
                  <a:lnTo>
                    <a:pt x="2979889" y="212842"/>
                  </a:lnTo>
                  <a:lnTo>
                    <a:pt x="2993879" y="212842"/>
                  </a:lnTo>
                  <a:lnTo>
                    <a:pt x="3007870" y="212842"/>
                  </a:lnTo>
                  <a:lnTo>
                    <a:pt x="3021860" y="212842"/>
                  </a:lnTo>
                  <a:lnTo>
                    <a:pt x="3035850" y="212842"/>
                  </a:lnTo>
                  <a:lnTo>
                    <a:pt x="3049840" y="212842"/>
                  </a:lnTo>
                  <a:lnTo>
                    <a:pt x="3063830" y="212842"/>
                  </a:lnTo>
                  <a:lnTo>
                    <a:pt x="3077820" y="212842"/>
                  </a:lnTo>
                  <a:lnTo>
                    <a:pt x="3091810" y="212842"/>
                  </a:lnTo>
                  <a:lnTo>
                    <a:pt x="3105800" y="212842"/>
                  </a:lnTo>
                  <a:lnTo>
                    <a:pt x="3119790" y="212842"/>
                  </a:lnTo>
                  <a:lnTo>
                    <a:pt x="3133780" y="212842"/>
                  </a:lnTo>
                  <a:lnTo>
                    <a:pt x="3147770" y="212842"/>
                  </a:lnTo>
                  <a:lnTo>
                    <a:pt x="3161761" y="212842"/>
                  </a:lnTo>
                  <a:lnTo>
                    <a:pt x="3175751" y="212842"/>
                  </a:lnTo>
                  <a:lnTo>
                    <a:pt x="3189741" y="212842"/>
                  </a:lnTo>
                  <a:lnTo>
                    <a:pt x="3203731" y="212842"/>
                  </a:lnTo>
                  <a:lnTo>
                    <a:pt x="3217721" y="212842"/>
                  </a:lnTo>
                  <a:lnTo>
                    <a:pt x="3231711" y="212842"/>
                  </a:lnTo>
                  <a:lnTo>
                    <a:pt x="3245701" y="212842"/>
                  </a:lnTo>
                  <a:lnTo>
                    <a:pt x="3259691" y="212842"/>
                  </a:lnTo>
                  <a:lnTo>
                    <a:pt x="3273681" y="212842"/>
                  </a:lnTo>
                  <a:lnTo>
                    <a:pt x="3287671" y="212842"/>
                  </a:lnTo>
                  <a:lnTo>
                    <a:pt x="3301661" y="212842"/>
                  </a:lnTo>
                  <a:lnTo>
                    <a:pt x="3315652" y="212842"/>
                  </a:lnTo>
                  <a:lnTo>
                    <a:pt x="3329642" y="212842"/>
                  </a:lnTo>
                  <a:lnTo>
                    <a:pt x="3343632" y="212842"/>
                  </a:lnTo>
                  <a:lnTo>
                    <a:pt x="3357622" y="212842"/>
                  </a:lnTo>
                  <a:lnTo>
                    <a:pt x="3371612" y="212842"/>
                  </a:lnTo>
                  <a:lnTo>
                    <a:pt x="3385602" y="212842"/>
                  </a:lnTo>
                  <a:lnTo>
                    <a:pt x="3399592" y="212842"/>
                  </a:lnTo>
                  <a:lnTo>
                    <a:pt x="3413582" y="212842"/>
                  </a:lnTo>
                  <a:lnTo>
                    <a:pt x="3427572" y="212842"/>
                  </a:lnTo>
                  <a:lnTo>
                    <a:pt x="3441562" y="212842"/>
                  </a:lnTo>
                  <a:lnTo>
                    <a:pt x="3455552" y="212842"/>
                  </a:lnTo>
                  <a:lnTo>
                    <a:pt x="3469543" y="212842"/>
                  </a:lnTo>
                  <a:lnTo>
                    <a:pt x="3483533" y="212842"/>
                  </a:lnTo>
                  <a:lnTo>
                    <a:pt x="3497523" y="212842"/>
                  </a:lnTo>
                  <a:lnTo>
                    <a:pt x="3511513" y="212842"/>
                  </a:lnTo>
                  <a:lnTo>
                    <a:pt x="3525503" y="212842"/>
                  </a:lnTo>
                  <a:lnTo>
                    <a:pt x="3539493" y="212842"/>
                  </a:lnTo>
                  <a:lnTo>
                    <a:pt x="3553483" y="212842"/>
                  </a:lnTo>
                  <a:lnTo>
                    <a:pt x="3567473" y="212842"/>
                  </a:lnTo>
                  <a:lnTo>
                    <a:pt x="3581463" y="212842"/>
                  </a:lnTo>
                  <a:lnTo>
                    <a:pt x="3595453" y="212842"/>
                  </a:lnTo>
                  <a:lnTo>
                    <a:pt x="3609444" y="212842"/>
                  </a:lnTo>
                  <a:lnTo>
                    <a:pt x="3623434" y="212842"/>
                  </a:lnTo>
                  <a:lnTo>
                    <a:pt x="3637424" y="212842"/>
                  </a:lnTo>
                  <a:lnTo>
                    <a:pt x="3651414" y="212842"/>
                  </a:lnTo>
                  <a:lnTo>
                    <a:pt x="3665404" y="212842"/>
                  </a:lnTo>
                  <a:lnTo>
                    <a:pt x="3679394" y="212842"/>
                  </a:lnTo>
                  <a:lnTo>
                    <a:pt x="3693384" y="212842"/>
                  </a:lnTo>
                  <a:lnTo>
                    <a:pt x="3707374" y="212842"/>
                  </a:lnTo>
                  <a:lnTo>
                    <a:pt x="3721364" y="212842"/>
                  </a:lnTo>
                  <a:lnTo>
                    <a:pt x="3735354" y="212842"/>
                  </a:lnTo>
                  <a:lnTo>
                    <a:pt x="3749344" y="212842"/>
                  </a:lnTo>
                  <a:lnTo>
                    <a:pt x="3763335" y="212842"/>
                  </a:lnTo>
                  <a:lnTo>
                    <a:pt x="3777325" y="212842"/>
                  </a:lnTo>
                  <a:lnTo>
                    <a:pt x="3791315" y="212842"/>
                  </a:lnTo>
                  <a:lnTo>
                    <a:pt x="3805305" y="212842"/>
                  </a:lnTo>
                  <a:lnTo>
                    <a:pt x="3819295" y="212842"/>
                  </a:lnTo>
                  <a:lnTo>
                    <a:pt x="3833285" y="212842"/>
                  </a:lnTo>
                  <a:lnTo>
                    <a:pt x="3847275" y="212842"/>
                  </a:lnTo>
                  <a:lnTo>
                    <a:pt x="3861265" y="212842"/>
                  </a:lnTo>
                  <a:lnTo>
                    <a:pt x="3875255" y="212842"/>
                  </a:lnTo>
                  <a:lnTo>
                    <a:pt x="3889245" y="212842"/>
                  </a:lnTo>
                  <a:lnTo>
                    <a:pt x="3903235" y="212842"/>
                  </a:lnTo>
                  <a:lnTo>
                    <a:pt x="3917226" y="212842"/>
                  </a:lnTo>
                  <a:lnTo>
                    <a:pt x="3931216" y="212842"/>
                  </a:lnTo>
                  <a:lnTo>
                    <a:pt x="3945206" y="212842"/>
                  </a:lnTo>
                  <a:lnTo>
                    <a:pt x="3959196" y="212842"/>
                  </a:lnTo>
                  <a:lnTo>
                    <a:pt x="3973186" y="212842"/>
                  </a:lnTo>
                  <a:lnTo>
                    <a:pt x="3987176" y="212842"/>
                  </a:lnTo>
                  <a:lnTo>
                    <a:pt x="4001166" y="212842"/>
                  </a:lnTo>
                  <a:lnTo>
                    <a:pt x="4015156" y="212842"/>
                  </a:lnTo>
                  <a:lnTo>
                    <a:pt x="4029146" y="212842"/>
                  </a:lnTo>
                  <a:lnTo>
                    <a:pt x="4043136" y="212842"/>
                  </a:lnTo>
                  <a:lnTo>
                    <a:pt x="4057126" y="212842"/>
                  </a:lnTo>
                  <a:lnTo>
                    <a:pt x="4071117" y="212842"/>
                  </a:lnTo>
                  <a:lnTo>
                    <a:pt x="4085107" y="212842"/>
                  </a:lnTo>
                  <a:lnTo>
                    <a:pt x="4099097" y="212842"/>
                  </a:lnTo>
                  <a:lnTo>
                    <a:pt x="4113087" y="212842"/>
                  </a:lnTo>
                  <a:lnTo>
                    <a:pt x="4127077" y="212842"/>
                  </a:lnTo>
                  <a:lnTo>
                    <a:pt x="4141067" y="212842"/>
                  </a:lnTo>
                  <a:lnTo>
                    <a:pt x="4155057" y="212842"/>
                  </a:lnTo>
                </a:path>
              </a:pathLst>
            </a:custGeom>
            <a:ln w="40651" cap="flat">
              <a:solidFill>
                <a:srgbClr val="D3D3D3">
                  <a:alpha val="100000"/>
                </a:srgbClr>
              </a:solidFill>
              <a:prstDash val="solid"/>
              <a:round/>
            </a:ln>
          </p:spPr>
          <p:txBody>
            <a:bodyPr/>
            <a:lstStyle/>
            <a:p/>
          </p:txBody>
        </p:sp>
        <p:sp>
          <p:nvSpPr>
            <p:cNvPr id="31" name="pl31"/>
            <p:cNvSpPr/>
            <p:nvPr/>
          </p:nvSpPr>
          <p:spPr>
            <a:xfrm>
              <a:off x="2737948" y="1330896"/>
              <a:ext cx="4155057" cy="212842"/>
            </a:xfrm>
            <a:custGeom>
              <a:avLst/>
              <a:pathLst>
                <a:path w="4155057" h="212842">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71"/>
                  </a:lnTo>
                  <a:lnTo>
                    <a:pt x="2784028" y="83"/>
                  </a:lnTo>
                  <a:lnTo>
                    <a:pt x="2798018" y="98"/>
                  </a:lnTo>
                  <a:lnTo>
                    <a:pt x="2812008" y="115"/>
                  </a:lnTo>
                  <a:lnTo>
                    <a:pt x="2825998" y="136"/>
                  </a:lnTo>
                  <a:lnTo>
                    <a:pt x="2839988" y="160"/>
                  </a:lnTo>
                  <a:lnTo>
                    <a:pt x="2853978" y="188"/>
                  </a:lnTo>
                  <a:lnTo>
                    <a:pt x="2867969" y="221"/>
                  </a:lnTo>
                  <a:lnTo>
                    <a:pt x="2881959" y="259"/>
                  </a:lnTo>
                  <a:lnTo>
                    <a:pt x="2895949" y="305"/>
                  </a:lnTo>
                  <a:lnTo>
                    <a:pt x="2909939" y="358"/>
                  </a:lnTo>
                  <a:lnTo>
                    <a:pt x="2923929" y="421"/>
                  </a:lnTo>
                  <a:lnTo>
                    <a:pt x="2937919" y="495"/>
                  </a:lnTo>
                  <a:lnTo>
                    <a:pt x="2951909" y="582"/>
                  </a:lnTo>
                  <a:lnTo>
                    <a:pt x="2965899" y="684"/>
                  </a:lnTo>
                  <a:lnTo>
                    <a:pt x="2979889" y="803"/>
                  </a:lnTo>
                  <a:lnTo>
                    <a:pt x="2993879" y="943"/>
                  </a:lnTo>
                  <a:lnTo>
                    <a:pt x="3007870" y="1108"/>
                  </a:lnTo>
                  <a:lnTo>
                    <a:pt x="3021860" y="1301"/>
                  </a:lnTo>
                  <a:lnTo>
                    <a:pt x="3035850" y="1528"/>
                  </a:lnTo>
                  <a:lnTo>
                    <a:pt x="3049840" y="1794"/>
                  </a:lnTo>
                  <a:lnTo>
                    <a:pt x="3063830" y="2106"/>
                  </a:lnTo>
                  <a:lnTo>
                    <a:pt x="3077820" y="2471"/>
                  </a:lnTo>
                  <a:lnTo>
                    <a:pt x="3091810" y="2898"/>
                  </a:lnTo>
                  <a:lnTo>
                    <a:pt x="3105800" y="3399"/>
                  </a:lnTo>
                  <a:lnTo>
                    <a:pt x="3119790" y="3984"/>
                  </a:lnTo>
                  <a:lnTo>
                    <a:pt x="3133780" y="4668"/>
                  </a:lnTo>
                  <a:lnTo>
                    <a:pt x="3147770" y="5465"/>
                  </a:lnTo>
                  <a:lnTo>
                    <a:pt x="3161761" y="6395"/>
                  </a:lnTo>
                  <a:lnTo>
                    <a:pt x="3175751" y="7478"/>
                  </a:lnTo>
                  <a:lnTo>
                    <a:pt x="3189741" y="8736"/>
                  </a:lnTo>
                  <a:lnTo>
                    <a:pt x="3203731" y="10195"/>
                  </a:lnTo>
                  <a:lnTo>
                    <a:pt x="3217721" y="11883"/>
                  </a:lnTo>
                  <a:lnTo>
                    <a:pt x="3231711" y="13832"/>
                  </a:lnTo>
                  <a:lnTo>
                    <a:pt x="3245701" y="16076"/>
                  </a:lnTo>
                  <a:lnTo>
                    <a:pt x="3259691" y="18648"/>
                  </a:lnTo>
                  <a:lnTo>
                    <a:pt x="3273681" y="21588"/>
                  </a:lnTo>
                  <a:lnTo>
                    <a:pt x="3287671" y="24931"/>
                  </a:lnTo>
                  <a:lnTo>
                    <a:pt x="3301661" y="28715"/>
                  </a:lnTo>
                  <a:lnTo>
                    <a:pt x="3315652" y="32972"/>
                  </a:lnTo>
                  <a:lnTo>
                    <a:pt x="3329642" y="37730"/>
                  </a:lnTo>
                  <a:lnTo>
                    <a:pt x="3343632" y="43012"/>
                  </a:lnTo>
                  <a:lnTo>
                    <a:pt x="3357622" y="48826"/>
                  </a:lnTo>
                  <a:lnTo>
                    <a:pt x="3371612" y="55171"/>
                  </a:lnTo>
                  <a:lnTo>
                    <a:pt x="3385602" y="62030"/>
                  </a:lnTo>
                  <a:lnTo>
                    <a:pt x="3399592" y="69365"/>
                  </a:lnTo>
                  <a:lnTo>
                    <a:pt x="3413582" y="77125"/>
                  </a:lnTo>
                  <a:lnTo>
                    <a:pt x="3427572" y="85238"/>
                  </a:lnTo>
                  <a:lnTo>
                    <a:pt x="3441562" y="93615"/>
                  </a:lnTo>
                  <a:lnTo>
                    <a:pt x="3455552" y="102157"/>
                  </a:lnTo>
                  <a:lnTo>
                    <a:pt x="3469543" y="110755"/>
                  </a:lnTo>
                  <a:lnTo>
                    <a:pt x="3483533" y="119297"/>
                  </a:lnTo>
                  <a:lnTo>
                    <a:pt x="3497523" y="127675"/>
                  </a:lnTo>
                  <a:lnTo>
                    <a:pt x="3511513" y="135787"/>
                  </a:lnTo>
                  <a:lnTo>
                    <a:pt x="3525503" y="143547"/>
                  </a:lnTo>
                  <a:lnTo>
                    <a:pt x="3539493" y="150883"/>
                  </a:lnTo>
                  <a:lnTo>
                    <a:pt x="3553483" y="157741"/>
                  </a:lnTo>
                  <a:lnTo>
                    <a:pt x="3567473" y="164087"/>
                  </a:lnTo>
                  <a:lnTo>
                    <a:pt x="3581463" y="169901"/>
                  </a:lnTo>
                  <a:lnTo>
                    <a:pt x="3595453" y="175182"/>
                  </a:lnTo>
                  <a:lnTo>
                    <a:pt x="3609444" y="179941"/>
                  </a:lnTo>
                  <a:lnTo>
                    <a:pt x="3623434" y="184198"/>
                  </a:lnTo>
                  <a:lnTo>
                    <a:pt x="3637424" y="187981"/>
                  </a:lnTo>
                  <a:lnTo>
                    <a:pt x="3651414" y="191325"/>
                  </a:lnTo>
                  <a:lnTo>
                    <a:pt x="3665404" y="194264"/>
                  </a:lnTo>
                  <a:lnTo>
                    <a:pt x="3679394" y="196837"/>
                  </a:lnTo>
                  <a:lnTo>
                    <a:pt x="3693384" y="199080"/>
                  </a:lnTo>
                  <a:lnTo>
                    <a:pt x="3707374" y="201030"/>
                  </a:lnTo>
                  <a:lnTo>
                    <a:pt x="3721364" y="202718"/>
                  </a:lnTo>
                  <a:lnTo>
                    <a:pt x="3735354" y="204177"/>
                  </a:lnTo>
                  <a:lnTo>
                    <a:pt x="3749344" y="205435"/>
                  </a:lnTo>
                  <a:lnTo>
                    <a:pt x="3763335" y="206518"/>
                  </a:lnTo>
                  <a:lnTo>
                    <a:pt x="3777325" y="207447"/>
                  </a:lnTo>
                  <a:lnTo>
                    <a:pt x="3791315" y="208245"/>
                  </a:lnTo>
                  <a:lnTo>
                    <a:pt x="3805305" y="208929"/>
                  </a:lnTo>
                  <a:lnTo>
                    <a:pt x="3819295" y="209514"/>
                  </a:lnTo>
                  <a:lnTo>
                    <a:pt x="3833285" y="210014"/>
                  </a:lnTo>
                  <a:lnTo>
                    <a:pt x="3847275" y="210442"/>
                  </a:lnTo>
                  <a:lnTo>
                    <a:pt x="3861265" y="210807"/>
                  </a:lnTo>
                  <a:lnTo>
                    <a:pt x="3875255" y="211119"/>
                  </a:lnTo>
                  <a:lnTo>
                    <a:pt x="3889245" y="211385"/>
                  </a:lnTo>
                  <a:lnTo>
                    <a:pt x="3903235" y="211611"/>
                  </a:lnTo>
                  <a:lnTo>
                    <a:pt x="3917226" y="211805"/>
                  </a:lnTo>
                  <a:lnTo>
                    <a:pt x="3931216" y="211969"/>
                  </a:lnTo>
                  <a:lnTo>
                    <a:pt x="3945206" y="212110"/>
                  </a:lnTo>
                  <a:lnTo>
                    <a:pt x="3959196" y="212229"/>
                  </a:lnTo>
                  <a:lnTo>
                    <a:pt x="3973186" y="212331"/>
                  </a:lnTo>
                  <a:lnTo>
                    <a:pt x="3987176" y="212418"/>
                  </a:lnTo>
                  <a:lnTo>
                    <a:pt x="4001166" y="212492"/>
                  </a:lnTo>
                  <a:lnTo>
                    <a:pt x="4015156" y="212554"/>
                  </a:lnTo>
                  <a:lnTo>
                    <a:pt x="4029146" y="212608"/>
                  </a:lnTo>
                  <a:lnTo>
                    <a:pt x="4043136" y="212653"/>
                  </a:lnTo>
                  <a:lnTo>
                    <a:pt x="4057126" y="212692"/>
                  </a:lnTo>
                  <a:lnTo>
                    <a:pt x="4071117" y="212725"/>
                  </a:lnTo>
                  <a:lnTo>
                    <a:pt x="4085107" y="212753"/>
                  </a:lnTo>
                  <a:lnTo>
                    <a:pt x="4099097" y="212777"/>
                  </a:lnTo>
                  <a:lnTo>
                    <a:pt x="4113087" y="212797"/>
                  </a:lnTo>
                  <a:lnTo>
                    <a:pt x="4127077" y="212815"/>
                  </a:lnTo>
                  <a:lnTo>
                    <a:pt x="4141067" y="212829"/>
                  </a:lnTo>
                  <a:lnTo>
                    <a:pt x="4155057" y="212842"/>
                  </a:lnTo>
                </a:path>
              </a:pathLst>
            </a:custGeom>
            <a:ln w="40651" cap="flat">
              <a:solidFill>
                <a:srgbClr val="D3D3D3">
                  <a:alpha val="100000"/>
                </a:srgbClr>
              </a:solidFill>
              <a:prstDash val="solid"/>
              <a:round/>
            </a:ln>
          </p:spPr>
          <p:txBody>
            <a:bodyPr/>
            <a:lstStyle/>
            <a:p/>
          </p:txBody>
        </p:sp>
        <p:sp>
          <p:nvSpPr>
            <p:cNvPr id="32" name="pl32"/>
            <p:cNvSpPr/>
            <p:nvPr/>
          </p:nvSpPr>
          <p:spPr>
            <a:xfrm>
              <a:off x="2737948" y="1969780"/>
              <a:ext cx="4155057" cy="425684"/>
            </a:xfrm>
            <a:custGeom>
              <a:avLst/>
              <a:pathLst>
                <a:path w="4155057" h="425684">
                  <a:moveTo>
                    <a:pt x="0" y="425684"/>
                  </a:moveTo>
                  <a:lnTo>
                    <a:pt x="13990" y="425684"/>
                  </a:lnTo>
                  <a:lnTo>
                    <a:pt x="27980" y="425684"/>
                  </a:lnTo>
                  <a:lnTo>
                    <a:pt x="41970" y="425684"/>
                  </a:lnTo>
                  <a:lnTo>
                    <a:pt x="55960" y="425684"/>
                  </a:lnTo>
                  <a:lnTo>
                    <a:pt x="69950" y="425684"/>
                  </a:lnTo>
                  <a:lnTo>
                    <a:pt x="83940" y="425684"/>
                  </a:lnTo>
                  <a:lnTo>
                    <a:pt x="97930" y="425684"/>
                  </a:lnTo>
                  <a:lnTo>
                    <a:pt x="111920" y="425684"/>
                  </a:lnTo>
                  <a:lnTo>
                    <a:pt x="125910" y="425684"/>
                  </a:lnTo>
                  <a:lnTo>
                    <a:pt x="139900" y="425684"/>
                  </a:lnTo>
                  <a:lnTo>
                    <a:pt x="153891" y="425684"/>
                  </a:lnTo>
                  <a:lnTo>
                    <a:pt x="167881" y="425684"/>
                  </a:lnTo>
                  <a:lnTo>
                    <a:pt x="181871" y="425684"/>
                  </a:lnTo>
                  <a:lnTo>
                    <a:pt x="195861" y="425684"/>
                  </a:lnTo>
                  <a:lnTo>
                    <a:pt x="209851" y="425684"/>
                  </a:lnTo>
                  <a:lnTo>
                    <a:pt x="223841" y="425684"/>
                  </a:lnTo>
                  <a:lnTo>
                    <a:pt x="237831" y="425684"/>
                  </a:lnTo>
                  <a:lnTo>
                    <a:pt x="251821" y="425684"/>
                  </a:lnTo>
                  <a:lnTo>
                    <a:pt x="265811" y="425684"/>
                  </a:lnTo>
                  <a:lnTo>
                    <a:pt x="279801" y="425684"/>
                  </a:lnTo>
                  <a:lnTo>
                    <a:pt x="293791" y="425684"/>
                  </a:lnTo>
                  <a:lnTo>
                    <a:pt x="307782" y="425684"/>
                  </a:lnTo>
                  <a:lnTo>
                    <a:pt x="321772" y="425684"/>
                  </a:lnTo>
                  <a:lnTo>
                    <a:pt x="335762" y="425684"/>
                  </a:lnTo>
                  <a:lnTo>
                    <a:pt x="349752" y="425684"/>
                  </a:lnTo>
                  <a:lnTo>
                    <a:pt x="363742" y="425684"/>
                  </a:lnTo>
                  <a:lnTo>
                    <a:pt x="377732" y="425684"/>
                  </a:lnTo>
                  <a:lnTo>
                    <a:pt x="391722" y="425684"/>
                  </a:lnTo>
                  <a:lnTo>
                    <a:pt x="405712" y="425684"/>
                  </a:lnTo>
                  <a:lnTo>
                    <a:pt x="419702" y="425684"/>
                  </a:lnTo>
                  <a:lnTo>
                    <a:pt x="433692" y="425684"/>
                  </a:lnTo>
                  <a:lnTo>
                    <a:pt x="447682" y="425684"/>
                  </a:lnTo>
                  <a:lnTo>
                    <a:pt x="461673" y="425684"/>
                  </a:lnTo>
                  <a:lnTo>
                    <a:pt x="475663" y="425684"/>
                  </a:lnTo>
                  <a:lnTo>
                    <a:pt x="489653" y="425684"/>
                  </a:lnTo>
                  <a:lnTo>
                    <a:pt x="503643" y="425684"/>
                  </a:lnTo>
                  <a:lnTo>
                    <a:pt x="517633" y="425684"/>
                  </a:lnTo>
                  <a:lnTo>
                    <a:pt x="531623" y="425684"/>
                  </a:lnTo>
                  <a:lnTo>
                    <a:pt x="545613" y="425684"/>
                  </a:lnTo>
                  <a:lnTo>
                    <a:pt x="559603" y="425684"/>
                  </a:lnTo>
                  <a:lnTo>
                    <a:pt x="573593" y="425684"/>
                  </a:lnTo>
                  <a:lnTo>
                    <a:pt x="587583" y="425684"/>
                  </a:lnTo>
                  <a:lnTo>
                    <a:pt x="601574" y="425684"/>
                  </a:lnTo>
                  <a:lnTo>
                    <a:pt x="615564" y="425684"/>
                  </a:lnTo>
                  <a:lnTo>
                    <a:pt x="629554" y="425684"/>
                  </a:lnTo>
                  <a:lnTo>
                    <a:pt x="643544" y="425684"/>
                  </a:lnTo>
                  <a:lnTo>
                    <a:pt x="657534" y="425684"/>
                  </a:lnTo>
                  <a:lnTo>
                    <a:pt x="671524" y="425684"/>
                  </a:lnTo>
                  <a:lnTo>
                    <a:pt x="685514" y="425684"/>
                  </a:lnTo>
                  <a:lnTo>
                    <a:pt x="699504" y="425684"/>
                  </a:lnTo>
                  <a:lnTo>
                    <a:pt x="713494" y="425684"/>
                  </a:lnTo>
                  <a:lnTo>
                    <a:pt x="727484" y="425684"/>
                  </a:lnTo>
                  <a:lnTo>
                    <a:pt x="741474" y="425684"/>
                  </a:lnTo>
                  <a:lnTo>
                    <a:pt x="755465" y="425684"/>
                  </a:lnTo>
                  <a:lnTo>
                    <a:pt x="769455" y="425684"/>
                  </a:lnTo>
                  <a:lnTo>
                    <a:pt x="783445" y="425684"/>
                  </a:lnTo>
                  <a:lnTo>
                    <a:pt x="797435" y="425684"/>
                  </a:lnTo>
                  <a:lnTo>
                    <a:pt x="811425" y="425684"/>
                  </a:lnTo>
                  <a:lnTo>
                    <a:pt x="825415" y="425684"/>
                  </a:lnTo>
                  <a:lnTo>
                    <a:pt x="839405" y="425684"/>
                  </a:lnTo>
                  <a:lnTo>
                    <a:pt x="853395" y="425684"/>
                  </a:lnTo>
                  <a:lnTo>
                    <a:pt x="867385" y="425684"/>
                  </a:lnTo>
                  <a:lnTo>
                    <a:pt x="881375" y="425684"/>
                  </a:lnTo>
                  <a:lnTo>
                    <a:pt x="895365" y="425684"/>
                  </a:lnTo>
                  <a:lnTo>
                    <a:pt x="909356" y="425684"/>
                  </a:lnTo>
                  <a:lnTo>
                    <a:pt x="923346" y="425684"/>
                  </a:lnTo>
                  <a:lnTo>
                    <a:pt x="937336" y="425684"/>
                  </a:lnTo>
                  <a:lnTo>
                    <a:pt x="951326" y="425684"/>
                  </a:lnTo>
                  <a:lnTo>
                    <a:pt x="965316" y="425684"/>
                  </a:lnTo>
                  <a:lnTo>
                    <a:pt x="979306" y="425684"/>
                  </a:lnTo>
                  <a:lnTo>
                    <a:pt x="993296" y="425684"/>
                  </a:lnTo>
                  <a:lnTo>
                    <a:pt x="1007286" y="425684"/>
                  </a:lnTo>
                  <a:lnTo>
                    <a:pt x="1021276" y="425684"/>
                  </a:lnTo>
                  <a:lnTo>
                    <a:pt x="1035266" y="425684"/>
                  </a:lnTo>
                  <a:lnTo>
                    <a:pt x="1049256" y="425684"/>
                  </a:lnTo>
                  <a:lnTo>
                    <a:pt x="1063247" y="425684"/>
                  </a:lnTo>
                  <a:lnTo>
                    <a:pt x="1077237" y="425684"/>
                  </a:lnTo>
                  <a:lnTo>
                    <a:pt x="1091227" y="425684"/>
                  </a:lnTo>
                  <a:lnTo>
                    <a:pt x="1105217" y="425684"/>
                  </a:lnTo>
                  <a:lnTo>
                    <a:pt x="1119207" y="425684"/>
                  </a:lnTo>
                  <a:lnTo>
                    <a:pt x="1133197" y="425684"/>
                  </a:lnTo>
                  <a:lnTo>
                    <a:pt x="1147187" y="425684"/>
                  </a:lnTo>
                  <a:lnTo>
                    <a:pt x="1161177" y="425684"/>
                  </a:lnTo>
                  <a:lnTo>
                    <a:pt x="1175167" y="425684"/>
                  </a:lnTo>
                  <a:lnTo>
                    <a:pt x="1189157" y="425684"/>
                  </a:lnTo>
                  <a:lnTo>
                    <a:pt x="1203148" y="425684"/>
                  </a:lnTo>
                  <a:lnTo>
                    <a:pt x="1217138" y="425684"/>
                  </a:lnTo>
                  <a:lnTo>
                    <a:pt x="1231128" y="425684"/>
                  </a:lnTo>
                  <a:lnTo>
                    <a:pt x="1245118" y="425684"/>
                  </a:lnTo>
                  <a:lnTo>
                    <a:pt x="1259108" y="425684"/>
                  </a:lnTo>
                  <a:lnTo>
                    <a:pt x="1273098" y="425684"/>
                  </a:lnTo>
                  <a:lnTo>
                    <a:pt x="1287088" y="425684"/>
                  </a:lnTo>
                  <a:lnTo>
                    <a:pt x="1301078" y="425684"/>
                  </a:lnTo>
                  <a:lnTo>
                    <a:pt x="1315068" y="425684"/>
                  </a:lnTo>
                  <a:lnTo>
                    <a:pt x="1329058" y="425684"/>
                  </a:lnTo>
                  <a:lnTo>
                    <a:pt x="1343048" y="425684"/>
                  </a:lnTo>
                  <a:lnTo>
                    <a:pt x="1357039" y="425684"/>
                  </a:lnTo>
                  <a:lnTo>
                    <a:pt x="1371029" y="425684"/>
                  </a:lnTo>
                  <a:lnTo>
                    <a:pt x="1385019" y="425684"/>
                  </a:lnTo>
                  <a:lnTo>
                    <a:pt x="1385019" y="425684"/>
                  </a:lnTo>
                  <a:lnTo>
                    <a:pt x="1399009" y="425684"/>
                  </a:lnTo>
                  <a:lnTo>
                    <a:pt x="1412999" y="425684"/>
                  </a:lnTo>
                  <a:lnTo>
                    <a:pt x="1426989" y="425684"/>
                  </a:lnTo>
                  <a:lnTo>
                    <a:pt x="1440979" y="425684"/>
                  </a:lnTo>
                  <a:lnTo>
                    <a:pt x="1454969" y="425684"/>
                  </a:lnTo>
                  <a:lnTo>
                    <a:pt x="1468959" y="425684"/>
                  </a:lnTo>
                  <a:lnTo>
                    <a:pt x="1482949" y="425684"/>
                  </a:lnTo>
                  <a:lnTo>
                    <a:pt x="1496939" y="425684"/>
                  </a:lnTo>
                  <a:lnTo>
                    <a:pt x="1510930" y="425684"/>
                  </a:lnTo>
                  <a:lnTo>
                    <a:pt x="1524920" y="425684"/>
                  </a:lnTo>
                  <a:lnTo>
                    <a:pt x="1538910" y="425684"/>
                  </a:lnTo>
                  <a:lnTo>
                    <a:pt x="1552900" y="425684"/>
                  </a:lnTo>
                  <a:lnTo>
                    <a:pt x="1566890" y="425684"/>
                  </a:lnTo>
                  <a:lnTo>
                    <a:pt x="1580880" y="425684"/>
                  </a:lnTo>
                  <a:lnTo>
                    <a:pt x="1594870" y="425684"/>
                  </a:lnTo>
                  <a:lnTo>
                    <a:pt x="1608860" y="425684"/>
                  </a:lnTo>
                  <a:lnTo>
                    <a:pt x="1622850" y="425684"/>
                  </a:lnTo>
                  <a:lnTo>
                    <a:pt x="1636840" y="425684"/>
                  </a:lnTo>
                  <a:lnTo>
                    <a:pt x="1650830" y="425684"/>
                  </a:lnTo>
                  <a:lnTo>
                    <a:pt x="1664821" y="425684"/>
                  </a:lnTo>
                  <a:lnTo>
                    <a:pt x="1678811" y="425684"/>
                  </a:lnTo>
                  <a:lnTo>
                    <a:pt x="1692801" y="425684"/>
                  </a:lnTo>
                  <a:lnTo>
                    <a:pt x="1706791" y="425684"/>
                  </a:lnTo>
                  <a:lnTo>
                    <a:pt x="1720781" y="425684"/>
                  </a:lnTo>
                  <a:lnTo>
                    <a:pt x="1734771" y="425684"/>
                  </a:lnTo>
                  <a:lnTo>
                    <a:pt x="1748761" y="425684"/>
                  </a:lnTo>
                  <a:lnTo>
                    <a:pt x="1762751" y="425684"/>
                  </a:lnTo>
                  <a:lnTo>
                    <a:pt x="1776741" y="425684"/>
                  </a:lnTo>
                  <a:lnTo>
                    <a:pt x="1790731" y="425684"/>
                  </a:lnTo>
                  <a:lnTo>
                    <a:pt x="1804722" y="425684"/>
                  </a:lnTo>
                  <a:lnTo>
                    <a:pt x="1818712" y="425684"/>
                  </a:lnTo>
                  <a:lnTo>
                    <a:pt x="1832702" y="425684"/>
                  </a:lnTo>
                  <a:lnTo>
                    <a:pt x="1846692" y="425684"/>
                  </a:lnTo>
                  <a:lnTo>
                    <a:pt x="1860682" y="425684"/>
                  </a:lnTo>
                  <a:lnTo>
                    <a:pt x="1874672" y="425684"/>
                  </a:lnTo>
                  <a:lnTo>
                    <a:pt x="1888662" y="425684"/>
                  </a:lnTo>
                  <a:lnTo>
                    <a:pt x="1902652" y="425684"/>
                  </a:lnTo>
                  <a:lnTo>
                    <a:pt x="1916642" y="425684"/>
                  </a:lnTo>
                  <a:lnTo>
                    <a:pt x="1930632" y="425684"/>
                  </a:lnTo>
                  <a:lnTo>
                    <a:pt x="1944622" y="425684"/>
                  </a:lnTo>
                  <a:lnTo>
                    <a:pt x="1958613" y="425684"/>
                  </a:lnTo>
                  <a:lnTo>
                    <a:pt x="1972603" y="425684"/>
                  </a:lnTo>
                  <a:lnTo>
                    <a:pt x="1986593" y="425684"/>
                  </a:lnTo>
                  <a:lnTo>
                    <a:pt x="2000583" y="425684"/>
                  </a:lnTo>
                  <a:lnTo>
                    <a:pt x="2014573" y="425684"/>
                  </a:lnTo>
                  <a:lnTo>
                    <a:pt x="2028563" y="425684"/>
                  </a:lnTo>
                  <a:lnTo>
                    <a:pt x="2042553" y="425684"/>
                  </a:lnTo>
                  <a:lnTo>
                    <a:pt x="2056543" y="425684"/>
                  </a:lnTo>
                  <a:lnTo>
                    <a:pt x="2070533" y="425684"/>
                  </a:lnTo>
                  <a:lnTo>
                    <a:pt x="2084523" y="425684"/>
                  </a:lnTo>
                  <a:lnTo>
                    <a:pt x="2098513" y="425684"/>
                  </a:lnTo>
                  <a:lnTo>
                    <a:pt x="2112504" y="425684"/>
                  </a:lnTo>
                  <a:lnTo>
                    <a:pt x="2126494" y="425684"/>
                  </a:lnTo>
                  <a:lnTo>
                    <a:pt x="2140484" y="425684"/>
                  </a:lnTo>
                  <a:lnTo>
                    <a:pt x="2154474" y="425684"/>
                  </a:lnTo>
                  <a:lnTo>
                    <a:pt x="2168464" y="425684"/>
                  </a:lnTo>
                  <a:lnTo>
                    <a:pt x="2182454" y="425684"/>
                  </a:lnTo>
                  <a:lnTo>
                    <a:pt x="2196444" y="425684"/>
                  </a:lnTo>
                  <a:lnTo>
                    <a:pt x="2210434" y="425684"/>
                  </a:lnTo>
                  <a:lnTo>
                    <a:pt x="2224424" y="425684"/>
                  </a:lnTo>
                  <a:lnTo>
                    <a:pt x="2238414" y="425684"/>
                  </a:lnTo>
                  <a:lnTo>
                    <a:pt x="2252404" y="425684"/>
                  </a:lnTo>
                  <a:lnTo>
                    <a:pt x="2266395" y="425684"/>
                  </a:lnTo>
                  <a:lnTo>
                    <a:pt x="2280385" y="425684"/>
                  </a:lnTo>
                  <a:lnTo>
                    <a:pt x="2294375" y="425684"/>
                  </a:lnTo>
                  <a:lnTo>
                    <a:pt x="2308365" y="425684"/>
                  </a:lnTo>
                  <a:lnTo>
                    <a:pt x="2322355" y="425684"/>
                  </a:lnTo>
                  <a:lnTo>
                    <a:pt x="2336345" y="425684"/>
                  </a:lnTo>
                  <a:lnTo>
                    <a:pt x="2350335" y="425684"/>
                  </a:lnTo>
                  <a:lnTo>
                    <a:pt x="2364325" y="425684"/>
                  </a:lnTo>
                  <a:lnTo>
                    <a:pt x="2378315" y="425684"/>
                  </a:lnTo>
                  <a:lnTo>
                    <a:pt x="2392305" y="425684"/>
                  </a:lnTo>
                  <a:lnTo>
                    <a:pt x="2406296" y="425684"/>
                  </a:lnTo>
                  <a:lnTo>
                    <a:pt x="2420286" y="425684"/>
                  </a:lnTo>
                  <a:lnTo>
                    <a:pt x="2434276" y="425684"/>
                  </a:lnTo>
                  <a:lnTo>
                    <a:pt x="2448266" y="425684"/>
                  </a:lnTo>
                  <a:lnTo>
                    <a:pt x="2462256" y="425684"/>
                  </a:lnTo>
                  <a:lnTo>
                    <a:pt x="2476246" y="425684"/>
                  </a:lnTo>
                  <a:lnTo>
                    <a:pt x="2490236" y="425684"/>
                  </a:lnTo>
                  <a:lnTo>
                    <a:pt x="2504226" y="425684"/>
                  </a:lnTo>
                  <a:lnTo>
                    <a:pt x="2518216" y="425684"/>
                  </a:lnTo>
                  <a:lnTo>
                    <a:pt x="2532206" y="425684"/>
                  </a:lnTo>
                  <a:lnTo>
                    <a:pt x="2546196" y="425684"/>
                  </a:lnTo>
                  <a:lnTo>
                    <a:pt x="2560187" y="425684"/>
                  </a:lnTo>
                  <a:lnTo>
                    <a:pt x="2574177" y="425684"/>
                  </a:lnTo>
                  <a:lnTo>
                    <a:pt x="2588167" y="425684"/>
                  </a:lnTo>
                  <a:lnTo>
                    <a:pt x="2602157" y="425684"/>
                  </a:lnTo>
                  <a:lnTo>
                    <a:pt x="2616147" y="425684"/>
                  </a:lnTo>
                  <a:lnTo>
                    <a:pt x="2630137" y="425684"/>
                  </a:lnTo>
                  <a:lnTo>
                    <a:pt x="2644127" y="425684"/>
                  </a:lnTo>
                  <a:lnTo>
                    <a:pt x="2658117" y="425684"/>
                  </a:lnTo>
                  <a:lnTo>
                    <a:pt x="2672107" y="425684"/>
                  </a:lnTo>
                  <a:lnTo>
                    <a:pt x="2686097" y="425684"/>
                  </a:lnTo>
                  <a:lnTo>
                    <a:pt x="2700087" y="425684"/>
                  </a:lnTo>
                  <a:lnTo>
                    <a:pt x="2714078" y="425684"/>
                  </a:lnTo>
                  <a:lnTo>
                    <a:pt x="2728068" y="425684"/>
                  </a:lnTo>
                  <a:lnTo>
                    <a:pt x="2742058" y="425684"/>
                  </a:lnTo>
                  <a:lnTo>
                    <a:pt x="2756048" y="425684"/>
                  </a:lnTo>
                  <a:lnTo>
                    <a:pt x="2770038" y="425684"/>
                  </a:lnTo>
                  <a:lnTo>
                    <a:pt x="2770038" y="425541"/>
                  </a:lnTo>
                  <a:lnTo>
                    <a:pt x="2784028" y="425516"/>
                  </a:lnTo>
                  <a:lnTo>
                    <a:pt x="2798018" y="425487"/>
                  </a:lnTo>
                  <a:lnTo>
                    <a:pt x="2812008" y="425452"/>
                  </a:lnTo>
                  <a:lnTo>
                    <a:pt x="2825998" y="425412"/>
                  </a:lnTo>
                  <a:lnTo>
                    <a:pt x="2839988" y="425364"/>
                  </a:lnTo>
                  <a:lnTo>
                    <a:pt x="2853978" y="425308"/>
                  </a:lnTo>
                  <a:lnTo>
                    <a:pt x="2867969" y="425242"/>
                  </a:lnTo>
                  <a:lnTo>
                    <a:pt x="2881959" y="425164"/>
                  </a:lnTo>
                  <a:lnTo>
                    <a:pt x="2895949" y="425073"/>
                  </a:lnTo>
                  <a:lnTo>
                    <a:pt x="2909939" y="424966"/>
                  </a:lnTo>
                  <a:lnTo>
                    <a:pt x="2923929" y="424841"/>
                  </a:lnTo>
                  <a:lnTo>
                    <a:pt x="2937919" y="424693"/>
                  </a:lnTo>
                  <a:lnTo>
                    <a:pt x="2951909" y="424520"/>
                  </a:lnTo>
                  <a:lnTo>
                    <a:pt x="2965899" y="424316"/>
                  </a:lnTo>
                  <a:lnTo>
                    <a:pt x="2979889" y="424077"/>
                  </a:lnTo>
                  <a:lnTo>
                    <a:pt x="2993879" y="423796"/>
                  </a:lnTo>
                  <a:lnTo>
                    <a:pt x="3007870" y="423467"/>
                  </a:lnTo>
                  <a:lnTo>
                    <a:pt x="3021860" y="423080"/>
                  </a:lnTo>
                  <a:lnTo>
                    <a:pt x="3035850" y="422627"/>
                  </a:lnTo>
                  <a:lnTo>
                    <a:pt x="3049840" y="422095"/>
                  </a:lnTo>
                  <a:lnTo>
                    <a:pt x="3063830" y="421472"/>
                  </a:lnTo>
                  <a:lnTo>
                    <a:pt x="3077820" y="420742"/>
                  </a:lnTo>
                  <a:lnTo>
                    <a:pt x="3091810" y="419886"/>
                  </a:lnTo>
                  <a:lnTo>
                    <a:pt x="3105800" y="418886"/>
                  </a:lnTo>
                  <a:lnTo>
                    <a:pt x="3119790" y="417715"/>
                  </a:lnTo>
                  <a:lnTo>
                    <a:pt x="3133780" y="416348"/>
                  </a:lnTo>
                  <a:lnTo>
                    <a:pt x="3147770" y="414753"/>
                  </a:lnTo>
                  <a:lnTo>
                    <a:pt x="3161761" y="412893"/>
                  </a:lnTo>
                  <a:lnTo>
                    <a:pt x="3175751" y="410728"/>
                  </a:lnTo>
                  <a:lnTo>
                    <a:pt x="3189741" y="408212"/>
                  </a:lnTo>
                  <a:lnTo>
                    <a:pt x="3203731" y="405294"/>
                  </a:lnTo>
                  <a:lnTo>
                    <a:pt x="3217721" y="401917"/>
                  </a:lnTo>
                  <a:lnTo>
                    <a:pt x="3231711" y="398019"/>
                  </a:lnTo>
                  <a:lnTo>
                    <a:pt x="3245701" y="393532"/>
                  </a:lnTo>
                  <a:lnTo>
                    <a:pt x="3259691" y="388386"/>
                  </a:lnTo>
                  <a:lnTo>
                    <a:pt x="3273681" y="382507"/>
                  </a:lnTo>
                  <a:lnTo>
                    <a:pt x="3287671" y="375821"/>
                  </a:lnTo>
                  <a:lnTo>
                    <a:pt x="3301661" y="368254"/>
                  </a:lnTo>
                  <a:lnTo>
                    <a:pt x="3315652" y="359740"/>
                  </a:lnTo>
                  <a:lnTo>
                    <a:pt x="3329642" y="350223"/>
                  </a:lnTo>
                  <a:lnTo>
                    <a:pt x="3343632" y="339660"/>
                  </a:lnTo>
                  <a:lnTo>
                    <a:pt x="3357622" y="328031"/>
                  </a:lnTo>
                  <a:lnTo>
                    <a:pt x="3371612" y="315340"/>
                  </a:lnTo>
                  <a:lnTo>
                    <a:pt x="3385602" y="301624"/>
                  </a:lnTo>
                  <a:lnTo>
                    <a:pt x="3399592" y="286952"/>
                  </a:lnTo>
                  <a:lnTo>
                    <a:pt x="3413582" y="271433"/>
                  </a:lnTo>
                  <a:lnTo>
                    <a:pt x="3427572" y="255208"/>
                  </a:lnTo>
                  <a:lnTo>
                    <a:pt x="3441562" y="238453"/>
                  </a:lnTo>
                  <a:lnTo>
                    <a:pt x="3455552" y="221368"/>
                  </a:lnTo>
                  <a:lnTo>
                    <a:pt x="3469543" y="204173"/>
                  </a:lnTo>
                  <a:lnTo>
                    <a:pt x="3483533" y="187088"/>
                  </a:lnTo>
                  <a:lnTo>
                    <a:pt x="3497523" y="170333"/>
                  </a:lnTo>
                  <a:lnTo>
                    <a:pt x="3511513" y="154108"/>
                  </a:lnTo>
                  <a:lnTo>
                    <a:pt x="3525503" y="138589"/>
                  </a:lnTo>
                  <a:lnTo>
                    <a:pt x="3539493" y="123917"/>
                  </a:lnTo>
                  <a:lnTo>
                    <a:pt x="3553483" y="110201"/>
                  </a:lnTo>
                  <a:lnTo>
                    <a:pt x="3567473" y="97510"/>
                  </a:lnTo>
                  <a:lnTo>
                    <a:pt x="3581463" y="85881"/>
                  </a:lnTo>
                  <a:lnTo>
                    <a:pt x="3595453" y="75318"/>
                  </a:lnTo>
                  <a:lnTo>
                    <a:pt x="3609444" y="65801"/>
                  </a:lnTo>
                  <a:lnTo>
                    <a:pt x="3623434" y="57287"/>
                  </a:lnTo>
                  <a:lnTo>
                    <a:pt x="3637424" y="49720"/>
                  </a:lnTo>
                  <a:lnTo>
                    <a:pt x="3651414" y="43034"/>
                  </a:lnTo>
                  <a:lnTo>
                    <a:pt x="3665404" y="37155"/>
                  </a:lnTo>
                  <a:lnTo>
                    <a:pt x="3679394" y="32009"/>
                  </a:lnTo>
                  <a:lnTo>
                    <a:pt x="3693384" y="27522"/>
                  </a:lnTo>
                  <a:lnTo>
                    <a:pt x="3707374" y="23624"/>
                  </a:lnTo>
                  <a:lnTo>
                    <a:pt x="3721364" y="20247"/>
                  </a:lnTo>
                  <a:lnTo>
                    <a:pt x="3735354" y="17329"/>
                  </a:lnTo>
                  <a:lnTo>
                    <a:pt x="3749344" y="14813"/>
                  </a:lnTo>
                  <a:lnTo>
                    <a:pt x="3763335" y="12648"/>
                  </a:lnTo>
                  <a:lnTo>
                    <a:pt x="3777325" y="10788"/>
                  </a:lnTo>
                  <a:lnTo>
                    <a:pt x="3791315" y="9193"/>
                  </a:lnTo>
                  <a:lnTo>
                    <a:pt x="3805305" y="7826"/>
                  </a:lnTo>
                  <a:lnTo>
                    <a:pt x="3819295" y="6655"/>
                  </a:lnTo>
                  <a:lnTo>
                    <a:pt x="3833285" y="5655"/>
                  </a:lnTo>
                  <a:lnTo>
                    <a:pt x="3847275" y="4799"/>
                  </a:lnTo>
                  <a:lnTo>
                    <a:pt x="3861265" y="4069"/>
                  </a:lnTo>
                  <a:lnTo>
                    <a:pt x="3875255" y="3446"/>
                  </a:lnTo>
                  <a:lnTo>
                    <a:pt x="3889245" y="2914"/>
                  </a:lnTo>
                  <a:lnTo>
                    <a:pt x="3903235" y="2461"/>
                  </a:lnTo>
                  <a:lnTo>
                    <a:pt x="3917226" y="2074"/>
                  </a:lnTo>
                  <a:lnTo>
                    <a:pt x="3931216" y="1745"/>
                  </a:lnTo>
                  <a:lnTo>
                    <a:pt x="3945206" y="1464"/>
                  </a:lnTo>
                  <a:lnTo>
                    <a:pt x="3959196" y="1225"/>
                  </a:lnTo>
                  <a:lnTo>
                    <a:pt x="3973186" y="1021"/>
                  </a:lnTo>
                  <a:lnTo>
                    <a:pt x="3987176" y="848"/>
                  </a:lnTo>
                  <a:lnTo>
                    <a:pt x="4001166" y="700"/>
                  </a:lnTo>
                  <a:lnTo>
                    <a:pt x="4015156" y="575"/>
                  </a:lnTo>
                  <a:lnTo>
                    <a:pt x="4029146" y="468"/>
                  </a:lnTo>
                  <a:lnTo>
                    <a:pt x="4043136" y="377"/>
                  </a:lnTo>
                  <a:lnTo>
                    <a:pt x="4057126" y="299"/>
                  </a:lnTo>
                  <a:lnTo>
                    <a:pt x="4071117" y="233"/>
                  </a:lnTo>
                  <a:lnTo>
                    <a:pt x="4085107" y="177"/>
                  </a:lnTo>
                  <a:lnTo>
                    <a:pt x="4099097" y="129"/>
                  </a:lnTo>
                  <a:lnTo>
                    <a:pt x="4113087" y="89"/>
                  </a:lnTo>
                  <a:lnTo>
                    <a:pt x="4127077" y="54"/>
                  </a:lnTo>
                  <a:lnTo>
                    <a:pt x="4141067" y="25"/>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1756866"/>
              <a:ext cx="4155057" cy="425613"/>
            </a:xfrm>
            <a:custGeom>
              <a:avLst/>
              <a:pathLst>
                <a:path w="4155057" h="425613">
                  <a:moveTo>
                    <a:pt x="0" y="212770"/>
                  </a:moveTo>
                  <a:lnTo>
                    <a:pt x="13990" y="212770"/>
                  </a:lnTo>
                  <a:lnTo>
                    <a:pt x="27980" y="212770"/>
                  </a:lnTo>
                  <a:lnTo>
                    <a:pt x="41970" y="212770"/>
                  </a:lnTo>
                  <a:lnTo>
                    <a:pt x="55960" y="212770"/>
                  </a:lnTo>
                  <a:lnTo>
                    <a:pt x="69950" y="212770"/>
                  </a:lnTo>
                  <a:lnTo>
                    <a:pt x="83940" y="212770"/>
                  </a:lnTo>
                  <a:lnTo>
                    <a:pt x="97930" y="212770"/>
                  </a:lnTo>
                  <a:lnTo>
                    <a:pt x="111920" y="212770"/>
                  </a:lnTo>
                  <a:lnTo>
                    <a:pt x="125910" y="212770"/>
                  </a:lnTo>
                  <a:lnTo>
                    <a:pt x="139900" y="212770"/>
                  </a:lnTo>
                  <a:lnTo>
                    <a:pt x="153891" y="212770"/>
                  </a:lnTo>
                  <a:lnTo>
                    <a:pt x="167881" y="212770"/>
                  </a:lnTo>
                  <a:lnTo>
                    <a:pt x="181871" y="212770"/>
                  </a:lnTo>
                  <a:lnTo>
                    <a:pt x="195861" y="212770"/>
                  </a:lnTo>
                  <a:lnTo>
                    <a:pt x="209851" y="212770"/>
                  </a:lnTo>
                  <a:lnTo>
                    <a:pt x="223841" y="212770"/>
                  </a:lnTo>
                  <a:lnTo>
                    <a:pt x="237831" y="212770"/>
                  </a:lnTo>
                  <a:lnTo>
                    <a:pt x="251821" y="212770"/>
                  </a:lnTo>
                  <a:lnTo>
                    <a:pt x="265811" y="212770"/>
                  </a:lnTo>
                  <a:lnTo>
                    <a:pt x="279801" y="212770"/>
                  </a:lnTo>
                  <a:lnTo>
                    <a:pt x="293791" y="212770"/>
                  </a:lnTo>
                  <a:lnTo>
                    <a:pt x="307782" y="212770"/>
                  </a:lnTo>
                  <a:lnTo>
                    <a:pt x="321772" y="212770"/>
                  </a:lnTo>
                  <a:lnTo>
                    <a:pt x="335762" y="212770"/>
                  </a:lnTo>
                  <a:lnTo>
                    <a:pt x="349752" y="212770"/>
                  </a:lnTo>
                  <a:lnTo>
                    <a:pt x="363742" y="212770"/>
                  </a:lnTo>
                  <a:lnTo>
                    <a:pt x="377732" y="212770"/>
                  </a:lnTo>
                  <a:lnTo>
                    <a:pt x="391722" y="212770"/>
                  </a:lnTo>
                  <a:lnTo>
                    <a:pt x="405712" y="212770"/>
                  </a:lnTo>
                  <a:lnTo>
                    <a:pt x="419702" y="212770"/>
                  </a:lnTo>
                  <a:lnTo>
                    <a:pt x="433692" y="212770"/>
                  </a:lnTo>
                  <a:lnTo>
                    <a:pt x="447682" y="212770"/>
                  </a:lnTo>
                  <a:lnTo>
                    <a:pt x="461673" y="212770"/>
                  </a:lnTo>
                  <a:lnTo>
                    <a:pt x="475663" y="212770"/>
                  </a:lnTo>
                  <a:lnTo>
                    <a:pt x="489653" y="212770"/>
                  </a:lnTo>
                  <a:lnTo>
                    <a:pt x="503643" y="212770"/>
                  </a:lnTo>
                  <a:lnTo>
                    <a:pt x="517633" y="212770"/>
                  </a:lnTo>
                  <a:lnTo>
                    <a:pt x="531623" y="212770"/>
                  </a:lnTo>
                  <a:lnTo>
                    <a:pt x="545613" y="212770"/>
                  </a:lnTo>
                  <a:lnTo>
                    <a:pt x="559603" y="212770"/>
                  </a:lnTo>
                  <a:lnTo>
                    <a:pt x="573593" y="212770"/>
                  </a:lnTo>
                  <a:lnTo>
                    <a:pt x="587583" y="212770"/>
                  </a:lnTo>
                  <a:lnTo>
                    <a:pt x="601574" y="212770"/>
                  </a:lnTo>
                  <a:lnTo>
                    <a:pt x="615564" y="212770"/>
                  </a:lnTo>
                  <a:lnTo>
                    <a:pt x="629554" y="212770"/>
                  </a:lnTo>
                  <a:lnTo>
                    <a:pt x="643544" y="212770"/>
                  </a:lnTo>
                  <a:lnTo>
                    <a:pt x="657534" y="212770"/>
                  </a:lnTo>
                  <a:lnTo>
                    <a:pt x="671524" y="212770"/>
                  </a:lnTo>
                  <a:lnTo>
                    <a:pt x="685514" y="212770"/>
                  </a:lnTo>
                  <a:lnTo>
                    <a:pt x="699504" y="212770"/>
                  </a:lnTo>
                  <a:lnTo>
                    <a:pt x="713494" y="212770"/>
                  </a:lnTo>
                  <a:lnTo>
                    <a:pt x="727484" y="212770"/>
                  </a:lnTo>
                  <a:lnTo>
                    <a:pt x="741474" y="212770"/>
                  </a:lnTo>
                  <a:lnTo>
                    <a:pt x="755465" y="212770"/>
                  </a:lnTo>
                  <a:lnTo>
                    <a:pt x="769455" y="212770"/>
                  </a:lnTo>
                  <a:lnTo>
                    <a:pt x="783445" y="212770"/>
                  </a:lnTo>
                  <a:lnTo>
                    <a:pt x="797435" y="212770"/>
                  </a:lnTo>
                  <a:lnTo>
                    <a:pt x="811425" y="212770"/>
                  </a:lnTo>
                  <a:lnTo>
                    <a:pt x="825415" y="212770"/>
                  </a:lnTo>
                  <a:lnTo>
                    <a:pt x="839405" y="212770"/>
                  </a:lnTo>
                  <a:lnTo>
                    <a:pt x="853395" y="212770"/>
                  </a:lnTo>
                  <a:lnTo>
                    <a:pt x="867385" y="212770"/>
                  </a:lnTo>
                  <a:lnTo>
                    <a:pt x="881375" y="212770"/>
                  </a:lnTo>
                  <a:lnTo>
                    <a:pt x="895365" y="212770"/>
                  </a:lnTo>
                  <a:lnTo>
                    <a:pt x="909356" y="212770"/>
                  </a:lnTo>
                  <a:lnTo>
                    <a:pt x="923346" y="212770"/>
                  </a:lnTo>
                  <a:lnTo>
                    <a:pt x="937336" y="212770"/>
                  </a:lnTo>
                  <a:lnTo>
                    <a:pt x="951326" y="212770"/>
                  </a:lnTo>
                  <a:lnTo>
                    <a:pt x="965316" y="212770"/>
                  </a:lnTo>
                  <a:lnTo>
                    <a:pt x="979306" y="212770"/>
                  </a:lnTo>
                  <a:lnTo>
                    <a:pt x="993296" y="212770"/>
                  </a:lnTo>
                  <a:lnTo>
                    <a:pt x="1007286" y="212770"/>
                  </a:lnTo>
                  <a:lnTo>
                    <a:pt x="1021276" y="212770"/>
                  </a:lnTo>
                  <a:lnTo>
                    <a:pt x="1035266" y="212770"/>
                  </a:lnTo>
                  <a:lnTo>
                    <a:pt x="1049256" y="212770"/>
                  </a:lnTo>
                  <a:lnTo>
                    <a:pt x="1063247" y="212770"/>
                  </a:lnTo>
                  <a:lnTo>
                    <a:pt x="1077237" y="212770"/>
                  </a:lnTo>
                  <a:lnTo>
                    <a:pt x="1091227" y="212770"/>
                  </a:lnTo>
                  <a:lnTo>
                    <a:pt x="1105217" y="212770"/>
                  </a:lnTo>
                  <a:lnTo>
                    <a:pt x="1119207" y="212770"/>
                  </a:lnTo>
                  <a:lnTo>
                    <a:pt x="1133197" y="212770"/>
                  </a:lnTo>
                  <a:lnTo>
                    <a:pt x="1147187" y="212770"/>
                  </a:lnTo>
                  <a:lnTo>
                    <a:pt x="1161177" y="212770"/>
                  </a:lnTo>
                  <a:lnTo>
                    <a:pt x="1175167" y="212770"/>
                  </a:lnTo>
                  <a:lnTo>
                    <a:pt x="1189157" y="212770"/>
                  </a:lnTo>
                  <a:lnTo>
                    <a:pt x="1203148" y="212770"/>
                  </a:lnTo>
                  <a:lnTo>
                    <a:pt x="1217138" y="212770"/>
                  </a:lnTo>
                  <a:lnTo>
                    <a:pt x="1231128" y="212770"/>
                  </a:lnTo>
                  <a:lnTo>
                    <a:pt x="1245118" y="212770"/>
                  </a:lnTo>
                  <a:lnTo>
                    <a:pt x="1259108" y="212770"/>
                  </a:lnTo>
                  <a:lnTo>
                    <a:pt x="1273098" y="212770"/>
                  </a:lnTo>
                  <a:lnTo>
                    <a:pt x="1287088" y="212770"/>
                  </a:lnTo>
                  <a:lnTo>
                    <a:pt x="1301078" y="212770"/>
                  </a:lnTo>
                  <a:lnTo>
                    <a:pt x="1315068" y="212770"/>
                  </a:lnTo>
                  <a:lnTo>
                    <a:pt x="1329058" y="212770"/>
                  </a:lnTo>
                  <a:lnTo>
                    <a:pt x="1343048" y="212770"/>
                  </a:lnTo>
                  <a:lnTo>
                    <a:pt x="1357039" y="212770"/>
                  </a:lnTo>
                  <a:lnTo>
                    <a:pt x="1371029" y="212770"/>
                  </a:lnTo>
                  <a:lnTo>
                    <a:pt x="1385019" y="212770"/>
                  </a:lnTo>
                  <a:lnTo>
                    <a:pt x="1385019" y="212842"/>
                  </a:lnTo>
                  <a:lnTo>
                    <a:pt x="1399009" y="212854"/>
                  </a:lnTo>
                  <a:lnTo>
                    <a:pt x="1412999" y="212869"/>
                  </a:lnTo>
                  <a:lnTo>
                    <a:pt x="1426989" y="212886"/>
                  </a:lnTo>
                  <a:lnTo>
                    <a:pt x="1440979" y="212907"/>
                  </a:lnTo>
                  <a:lnTo>
                    <a:pt x="1454969" y="212931"/>
                  </a:lnTo>
                  <a:lnTo>
                    <a:pt x="1468959" y="212959"/>
                  </a:lnTo>
                  <a:lnTo>
                    <a:pt x="1482949" y="212992"/>
                  </a:lnTo>
                  <a:lnTo>
                    <a:pt x="1496939" y="213030"/>
                  </a:lnTo>
                  <a:lnTo>
                    <a:pt x="1510930" y="213076"/>
                  </a:lnTo>
                  <a:lnTo>
                    <a:pt x="1524920" y="213129"/>
                  </a:lnTo>
                  <a:lnTo>
                    <a:pt x="1538910" y="213192"/>
                  </a:lnTo>
                  <a:lnTo>
                    <a:pt x="1552900" y="213266"/>
                  </a:lnTo>
                  <a:lnTo>
                    <a:pt x="1566890" y="213353"/>
                  </a:lnTo>
                  <a:lnTo>
                    <a:pt x="1580880" y="213455"/>
                  </a:lnTo>
                  <a:lnTo>
                    <a:pt x="1594870" y="213574"/>
                  </a:lnTo>
                  <a:lnTo>
                    <a:pt x="1608860" y="213714"/>
                  </a:lnTo>
                  <a:lnTo>
                    <a:pt x="1622850" y="213879"/>
                  </a:lnTo>
                  <a:lnTo>
                    <a:pt x="1636840" y="214072"/>
                  </a:lnTo>
                  <a:lnTo>
                    <a:pt x="1650830" y="214299"/>
                  </a:lnTo>
                  <a:lnTo>
                    <a:pt x="1664821" y="214565"/>
                  </a:lnTo>
                  <a:lnTo>
                    <a:pt x="1678811" y="214877"/>
                  </a:lnTo>
                  <a:lnTo>
                    <a:pt x="1692801" y="215242"/>
                  </a:lnTo>
                  <a:lnTo>
                    <a:pt x="1706791" y="215669"/>
                  </a:lnTo>
                  <a:lnTo>
                    <a:pt x="1720781" y="216170"/>
                  </a:lnTo>
                  <a:lnTo>
                    <a:pt x="1734771" y="216755"/>
                  </a:lnTo>
                  <a:lnTo>
                    <a:pt x="1748761" y="217439"/>
                  </a:lnTo>
                  <a:lnTo>
                    <a:pt x="1762751" y="218236"/>
                  </a:lnTo>
                  <a:lnTo>
                    <a:pt x="1776741" y="219166"/>
                  </a:lnTo>
                  <a:lnTo>
                    <a:pt x="1790731" y="220249"/>
                  </a:lnTo>
                  <a:lnTo>
                    <a:pt x="1804722" y="221507"/>
                  </a:lnTo>
                  <a:lnTo>
                    <a:pt x="1818712" y="222966"/>
                  </a:lnTo>
                  <a:lnTo>
                    <a:pt x="1832702" y="224654"/>
                  </a:lnTo>
                  <a:lnTo>
                    <a:pt x="1846692" y="226603"/>
                  </a:lnTo>
                  <a:lnTo>
                    <a:pt x="1860682" y="228847"/>
                  </a:lnTo>
                  <a:lnTo>
                    <a:pt x="1874672" y="231419"/>
                  </a:lnTo>
                  <a:lnTo>
                    <a:pt x="1888662" y="234359"/>
                  </a:lnTo>
                  <a:lnTo>
                    <a:pt x="1902652" y="237702"/>
                  </a:lnTo>
                  <a:lnTo>
                    <a:pt x="1916642" y="241486"/>
                  </a:lnTo>
                  <a:lnTo>
                    <a:pt x="1930632" y="245743"/>
                  </a:lnTo>
                  <a:lnTo>
                    <a:pt x="1944622" y="250501"/>
                  </a:lnTo>
                  <a:lnTo>
                    <a:pt x="1958613" y="255783"/>
                  </a:lnTo>
                  <a:lnTo>
                    <a:pt x="1972603" y="261597"/>
                  </a:lnTo>
                  <a:lnTo>
                    <a:pt x="1986593" y="267942"/>
                  </a:lnTo>
                  <a:lnTo>
                    <a:pt x="2000583" y="274801"/>
                  </a:lnTo>
                  <a:lnTo>
                    <a:pt x="2014573" y="282136"/>
                  </a:lnTo>
                  <a:lnTo>
                    <a:pt x="2028563" y="289896"/>
                  </a:lnTo>
                  <a:lnTo>
                    <a:pt x="2042553" y="298009"/>
                  </a:lnTo>
                  <a:lnTo>
                    <a:pt x="2056543" y="306386"/>
                  </a:lnTo>
                  <a:lnTo>
                    <a:pt x="2070533" y="314928"/>
                  </a:lnTo>
                  <a:lnTo>
                    <a:pt x="2084523" y="323526"/>
                  </a:lnTo>
                  <a:lnTo>
                    <a:pt x="2098513" y="332068"/>
                  </a:lnTo>
                  <a:lnTo>
                    <a:pt x="2112504" y="340446"/>
                  </a:lnTo>
                  <a:lnTo>
                    <a:pt x="2126494" y="348558"/>
                  </a:lnTo>
                  <a:lnTo>
                    <a:pt x="2140484" y="356318"/>
                  </a:lnTo>
                  <a:lnTo>
                    <a:pt x="2154474" y="363654"/>
                  </a:lnTo>
                  <a:lnTo>
                    <a:pt x="2168464" y="370512"/>
                  </a:lnTo>
                  <a:lnTo>
                    <a:pt x="2182454" y="376858"/>
                  </a:lnTo>
                  <a:lnTo>
                    <a:pt x="2196444" y="382672"/>
                  </a:lnTo>
                  <a:lnTo>
                    <a:pt x="2210434" y="387953"/>
                  </a:lnTo>
                  <a:lnTo>
                    <a:pt x="2224424" y="392712"/>
                  </a:lnTo>
                  <a:lnTo>
                    <a:pt x="2238414" y="396969"/>
                  </a:lnTo>
                  <a:lnTo>
                    <a:pt x="2252404" y="400752"/>
                  </a:lnTo>
                  <a:lnTo>
                    <a:pt x="2266395" y="404096"/>
                  </a:lnTo>
                  <a:lnTo>
                    <a:pt x="2280385" y="407035"/>
                  </a:lnTo>
                  <a:lnTo>
                    <a:pt x="2294375" y="409608"/>
                  </a:lnTo>
                  <a:lnTo>
                    <a:pt x="2308365" y="411851"/>
                  </a:lnTo>
                  <a:lnTo>
                    <a:pt x="2322355" y="413801"/>
                  </a:lnTo>
                  <a:lnTo>
                    <a:pt x="2336345" y="415489"/>
                  </a:lnTo>
                  <a:lnTo>
                    <a:pt x="2350335" y="416948"/>
                  </a:lnTo>
                  <a:lnTo>
                    <a:pt x="2364325" y="418206"/>
                  </a:lnTo>
                  <a:lnTo>
                    <a:pt x="2378315" y="419288"/>
                  </a:lnTo>
                  <a:lnTo>
                    <a:pt x="2392305" y="420218"/>
                  </a:lnTo>
                  <a:lnTo>
                    <a:pt x="2406296" y="421016"/>
                  </a:lnTo>
                  <a:lnTo>
                    <a:pt x="2420286" y="421700"/>
                  </a:lnTo>
                  <a:lnTo>
                    <a:pt x="2434276" y="422285"/>
                  </a:lnTo>
                  <a:lnTo>
                    <a:pt x="2448266" y="422785"/>
                  </a:lnTo>
                  <a:lnTo>
                    <a:pt x="2462256" y="423213"/>
                  </a:lnTo>
                  <a:lnTo>
                    <a:pt x="2476246" y="423578"/>
                  </a:lnTo>
                  <a:lnTo>
                    <a:pt x="2490236" y="423890"/>
                  </a:lnTo>
                  <a:lnTo>
                    <a:pt x="2504226" y="424156"/>
                  </a:lnTo>
                  <a:lnTo>
                    <a:pt x="2518216" y="424382"/>
                  </a:lnTo>
                  <a:lnTo>
                    <a:pt x="2532206" y="424576"/>
                  </a:lnTo>
                  <a:lnTo>
                    <a:pt x="2546196" y="424740"/>
                  </a:lnTo>
                  <a:lnTo>
                    <a:pt x="2560187" y="424881"/>
                  </a:lnTo>
                  <a:lnTo>
                    <a:pt x="2574177" y="425000"/>
                  </a:lnTo>
                  <a:lnTo>
                    <a:pt x="2588167" y="425102"/>
                  </a:lnTo>
                  <a:lnTo>
                    <a:pt x="2602157" y="425189"/>
                  </a:lnTo>
                  <a:lnTo>
                    <a:pt x="2616147" y="425263"/>
                  </a:lnTo>
                  <a:lnTo>
                    <a:pt x="2630137" y="425325"/>
                  </a:lnTo>
                  <a:lnTo>
                    <a:pt x="2644127" y="425379"/>
                  </a:lnTo>
                  <a:lnTo>
                    <a:pt x="2658117" y="425424"/>
                  </a:lnTo>
                  <a:lnTo>
                    <a:pt x="2672107" y="425463"/>
                  </a:lnTo>
                  <a:lnTo>
                    <a:pt x="2686097" y="425496"/>
                  </a:lnTo>
                  <a:lnTo>
                    <a:pt x="2700087" y="425524"/>
                  </a:lnTo>
                  <a:lnTo>
                    <a:pt x="2714078" y="425548"/>
                  </a:lnTo>
                  <a:lnTo>
                    <a:pt x="2728068" y="425568"/>
                  </a:lnTo>
                  <a:lnTo>
                    <a:pt x="2742058" y="425586"/>
                  </a:lnTo>
                  <a:lnTo>
                    <a:pt x="2756048" y="425600"/>
                  </a:lnTo>
                  <a:lnTo>
                    <a:pt x="2770038" y="425613"/>
                  </a:lnTo>
                  <a:lnTo>
                    <a:pt x="2770038" y="425541"/>
                  </a:lnTo>
                  <a:lnTo>
                    <a:pt x="2784028" y="425516"/>
                  </a:lnTo>
                  <a:lnTo>
                    <a:pt x="2798018" y="425487"/>
                  </a:lnTo>
                  <a:lnTo>
                    <a:pt x="2812008" y="425452"/>
                  </a:lnTo>
                  <a:lnTo>
                    <a:pt x="2825998" y="425412"/>
                  </a:lnTo>
                  <a:lnTo>
                    <a:pt x="2839988" y="425364"/>
                  </a:lnTo>
                  <a:lnTo>
                    <a:pt x="2853978" y="425308"/>
                  </a:lnTo>
                  <a:lnTo>
                    <a:pt x="2867969" y="425242"/>
                  </a:lnTo>
                  <a:lnTo>
                    <a:pt x="2881959" y="425164"/>
                  </a:lnTo>
                  <a:lnTo>
                    <a:pt x="2895949" y="425073"/>
                  </a:lnTo>
                  <a:lnTo>
                    <a:pt x="2909939" y="424966"/>
                  </a:lnTo>
                  <a:lnTo>
                    <a:pt x="2923929" y="424841"/>
                  </a:lnTo>
                  <a:lnTo>
                    <a:pt x="2937919" y="424693"/>
                  </a:lnTo>
                  <a:lnTo>
                    <a:pt x="2951909" y="424520"/>
                  </a:lnTo>
                  <a:lnTo>
                    <a:pt x="2965899" y="424316"/>
                  </a:lnTo>
                  <a:lnTo>
                    <a:pt x="2979889" y="424077"/>
                  </a:lnTo>
                  <a:lnTo>
                    <a:pt x="2993879" y="423796"/>
                  </a:lnTo>
                  <a:lnTo>
                    <a:pt x="3007870" y="423467"/>
                  </a:lnTo>
                  <a:lnTo>
                    <a:pt x="3021860" y="423080"/>
                  </a:lnTo>
                  <a:lnTo>
                    <a:pt x="3035850" y="422627"/>
                  </a:lnTo>
                  <a:lnTo>
                    <a:pt x="3049840" y="422095"/>
                  </a:lnTo>
                  <a:lnTo>
                    <a:pt x="3063830" y="421472"/>
                  </a:lnTo>
                  <a:lnTo>
                    <a:pt x="3077820" y="420742"/>
                  </a:lnTo>
                  <a:lnTo>
                    <a:pt x="3091810" y="419886"/>
                  </a:lnTo>
                  <a:lnTo>
                    <a:pt x="3105800" y="418886"/>
                  </a:lnTo>
                  <a:lnTo>
                    <a:pt x="3119790" y="417715"/>
                  </a:lnTo>
                  <a:lnTo>
                    <a:pt x="3133780" y="416348"/>
                  </a:lnTo>
                  <a:lnTo>
                    <a:pt x="3147770" y="414753"/>
                  </a:lnTo>
                  <a:lnTo>
                    <a:pt x="3161761" y="412893"/>
                  </a:lnTo>
                  <a:lnTo>
                    <a:pt x="3175751" y="410728"/>
                  </a:lnTo>
                  <a:lnTo>
                    <a:pt x="3189741" y="408212"/>
                  </a:lnTo>
                  <a:lnTo>
                    <a:pt x="3203731" y="405294"/>
                  </a:lnTo>
                  <a:lnTo>
                    <a:pt x="3217721" y="401917"/>
                  </a:lnTo>
                  <a:lnTo>
                    <a:pt x="3231711" y="398019"/>
                  </a:lnTo>
                  <a:lnTo>
                    <a:pt x="3245701" y="393532"/>
                  </a:lnTo>
                  <a:lnTo>
                    <a:pt x="3259691" y="388386"/>
                  </a:lnTo>
                  <a:lnTo>
                    <a:pt x="3273681" y="382507"/>
                  </a:lnTo>
                  <a:lnTo>
                    <a:pt x="3287671" y="375821"/>
                  </a:lnTo>
                  <a:lnTo>
                    <a:pt x="3301661" y="368254"/>
                  </a:lnTo>
                  <a:lnTo>
                    <a:pt x="3315652" y="359740"/>
                  </a:lnTo>
                  <a:lnTo>
                    <a:pt x="3329642" y="350223"/>
                  </a:lnTo>
                  <a:lnTo>
                    <a:pt x="3343632" y="339660"/>
                  </a:lnTo>
                  <a:lnTo>
                    <a:pt x="3357622" y="328031"/>
                  </a:lnTo>
                  <a:lnTo>
                    <a:pt x="3371612" y="315340"/>
                  </a:lnTo>
                  <a:lnTo>
                    <a:pt x="3385602" y="301624"/>
                  </a:lnTo>
                  <a:lnTo>
                    <a:pt x="3399592" y="286952"/>
                  </a:lnTo>
                  <a:lnTo>
                    <a:pt x="3413582" y="271433"/>
                  </a:lnTo>
                  <a:lnTo>
                    <a:pt x="3427572" y="255208"/>
                  </a:lnTo>
                  <a:lnTo>
                    <a:pt x="3441562" y="238453"/>
                  </a:lnTo>
                  <a:lnTo>
                    <a:pt x="3455552" y="221368"/>
                  </a:lnTo>
                  <a:lnTo>
                    <a:pt x="3469543" y="204173"/>
                  </a:lnTo>
                  <a:lnTo>
                    <a:pt x="3483533" y="187088"/>
                  </a:lnTo>
                  <a:lnTo>
                    <a:pt x="3497523" y="170333"/>
                  </a:lnTo>
                  <a:lnTo>
                    <a:pt x="3511513" y="154108"/>
                  </a:lnTo>
                  <a:lnTo>
                    <a:pt x="3525503" y="138589"/>
                  </a:lnTo>
                  <a:lnTo>
                    <a:pt x="3539493" y="123917"/>
                  </a:lnTo>
                  <a:lnTo>
                    <a:pt x="3553483" y="110201"/>
                  </a:lnTo>
                  <a:lnTo>
                    <a:pt x="3567473" y="97510"/>
                  </a:lnTo>
                  <a:lnTo>
                    <a:pt x="3581463" y="85881"/>
                  </a:lnTo>
                  <a:lnTo>
                    <a:pt x="3595453" y="75318"/>
                  </a:lnTo>
                  <a:lnTo>
                    <a:pt x="3609444" y="65801"/>
                  </a:lnTo>
                  <a:lnTo>
                    <a:pt x="3623434" y="57287"/>
                  </a:lnTo>
                  <a:lnTo>
                    <a:pt x="3637424" y="49720"/>
                  </a:lnTo>
                  <a:lnTo>
                    <a:pt x="3651414" y="43034"/>
                  </a:lnTo>
                  <a:lnTo>
                    <a:pt x="3665404" y="37155"/>
                  </a:lnTo>
                  <a:lnTo>
                    <a:pt x="3679394" y="32009"/>
                  </a:lnTo>
                  <a:lnTo>
                    <a:pt x="3693384" y="27522"/>
                  </a:lnTo>
                  <a:lnTo>
                    <a:pt x="3707374" y="23624"/>
                  </a:lnTo>
                  <a:lnTo>
                    <a:pt x="3721364" y="20247"/>
                  </a:lnTo>
                  <a:lnTo>
                    <a:pt x="3735354" y="17329"/>
                  </a:lnTo>
                  <a:lnTo>
                    <a:pt x="3749344" y="14813"/>
                  </a:lnTo>
                  <a:lnTo>
                    <a:pt x="3763335" y="12648"/>
                  </a:lnTo>
                  <a:lnTo>
                    <a:pt x="3777325" y="10788"/>
                  </a:lnTo>
                  <a:lnTo>
                    <a:pt x="3791315" y="9193"/>
                  </a:lnTo>
                  <a:lnTo>
                    <a:pt x="3805305" y="7826"/>
                  </a:lnTo>
                  <a:lnTo>
                    <a:pt x="3819295" y="6655"/>
                  </a:lnTo>
                  <a:lnTo>
                    <a:pt x="3833285" y="5655"/>
                  </a:lnTo>
                  <a:lnTo>
                    <a:pt x="3847275" y="4799"/>
                  </a:lnTo>
                  <a:lnTo>
                    <a:pt x="3861265" y="4069"/>
                  </a:lnTo>
                  <a:lnTo>
                    <a:pt x="3875255" y="3446"/>
                  </a:lnTo>
                  <a:lnTo>
                    <a:pt x="3889245" y="2914"/>
                  </a:lnTo>
                  <a:lnTo>
                    <a:pt x="3903235" y="2461"/>
                  </a:lnTo>
                  <a:lnTo>
                    <a:pt x="3917226" y="2074"/>
                  </a:lnTo>
                  <a:lnTo>
                    <a:pt x="3931216" y="1745"/>
                  </a:lnTo>
                  <a:lnTo>
                    <a:pt x="3945206" y="1464"/>
                  </a:lnTo>
                  <a:lnTo>
                    <a:pt x="3959196" y="1225"/>
                  </a:lnTo>
                  <a:lnTo>
                    <a:pt x="3973186" y="1021"/>
                  </a:lnTo>
                  <a:lnTo>
                    <a:pt x="3987176" y="848"/>
                  </a:lnTo>
                  <a:lnTo>
                    <a:pt x="4001166" y="700"/>
                  </a:lnTo>
                  <a:lnTo>
                    <a:pt x="4015156" y="575"/>
                  </a:lnTo>
                  <a:lnTo>
                    <a:pt x="4029146" y="468"/>
                  </a:lnTo>
                  <a:lnTo>
                    <a:pt x="4043136" y="377"/>
                  </a:lnTo>
                  <a:lnTo>
                    <a:pt x="4057126" y="299"/>
                  </a:lnTo>
                  <a:lnTo>
                    <a:pt x="4071117" y="233"/>
                  </a:lnTo>
                  <a:lnTo>
                    <a:pt x="4085107" y="177"/>
                  </a:lnTo>
                  <a:lnTo>
                    <a:pt x="4099097" y="129"/>
                  </a:lnTo>
                  <a:lnTo>
                    <a:pt x="4113087" y="89"/>
                  </a:lnTo>
                  <a:lnTo>
                    <a:pt x="4127077" y="54"/>
                  </a:lnTo>
                  <a:lnTo>
                    <a:pt x="4141067" y="25"/>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3247191"/>
              <a:ext cx="4155057" cy="212842"/>
            </a:xfrm>
            <a:custGeom>
              <a:avLst/>
              <a:pathLst>
                <a:path w="4155057" h="212842">
                  <a:moveTo>
                    <a:pt x="0" y="0"/>
                  </a:moveTo>
                  <a:lnTo>
                    <a:pt x="13990" y="12"/>
                  </a:lnTo>
                  <a:lnTo>
                    <a:pt x="27980" y="27"/>
                  </a:lnTo>
                  <a:lnTo>
                    <a:pt x="41970" y="44"/>
                  </a:lnTo>
                  <a:lnTo>
                    <a:pt x="55960" y="64"/>
                  </a:lnTo>
                  <a:lnTo>
                    <a:pt x="69950" y="88"/>
                  </a:lnTo>
                  <a:lnTo>
                    <a:pt x="83940" y="116"/>
                  </a:lnTo>
                  <a:lnTo>
                    <a:pt x="97930" y="149"/>
                  </a:lnTo>
                  <a:lnTo>
                    <a:pt x="111920" y="188"/>
                  </a:lnTo>
                  <a:lnTo>
                    <a:pt x="125910" y="234"/>
                  </a:lnTo>
                  <a:lnTo>
                    <a:pt x="139900" y="287"/>
                  </a:lnTo>
                  <a:lnTo>
                    <a:pt x="153891" y="350"/>
                  </a:lnTo>
                  <a:lnTo>
                    <a:pt x="167881" y="424"/>
                  </a:lnTo>
                  <a:lnTo>
                    <a:pt x="181871" y="510"/>
                  </a:lnTo>
                  <a:lnTo>
                    <a:pt x="195861" y="612"/>
                  </a:lnTo>
                  <a:lnTo>
                    <a:pt x="209851" y="732"/>
                  </a:lnTo>
                  <a:lnTo>
                    <a:pt x="223841" y="872"/>
                  </a:lnTo>
                  <a:lnTo>
                    <a:pt x="237831" y="1037"/>
                  </a:lnTo>
                  <a:lnTo>
                    <a:pt x="251821" y="1230"/>
                  </a:lnTo>
                  <a:lnTo>
                    <a:pt x="265811" y="1457"/>
                  </a:lnTo>
                  <a:lnTo>
                    <a:pt x="279801" y="1723"/>
                  </a:lnTo>
                  <a:lnTo>
                    <a:pt x="293791" y="2034"/>
                  </a:lnTo>
                  <a:lnTo>
                    <a:pt x="307782" y="2399"/>
                  </a:lnTo>
                  <a:lnTo>
                    <a:pt x="321772" y="2827"/>
                  </a:lnTo>
                  <a:lnTo>
                    <a:pt x="335762" y="3327"/>
                  </a:lnTo>
                  <a:lnTo>
                    <a:pt x="349752" y="3913"/>
                  </a:lnTo>
                  <a:lnTo>
                    <a:pt x="363742" y="4596"/>
                  </a:lnTo>
                  <a:lnTo>
                    <a:pt x="377732" y="5394"/>
                  </a:lnTo>
                  <a:lnTo>
                    <a:pt x="391722" y="6324"/>
                  </a:lnTo>
                  <a:lnTo>
                    <a:pt x="405712" y="7406"/>
                  </a:lnTo>
                  <a:lnTo>
                    <a:pt x="419702" y="8664"/>
                  </a:lnTo>
                  <a:lnTo>
                    <a:pt x="433692" y="10123"/>
                  </a:lnTo>
                  <a:lnTo>
                    <a:pt x="447682" y="11812"/>
                  </a:lnTo>
                  <a:lnTo>
                    <a:pt x="461673" y="13761"/>
                  </a:lnTo>
                  <a:lnTo>
                    <a:pt x="475663" y="16004"/>
                  </a:lnTo>
                  <a:lnTo>
                    <a:pt x="489653" y="18577"/>
                  </a:lnTo>
                  <a:lnTo>
                    <a:pt x="503643" y="21517"/>
                  </a:lnTo>
                  <a:lnTo>
                    <a:pt x="517633" y="24860"/>
                  </a:lnTo>
                  <a:lnTo>
                    <a:pt x="531623" y="28643"/>
                  </a:lnTo>
                  <a:lnTo>
                    <a:pt x="545613" y="32900"/>
                  </a:lnTo>
                  <a:lnTo>
                    <a:pt x="559603" y="37659"/>
                  </a:lnTo>
                  <a:lnTo>
                    <a:pt x="573593" y="42940"/>
                  </a:lnTo>
                  <a:lnTo>
                    <a:pt x="587583" y="48755"/>
                  </a:lnTo>
                  <a:lnTo>
                    <a:pt x="601574" y="55100"/>
                  </a:lnTo>
                  <a:lnTo>
                    <a:pt x="615564" y="61958"/>
                  </a:lnTo>
                  <a:lnTo>
                    <a:pt x="629554" y="69294"/>
                  </a:lnTo>
                  <a:lnTo>
                    <a:pt x="643544" y="77054"/>
                  </a:lnTo>
                  <a:lnTo>
                    <a:pt x="657534" y="85166"/>
                  </a:lnTo>
                  <a:lnTo>
                    <a:pt x="671524" y="93544"/>
                  </a:lnTo>
                  <a:lnTo>
                    <a:pt x="685514" y="102086"/>
                  </a:lnTo>
                  <a:lnTo>
                    <a:pt x="699504" y="110684"/>
                  </a:lnTo>
                  <a:lnTo>
                    <a:pt x="713494" y="119226"/>
                  </a:lnTo>
                  <a:lnTo>
                    <a:pt x="727484" y="127604"/>
                  </a:lnTo>
                  <a:lnTo>
                    <a:pt x="741474" y="135716"/>
                  </a:lnTo>
                  <a:lnTo>
                    <a:pt x="755465" y="143476"/>
                  </a:lnTo>
                  <a:lnTo>
                    <a:pt x="769455" y="150812"/>
                  </a:lnTo>
                  <a:lnTo>
                    <a:pt x="783445" y="157670"/>
                  </a:lnTo>
                  <a:lnTo>
                    <a:pt x="797435" y="164015"/>
                  </a:lnTo>
                  <a:lnTo>
                    <a:pt x="811425" y="169830"/>
                  </a:lnTo>
                  <a:lnTo>
                    <a:pt x="825415" y="175111"/>
                  </a:lnTo>
                  <a:lnTo>
                    <a:pt x="839405" y="179870"/>
                  </a:lnTo>
                  <a:lnTo>
                    <a:pt x="853395" y="184127"/>
                  </a:lnTo>
                  <a:lnTo>
                    <a:pt x="867385" y="187910"/>
                  </a:lnTo>
                  <a:lnTo>
                    <a:pt x="881375" y="191253"/>
                  </a:lnTo>
                  <a:lnTo>
                    <a:pt x="895365" y="194193"/>
                  </a:lnTo>
                  <a:lnTo>
                    <a:pt x="909356" y="196766"/>
                  </a:lnTo>
                  <a:lnTo>
                    <a:pt x="923346" y="199009"/>
                  </a:lnTo>
                  <a:lnTo>
                    <a:pt x="937336" y="200958"/>
                  </a:lnTo>
                  <a:lnTo>
                    <a:pt x="951326" y="202647"/>
                  </a:lnTo>
                  <a:lnTo>
                    <a:pt x="965316" y="204106"/>
                  </a:lnTo>
                  <a:lnTo>
                    <a:pt x="979306" y="205364"/>
                  </a:lnTo>
                  <a:lnTo>
                    <a:pt x="993296" y="206446"/>
                  </a:lnTo>
                  <a:lnTo>
                    <a:pt x="1007286" y="207376"/>
                  </a:lnTo>
                  <a:lnTo>
                    <a:pt x="1021276" y="208174"/>
                  </a:lnTo>
                  <a:lnTo>
                    <a:pt x="1035266" y="208857"/>
                  </a:lnTo>
                  <a:lnTo>
                    <a:pt x="1049256" y="209443"/>
                  </a:lnTo>
                  <a:lnTo>
                    <a:pt x="1063247" y="209943"/>
                  </a:lnTo>
                  <a:lnTo>
                    <a:pt x="1077237" y="210371"/>
                  </a:lnTo>
                  <a:lnTo>
                    <a:pt x="1091227" y="210736"/>
                  </a:lnTo>
                  <a:lnTo>
                    <a:pt x="1105217" y="211047"/>
                  </a:lnTo>
                  <a:lnTo>
                    <a:pt x="1119207" y="211313"/>
                  </a:lnTo>
                  <a:lnTo>
                    <a:pt x="1133197" y="211540"/>
                  </a:lnTo>
                  <a:lnTo>
                    <a:pt x="1147187" y="211733"/>
                  </a:lnTo>
                  <a:lnTo>
                    <a:pt x="1161177" y="211898"/>
                  </a:lnTo>
                  <a:lnTo>
                    <a:pt x="1175167" y="212038"/>
                  </a:lnTo>
                  <a:lnTo>
                    <a:pt x="1189157" y="212158"/>
                  </a:lnTo>
                  <a:lnTo>
                    <a:pt x="1203148" y="212260"/>
                  </a:lnTo>
                  <a:lnTo>
                    <a:pt x="1217138" y="212346"/>
                  </a:lnTo>
                  <a:lnTo>
                    <a:pt x="1231128" y="212420"/>
                  </a:lnTo>
                  <a:lnTo>
                    <a:pt x="1245118" y="212483"/>
                  </a:lnTo>
                  <a:lnTo>
                    <a:pt x="1259108" y="212536"/>
                  </a:lnTo>
                  <a:lnTo>
                    <a:pt x="1273098" y="212582"/>
                  </a:lnTo>
                  <a:lnTo>
                    <a:pt x="1287088" y="212621"/>
                  </a:lnTo>
                  <a:lnTo>
                    <a:pt x="1301078" y="212654"/>
                  </a:lnTo>
                  <a:lnTo>
                    <a:pt x="1315068" y="212682"/>
                  </a:lnTo>
                  <a:lnTo>
                    <a:pt x="1329058" y="212706"/>
                  </a:lnTo>
                  <a:lnTo>
                    <a:pt x="1343048" y="212726"/>
                  </a:lnTo>
                  <a:lnTo>
                    <a:pt x="1357039" y="212743"/>
                  </a:lnTo>
                  <a:lnTo>
                    <a:pt x="1371029" y="212758"/>
                  </a:lnTo>
                  <a:lnTo>
                    <a:pt x="1385019" y="212770"/>
                  </a:lnTo>
                  <a:lnTo>
                    <a:pt x="1385019" y="212842"/>
                  </a:lnTo>
                  <a:lnTo>
                    <a:pt x="1399009" y="212842"/>
                  </a:lnTo>
                  <a:lnTo>
                    <a:pt x="1412999" y="212842"/>
                  </a:lnTo>
                  <a:lnTo>
                    <a:pt x="1426989" y="212842"/>
                  </a:lnTo>
                  <a:lnTo>
                    <a:pt x="1440979" y="212842"/>
                  </a:lnTo>
                  <a:lnTo>
                    <a:pt x="1454969" y="212842"/>
                  </a:lnTo>
                  <a:lnTo>
                    <a:pt x="1468959" y="212842"/>
                  </a:lnTo>
                  <a:lnTo>
                    <a:pt x="1482949" y="212842"/>
                  </a:lnTo>
                  <a:lnTo>
                    <a:pt x="1496939" y="212842"/>
                  </a:lnTo>
                  <a:lnTo>
                    <a:pt x="1510930" y="212842"/>
                  </a:lnTo>
                  <a:lnTo>
                    <a:pt x="1524920" y="212842"/>
                  </a:lnTo>
                  <a:lnTo>
                    <a:pt x="1538910" y="212842"/>
                  </a:lnTo>
                  <a:lnTo>
                    <a:pt x="1552900" y="212842"/>
                  </a:lnTo>
                  <a:lnTo>
                    <a:pt x="1566890" y="212842"/>
                  </a:lnTo>
                  <a:lnTo>
                    <a:pt x="1580880" y="212842"/>
                  </a:lnTo>
                  <a:lnTo>
                    <a:pt x="1594870" y="212842"/>
                  </a:lnTo>
                  <a:lnTo>
                    <a:pt x="1608860" y="212842"/>
                  </a:lnTo>
                  <a:lnTo>
                    <a:pt x="1622850" y="212842"/>
                  </a:lnTo>
                  <a:lnTo>
                    <a:pt x="1636840" y="212842"/>
                  </a:lnTo>
                  <a:lnTo>
                    <a:pt x="1650830" y="212842"/>
                  </a:lnTo>
                  <a:lnTo>
                    <a:pt x="1664821" y="212842"/>
                  </a:lnTo>
                  <a:lnTo>
                    <a:pt x="1678811" y="212842"/>
                  </a:lnTo>
                  <a:lnTo>
                    <a:pt x="1692801" y="212842"/>
                  </a:lnTo>
                  <a:lnTo>
                    <a:pt x="1706791" y="212842"/>
                  </a:lnTo>
                  <a:lnTo>
                    <a:pt x="1720781" y="212842"/>
                  </a:lnTo>
                  <a:lnTo>
                    <a:pt x="1734771" y="212842"/>
                  </a:lnTo>
                  <a:lnTo>
                    <a:pt x="1748761" y="212842"/>
                  </a:lnTo>
                  <a:lnTo>
                    <a:pt x="1762751" y="212842"/>
                  </a:lnTo>
                  <a:lnTo>
                    <a:pt x="1776741" y="212842"/>
                  </a:lnTo>
                  <a:lnTo>
                    <a:pt x="1790731" y="212842"/>
                  </a:lnTo>
                  <a:lnTo>
                    <a:pt x="1804722" y="212842"/>
                  </a:lnTo>
                  <a:lnTo>
                    <a:pt x="1818712" y="212842"/>
                  </a:lnTo>
                  <a:lnTo>
                    <a:pt x="1832702" y="212842"/>
                  </a:lnTo>
                  <a:lnTo>
                    <a:pt x="1846692" y="212842"/>
                  </a:lnTo>
                  <a:lnTo>
                    <a:pt x="1860682" y="212842"/>
                  </a:lnTo>
                  <a:lnTo>
                    <a:pt x="1874672" y="212842"/>
                  </a:lnTo>
                  <a:lnTo>
                    <a:pt x="1888662" y="212842"/>
                  </a:lnTo>
                  <a:lnTo>
                    <a:pt x="1902652" y="212842"/>
                  </a:lnTo>
                  <a:lnTo>
                    <a:pt x="1916642" y="212842"/>
                  </a:lnTo>
                  <a:lnTo>
                    <a:pt x="1930632" y="212842"/>
                  </a:lnTo>
                  <a:lnTo>
                    <a:pt x="1944622" y="212842"/>
                  </a:lnTo>
                  <a:lnTo>
                    <a:pt x="1958613" y="212842"/>
                  </a:lnTo>
                  <a:lnTo>
                    <a:pt x="1972603" y="212842"/>
                  </a:lnTo>
                  <a:lnTo>
                    <a:pt x="1986593" y="212842"/>
                  </a:lnTo>
                  <a:lnTo>
                    <a:pt x="2000583" y="212842"/>
                  </a:lnTo>
                  <a:lnTo>
                    <a:pt x="2014573" y="212842"/>
                  </a:lnTo>
                  <a:lnTo>
                    <a:pt x="2028563" y="212842"/>
                  </a:lnTo>
                  <a:lnTo>
                    <a:pt x="2042553" y="212842"/>
                  </a:lnTo>
                  <a:lnTo>
                    <a:pt x="2056543" y="212842"/>
                  </a:lnTo>
                  <a:lnTo>
                    <a:pt x="2070533" y="212842"/>
                  </a:lnTo>
                  <a:lnTo>
                    <a:pt x="2084523" y="212842"/>
                  </a:lnTo>
                  <a:lnTo>
                    <a:pt x="2098513" y="212842"/>
                  </a:lnTo>
                  <a:lnTo>
                    <a:pt x="2112504" y="212842"/>
                  </a:lnTo>
                  <a:lnTo>
                    <a:pt x="2126494" y="212842"/>
                  </a:lnTo>
                  <a:lnTo>
                    <a:pt x="2140484" y="212842"/>
                  </a:lnTo>
                  <a:lnTo>
                    <a:pt x="2154474" y="212842"/>
                  </a:lnTo>
                  <a:lnTo>
                    <a:pt x="2168464" y="212842"/>
                  </a:lnTo>
                  <a:lnTo>
                    <a:pt x="2182454" y="212842"/>
                  </a:lnTo>
                  <a:lnTo>
                    <a:pt x="2196444" y="212842"/>
                  </a:lnTo>
                  <a:lnTo>
                    <a:pt x="2210434" y="212842"/>
                  </a:lnTo>
                  <a:lnTo>
                    <a:pt x="2224424" y="212842"/>
                  </a:lnTo>
                  <a:lnTo>
                    <a:pt x="2238414" y="212842"/>
                  </a:lnTo>
                  <a:lnTo>
                    <a:pt x="2252404" y="212842"/>
                  </a:lnTo>
                  <a:lnTo>
                    <a:pt x="2266395" y="212842"/>
                  </a:lnTo>
                  <a:lnTo>
                    <a:pt x="2280385" y="212842"/>
                  </a:lnTo>
                  <a:lnTo>
                    <a:pt x="2294375" y="212842"/>
                  </a:lnTo>
                  <a:lnTo>
                    <a:pt x="2308365" y="212842"/>
                  </a:lnTo>
                  <a:lnTo>
                    <a:pt x="2322355" y="212842"/>
                  </a:lnTo>
                  <a:lnTo>
                    <a:pt x="2336345" y="212842"/>
                  </a:lnTo>
                  <a:lnTo>
                    <a:pt x="2350335" y="212842"/>
                  </a:lnTo>
                  <a:lnTo>
                    <a:pt x="2364325" y="212842"/>
                  </a:lnTo>
                  <a:lnTo>
                    <a:pt x="2378315" y="212842"/>
                  </a:lnTo>
                  <a:lnTo>
                    <a:pt x="2392305" y="212842"/>
                  </a:lnTo>
                  <a:lnTo>
                    <a:pt x="2406296" y="212842"/>
                  </a:lnTo>
                  <a:lnTo>
                    <a:pt x="2420286" y="212842"/>
                  </a:lnTo>
                  <a:lnTo>
                    <a:pt x="2434276" y="212842"/>
                  </a:lnTo>
                  <a:lnTo>
                    <a:pt x="2448266" y="212842"/>
                  </a:lnTo>
                  <a:lnTo>
                    <a:pt x="2462256" y="212842"/>
                  </a:lnTo>
                  <a:lnTo>
                    <a:pt x="2476246" y="212842"/>
                  </a:lnTo>
                  <a:lnTo>
                    <a:pt x="2490236" y="212842"/>
                  </a:lnTo>
                  <a:lnTo>
                    <a:pt x="2504226" y="212842"/>
                  </a:lnTo>
                  <a:lnTo>
                    <a:pt x="2518216" y="212842"/>
                  </a:lnTo>
                  <a:lnTo>
                    <a:pt x="2532206" y="212842"/>
                  </a:lnTo>
                  <a:lnTo>
                    <a:pt x="2546196" y="212842"/>
                  </a:lnTo>
                  <a:lnTo>
                    <a:pt x="2560187" y="212842"/>
                  </a:lnTo>
                  <a:lnTo>
                    <a:pt x="2574177" y="212842"/>
                  </a:lnTo>
                  <a:lnTo>
                    <a:pt x="2588167" y="212842"/>
                  </a:lnTo>
                  <a:lnTo>
                    <a:pt x="2602157" y="212842"/>
                  </a:lnTo>
                  <a:lnTo>
                    <a:pt x="2616147" y="212842"/>
                  </a:lnTo>
                  <a:lnTo>
                    <a:pt x="2630137" y="212842"/>
                  </a:lnTo>
                  <a:lnTo>
                    <a:pt x="2644127" y="212842"/>
                  </a:lnTo>
                  <a:lnTo>
                    <a:pt x="2658117" y="212842"/>
                  </a:lnTo>
                  <a:lnTo>
                    <a:pt x="2672107" y="212842"/>
                  </a:lnTo>
                  <a:lnTo>
                    <a:pt x="2686097" y="212842"/>
                  </a:lnTo>
                  <a:lnTo>
                    <a:pt x="2700087" y="212842"/>
                  </a:lnTo>
                  <a:lnTo>
                    <a:pt x="2714078" y="212842"/>
                  </a:lnTo>
                  <a:lnTo>
                    <a:pt x="2728068" y="212842"/>
                  </a:lnTo>
                  <a:lnTo>
                    <a:pt x="2742058" y="212842"/>
                  </a:lnTo>
                  <a:lnTo>
                    <a:pt x="2756048" y="212842"/>
                  </a:lnTo>
                  <a:lnTo>
                    <a:pt x="2770038" y="212842"/>
                  </a:lnTo>
                  <a:lnTo>
                    <a:pt x="2770038" y="212770"/>
                  </a:lnTo>
                  <a:lnTo>
                    <a:pt x="2784028" y="212758"/>
                  </a:lnTo>
                  <a:lnTo>
                    <a:pt x="2798018" y="212743"/>
                  </a:lnTo>
                  <a:lnTo>
                    <a:pt x="2812008" y="212726"/>
                  </a:lnTo>
                  <a:lnTo>
                    <a:pt x="2825998" y="212706"/>
                  </a:lnTo>
                  <a:lnTo>
                    <a:pt x="2839988" y="212682"/>
                  </a:lnTo>
                  <a:lnTo>
                    <a:pt x="2853978" y="212654"/>
                  </a:lnTo>
                  <a:lnTo>
                    <a:pt x="2867969" y="212621"/>
                  </a:lnTo>
                  <a:lnTo>
                    <a:pt x="2881959" y="212582"/>
                  </a:lnTo>
                  <a:lnTo>
                    <a:pt x="2895949" y="212536"/>
                  </a:lnTo>
                  <a:lnTo>
                    <a:pt x="2909939" y="212483"/>
                  </a:lnTo>
                  <a:lnTo>
                    <a:pt x="2923929" y="212420"/>
                  </a:lnTo>
                  <a:lnTo>
                    <a:pt x="2937919" y="212346"/>
                  </a:lnTo>
                  <a:lnTo>
                    <a:pt x="2951909" y="212260"/>
                  </a:lnTo>
                  <a:lnTo>
                    <a:pt x="2965899" y="212158"/>
                  </a:lnTo>
                  <a:lnTo>
                    <a:pt x="2979889" y="212038"/>
                  </a:lnTo>
                  <a:lnTo>
                    <a:pt x="2993879" y="211898"/>
                  </a:lnTo>
                  <a:lnTo>
                    <a:pt x="3007870" y="211733"/>
                  </a:lnTo>
                  <a:lnTo>
                    <a:pt x="3021860" y="211540"/>
                  </a:lnTo>
                  <a:lnTo>
                    <a:pt x="3035850" y="211313"/>
                  </a:lnTo>
                  <a:lnTo>
                    <a:pt x="3049840" y="211047"/>
                  </a:lnTo>
                  <a:lnTo>
                    <a:pt x="3063830" y="210736"/>
                  </a:lnTo>
                  <a:lnTo>
                    <a:pt x="3077820" y="210371"/>
                  </a:lnTo>
                  <a:lnTo>
                    <a:pt x="3091810" y="209943"/>
                  </a:lnTo>
                  <a:lnTo>
                    <a:pt x="3105800" y="209443"/>
                  </a:lnTo>
                  <a:lnTo>
                    <a:pt x="3119790" y="208857"/>
                  </a:lnTo>
                  <a:lnTo>
                    <a:pt x="3133780" y="208174"/>
                  </a:lnTo>
                  <a:lnTo>
                    <a:pt x="3147770" y="207376"/>
                  </a:lnTo>
                  <a:lnTo>
                    <a:pt x="3161761" y="206446"/>
                  </a:lnTo>
                  <a:lnTo>
                    <a:pt x="3175751" y="205364"/>
                  </a:lnTo>
                  <a:lnTo>
                    <a:pt x="3189741" y="204106"/>
                  </a:lnTo>
                  <a:lnTo>
                    <a:pt x="3203731" y="202647"/>
                  </a:lnTo>
                  <a:lnTo>
                    <a:pt x="3217721" y="200958"/>
                  </a:lnTo>
                  <a:lnTo>
                    <a:pt x="3231711" y="199009"/>
                  </a:lnTo>
                  <a:lnTo>
                    <a:pt x="3245701" y="196766"/>
                  </a:lnTo>
                  <a:lnTo>
                    <a:pt x="3259691" y="194193"/>
                  </a:lnTo>
                  <a:lnTo>
                    <a:pt x="3273681" y="191253"/>
                  </a:lnTo>
                  <a:lnTo>
                    <a:pt x="3287671" y="187910"/>
                  </a:lnTo>
                  <a:lnTo>
                    <a:pt x="3301661" y="184127"/>
                  </a:lnTo>
                  <a:lnTo>
                    <a:pt x="3315652" y="179870"/>
                  </a:lnTo>
                  <a:lnTo>
                    <a:pt x="3329642" y="175111"/>
                  </a:lnTo>
                  <a:lnTo>
                    <a:pt x="3343632" y="169830"/>
                  </a:lnTo>
                  <a:lnTo>
                    <a:pt x="3357622" y="164015"/>
                  </a:lnTo>
                  <a:lnTo>
                    <a:pt x="3371612" y="157670"/>
                  </a:lnTo>
                  <a:lnTo>
                    <a:pt x="3385602" y="150812"/>
                  </a:lnTo>
                  <a:lnTo>
                    <a:pt x="3399592" y="143476"/>
                  </a:lnTo>
                  <a:lnTo>
                    <a:pt x="3413582" y="135716"/>
                  </a:lnTo>
                  <a:lnTo>
                    <a:pt x="3427572" y="127604"/>
                  </a:lnTo>
                  <a:lnTo>
                    <a:pt x="3441562" y="119226"/>
                  </a:lnTo>
                  <a:lnTo>
                    <a:pt x="3455552" y="110684"/>
                  </a:lnTo>
                  <a:lnTo>
                    <a:pt x="3469543" y="102086"/>
                  </a:lnTo>
                  <a:lnTo>
                    <a:pt x="3483533" y="93544"/>
                  </a:lnTo>
                  <a:lnTo>
                    <a:pt x="3497523" y="85166"/>
                  </a:lnTo>
                  <a:lnTo>
                    <a:pt x="3511513" y="77054"/>
                  </a:lnTo>
                  <a:lnTo>
                    <a:pt x="3525503" y="69294"/>
                  </a:lnTo>
                  <a:lnTo>
                    <a:pt x="3539493" y="61958"/>
                  </a:lnTo>
                  <a:lnTo>
                    <a:pt x="3553483" y="55100"/>
                  </a:lnTo>
                  <a:lnTo>
                    <a:pt x="3567473" y="48755"/>
                  </a:lnTo>
                  <a:lnTo>
                    <a:pt x="3581463" y="42940"/>
                  </a:lnTo>
                  <a:lnTo>
                    <a:pt x="3595453" y="37659"/>
                  </a:lnTo>
                  <a:lnTo>
                    <a:pt x="3609444" y="32900"/>
                  </a:lnTo>
                  <a:lnTo>
                    <a:pt x="3623434" y="28643"/>
                  </a:lnTo>
                  <a:lnTo>
                    <a:pt x="3637424" y="24860"/>
                  </a:lnTo>
                  <a:lnTo>
                    <a:pt x="3651414" y="21517"/>
                  </a:lnTo>
                  <a:lnTo>
                    <a:pt x="3665404" y="18577"/>
                  </a:lnTo>
                  <a:lnTo>
                    <a:pt x="3679394" y="16004"/>
                  </a:lnTo>
                  <a:lnTo>
                    <a:pt x="3693384" y="13761"/>
                  </a:lnTo>
                  <a:lnTo>
                    <a:pt x="3707374" y="11812"/>
                  </a:lnTo>
                  <a:lnTo>
                    <a:pt x="3721364" y="10123"/>
                  </a:lnTo>
                  <a:lnTo>
                    <a:pt x="3735354" y="8664"/>
                  </a:lnTo>
                  <a:lnTo>
                    <a:pt x="3749344" y="7406"/>
                  </a:lnTo>
                  <a:lnTo>
                    <a:pt x="3763335" y="6324"/>
                  </a:lnTo>
                  <a:lnTo>
                    <a:pt x="3777325" y="5394"/>
                  </a:lnTo>
                  <a:lnTo>
                    <a:pt x="3791315" y="4596"/>
                  </a:lnTo>
                  <a:lnTo>
                    <a:pt x="3805305" y="3913"/>
                  </a:lnTo>
                  <a:lnTo>
                    <a:pt x="3819295" y="3327"/>
                  </a:lnTo>
                  <a:lnTo>
                    <a:pt x="3833285" y="2827"/>
                  </a:lnTo>
                  <a:lnTo>
                    <a:pt x="3847275" y="2399"/>
                  </a:lnTo>
                  <a:lnTo>
                    <a:pt x="3861265" y="2034"/>
                  </a:lnTo>
                  <a:lnTo>
                    <a:pt x="3875255" y="1723"/>
                  </a:lnTo>
                  <a:lnTo>
                    <a:pt x="3889245" y="1457"/>
                  </a:lnTo>
                  <a:lnTo>
                    <a:pt x="3903235" y="1230"/>
                  </a:lnTo>
                  <a:lnTo>
                    <a:pt x="3917226" y="1037"/>
                  </a:lnTo>
                  <a:lnTo>
                    <a:pt x="3931216" y="872"/>
                  </a:lnTo>
                  <a:lnTo>
                    <a:pt x="3945206" y="732"/>
                  </a:lnTo>
                  <a:lnTo>
                    <a:pt x="3959196" y="612"/>
                  </a:lnTo>
                  <a:lnTo>
                    <a:pt x="3973186" y="510"/>
                  </a:lnTo>
                  <a:lnTo>
                    <a:pt x="3987176" y="424"/>
                  </a:lnTo>
                  <a:lnTo>
                    <a:pt x="4001166" y="350"/>
                  </a:lnTo>
                  <a:lnTo>
                    <a:pt x="4015156" y="287"/>
                  </a:lnTo>
                  <a:lnTo>
                    <a:pt x="4029146" y="234"/>
                  </a:lnTo>
                  <a:lnTo>
                    <a:pt x="4043136" y="188"/>
                  </a:lnTo>
                  <a:lnTo>
                    <a:pt x="4057126" y="149"/>
                  </a:lnTo>
                  <a:lnTo>
                    <a:pt x="4071117" y="116"/>
                  </a:lnTo>
                  <a:lnTo>
                    <a:pt x="4085107" y="88"/>
                  </a:lnTo>
                  <a:lnTo>
                    <a:pt x="4099097" y="64"/>
                  </a:lnTo>
                  <a:lnTo>
                    <a:pt x="4113087" y="44"/>
                  </a:lnTo>
                  <a:lnTo>
                    <a:pt x="4127077" y="27"/>
                  </a:lnTo>
                  <a:lnTo>
                    <a:pt x="4141067" y="12"/>
                  </a:lnTo>
                  <a:lnTo>
                    <a:pt x="4155057" y="0"/>
                  </a:lnTo>
                </a:path>
              </a:pathLst>
            </a:custGeom>
            <a:ln w="40651" cap="flat">
              <a:solidFill>
                <a:srgbClr val="D3D3D3">
                  <a:alpha val="100000"/>
                </a:srgbClr>
              </a:solidFill>
              <a:prstDash val="solid"/>
              <a:round/>
            </a:ln>
          </p:spPr>
          <p:txBody>
            <a:bodyPr/>
            <a:lstStyle/>
            <a:p/>
          </p:txBody>
        </p:sp>
        <p:sp>
          <p:nvSpPr>
            <p:cNvPr id="35" name="pl35"/>
            <p:cNvSpPr/>
            <p:nvPr/>
          </p:nvSpPr>
          <p:spPr>
            <a:xfrm>
              <a:off x="2737948" y="1330967"/>
              <a:ext cx="4155057" cy="212842"/>
            </a:xfrm>
            <a:custGeom>
              <a:avLst/>
              <a:pathLst>
                <a:path w="4155057" h="212842">
                  <a:moveTo>
                    <a:pt x="0" y="212842"/>
                  </a:moveTo>
                  <a:lnTo>
                    <a:pt x="13990" y="212842"/>
                  </a:lnTo>
                  <a:lnTo>
                    <a:pt x="27980" y="212842"/>
                  </a:lnTo>
                  <a:lnTo>
                    <a:pt x="41970" y="212842"/>
                  </a:lnTo>
                  <a:lnTo>
                    <a:pt x="55960" y="212842"/>
                  </a:lnTo>
                  <a:lnTo>
                    <a:pt x="69950" y="212842"/>
                  </a:lnTo>
                  <a:lnTo>
                    <a:pt x="83940" y="212842"/>
                  </a:lnTo>
                  <a:lnTo>
                    <a:pt x="97930" y="212842"/>
                  </a:lnTo>
                  <a:lnTo>
                    <a:pt x="111920" y="212842"/>
                  </a:lnTo>
                  <a:lnTo>
                    <a:pt x="125910" y="212842"/>
                  </a:lnTo>
                  <a:lnTo>
                    <a:pt x="139900" y="212842"/>
                  </a:lnTo>
                  <a:lnTo>
                    <a:pt x="153891" y="212842"/>
                  </a:lnTo>
                  <a:lnTo>
                    <a:pt x="167881" y="212842"/>
                  </a:lnTo>
                  <a:lnTo>
                    <a:pt x="181871" y="212842"/>
                  </a:lnTo>
                  <a:lnTo>
                    <a:pt x="195861" y="212842"/>
                  </a:lnTo>
                  <a:lnTo>
                    <a:pt x="209851" y="212842"/>
                  </a:lnTo>
                  <a:lnTo>
                    <a:pt x="223841" y="212842"/>
                  </a:lnTo>
                  <a:lnTo>
                    <a:pt x="237831" y="212842"/>
                  </a:lnTo>
                  <a:lnTo>
                    <a:pt x="251821" y="212842"/>
                  </a:lnTo>
                  <a:lnTo>
                    <a:pt x="265811" y="212842"/>
                  </a:lnTo>
                  <a:lnTo>
                    <a:pt x="279801" y="212842"/>
                  </a:lnTo>
                  <a:lnTo>
                    <a:pt x="293791" y="212842"/>
                  </a:lnTo>
                  <a:lnTo>
                    <a:pt x="307782" y="212842"/>
                  </a:lnTo>
                  <a:lnTo>
                    <a:pt x="321772" y="212842"/>
                  </a:lnTo>
                  <a:lnTo>
                    <a:pt x="335762" y="212842"/>
                  </a:lnTo>
                  <a:lnTo>
                    <a:pt x="349752" y="212842"/>
                  </a:lnTo>
                  <a:lnTo>
                    <a:pt x="363742" y="212842"/>
                  </a:lnTo>
                  <a:lnTo>
                    <a:pt x="377732" y="212842"/>
                  </a:lnTo>
                  <a:lnTo>
                    <a:pt x="391722" y="212842"/>
                  </a:lnTo>
                  <a:lnTo>
                    <a:pt x="405712" y="212842"/>
                  </a:lnTo>
                  <a:lnTo>
                    <a:pt x="419702" y="212842"/>
                  </a:lnTo>
                  <a:lnTo>
                    <a:pt x="433692" y="212842"/>
                  </a:lnTo>
                  <a:lnTo>
                    <a:pt x="447682" y="212842"/>
                  </a:lnTo>
                  <a:lnTo>
                    <a:pt x="461673" y="212842"/>
                  </a:lnTo>
                  <a:lnTo>
                    <a:pt x="475663" y="212842"/>
                  </a:lnTo>
                  <a:lnTo>
                    <a:pt x="489653" y="212842"/>
                  </a:lnTo>
                  <a:lnTo>
                    <a:pt x="503643" y="212842"/>
                  </a:lnTo>
                  <a:lnTo>
                    <a:pt x="517633" y="212842"/>
                  </a:lnTo>
                  <a:lnTo>
                    <a:pt x="531623" y="212842"/>
                  </a:lnTo>
                  <a:lnTo>
                    <a:pt x="545613" y="212842"/>
                  </a:lnTo>
                  <a:lnTo>
                    <a:pt x="559603" y="212842"/>
                  </a:lnTo>
                  <a:lnTo>
                    <a:pt x="573593" y="212842"/>
                  </a:lnTo>
                  <a:lnTo>
                    <a:pt x="587583" y="212842"/>
                  </a:lnTo>
                  <a:lnTo>
                    <a:pt x="601574" y="212842"/>
                  </a:lnTo>
                  <a:lnTo>
                    <a:pt x="615564" y="212842"/>
                  </a:lnTo>
                  <a:lnTo>
                    <a:pt x="629554" y="212842"/>
                  </a:lnTo>
                  <a:lnTo>
                    <a:pt x="643544" y="212842"/>
                  </a:lnTo>
                  <a:lnTo>
                    <a:pt x="657534" y="212842"/>
                  </a:lnTo>
                  <a:lnTo>
                    <a:pt x="671524" y="212842"/>
                  </a:lnTo>
                  <a:lnTo>
                    <a:pt x="685514" y="212842"/>
                  </a:lnTo>
                  <a:lnTo>
                    <a:pt x="699504" y="212842"/>
                  </a:lnTo>
                  <a:lnTo>
                    <a:pt x="713494" y="212842"/>
                  </a:lnTo>
                  <a:lnTo>
                    <a:pt x="727484" y="212842"/>
                  </a:lnTo>
                  <a:lnTo>
                    <a:pt x="741474" y="212842"/>
                  </a:lnTo>
                  <a:lnTo>
                    <a:pt x="755465" y="212842"/>
                  </a:lnTo>
                  <a:lnTo>
                    <a:pt x="769455" y="212842"/>
                  </a:lnTo>
                  <a:lnTo>
                    <a:pt x="783445" y="212842"/>
                  </a:lnTo>
                  <a:lnTo>
                    <a:pt x="797435" y="212842"/>
                  </a:lnTo>
                  <a:lnTo>
                    <a:pt x="811425" y="212842"/>
                  </a:lnTo>
                  <a:lnTo>
                    <a:pt x="825415" y="212842"/>
                  </a:lnTo>
                  <a:lnTo>
                    <a:pt x="839405" y="212842"/>
                  </a:lnTo>
                  <a:lnTo>
                    <a:pt x="853395" y="212842"/>
                  </a:lnTo>
                  <a:lnTo>
                    <a:pt x="867385" y="212842"/>
                  </a:lnTo>
                  <a:lnTo>
                    <a:pt x="881375" y="212842"/>
                  </a:lnTo>
                  <a:lnTo>
                    <a:pt x="895365" y="212842"/>
                  </a:lnTo>
                  <a:lnTo>
                    <a:pt x="909356" y="212842"/>
                  </a:lnTo>
                  <a:lnTo>
                    <a:pt x="923346" y="212842"/>
                  </a:lnTo>
                  <a:lnTo>
                    <a:pt x="937336" y="212842"/>
                  </a:lnTo>
                  <a:lnTo>
                    <a:pt x="951326" y="212842"/>
                  </a:lnTo>
                  <a:lnTo>
                    <a:pt x="965316" y="212842"/>
                  </a:lnTo>
                  <a:lnTo>
                    <a:pt x="979306" y="212842"/>
                  </a:lnTo>
                  <a:lnTo>
                    <a:pt x="993296" y="212842"/>
                  </a:lnTo>
                  <a:lnTo>
                    <a:pt x="1007286" y="212842"/>
                  </a:lnTo>
                  <a:lnTo>
                    <a:pt x="1021276" y="212842"/>
                  </a:lnTo>
                  <a:lnTo>
                    <a:pt x="1035266" y="212842"/>
                  </a:lnTo>
                  <a:lnTo>
                    <a:pt x="1049256" y="212842"/>
                  </a:lnTo>
                  <a:lnTo>
                    <a:pt x="1063247" y="212842"/>
                  </a:lnTo>
                  <a:lnTo>
                    <a:pt x="1077237" y="212842"/>
                  </a:lnTo>
                  <a:lnTo>
                    <a:pt x="1091227" y="212842"/>
                  </a:lnTo>
                  <a:lnTo>
                    <a:pt x="1105217" y="212842"/>
                  </a:lnTo>
                  <a:lnTo>
                    <a:pt x="1119207" y="212842"/>
                  </a:lnTo>
                  <a:lnTo>
                    <a:pt x="1133197" y="212842"/>
                  </a:lnTo>
                  <a:lnTo>
                    <a:pt x="1147187" y="212842"/>
                  </a:lnTo>
                  <a:lnTo>
                    <a:pt x="1161177" y="212842"/>
                  </a:lnTo>
                  <a:lnTo>
                    <a:pt x="1175167" y="212842"/>
                  </a:lnTo>
                  <a:lnTo>
                    <a:pt x="1189157" y="212842"/>
                  </a:lnTo>
                  <a:lnTo>
                    <a:pt x="1203148" y="212842"/>
                  </a:lnTo>
                  <a:lnTo>
                    <a:pt x="1217138" y="212842"/>
                  </a:lnTo>
                  <a:lnTo>
                    <a:pt x="1231128" y="212842"/>
                  </a:lnTo>
                  <a:lnTo>
                    <a:pt x="1245118" y="212842"/>
                  </a:lnTo>
                  <a:lnTo>
                    <a:pt x="1259108" y="212842"/>
                  </a:lnTo>
                  <a:lnTo>
                    <a:pt x="1273098" y="212842"/>
                  </a:lnTo>
                  <a:lnTo>
                    <a:pt x="1287088" y="212842"/>
                  </a:lnTo>
                  <a:lnTo>
                    <a:pt x="1301078" y="212842"/>
                  </a:lnTo>
                  <a:lnTo>
                    <a:pt x="1315068" y="212842"/>
                  </a:lnTo>
                  <a:lnTo>
                    <a:pt x="1329058" y="212842"/>
                  </a:lnTo>
                  <a:lnTo>
                    <a:pt x="1343048" y="212842"/>
                  </a:lnTo>
                  <a:lnTo>
                    <a:pt x="1357039" y="212842"/>
                  </a:lnTo>
                  <a:lnTo>
                    <a:pt x="1371029" y="212842"/>
                  </a:lnTo>
                  <a:lnTo>
                    <a:pt x="1385019" y="212842"/>
                  </a:lnTo>
                  <a:lnTo>
                    <a:pt x="1385019" y="212842"/>
                  </a:lnTo>
                  <a:lnTo>
                    <a:pt x="1399009" y="212842"/>
                  </a:lnTo>
                  <a:lnTo>
                    <a:pt x="1412999" y="212842"/>
                  </a:lnTo>
                  <a:lnTo>
                    <a:pt x="1426989" y="212842"/>
                  </a:lnTo>
                  <a:lnTo>
                    <a:pt x="1440979" y="212842"/>
                  </a:lnTo>
                  <a:lnTo>
                    <a:pt x="1454969" y="212842"/>
                  </a:lnTo>
                  <a:lnTo>
                    <a:pt x="1468959" y="212842"/>
                  </a:lnTo>
                  <a:lnTo>
                    <a:pt x="1482949" y="212842"/>
                  </a:lnTo>
                  <a:lnTo>
                    <a:pt x="1496939" y="212842"/>
                  </a:lnTo>
                  <a:lnTo>
                    <a:pt x="1510930" y="212842"/>
                  </a:lnTo>
                  <a:lnTo>
                    <a:pt x="1524920" y="212842"/>
                  </a:lnTo>
                  <a:lnTo>
                    <a:pt x="1538910" y="212842"/>
                  </a:lnTo>
                  <a:lnTo>
                    <a:pt x="1552900" y="212842"/>
                  </a:lnTo>
                  <a:lnTo>
                    <a:pt x="1566890" y="212842"/>
                  </a:lnTo>
                  <a:lnTo>
                    <a:pt x="1580880" y="212842"/>
                  </a:lnTo>
                  <a:lnTo>
                    <a:pt x="1594870" y="212842"/>
                  </a:lnTo>
                  <a:lnTo>
                    <a:pt x="1608860" y="212842"/>
                  </a:lnTo>
                  <a:lnTo>
                    <a:pt x="1622850" y="212842"/>
                  </a:lnTo>
                  <a:lnTo>
                    <a:pt x="1636840" y="212842"/>
                  </a:lnTo>
                  <a:lnTo>
                    <a:pt x="1650830" y="212842"/>
                  </a:lnTo>
                  <a:lnTo>
                    <a:pt x="1664821" y="212842"/>
                  </a:lnTo>
                  <a:lnTo>
                    <a:pt x="1678811" y="212842"/>
                  </a:lnTo>
                  <a:lnTo>
                    <a:pt x="1692801" y="212842"/>
                  </a:lnTo>
                  <a:lnTo>
                    <a:pt x="1706791" y="212842"/>
                  </a:lnTo>
                  <a:lnTo>
                    <a:pt x="1720781" y="212842"/>
                  </a:lnTo>
                  <a:lnTo>
                    <a:pt x="1734771" y="212842"/>
                  </a:lnTo>
                  <a:lnTo>
                    <a:pt x="1748761" y="212842"/>
                  </a:lnTo>
                  <a:lnTo>
                    <a:pt x="1762751" y="212842"/>
                  </a:lnTo>
                  <a:lnTo>
                    <a:pt x="1776741" y="212842"/>
                  </a:lnTo>
                  <a:lnTo>
                    <a:pt x="1790731" y="212842"/>
                  </a:lnTo>
                  <a:lnTo>
                    <a:pt x="1804722" y="212842"/>
                  </a:lnTo>
                  <a:lnTo>
                    <a:pt x="1818712" y="212842"/>
                  </a:lnTo>
                  <a:lnTo>
                    <a:pt x="1832702" y="212842"/>
                  </a:lnTo>
                  <a:lnTo>
                    <a:pt x="1846692" y="212842"/>
                  </a:lnTo>
                  <a:lnTo>
                    <a:pt x="1860682" y="212842"/>
                  </a:lnTo>
                  <a:lnTo>
                    <a:pt x="1874672" y="212842"/>
                  </a:lnTo>
                  <a:lnTo>
                    <a:pt x="1888662" y="212842"/>
                  </a:lnTo>
                  <a:lnTo>
                    <a:pt x="1902652" y="212842"/>
                  </a:lnTo>
                  <a:lnTo>
                    <a:pt x="1916642" y="212842"/>
                  </a:lnTo>
                  <a:lnTo>
                    <a:pt x="1930632" y="212842"/>
                  </a:lnTo>
                  <a:lnTo>
                    <a:pt x="1944622" y="212842"/>
                  </a:lnTo>
                  <a:lnTo>
                    <a:pt x="1958613" y="212842"/>
                  </a:lnTo>
                  <a:lnTo>
                    <a:pt x="1972603" y="212842"/>
                  </a:lnTo>
                  <a:lnTo>
                    <a:pt x="1986593" y="212842"/>
                  </a:lnTo>
                  <a:lnTo>
                    <a:pt x="2000583" y="212842"/>
                  </a:lnTo>
                  <a:lnTo>
                    <a:pt x="2014573" y="212842"/>
                  </a:lnTo>
                  <a:lnTo>
                    <a:pt x="2028563" y="212842"/>
                  </a:lnTo>
                  <a:lnTo>
                    <a:pt x="2042553" y="212842"/>
                  </a:lnTo>
                  <a:lnTo>
                    <a:pt x="2056543" y="212842"/>
                  </a:lnTo>
                  <a:lnTo>
                    <a:pt x="2070533" y="212842"/>
                  </a:lnTo>
                  <a:lnTo>
                    <a:pt x="2084523" y="212842"/>
                  </a:lnTo>
                  <a:lnTo>
                    <a:pt x="2098513" y="212842"/>
                  </a:lnTo>
                  <a:lnTo>
                    <a:pt x="2112504" y="212842"/>
                  </a:lnTo>
                  <a:lnTo>
                    <a:pt x="2126494" y="212842"/>
                  </a:lnTo>
                  <a:lnTo>
                    <a:pt x="2140484" y="212842"/>
                  </a:lnTo>
                  <a:lnTo>
                    <a:pt x="2154474" y="212842"/>
                  </a:lnTo>
                  <a:lnTo>
                    <a:pt x="2168464" y="212842"/>
                  </a:lnTo>
                  <a:lnTo>
                    <a:pt x="2182454" y="212842"/>
                  </a:lnTo>
                  <a:lnTo>
                    <a:pt x="2196444" y="212842"/>
                  </a:lnTo>
                  <a:lnTo>
                    <a:pt x="2210434" y="212842"/>
                  </a:lnTo>
                  <a:lnTo>
                    <a:pt x="2224424" y="212842"/>
                  </a:lnTo>
                  <a:lnTo>
                    <a:pt x="2238414" y="212842"/>
                  </a:lnTo>
                  <a:lnTo>
                    <a:pt x="2252404" y="212842"/>
                  </a:lnTo>
                  <a:lnTo>
                    <a:pt x="2266395" y="212842"/>
                  </a:lnTo>
                  <a:lnTo>
                    <a:pt x="2280385" y="212842"/>
                  </a:lnTo>
                  <a:lnTo>
                    <a:pt x="2294375" y="212842"/>
                  </a:lnTo>
                  <a:lnTo>
                    <a:pt x="2308365" y="212842"/>
                  </a:lnTo>
                  <a:lnTo>
                    <a:pt x="2322355" y="212842"/>
                  </a:lnTo>
                  <a:lnTo>
                    <a:pt x="2336345" y="212842"/>
                  </a:lnTo>
                  <a:lnTo>
                    <a:pt x="2350335" y="212842"/>
                  </a:lnTo>
                  <a:lnTo>
                    <a:pt x="2364325" y="212842"/>
                  </a:lnTo>
                  <a:lnTo>
                    <a:pt x="2378315" y="212842"/>
                  </a:lnTo>
                  <a:lnTo>
                    <a:pt x="2392305" y="212842"/>
                  </a:lnTo>
                  <a:lnTo>
                    <a:pt x="2406296" y="212842"/>
                  </a:lnTo>
                  <a:lnTo>
                    <a:pt x="2420286" y="212842"/>
                  </a:lnTo>
                  <a:lnTo>
                    <a:pt x="2434276" y="212842"/>
                  </a:lnTo>
                  <a:lnTo>
                    <a:pt x="2448266" y="212842"/>
                  </a:lnTo>
                  <a:lnTo>
                    <a:pt x="2462256" y="212842"/>
                  </a:lnTo>
                  <a:lnTo>
                    <a:pt x="2476246" y="212842"/>
                  </a:lnTo>
                  <a:lnTo>
                    <a:pt x="2490236" y="212842"/>
                  </a:lnTo>
                  <a:lnTo>
                    <a:pt x="2504226" y="212842"/>
                  </a:lnTo>
                  <a:lnTo>
                    <a:pt x="2518216" y="212842"/>
                  </a:lnTo>
                  <a:lnTo>
                    <a:pt x="2532206" y="212842"/>
                  </a:lnTo>
                  <a:lnTo>
                    <a:pt x="2546196" y="212842"/>
                  </a:lnTo>
                  <a:lnTo>
                    <a:pt x="2560187" y="212842"/>
                  </a:lnTo>
                  <a:lnTo>
                    <a:pt x="2574177" y="212842"/>
                  </a:lnTo>
                  <a:lnTo>
                    <a:pt x="2588167" y="212842"/>
                  </a:lnTo>
                  <a:lnTo>
                    <a:pt x="2602157" y="212842"/>
                  </a:lnTo>
                  <a:lnTo>
                    <a:pt x="2616147" y="212842"/>
                  </a:lnTo>
                  <a:lnTo>
                    <a:pt x="2630137" y="212842"/>
                  </a:lnTo>
                  <a:lnTo>
                    <a:pt x="2644127" y="212842"/>
                  </a:lnTo>
                  <a:lnTo>
                    <a:pt x="2658117" y="212842"/>
                  </a:lnTo>
                  <a:lnTo>
                    <a:pt x="2672107" y="212842"/>
                  </a:lnTo>
                  <a:lnTo>
                    <a:pt x="2686097" y="212842"/>
                  </a:lnTo>
                  <a:lnTo>
                    <a:pt x="2700087" y="212842"/>
                  </a:lnTo>
                  <a:lnTo>
                    <a:pt x="2714078" y="212842"/>
                  </a:lnTo>
                  <a:lnTo>
                    <a:pt x="2728068" y="212842"/>
                  </a:lnTo>
                  <a:lnTo>
                    <a:pt x="2742058" y="212842"/>
                  </a:lnTo>
                  <a:lnTo>
                    <a:pt x="2756048" y="212842"/>
                  </a:lnTo>
                  <a:lnTo>
                    <a:pt x="2770038" y="212842"/>
                  </a:lnTo>
                  <a:lnTo>
                    <a:pt x="2770038" y="212770"/>
                  </a:lnTo>
                  <a:lnTo>
                    <a:pt x="2784028" y="212758"/>
                  </a:lnTo>
                  <a:lnTo>
                    <a:pt x="2798018" y="212743"/>
                  </a:lnTo>
                  <a:lnTo>
                    <a:pt x="2812008" y="212726"/>
                  </a:lnTo>
                  <a:lnTo>
                    <a:pt x="2825998" y="212706"/>
                  </a:lnTo>
                  <a:lnTo>
                    <a:pt x="2839988" y="212682"/>
                  </a:lnTo>
                  <a:lnTo>
                    <a:pt x="2853978" y="212654"/>
                  </a:lnTo>
                  <a:lnTo>
                    <a:pt x="2867969" y="212621"/>
                  </a:lnTo>
                  <a:lnTo>
                    <a:pt x="2881959" y="212582"/>
                  </a:lnTo>
                  <a:lnTo>
                    <a:pt x="2895949" y="212536"/>
                  </a:lnTo>
                  <a:lnTo>
                    <a:pt x="2909939" y="212483"/>
                  </a:lnTo>
                  <a:lnTo>
                    <a:pt x="2923929" y="212420"/>
                  </a:lnTo>
                  <a:lnTo>
                    <a:pt x="2937919" y="212346"/>
                  </a:lnTo>
                  <a:lnTo>
                    <a:pt x="2951909" y="212260"/>
                  </a:lnTo>
                  <a:lnTo>
                    <a:pt x="2965899" y="212158"/>
                  </a:lnTo>
                  <a:lnTo>
                    <a:pt x="2979889" y="212038"/>
                  </a:lnTo>
                  <a:lnTo>
                    <a:pt x="2993879" y="211898"/>
                  </a:lnTo>
                  <a:lnTo>
                    <a:pt x="3007870" y="211733"/>
                  </a:lnTo>
                  <a:lnTo>
                    <a:pt x="3021860" y="211540"/>
                  </a:lnTo>
                  <a:lnTo>
                    <a:pt x="3035850" y="211313"/>
                  </a:lnTo>
                  <a:lnTo>
                    <a:pt x="3049840" y="211047"/>
                  </a:lnTo>
                  <a:lnTo>
                    <a:pt x="3063830" y="210736"/>
                  </a:lnTo>
                  <a:lnTo>
                    <a:pt x="3077820" y="210371"/>
                  </a:lnTo>
                  <a:lnTo>
                    <a:pt x="3091810" y="209943"/>
                  </a:lnTo>
                  <a:lnTo>
                    <a:pt x="3105800" y="209443"/>
                  </a:lnTo>
                  <a:lnTo>
                    <a:pt x="3119790" y="208857"/>
                  </a:lnTo>
                  <a:lnTo>
                    <a:pt x="3133780" y="208174"/>
                  </a:lnTo>
                  <a:lnTo>
                    <a:pt x="3147770" y="207376"/>
                  </a:lnTo>
                  <a:lnTo>
                    <a:pt x="3161761" y="206446"/>
                  </a:lnTo>
                  <a:lnTo>
                    <a:pt x="3175751" y="205364"/>
                  </a:lnTo>
                  <a:lnTo>
                    <a:pt x="3189741" y="204106"/>
                  </a:lnTo>
                  <a:lnTo>
                    <a:pt x="3203731" y="202647"/>
                  </a:lnTo>
                  <a:lnTo>
                    <a:pt x="3217721" y="200958"/>
                  </a:lnTo>
                  <a:lnTo>
                    <a:pt x="3231711" y="199009"/>
                  </a:lnTo>
                  <a:lnTo>
                    <a:pt x="3245701" y="196766"/>
                  </a:lnTo>
                  <a:lnTo>
                    <a:pt x="3259691" y="194193"/>
                  </a:lnTo>
                  <a:lnTo>
                    <a:pt x="3273681" y="191253"/>
                  </a:lnTo>
                  <a:lnTo>
                    <a:pt x="3287671" y="187910"/>
                  </a:lnTo>
                  <a:lnTo>
                    <a:pt x="3301661" y="184127"/>
                  </a:lnTo>
                  <a:lnTo>
                    <a:pt x="3315652" y="179870"/>
                  </a:lnTo>
                  <a:lnTo>
                    <a:pt x="3329642" y="175111"/>
                  </a:lnTo>
                  <a:lnTo>
                    <a:pt x="3343632" y="169830"/>
                  </a:lnTo>
                  <a:lnTo>
                    <a:pt x="3357622" y="164015"/>
                  </a:lnTo>
                  <a:lnTo>
                    <a:pt x="3371612" y="157670"/>
                  </a:lnTo>
                  <a:lnTo>
                    <a:pt x="3385602" y="150812"/>
                  </a:lnTo>
                  <a:lnTo>
                    <a:pt x="3399592" y="143476"/>
                  </a:lnTo>
                  <a:lnTo>
                    <a:pt x="3413582" y="135716"/>
                  </a:lnTo>
                  <a:lnTo>
                    <a:pt x="3427572" y="127604"/>
                  </a:lnTo>
                  <a:lnTo>
                    <a:pt x="3441562" y="119226"/>
                  </a:lnTo>
                  <a:lnTo>
                    <a:pt x="3455552" y="110684"/>
                  </a:lnTo>
                  <a:lnTo>
                    <a:pt x="3469543" y="102086"/>
                  </a:lnTo>
                  <a:lnTo>
                    <a:pt x="3483533" y="93544"/>
                  </a:lnTo>
                  <a:lnTo>
                    <a:pt x="3497523" y="85166"/>
                  </a:lnTo>
                  <a:lnTo>
                    <a:pt x="3511513" y="77054"/>
                  </a:lnTo>
                  <a:lnTo>
                    <a:pt x="3525503" y="69294"/>
                  </a:lnTo>
                  <a:lnTo>
                    <a:pt x="3539493" y="61958"/>
                  </a:lnTo>
                  <a:lnTo>
                    <a:pt x="3553483" y="55100"/>
                  </a:lnTo>
                  <a:lnTo>
                    <a:pt x="3567473" y="48755"/>
                  </a:lnTo>
                  <a:lnTo>
                    <a:pt x="3581463" y="42940"/>
                  </a:lnTo>
                  <a:lnTo>
                    <a:pt x="3595453" y="37659"/>
                  </a:lnTo>
                  <a:lnTo>
                    <a:pt x="3609444" y="32900"/>
                  </a:lnTo>
                  <a:lnTo>
                    <a:pt x="3623434" y="28643"/>
                  </a:lnTo>
                  <a:lnTo>
                    <a:pt x="3637424" y="24860"/>
                  </a:lnTo>
                  <a:lnTo>
                    <a:pt x="3651414" y="21517"/>
                  </a:lnTo>
                  <a:lnTo>
                    <a:pt x="3665404" y="18577"/>
                  </a:lnTo>
                  <a:lnTo>
                    <a:pt x="3679394" y="16004"/>
                  </a:lnTo>
                  <a:lnTo>
                    <a:pt x="3693384" y="13761"/>
                  </a:lnTo>
                  <a:lnTo>
                    <a:pt x="3707374" y="11812"/>
                  </a:lnTo>
                  <a:lnTo>
                    <a:pt x="3721364" y="10123"/>
                  </a:lnTo>
                  <a:lnTo>
                    <a:pt x="3735354" y="8664"/>
                  </a:lnTo>
                  <a:lnTo>
                    <a:pt x="3749344" y="7406"/>
                  </a:lnTo>
                  <a:lnTo>
                    <a:pt x="3763335" y="6324"/>
                  </a:lnTo>
                  <a:lnTo>
                    <a:pt x="3777325" y="5394"/>
                  </a:lnTo>
                  <a:lnTo>
                    <a:pt x="3791315" y="4596"/>
                  </a:lnTo>
                  <a:lnTo>
                    <a:pt x="3805305" y="3913"/>
                  </a:lnTo>
                  <a:lnTo>
                    <a:pt x="3819295" y="3327"/>
                  </a:lnTo>
                  <a:lnTo>
                    <a:pt x="3833285" y="2827"/>
                  </a:lnTo>
                  <a:lnTo>
                    <a:pt x="3847275" y="2399"/>
                  </a:lnTo>
                  <a:lnTo>
                    <a:pt x="3861265" y="2034"/>
                  </a:lnTo>
                  <a:lnTo>
                    <a:pt x="3875255" y="1723"/>
                  </a:lnTo>
                  <a:lnTo>
                    <a:pt x="3889245" y="1457"/>
                  </a:lnTo>
                  <a:lnTo>
                    <a:pt x="3903235" y="1230"/>
                  </a:lnTo>
                  <a:lnTo>
                    <a:pt x="3917226" y="1037"/>
                  </a:lnTo>
                  <a:lnTo>
                    <a:pt x="3931216" y="872"/>
                  </a:lnTo>
                  <a:lnTo>
                    <a:pt x="3945206" y="732"/>
                  </a:lnTo>
                  <a:lnTo>
                    <a:pt x="3959196" y="612"/>
                  </a:lnTo>
                  <a:lnTo>
                    <a:pt x="3973186" y="510"/>
                  </a:lnTo>
                  <a:lnTo>
                    <a:pt x="3987176" y="424"/>
                  </a:lnTo>
                  <a:lnTo>
                    <a:pt x="4001166" y="350"/>
                  </a:lnTo>
                  <a:lnTo>
                    <a:pt x="4015156" y="287"/>
                  </a:lnTo>
                  <a:lnTo>
                    <a:pt x="4029146" y="234"/>
                  </a:lnTo>
                  <a:lnTo>
                    <a:pt x="4043136" y="188"/>
                  </a:lnTo>
                  <a:lnTo>
                    <a:pt x="4057126" y="149"/>
                  </a:lnTo>
                  <a:lnTo>
                    <a:pt x="4071117" y="116"/>
                  </a:lnTo>
                  <a:lnTo>
                    <a:pt x="4085107" y="88"/>
                  </a:lnTo>
                  <a:lnTo>
                    <a:pt x="4099097" y="64"/>
                  </a:lnTo>
                  <a:lnTo>
                    <a:pt x="4113087" y="44"/>
                  </a:lnTo>
                  <a:lnTo>
                    <a:pt x="4127077" y="27"/>
                  </a:lnTo>
                  <a:lnTo>
                    <a:pt x="4141067" y="12"/>
                  </a:lnTo>
                  <a:lnTo>
                    <a:pt x="4155057" y="0"/>
                  </a:lnTo>
                </a:path>
              </a:pathLst>
            </a:custGeom>
            <a:ln w="40651" cap="flat">
              <a:solidFill>
                <a:srgbClr val="D3D3D3">
                  <a:alpha val="100000"/>
                </a:srgbClr>
              </a:solidFill>
              <a:prstDash val="solid"/>
              <a:round/>
            </a:ln>
          </p:spPr>
          <p:txBody>
            <a:bodyPr/>
            <a:lstStyle/>
            <a:p/>
          </p:txBody>
        </p:sp>
        <p:sp>
          <p:nvSpPr>
            <p:cNvPr id="36" name="pl36"/>
            <p:cNvSpPr/>
            <p:nvPr/>
          </p:nvSpPr>
          <p:spPr>
            <a:xfrm>
              <a:off x="2737948" y="111798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7" name="pl37"/>
            <p:cNvSpPr/>
            <p:nvPr/>
          </p:nvSpPr>
          <p:spPr>
            <a:xfrm>
              <a:off x="2737948" y="4311903"/>
              <a:ext cx="4155057" cy="638527"/>
            </a:xfrm>
            <a:custGeom>
              <a:avLst/>
              <a:pathLst>
                <a:path w="4155057" h="638527">
                  <a:moveTo>
                    <a:pt x="0" y="638312"/>
                  </a:moveTo>
                  <a:lnTo>
                    <a:pt x="13990" y="638275"/>
                  </a:lnTo>
                  <a:lnTo>
                    <a:pt x="27980" y="638231"/>
                  </a:lnTo>
                  <a:lnTo>
                    <a:pt x="41970" y="638179"/>
                  </a:lnTo>
                  <a:lnTo>
                    <a:pt x="55960" y="638118"/>
                  </a:lnTo>
                  <a:lnTo>
                    <a:pt x="69950" y="638046"/>
                  </a:lnTo>
                  <a:lnTo>
                    <a:pt x="83940" y="637962"/>
                  </a:lnTo>
                  <a:lnTo>
                    <a:pt x="97930" y="637863"/>
                  </a:lnTo>
                  <a:lnTo>
                    <a:pt x="111920" y="637747"/>
                  </a:lnTo>
                  <a:lnTo>
                    <a:pt x="125910" y="637610"/>
                  </a:lnTo>
                  <a:lnTo>
                    <a:pt x="139900" y="637450"/>
                  </a:lnTo>
                  <a:lnTo>
                    <a:pt x="153891" y="637261"/>
                  </a:lnTo>
                  <a:lnTo>
                    <a:pt x="167881" y="637040"/>
                  </a:lnTo>
                  <a:lnTo>
                    <a:pt x="181871" y="636780"/>
                  </a:lnTo>
                  <a:lnTo>
                    <a:pt x="195861" y="636474"/>
                  </a:lnTo>
                  <a:lnTo>
                    <a:pt x="209851" y="636116"/>
                  </a:lnTo>
                  <a:lnTo>
                    <a:pt x="223841" y="635695"/>
                  </a:lnTo>
                  <a:lnTo>
                    <a:pt x="237831" y="635201"/>
                  </a:lnTo>
                  <a:lnTo>
                    <a:pt x="251821" y="634621"/>
                  </a:lnTo>
                  <a:lnTo>
                    <a:pt x="265811" y="633941"/>
                  </a:lnTo>
                  <a:lnTo>
                    <a:pt x="279801" y="633143"/>
                  </a:lnTo>
                  <a:lnTo>
                    <a:pt x="293791" y="632208"/>
                  </a:lnTo>
                  <a:lnTo>
                    <a:pt x="307782" y="631113"/>
                  </a:lnTo>
                  <a:lnTo>
                    <a:pt x="321772" y="629830"/>
                  </a:lnTo>
                  <a:lnTo>
                    <a:pt x="335762" y="628329"/>
                  </a:lnTo>
                  <a:lnTo>
                    <a:pt x="349752" y="626573"/>
                  </a:lnTo>
                  <a:lnTo>
                    <a:pt x="363742" y="624523"/>
                  </a:lnTo>
                  <a:lnTo>
                    <a:pt x="377732" y="622129"/>
                  </a:lnTo>
                  <a:lnTo>
                    <a:pt x="391722" y="619339"/>
                  </a:lnTo>
                  <a:lnTo>
                    <a:pt x="405712" y="616092"/>
                  </a:lnTo>
                  <a:lnTo>
                    <a:pt x="419702" y="612318"/>
                  </a:lnTo>
                  <a:lnTo>
                    <a:pt x="433692" y="607941"/>
                  </a:lnTo>
                  <a:lnTo>
                    <a:pt x="447682" y="602875"/>
                  </a:lnTo>
                  <a:lnTo>
                    <a:pt x="461673" y="597028"/>
                  </a:lnTo>
                  <a:lnTo>
                    <a:pt x="475663" y="590299"/>
                  </a:lnTo>
                  <a:lnTo>
                    <a:pt x="489653" y="582580"/>
                  </a:lnTo>
                  <a:lnTo>
                    <a:pt x="503643" y="573761"/>
                  </a:lnTo>
                  <a:lnTo>
                    <a:pt x="517633" y="563731"/>
                  </a:lnTo>
                  <a:lnTo>
                    <a:pt x="531623" y="552381"/>
                  </a:lnTo>
                  <a:lnTo>
                    <a:pt x="545613" y="539610"/>
                  </a:lnTo>
                  <a:lnTo>
                    <a:pt x="559603" y="525334"/>
                  </a:lnTo>
                  <a:lnTo>
                    <a:pt x="573593" y="509490"/>
                  </a:lnTo>
                  <a:lnTo>
                    <a:pt x="587583" y="492047"/>
                  </a:lnTo>
                  <a:lnTo>
                    <a:pt x="601574" y="473011"/>
                  </a:lnTo>
                  <a:lnTo>
                    <a:pt x="615564" y="452436"/>
                  </a:lnTo>
                  <a:lnTo>
                    <a:pt x="629554" y="430429"/>
                  </a:lnTo>
                  <a:lnTo>
                    <a:pt x="643544" y="407149"/>
                  </a:lnTo>
                  <a:lnTo>
                    <a:pt x="657534" y="382812"/>
                  </a:lnTo>
                  <a:lnTo>
                    <a:pt x="671524" y="357679"/>
                  </a:lnTo>
                  <a:lnTo>
                    <a:pt x="685514" y="332053"/>
                  </a:lnTo>
                  <a:lnTo>
                    <a:pt x="699504" y="306259"/>
                  </a:lnTo>
                  <a:lnTo>
                    <a:pt x="713494" y="280633"/>
                  </a:lnTo>
                  <a:lnTo>
                    <a:pt x="727484" y="255500"/>
                  </a:lnTo>
                  <a:lnTo>
                    <a:pt x="741474" y="231163"/>
                  </a:lnTo>
                  <a:lnTo>
                    <a:pt x="755465" y="207883"/>
                  </a:lnTo>
                  <a:lnTo>
                    <a:pt x="769455" y="185876"/>
                  </a:lnTo>
                  <a:lnTo>
                    <a:pt x="783445" y="165301"/>
                  </a:lnTo>
                  <a:lnTo>
                    <a:pt x="797435" y="146265"/>
                  </a:lnTo>
                  <a:lnTo>
                    <a:pt x="811425" y="128822"/>
                  </a:lnTo>
                  <a:lnTo>
                    <a:pt x="825415" y="112978"/>
                  </a:lnTo>
                  <a:lnTo>
                    <a:pt x="839405" y="98702"/>
                  </a:lnTo>
                  <a:lnTo>
                    <a:pt x="853395" y="85931"/>
                  </a:lnTo>
                  <a:lnTo>
                    <a:pt x="867385" y="74581"/>
                  </a:lnTo>
                  <a:lnTo>
                    <a:pt x="881375" y="64551"/>
                  </a:lnTo>
                  <a:lnTo>
                    <a:pt x="895365" y="55732"/>
                  </a:lnTo>
                  <a:lnTo>
                    <a:pt x="909356" y="48013"/>
                  </a:lnTo>
                  <a:lnTo>
                    <a:pt x="923346" y="41284"/>
                  </a:lnTo>
                  <a:lnTo>
                    <a:pt x="937336" y="35437"/>
                  </a:lnTo>
                  <a:lnTo>
                    <a:pt x="951326" y="30371"/>
                  </a:lnTo>
                  <a:lnTo>
                    <a:pt x="965316" y="25994"/>
                  </a:lnTo>
                  <a:lnTo>
                    <a:pt x="979306" y="22220"/>
                  </a:lnTo>
                  <a:lnTo>
                    <a:pt x="993296" y="18973"/>
                  </a:lnTo>
                  <a:lnTo>
                    <a:pt x="1007286" y="16183"/>
                  </a:lnTo>
                  <a:lnTo>
                    <a:pt x="1021276" y="13789"/>
                  </a:lnTo>
                  <a:lnTo>
                    <a:pt x="1035266" y="11739"/>
                  </a:lnTo>
                  <a:lnTo>
                    <a:pt x="1049256" y="9983"/>
                  </a:lnTo>
                  <a:lnTo>
                    <a:pt x="1063247" y="8482"/>
                  </a:lnTo>
                  <a:lnTo>
                    <a:pt x="1077237" y="7199"/>
                  </a:lnTo>
                  <a:lnTo>
                    <a:pt x="1091227" y="6104"/>
                  </a:lnTo>
                  <a:lnTo>
                    <a:pt x="1105217" y="5169"/>
                  </a:lnTo>
                  <a:lnTo>
                    <a:pt x="1119207" y="4371"/>
                  </a:lnTo>
                  <a:lnTo>
                    <a:pt x="1133197" y="3691"/>
                  </a:lnTo>
                  <a:lnTo>
                    <a:pt x="1147187" y="3111"/>
                  </a:lnTo>
                  <a:lnTo>
                    <a:pt x="1161177" y="2617"/>
                  </a:lnTo>
                  <a:lnTo>
                    <a:pt x="1175167" y="2196"/>
                  </a:lnTo>
                  <a:lnTo>
                    <a:pt x="1189157" y="1837"/>
                  </a:lnTo>
                  <a:lnTo>
                    <a:pt x="1203148" y="1532"/>
                  </a:lnTo>
                  <a:lnTo>
                    <a:pt x="1217138" y="1272"/>
                  </a:lnTo>
                  <a:lnTo>
                    <a:pt x="1231128" y="1051"/>
                  </a:lnTo>
                  <a:lnTo>
                    <a:pt x="1245118" y="862"/>
                  </a:lnTo>
                  <a:lnTo>
                    <a:pt x="1259108" y="702"/>
                  </a:lnTo>
                  <a:lnTo>
                    <a:pt x="1273098" y="565"/>
                  </a:lnTo>
                  <a:lnTo>
                    <a:pt x="1287088" y="449"/>
                  </a:lnTo>
                  <a:lnTo>
                    <a:pt x="1301078" y="350"/>
                  </a:lnTo>
                  <a:lnTo>
                    <a:pt x="1315068" y="266"/>
                  </a:lnTo>
                  <a:lnTo>
                    <a:pt x="1329058" y="194"/>
                  </a:lnTo>
                  <a:lnTo>
                    <a:pt x="1343048" y="133"/>
                  </a:lnTo>
                  <a:lnTo>
                    <a:pt x="1357039" y="81"/>
                  </a:lnTo>
                  <a:lnTo>
                    <a:pt x="1371029" y="37"/>
                  </a:lnTo>
                  <a:lnTo>
                    <a:pt x="1385019" y="0"/>
                  </a:lnTo>
                  <a:lnTo>
                    <a:pt x="1385019" y="0"/>
                  </a:lnTo>
                  <a:lnTo>
                    <a:pt x="1399009" y="37"/>
                  </a:lnTo>
                  <a:lnTo>
                    <a:pt x="1412999" y="81"/>
                  </a:lnTo>
                  <a:lnTo>
                    <a:pt x="1426989" y="133"/>
                  </a:lnTo>
                  <a:lnTo>
                    <a:pt x="1440979" y="194"/>
                  </a:lnTo>
                  <a:lnTo>
                    <a:pt x="1454969" y="266"/>
                  </a:lnTo>
                  <a:lnTo>
                    <a:pt x="1468959" y="350"/>
                  </a:lnTo>
                  <a:lnTo>
                    <a:pt x="1482949" y="449"/>
                  </a:lnTo>
                  <a:lnTo>
                    <a:pt x="1496939" y="565"/>
                  </a:lnTo>
                  <a:lnTo>
                    <a:pt x="1510930" y="702"/>
                  </a:lnTo>
                  <a:lnTo>
                    <a:pt x="1524920" y="862"/>
                  </a:lnTo>
                  <a:lnTo>
                    <a:pt x="1538910" y="1051"/>
                  </a:lnTo>
                  <a:lnTo>
                    <a:pt x="1552900" y="1272"/>
                  </a:lnTo>
                  <a:lnTo>
                    <a:pt x="1566890" y="1532"/>
                  </a:lnTo>
                  <a:lnTo>
                    <a:pt x="1580880" y="1837"/>
                  </a:lnTo>
                  <a:lnTo>
                    <a:pt x="1594870" y="2196"/>
                  </a:lnTo>
                  <a:lnTo>
                    <a:pt x="1608860" y="2617"/>
                  </a:lnTo>
                  <a:lnTo>
                    <a:pt x="1622850" y="3111"/>
                  </a:lnTo>
                  <a:lnTo>
                    <a:pt x="1636840" y="3691"/>
                  </a:lnTo>
                  <a:lnTo>
                    <a:pt x="1650830" y="4371"/>
                  </a:lnTo>
                  <a:lnTo>
                    <a:pt x="1664821" y="5169"/>
                  </a:lnTo>
                  <a:lnTo>
                    <a:pt x="1678811" y="6104"/>
                  </a:lnTo>
                  <a:lnTo>
                    <a:pt x="1692801" y="7199"/>
                  </a:lnTo>
                  <a:lnTo>
                    <a:pt x="1706791" y="8482"/>
                  </a:lnTo>
                  <a:lnTo>
                    <a:pt x="1720781" y="9983"/>
                  </a:lnTo>
                  <a:lnTo>
                    <a:pt x="1734771" y="11739"/>
                  </a:lnTo>
                  <a:lnTo>
                    <a:pt x="1748761" y="13789"/>
                  </a:lnTo>
                  <a:lnTo>
                    <a:pt x="1762751" y="16183"/>
                  </a:lnTo>
                  <a:lnTo>
                    <a:pt x="1776741" y="18973"/>
                  </a:lnTo>
                  <a:lnTo>
                    <a:pt x="1790731" y="22220"/>
                  </a:lnTo>
                  <a:lnTo>
                    <a:pt x="1804722" y="25994"/>
                  </a:lnTo>
                  <a:lnTo>
                    <a:pt x="1818712" y="30371"/>
                  </a:lnTo>
                  <a:lnTo>
                    <a:pt x="1832702" y="35437"/>
                  </a:lnTo>
                  <a:lnTo>
                    <a:pt x="1846692" y="41284"/>
                  </a:lnTo>
                  <a:lnTo>
                    <a:pt x="1860682" y="48013"/>
                  </a:lnTo>
                  <a:lnTo>
                    <a:pt x="1874672" y="55732"/>
                  </a:lnTo>
                  <a:lnTo>
                    <a:pt x="1888662" y="64551"/>
                  </a:lnTo>
                  <a:lnTo>
                    <a:pt x="1902652" y="74581"/>
                  </a:lnTo>
                  <a:lnTo>
                    <a:pt x="1916642" y="85931"/>
                  </a:lnTo>
                  <a:lnTo>
                    <a:pt x="1930632" y="98702"/>
                  </a:lnTo>
                  <a:lnTo>
                    <a:pt x="1944622" y="112978"/>
                  </a:lnTo>
                  <a:lnTo>
                    <a:pt x="1958613" y="128822"/>
                  </a:lnTo>
                  <a:lnTo>
                    <a:pt x="1972603" y="146265"/>
                  </a:lnTo>
                  <a:lnTo>
                    <a:pt x="1986593" y="165301"/>
                  </a:lnTo>
                  <a:lnTo>
                    <a:pt x="2000583" y="185876"/>
                  </a:lnTo>
                  <a:lnTo>
                    <a:pt x="2014573" y="207883"/>
                  </a:lnTo>
                  <a:lnTo>
                    <a:pt x="2028563" y="231163"/>
                  </a:lnTo>
                  <a:lnTo>
                    <a:pt x="2042553" y="255500"/>
                  </a:lnTo>
                  <a:lnTo>
                    <a:pt x="2056543" y="280633"/>
                  </a:lnTo>
                  <a:lnTo>
                    <a:pt x="2070533" y="306259"/>
                  </a:lnTo>
                  <a:lnTo>
                    <a:pt x="2084523" y="332053"/>
                  </a:lnTo>
                  <a:lnTo>
                    <a:pt x="2098513" y="357679"/>
                  </a:lnTo>
                  <a:lnTo>
                    <a:pt x="2112504" y="382812"/>
                  </a:lnTo>
                  <a:lnTo>
                    <a:pt x="2126494" y="407149"/>
                  </a:lnTo>
                  <a:lnTo>
                    <a:pt x="2140484" y="430429"/>
                  </a:lnTo>
                  <a:lnTo>
                    <a:pt x="2154474" y="452436"/>
                  </a:lnTo>
                  <a:lnTo>
                    <a:pt x="2168464" y="473011"/>
                  </a:lnTo>
                  <a:lnTo>
                    <a:pt x="2182454" y="492047"/>
                  </a:lnTo>
                  <a:lnTo>
                    <a:pt x="2196444" y="509490"/>
                  </a:lnTo>
                  <a:lnTo>
                    <a:pt x="2210434" y="525334"/>
                  </a:lnTo>
                  <a:lnTo>
                    <a:pt x="2224424" y="539610"/>
                  </a:lnTo>
                  <a:lnTo>
                    <a:pt x="2238414" y="552381"/>
                  </a:lnTo>
                  <a:lnTo>
                    <a:pt x="2252404" y="563731"/>
                  </a:lnTo>
                  <a:lnTo>
                    <a:pt x="2266395" y="573761"/>
                  </a:lnTo>
                  <a:lnTo>
                    <a:pt x="2280385" y="582580"/>
                  </a:lnTo>
                  <a:lnTo>
                    <a:pt x="2294375" y="590299"/>
                  </a:lnTo>
                  <a:lnTo>
                    <a:pt x="2308365" y="597028"/>
                  </a:lnTo>
                  <a:lnTo>
                    <a:pt x="2322355" y="602875"/>
                  </a:lnTo>
                  <a:lnTo>
                    <a:pt x="2336345" y="607941"/>
                  </a:lnTo>
                  <a:lnTo>
                    <a:pt x="2350335" y="612318"/>
                  </a:lnTo>
                  <a:lnTo>
                    <a:pt x="2364325" y="616092"/>
                  </a:lnTo>
                  <a:lnTo>
                    <a:pt x="2378315" y="619339"/>
                  </a:lnTo>
                  <a:lnTo>
                    <a:pt x="2392305" y="622129"/>
                  </a:lnTo>
                  <a:lnTo>
                    <a:pt x="2406296" y="624523"/>
                  </a:lnTo>
                  <a:lnTo>
                    <a:pt x="2420286" y="626573"/>
                  </a:lnTo>
                  <a:lnTo>
                    <a:pt x="2434276" y="628329"/>
                  </a:lnTo>
                  <a:lnTo>
                    <a:pt x="2448266" y="629830"/>
                  </a:lnTo>
                  <a:lnTo>
                    <a:pt x="2462256" y="631113"/>
                  </a:lnTo>
                  <a:lnTo>
                    <a:pt x="2476246" y="632208"/>
                  </a:lnTo>
                  <a:lnTo>
                    <a:pt x="2490236" y="633143"/>
                  </a:lnTo>
                  <a:lnTo>
                    <a:pt x="2504226" y="633941"/>
                  </a:lnTo>
                  <a:lnTo>
                    <a:pt x="2518216" y="634621"/>
                  </a:lnTo>
                  <a:lnTo>
                    <a:pt x="2532206" y="635201"/>
                  </a:lnTo>
                  <a:lnTo>
                    <a:pt x="2546196" y="635695"/>
                  </a:lnTo>
                  <a:lnTo>
                    <a:pt x="2560187" y="636116"/>
                  </a:lnTo>
                  <a:lnTo>
                    <a:pt x="2574177" y="636474"/>
                  </a:lnTo>
                  <a:lnTo>
                    <a:pt x="2588167" y="636780"/>
                  </a:lnTo>
                  <a:lnTo>
                    <a:pt x="2602157" y="637040"/>
                  </a:lnTo>
                  <a:lnTo>
                    <a:pt x="2616147" y="637261"/>
                  </a:lnTo>
                  <a:lnTo>
                    <a:pt x="2630137" y="637450"/>
                  </a:lnTo>
                  <a:lnTo>
                    <a:pt x="2644127" y="637610"/>
                  </a:lnTo>
                  <a:lnTo>
                    <a:pt x="2658117" y="637747"/>
                  </a:lnTo>
                  <a:lnTo>
                    <a:pt x="2672107" y="637863"/>
                  </a:lnTo>
                  <a:lnTo>
                    <a:pt x="2686097" y="637962"/>
                  </a:lnTo>
                  <a:lnTo>
                    <a:pt x="2700087" y="638046"/>
                  </a:lnTo>
                  <a:lnTo>
                    <a:pt x="2714078" y="638118"/>
                  </a:lnTo>
                  <a:lnTo>
                    <a:pt x="2728068" y="638179"/>
                  </a:lnTo>
                  <a:lnTo>
                    <a:pt x="2742058" y="638231"/>
                  </a:lnTo>
                  <a:lnTo>
                    <a:pt x="2756048" y="638275"/>
                  </a:lnTo>
                  <a:lnTo>
                    <a:pt x="2770038" y="638312"/>
                  </a:lnTo>
                  <a:lnTo>
                    <a:pt x="2770038" y="638527"/>
                  </a:lnTo>
                  <a:lnTo>
                    <a:pt x="2784028" y="638527"/>
                  </a:lnTo>
                  <a:lnTo>
                    <a:pt x="2798018" y="638527"/>
                  </a:lnTo>
                  <a:lnTo>
                    <a:pt x="2812008" y="638527"/>
                  </a:lnTo>
                  <a:lnTo>
                    <a:pt x="2825998" y="638527"/>
                  </a:lnTo>
                  <a:lnTo>
                    <a:pt x="2839988" y="638527"/>
                  </a:lnTo>
                  <a:lnTo>
                    <a:pt x="2853978" y="638527"/>
                  </a:lnTo>
                  <a:lnTo>
                    <a:pt x="2867969" y="638527"/>
                  </a:lnTo>
                  <a:lnTo>
                    <a:pt x="2881959" y="638527"/>
                  </a:lnTo>
                  <a:lnTo>
                    <a:pt x="2895949" y="638527"/>
                  </a:lnTo>
                  <a:lnTo>
                    <a:pt x="2909939" y="638527"/>
                  </a:lnTo>
                  <a:lnTo>
                    <a:pt x="2923929" y="638527"/>
                  </a:lnTo>
                  <a:lnTo>
                    <a:pt x="2937919" y="638527"/>
                  </a:lnTo>
                  <a:lnTo>
                    <a:pt x="2951909" y="638527"/>
                  </a:lnTo>
                  <a:lnTo>
                    <a:pt x="2965899" y="638527"/>
                  </a:lnTo>
                  <a:lnTo>
                    <a:pt x="2979889" y="638527"/>
                  </a:lnTo>
                  <a:lnTo>
                    <a:pt x="2993879" y="638527"/>
                  </a:lnTo>
                  <a:lnTo>
                    <a:pt x="3007870" y="638527"/>
                  </a:lnTo>
                  <a:lnTo>
                    <a:pt x="3021860" y="638527"/>
                  </a:lnTo>
                  <a:lnTo>
                    <a:pt x="3035850" y="638527"/>
                  </a:lnTo>
                  <a:lnTo>
                    <a:pt x="3049840" y="638527"/>
                  </a:lnTo>
                  <a:lnTo>
                    <a:pt x="3063830" y="638527"/>
                  </a:lnTo>
                  <a:lnTo>
                    <a:pt x="3077820" y="638527"/>
                  </a:lnTo>
                  <a:lnTo>
                    <a:pt x="3091810" y="638527"/>
                  </a:lnTo>
                  <a:lnTo>
                    <a:pt x="3105800" y="638527"/>
                  </a:lnTo>
                  <a:lnTo>
                    <a:pt x="3119790" y="638527"/>
                  </a:lnTo>
                  <a:lnTo>
                    <a:pt x="3133780" y="638527"/>
                  </a:lnTo>
                  <a:lnTo>
                    <a:pt x="3147770" y="638527"/>
                  </a:lnTo>
                  <a:lnTo>
                    <a:pt x="3161761" y="638527"/>
                  </a:lnTo>
                  <a:lnTo>
                    <a:pt x="3175751" y="638527"/>
                  </a:lnTo>
                  <a:lnTo>
                    <a:pt x="3189741" y="638527"/>
                  </a:lnTo>
                  <a:lnTo>
                    <a:pt x="3203731" y="638527"/>
                  </a:lnTo>
                  <a:lnTo>
                    <a:pt x="3217721" y="638527"/>
                  </a:lnTo>
                  <a:lnTo>
                    <a:pt x="3231711" y="638527"/>
                  </a:lnTo>
                  <a:lnTo>
                    <a:pt x="3245701" y="638527"/>
                  </a:lnTo>
                  <a:lnTo>
                    <a:pt x="3259691" y="638527"/>
                  </a:lnTo>
                  <a:lnTo>
                    <a:pt x="3273681" y="638527"/>
                  </a:lnTo>
                  <a:lnTo>
                    <a:pt x="3287671" y="638527"/>
                  </a:lnTo>
                  <a:lnTo>
                    <a:pt x="3301661" y="638527"/>
                  </a:lnTo>
                  <a:lnTo>
                    <a:pt x="3315652" y="638527"/>
                  </a:lnTo>
                  <a:lnTo>
                    <a:pt x="3329642" y="638527"/>
                  </a:lnTo>
                  <a:lnTo>
                    <a:pt x="3343632" y="638527"/>
                  </a:lnTo>
                  <a:lnTo>
                    <a:pt x="3357622" y="638527"/>
                  </a:lnTo>
                  <a:lnTo>
                    <a:pt x="3371612" y="638527"/>
                  </a:lnTo>
                  <a:lnTo>
                    <a:pt x="3385602" y="638527"/>
                  </a:lnTo>
                  <a:lnTo>
                    <a:pt x="3399592" y="638527"/>
                  </a:lnTo>
                  <a:lnTo>
                    <a:pt x="3413582" y="638527"/>
                  </a:lnTo>
                  <a:lnTo>
                    <a:pt x="3427572" y="638527"/>
                  </a:lnTo>
                  <a:lnTo>
                    <a:pt x="3441562" y="638527"/>
                  </a:lnTo>
                  <a:lnTo>
                    <a:pt x="3455552" y="638527"/>
                  </a:lnTo>
                  <a:lnTo>
                    <a:pt x="3469543" y="638527"/>
                  </a:lnTo>
                  <a:lnTo>
                    <a:pt x="3483533" y="638527"/>
                  </a:lnTo>
                  <a:lnTo>
                    <a:pt x="3497523" y="638527"/>
                  </a:lnTo>
                  <a:lnTo>
                    <a:pt x="3511513" y="638527"/>
                  </a:lnTo>
                  <a:lnTo>
                    <a:pt x="3525503" y="638527"/>
                  </a:lnTo>
                  <a:lnTo>
                    <a:pt x="3539493" y="638527"/>
                  </a:lnTo>
                  <a:lnTo>
                    <a:pt x="3553483" y="638527"/>
                  </a:lnTo>
                  <a:lnTo>
                    <a:pt x="3567473" y="638527"/>
                  </a:lnTo>
                  <a:lnTo>
                    <a:pt x="3581463" y="638527"/>
                  </a:lnTo>
                  <a:lnTo>
                    <a:pt x="3595453" y="638527"/>
                  </a:lnTo>
                  <a:lnTo>
                    <a:pt x="3609444" y="638527"/>
                  </a:lnTo>
                  <a:lnTo>
                    <a:pt x="3623434" y="638527"/>
                  </a:lnTo>
                  <a:lnTo>
                    <a:pt x="3637424" y="638527"/>
                  </a:lnTo>
                  <a:lnTo>
                    <a:pt x="3651414" y="638527"/>
                  </a:lnTo>
                  <a:lnTo>
                    <a:pt x="3665404" y="638527"/>
                  </a:lnTo>
                  <a:lnTo>
                    <a:pt x="3679394" y="638527"/>
                  </a:lnTo>
                  <a:lnTo>
                    <a:pt x="3693384" y="638527"/>
                  </a:lnTo>
                  <a:lnTo>
                    <a:pt x="3707374" y="638527"/>
                  </a:lnTo>
                  <a:lnTo>
                    <a:pt x="3721364" y="638527"/>
                  </a:lnTo>
                  <a:lnTo>
                    <a:pt x="3735354" y="638527"/>
                  </a:lnTo>
                  <a:lnTo>
                    <a:pt x="3749344" y="638527"/>
                  </a:lnTo>
                  <a:lnTo>
                    <a:pt x="3763335" y="638527"/>
                  </a:lnTo>
                  <a:lnTo>
                    <a:pt x="3777325" y="638527"/>
                  </a:lnTo>
                  <a:lnTo>
                    <a:pt x="3791315" y="638527"/>
                  </a:lnTo>
                  <a:lnTo>
                    <a:pt x="3805305" y="638527"/>
                  </a:lnTo>
                  <a:lnTo>
                    <a:pt x="3819295" y="638527"/>
                  </a:lnTo>
                  <a:lnTo>
                    <a:pt x="3833285" y="638527"/>
                  </a:lnTo>
                  <a:lnTo>
                    <a:pt x="3847275" y="638527"/>
                  </a:lnTo>
                  <a:lnTo>
                    <a:pt x="3861265" y="638527"/>
                  </a:lnTo>
                  <a:lnTo>
                    <a:pt x="3875255" y="638527"/>
                  </a:lnTo>
                  <a:lnTo>
                    <a:pt x="3889245" y="638527"/>
                  </a:lnTo>
                  <a:lnTo>
                    <a:pt x="3903235" y="638527"/>
                  </a:lnTo>
                  <a:lnTo>
                    <a:pt x="3917226" y="638527"/>
                  </a:lnTo>
                  <a:lnTo>
                    <a:pt x="3931216" y="638527"/>
                  </a:lnTo>
                  <a:lnTo>
                    <a:pt x="3945206" y="638527"/>
                  </a:lnTo>
                  <a:lnTo>
                    <a:pt x="3959196" y="638527"/>
                  </a:lnTo>
                  <a:lnTo>
                    <a:pt x="3973186" y="638527"/>
                  </a:lnTo>
                  <a:lnTo>
                    <a:pt x="3987176" y="638527"/>
                  </a:lnTo>
                  <a:lnTo>
                    <a:pt x="4001166" y="638527"/>
                  </a:lnTo>
                  <a:lnTo>
                    <a:pt x="4015156" y="638527"/>
                  </a:lnTo>
                  <a:lnTo>
                    <a:pt x="4029146" y="638527"/>
                  </a:lnTo>
                  <a:lnTo>
                    <a:pt x="4043136" y="638527"/>
                  </a:lnTo>
                  <a:lnTo>
                    <a:pt x="4057126" y="638527"/>
                  </a:lnTo>
                  <a:lnTo>
                    <a:pt x="4071117" y="638527"/>
                  </a:lnTo>
                  <a:lnTo>
                    <a:pt x="4085107" y="638527"/>
                  </a:lnTo>
                  <a:lnTo>
                    <a:pt x="4099097" y="638527"/>
                  </a:lnTo>
                  <a:lnTo>
                    <a:pt x="4113087" y="638527"/>
                  </a:lnTo>
                  <a:lnTo>
                    <a:pt x="4127077" y="638527"/>
                  </a:lnTo>
                  <a:lnTo>
                    <a:pt x="4141067" y="638527"/>
                  </a:lnTo>
                  <a:lnTo>
                    <a:pt x="4155057" y="638527"/>
                  </a:lnTo>
                </a:path>
              </a:pathLst>
            </a:custGeom>
            <a:ln w="40651" cap="flat">
              <a:solidFill>
                <a:srgbClr val="D3D3D3">
                  <a:alpha val="100000"/>
                </a:srgbClr>
              </a:solidFill>
              <a:prstDash val="solid"/>
              <a:round/>
            </a:ln>
          </p:spPr>
          <p:txBody>
            <a:bodyPr/>
            <a:lstStyle/>
            <a:p/>
          </p:txBody>
        </p:sp>
        <p:sp>
          <p:nvSpPr>
            <p:cNvPr id="38" name="pl38"/>
            <p:cNvSpPr/>
            <p:nvPr/>
          </p:nvSpPr>
          <p:spPr>
            <a:xfrm>
              <a:off x="2737948" y="3460177"/>
              <a:ext cx="4155057" cy="851369"/>
            </a:xfrm>
            <a:custGeom>
              <a:avLst/>
              <a:pathLst>
                <a:path w="4155057" h="851369">
                  <a:moveTo>
                    <a:pt x="0" y="851369"/>
                  </a:moveTo>
                  <a:lnTo>
                    <a:pt x="13990" y="851344"/>
                  </a:lnTo>
                  <a:lnTo>
                    <a:pt x="27980" y="851315"/>
                  </a:lnTo>
                  <a:lnTo>
                    <a:pt x="41970" y="851280"/>
                  </a:lnTo>
                  <a:lnTo>
                    <a:pt x="55960" y="851239"/>
                  </a:lnTo>
                  <a:lnTo>
                    <a:pt x="69950" y="851192"/>
                  </a:lnTo>
                  <a:lnTo>
                    <a:pt x="83940" y="851135"/>
                  </a:lnTo>
                  <a:lnTo>
                    <a:pt x="97930" y="851070"/>
                  </a:lnTo>
                  <a:lnTo>
                    <a:pt x="111920" y="850992"/>
                  </a:lnTo>
                  <a:lnTo>
                    <a:pt x="125910" y="850901"/>
                  </a:lnTo>
                  <a:lnTo>
                    <a:pt x="139900" y="850794"/>
                  </a:lnTo>
                  <a:lnTo>
                    <a:pt x="153891" y="850668"/>
                  </a:lnTo>
                  <a:lnTo>
                    <a:pt x="167881" y="850521"/>
                  </a:lnTo>
                  <a:lnTo>
                    <a:pt x="181871" y="850347"/>
                  </a:lnTo>
                  <a:lnTo>
                    <a:pt x="195861" y="850144"/>
                  </a:lnTo>
                  <a:lnTo>
                    <a:pt x="209851" y="849905"/>
                  </a:lnTo>
                  <a:lnTo>
                    <a:pt x="223841" y="849624"/>
                  </a:lnTo>
                  <a:lnTo>
                    <a:pt x="237831" y="849295"/>
                  </a:lnTo>
                  <a:lnTo>
                    <a:pt x="251821" y="848908"/>
                  </a:lnTo>
                  <a:lnTo>
                    <a:pt x="265811" y="848455"/>
                  </a:lnTo>
                  <a:lnTo>
                    <a:pt x="279801" y="847923"/>
                  </a:lnTo>
                  <a:lnTo>
                    <a:pt x="293791" y="847299"/>
                  </a:lnTo>
                  <a:lnTo>
                    <a:pt x="307782" y="846569"/>
                  </a:lnTo>
                  <a:lnTo>
                    <a:pt x="321772" y="845714"/>
                  </a:lnTo>
                  <a:lnTo>
                    <a:pt x="335762" y="844713"/>
                  </a:lnTo>
                  <a:lnTo>
                    <a:pt x="349752" y="843543"/>
                  </a:lnTo>
                  <a:lnTo>
                    <a:pt x="363742" y="842176"/>
                  </a:lnTo>
                  <a:lnTo>
                    <a:pt x="377732" y="840580"/>
                  </a:lnTo>
                  <a:lnTo>
                    <a:pt x="391722" y="838720"/>
                  </a:lnTo>
                  <a:lnTo>
                    <a:pt x="405712" y="836555"/>
                  </a:lnTo>
                  <a:lnTo>
                    <a:pt x="419702" y="834039"/>
                  </a:lnTo>
                  <a:lnTo>
                    <a:pt x="433692" y="831121"/>
                  </a:lnTo>
                  <a:lnTo>
                    <a:pt x="447682" y="827744"/>
                  </a:lnTo>
                  <a:lnTo>
                    <a:pt x="461673" y="823846"/>
                  </a:lnTo>
                  <a:lnTo>
                    <a:pt x="475663" y="819360"/>
                  </a:lnTo>
                  <a:lnTo>
                    <a:pt x="489653" y="814214"/>
                  </a:lnTo>
                  <a:lnTo>
                    <a:pt x="503643" y="808335"/>
                  </a:lnTo>
                  <a:lnTo>
                    <a:pt x="517633" y="801648"/>
                  </a:lnTo>
                  <a:lnTo>
                    <a:pt x="531623" y="794081"/>
                  </a:lnTo>
                  <a:lnTo>
                    <a:pt x="545613" y="785568"/>
                  </a:lnTo>
                  <a:lnTo>
                    <a:pt x="559603" y="776050"/>
                  </a:lnTo>
                  <a:lnTo>
                    <a:pt x="573593" y="765488"/>
                  </a:lnTo>
                  <a:lnTo>
                    <a:pt x="587583" y="753859"/>
                  </a:lnTo>
                  <a:lnTo>
                    <a:pt x="601574" y="741168"/>
                  </a:lnTo>
                  <a:lnTo>
                    <a:pt x="615564" y="727452"/>
                  </a:lnTo>
                  <a:lnTo>
                    <a:pt x="629554" y="712780"/>
                  </a:lnTo>
                  <a:lnTo>
                    <a:pt x="643544" y="697260"/>
                  </a:lnTo>
                  <a:lnTo>
                    <a:pt x="657534" y="681035"/>
                  </a:lnTo>
                  <a:lnTo>
                    <a:pt x="671524" y="664280"/>
                  </a:lnTo>
                  <a:lnTo>
                    <a:pt x="685514" y="647196"/>
                  </a:lnTo>
                  <a:lnTo>
                    <a:pt x="699504" y="630000"/>
                  </a:lnTo>
                  <a:lnTo>
                    <a:pt x="713494" y="612916"/>
                  </a:lnTo>
                  <a:lnTo>
                    <a:pt x="727484" y="596161"/>
                  </a:lnTo>
                  <a:lnTo>
                    <a:pt x="741474" y="579936"/>
                  </a:lnTo>
                  <a:lnTo>
                    <a:pt x="755465" y="564416"/>
                  </a:lnTo>
                  <a:lnTo>
                    <a:pt x="769455" y="549745"/>
                  </a:lnTo>
                  <a:lnTo>
                    <a:pt x="783445" y="536028"/>
                  </a:lnTo>
                  <a:lnTo>
                    <a:pt x="797435" y="523338"/>
                  </a:lnTo>
                  <a:lnTo>
                    <a:pt x="811425" y="511709"/>
                  </a:lnTo>
                  <a:lnTo>
                    <a:pt x="825415" y="501146"/>
                  </a:lnTo>
                  <a:lnTo>
                    <a:pt x="839405" y="491629"/>
                  </a:lnTo>
                  <a:lnTo>
                    <a:pt x="853395" y="483115"/>
                  </a:lnTo>
                  <a:lnTo>
                    <a:pt x="867385" y="475548"/>
                  </a:lnTo>
                  <a:lnTo>
                    <a:pt x="881375" y="468861"/>
                  </a:lnTo>
                  <a:lnTo>
                    <a:pt x="895365" y="462982"/>
                  </a:lnTo>
                  <a:lnTo>
                    <a:pt x="909356" y="457836"/>
                  </a:lnTo>
                  <a:lnTo>
                    <a:pt x="923346" y="453350"/>
                  </a:lnTo>
                  <a:lnTo>
                    <a:pt x="937336" y="449452"/>
                  </a:lnTo>
                  <a:lnTo>
                    <a:pt x="951326" y="446075"/>
                  </a:lnTo>
                  <a:lnTo>
                    <a:pt x="965316" y="443157"/>
                  </a:lnTo>
                  <a:lnTo>
                    <a:pt x="979306" y="440641"/>
                  </a:lnTo>
                  <a:lnTo>
                    <a:pt x="993296" y="438476"/>
                  </a:lnTo>
                  <a:lnTo>
                    <a:pt x="1007286" y="436616"/>
                  </a:lnTo>
                  <a:lnTo>
                    <a:pt x="1021276" y="435020"/>
                  </a:lnTo>
                  <a:lnTo>
                    <a:pt x="1035266" y="433653"/>
                  </a:lnTo>
                  <a:lnTo>
                    <a:pt x="1049256" y="432483"/>
                  </a:lnTo>
                  <a:lnTo>
                    <a:pt x="1063247" y="431482"/>
                  </a:lnTo>
                  <a:lnTo>
                    <a:pt x="1077237" y="430627"/>
                  </a:lnTo>
                  <a:lnTo>
                    <a:pt x="1091227" y="429897"/>
                  </a:lnTo>
                  <a:lnTo>
                    <a:pt x="1105217" y="429273"/>
                  </a:lnTo>
                  <a:lnTo>
                    <a:pt x="1119207" y="428742"/>
                  </a:lnTo>
                  <a:lnTo>
                    <a:pt x="1133197" y="428288"/>
                  </a:lnTo>
                  <a:lnTo>
                    <a:pt x="1147187" y="427902"/>
                  </a:lnTo>
                  <a:lnTo>
                    <a:pt x="1161177" y="427572"/>
                  </a:lnTo>
                  <a:lnTo>
                    <a:pt x="1175167" y="427291"/>
                  </a:lnTo>
                  <a:lnTo>
                    <a:pt x="1189157" y="427052"/>
                  </a:lnTo>
                  <a:lnTo>
                    <a:pt x="1203148" y="426849"/>
                  </a:lnTo>
                  <a:lnTo>
                    <a:pt x="1217138" y="426675"/>
                  </a:lnTo>
                  <a:lnTo>
                    <a:pt x="1231128" y="426528"/>
                  </a:lnTo>
                  <a:lnTo>
                    <a:pt x="1245118" y="426402"/>
                  </a:lnTo>
                  <a:lnTo>
                    <a:pt x="1259108" y="426295"/>
                  </a:lnTo>
                  <a:lnTo>
                    <a:pt x="1273098" y="426204"/>
                  </a:lnTo>
                  <a:lnTo>
                    <a:pt x="1287088" y="426127"/>
                  </a:lnTo>
                  <a:lnTo>
                    <a:pt x="1301078" y="426061"/>
                  </a:lnTo>
                  <a:lnTo>
                    <a:pt x="1315068" y="426005"/>
                  </a:lnTo>
                  <a:lnTo>
                    <a:pt x="1329058" y="425957"/>
                  </a:lnTo>
                  <a:lnTo>
                    <a:pt x="1343048" y="425916"/>
                  </a:lnTo>
                  <a:lnTo>
                    <a:pt x="1357039" y="425882"/>
                  </a:lnTo>
                  <a:lnTo>
                    <a:pt x="1371029" y="425852"/>
                  </a:lnTo>
                  <a:lnTo>
                    <a:pt x="1385019" y="425827"/>
                  </a:lnTo>
                  <a:lnTo>
                    <a:pt x="1385019" y="425684"/>
                  </a:lnTo>
                  <a:lnTo>
                    <a:pt x="1399009" y="425684"/>
                  </a:lnTo>
                  <a:lnTo>
                    <a:pt x="1412999" y="425684"/>
                  </a:lnTo>
                  <a:lnTo>
                    <a:pt x="1426989" y="425684"/>
                  </a:lnTo>
                  <a:lnTo>
                    <a:pt x="1440979" y="425684"/>
                  </a:lnTo>
                  <a:lnTo>
                    <a:pt x="1454969" y="425684"/>
                  </a:lnTo>
                  <a:lnTo>
                    <a:pt x="1468959" y="425684"/>
                  </a:lnTo>
                  <a:lnTo>
                    <a:pt x="1482949" y="425684"/>
                  </a:lnTo>
                  <a:lnTo>
                    <a:pt x="1496939" y="425684"/>
                  </a:lnTo>
                  <a:lnTo>
                    <a:pt x="1510930" y="425684"/>
                  </a:lnTo>
                  <a:lnTo>
                    <a:pt x="1524920" y="425684"/>
                  </a:lnTo>
                  <a:lnTo>
                    <a:pt x="1538910" y="425684"/>
                  </a:lnTo>
                  <a:lnTo>
                    <a:pt x="1552900" y="425684"/>
                  </a:lnTo>
                  <a:lnTo>
                    <a:pt x="1566890" y="425684"/>
                  </a:lnTo>
                  <a:lnTo>
                    <a:pt x="1580880" y="425684"/>
                  </a:lnTo>
                  <a:lnTo>
                    <a:pt x="1594870" y="425684"/>
                  </a:lnTo>
                  <a:lnTo>
                    <a:pt x="1608860" y="425684"/>
                  </a:lnTo>
                  <a:lnTo>
                    <a:pt x="1622850" y="425684"/>
                  </a:lnTo>
                  <a:lnTo>
                    <a:pt x="1636840" y="425684"/>
                  </a:lnTo>
                  <a:lnTo>
                    <a:pt x="1650830" y="425684"/>
                  </a:lnTo>
                  <a:lnTo>
                    <a:pt x="1664821" y="425684"/>
                  </a:lnTo>
                  <a:lnTo>
                    <a:pt x="1678811" y="425684"/>
                  </a:lnTo>
                  <a:lnTo>
                    <a:pt x="1692801" y="425684"/>
                  </a:lnTo>
                  <a:lnTo>
                    <a:pt x="1706791" y="425684"/>
                  </a:lnTo>
                  <a:lnTo>
                    <a:pt x="1720781" y="425684"/>
                  </a:lnTo>
                  <a:lnTo>
                    <a:pt x="1734771" y="425684"/>
                  </a:lnTo>
                  <a:lnTo>
                    <a:pt x="1748761" y="425684"/>
                  </a:lnTo>
                  <a:lnTo>
                    <a:pt x="1762751" y="425684"/>
                  </a:lnTo>
                  <a:lnTo>
                    <a:pt x="1776741" y="425684"/>
                  </a:lnTo>
                  <a:lnTo>
                    <a:pt x="1790731" y="425684"/>
                  </a:lnTo>
                  <a:lnTo>
                    <a:pt x="1804722" y="425684"/>
                  </a:lnTo>
                  <a:lnTo>
                    <a:pt x="1818712" y="425684"/>
                  </a:lnTo>
                  <a:lnTo>
                    <a:pt x="1832702" y="425684"/>
                  </a:lnTo>
                  <a:lnTo>
                    <a:pt x="1846692" y="425684"/>
                  </a:lnTo>
                  <a:lnTo>
                    <a:pt x="1860682" y="425684"/>
                  </a:lnTo>
                  <a:lnTo>
                    <a:pt x="1874672" y="425684"/>
                  </a:lnTo>
                  <a:lnTo>
                    <a:pt x="1888662" y="425684"/>
                  </a:lnTo>
                  <a:lnTo>
                    <a:pt x="1902652" y="425684"/>
                  </a:lnTo>
                  <a:lnTo>
                    <a:pt x="1916642" y="425684"/>
                  </a:lnTo>
                  <a:lnTo>
                    <a:pt x="1930632" y="425684"/>
                  </a:lnTo>
                  <a:lnTo>
                    <a:pt x="1944622" y="425684"/>
                  </a:lnTo>
                  <a:lnTo>
                    <a:pt x="1958613" y="425684"/>
                  </a:lnTo>
                  <a:lnTo>
                    <a:pt x="1972603" y="425684"/>
                  </a:lnTo>
                  <a:lnTo>
                    <a:pt x="1986593" y="425684"/>
                  </a:lnTo>
                  <a:lnTo>
                    <a:pt x="2000583" y="425684"/>
                  </a:lnTo>
                  <a:lnTo>
                    <a:pt x="2014573" y="425684"/>
                  </a:lnTo>
                  <a:lnTo>
                    <a:pt x="2028563" y="425684"/>
                  </a:lnTo>
                  <a:lnTo>
                    <a:pt x="2042553" y="425684"/>
                  </a:lnTo>
                  <a:lnTo>
                    <a:pt x="2056543" y="425684"/>
                  </a:lnTo>
                  <a:lnTo>
                    <a:pt x="2070533" y="425684"/>
                  </a:lnTo>
                  <a:lnTo>
                    <a:pt x="2084523" y="425684"/>
                  </a:lnTo>
                  <a:lnTo>
                    <a:pt x="2098513" y="425684"/>
                  </a:lnTo>
                  <a:lnTo>
                    <a:pt x="2112504" y="425684"/>
                  </a:lnTo>
                  <a:lnTo>
                    <a:pt x="2126494" y="425684"/>
                  </a:lnTo>
                  <a:lnTo>
                    <a:pt x="2140484" y="425684"/>
                  </a:lnTo>
                  <a:lnTo>
                    <a:pt x="2154474" y="425684"/>
                  </a:lnTo>
                  <a:lnTo>
                    <a:pt x="2168464" y="425684"/>
                  </a:lnTo>
                  <a:lnTo>
                    <a:pt x="2182454" y="425684"/>
                  </a:lnTo>
                  <a:lnTo>
                    <a:pt x="2196444" y="425684"/>
                  </a:lnTo>
                  <a:lnTo>
                    <a:pt x="2210434" y="425684"/>
                  </a:lnTo>
                  <a:lnTo>
                    <a:pt x="2224424" y="425684"/>
                  </a:lnTo>
                  <a:lnTo>
                    <a:pt x="2238414" y="425684"/>
                  </a:lnTo>
                  <a:lnTo>
                    <a:pt x="2252404" y="425684"/>
                  </a:lnTo>
                  <a:lnTo>
                    <a:pt x="2266395" y="425684"/>
                  </a:lnTo>
                  <a:lnTo>
                    <a:pt x="2280385" y="425684"/>
                  </a:lnTo>
                  <a:lnTo>
                    <a:pt x="2294375" y="425684"/>
                  </a:lnTo>
                  <a:lnTo>
                    <a:pt x="2308365" y="425684"/>
                  </a:lnTo>
                  <a:lnTo>
                    <a:pt x="2322355" y="425684"/>
                  </a:lnTo>
                  <a:lnTo>
                    <a:pt x="2336345" y="425684"/>
                  </a:lnTo>
                  <a:lnTo>
                    <a:pt x="2350335" y="425684"/>
                  </a:lnTo>
                  <a:lnTo>
                    <a:pt x="2364325" y="425684"/>
                  </a:lnTo>
                  <a:lnTo>
                    <a:pt x="2378315" y="425684"/>
                  </a:lnTo>
                  <a:lnTo>
                    <a:pt x="2392305" y="425684"/>
                  </a:lnTo>
                  <a:lnTo>
                    <a:pt x="2406296" y="425684"/>
                  </a:lnTo>
                  <a:lnTo>
                    <a:pt x="2420286" y="425684"/>
                  </a:lnTo>
                  <a:lnTo>
                    <a:pt x="2434276" y="425684"/>
                  </a:lnTo>
                  <a:lnTo>
                    <a:pt x="2448266" y="425684"/>
                  </a:lnTo>
                  <a:lnTo>
                    <a:pt x="2462256" y="425684"/>
                  </a:lnTo>
                  <a:lnTo>
                    <a:pt x="2476246" y="425684"/>
                  </a:lnTo>
                  <a:lnTo>
                    <a:pt x="2490236" y="425684"/>
                  </a:lnTo>
                  <a:lnTo>
                    <a:pt x="2504226" y="425684"/>
                  </a:lnTo>
                  <a:lnTo>
                    <a:pt x="2518216" y="425684"/>
                  </a:lnTo>
                  <a:lnTo>
                    <a:pt x="2532206" y="425684"/>
                  </a:lnTo>
                  <a:lnTo>
                    <a:pt x="2546196" y="425684"/>
                  </a:lnTo>
                  <a:lnTo>
                    <a:pt x="2560187" y="425684"/>
                  </a:lnTo>
                  <a:lnTo>
                    <a:pt x="2574177" y="425684"/>
                  </a:lnTo>
                  <a:lnTo>
                    <a:pt x="2588167" y="425684"/>
                  </a:lnTo>
                  <a:lnTo>
                    <a:pt x="2602157" y="425684"/>
                  </a:lnTo>
                  <a:lnTo>
                    <a:pt x="2616147" y="425684"/>
                  </a:lnTo>
                  <a:lnTo>
                    <a:pt x="2630137" y="425684"/>
                  </a:lnTo>
                  <a:lnTo>
                    <a:pt x="2644127" y="425684"/>
                  </a:lnTo>
                  <a:lnTo>
                    <a:pt x="2658117" y="425684"/>
                  </a:lnTo>
                  <a:lnTo>
                    <a:pt x="2672107" y="425684"/>
                  </a:lnTo>
                  <a:lnTo>
                    <a:pt x="2686097" y="425684"/>
                  </a:lnTo>
                  <a:lnTo>
                    <a:pt x="2700087" y="425684"/>
                  </a:lnTo>
                  <a:lnTo>
                    <a:pt x="2714078" y="425684"/>
                  </a:lnTo>
                  <a:lnTo>
                    <a:pt x="2728068" y="425684"/>
                  </a:lnTo>
                  <a:lnTo>
                    <a:pt x="2742058" y="425684"/>
                  </a:lnTo>
                  <a:lnTo>
                    <a:pt x="2756048" y="425684"/>
                  </a:lnTo>
                  <a:lnTo>
                    <a:pt x="2770038" y="425684"/>
                  </a:lnTo>
                  <a:lnTo>
                    <a:pt x="2770038" y="425541"/>
                  </a:lnTo>
                  <a:lnTo>
                    <a:pt x="2784028" y="425516"/>
                  </a:lnTo>
                  <a:lnTo>
                    <a:pt x="2798018" y="425487"/>
                  </a:lnTo>
                  <a:lnTo>
                    <a:pt x="2812008" y="425452"/>
                  </a:lnTo>
                  <a:lnTo>
                    <a:pt x="2825998" y="425412"/>
                  </a:lnTo>
                  <a:lnTo>
                    <a:pt x="2839988" y="425364"/>
                  </a:lnTo>
                  <a:lnTo>
                    <a:pt x="2853978" y="425308"/>
                  </a:lnTo>
                  <a:lnTo>
                    <a:pt x="2867969" y="425242"/>
                  </a:lnTo>
                  <a:lnTo>
                    <a:pt x="2881959" y="425164"/>
                  </a:lnTo>
                  <a:lnTo>
                    <a:pt x="2895949" y="425073"/>
                  </a:lnTo>
                  <a:lnTo>
                    <a:pt x="2909939" y="424966"/>
                  </a:lnTo>
                  <a:lnTo>
                    <a:pt x="2923929" y="424841"/>
                  </a:lnTo>
                  <a:lnTo>
                    <a:pt x="2937919" y="424693"/>
                  </a:lnTo>
                  <a:lnTo>
                    <a:pt x="2951909" y="424520"/>
                  </a:lnTo>
                  <a:lnTo>
                    <a:pt x="2965899" y="424316"/>
                  </a:lnTo>
                  <a:lnTo>
                    <a:pt x="2979889" y="424077"/>
                  </a:lnTo>
                  <a:lnTo>
                    <a:pt x="2993879" y="423796"/>
                  </a:lnTo>
                  <a:lnTo>
                    <a:pt x="3007870" y="423467"/>
                  </a:lnTo>
                  <a:lnTo>
                    <a:pt x="3021860" y="423080"/>
                  </a:lnTo>
                  <a:lnTo>
                    <a:pt x="3035850" y="422627"/>
                  </a:lnTo>
                  <a:lnTo>
                    <a:pt x="3049840" y="422095"/>
                  </a:lnTo>
                  <a:lnTo>
                    <a:pt x="3063830" y="421472"/>
                  </a:lnTo>
                  <a:lnTo>
                    <a:pt x="3077820" y="420742"/>
                  </a:lnTo>
                  <a:lnTo>
                    <a:pt x="3091810" y="419886"/>
                  </a:lnTo>
                  <a:lnTo>
                    <a:pt x="3105800" y="418886"/>
                  </a:lnTo>
                  <a:lnTo>
                    <a:pt x="3119790" y="417715"/>
                  </a:lnTo>
                  <a:lnTo>
                    <a:pt x="3133780" y="416348"/>
                  </a:lnTo>
                  <a:lnTo>
                    <a:pt x="3147770" y="414753"/>
                  </a:lnTo>
                  <a:lnTo>
                    <a:pt x="3161761" y="412893"/>
                  </a:lnTo>
                  <a:lnTo>
                    <a:pt x="3175751" y="410728"/>
                  </a:lnTo>
                  <a:lnTo>
                    <a:pt x="3189741" y="408212"/>
                  </a:lnTo>
                  <a:lnTo>
                    <a:pt x="3203731" y="405294"/>
                  </a:lnTo>
                  <a:lnTo>
                    <a:pt x="3217721" y="401917"/>
                  </a:lnTo>
                  <a:lnTo>
                    <a:pt x="3231711" y="398019"/>
                  </a:lnTo>
                  <a:lnTo>
                    <a:pt x="3245701" y="393532"/>
                  </a:lnTo>
                  <a:lnTo>
                    <a:pt x="3259691" y="388386"/>
                  </a:lnTo>
                  <a:lnTo>
                    <a:pt x="3273681" y="382507"/>
                  </a:lnTo>
                  <a:lnTo>
                    <a:pt x="3287671" y="375821"/>
                  </a:lnTo>
                  <a:lnTo>
                    <a:pt x="3301661" y="368254"/>
                  </a:lnTo>
                  <a:lnTo>
                    <a:pt x="3315652" y="359740"/>
                  </a:lnTo>
                  <a:lnTo>
                    <a:pt x="3329642" y="350223"/>
                  </a:lnTo>
                  <a:lnTo>
                    <a:pt x="3343632" y="339660"/>
                  </a:lnTo>
                  <a:lnTo>
                    <a:pt x="3357622" y="328031"/>
                  </a:lnTo>
                  <a:lnTo>
                    <a:pt x="3371612" y="315340"/>
                  </a:lnTo>
                  <a:lnTo>
                    <a:pt x="3385602" y="301624"/>
                  </a:lnTo>
                  <a:lnTo>
                    <a:pt x="3399592" y="286952"/>
                  </a:lnTo>
                  <a:lnTo>
                    <a:pt x="3413582" y="271433"/>
                  </a:lnTo>
                  <a:lnTo>
                    <a:pt x="3427572" y="255208"/>
                  </a:lnTo>
                  <a:lnTo>
                    <a:pt x="3441562" y="238453"/>
                  </a:lnTo>
                  <a:lnTo>
                    <a:pt x="3455552" y="221368"/>
                  </a:lnTo>
                  <a:lnTo>
                    <a:pt x="3469543" y="204173"/>
                  </a:lnTo>
                  <a:lnTo>
                    <a:pt x="3483533" y="187088"/>
                  </a:lnTo>
                  <a:lnTo>
                    <a:pt x="3497523" y="170333"/>
                  </a:lnTo>
                  <a:lnTo>
                    <a:pt x="3511513" y="154108"/>
                  </a:lnTo>
                  <a:lnTo>
                    <a:pt x="3525503" y="138589"/>
                  </a:lnTo>
                  <a:lnTo>
                    <a:pt x="3539493" y="123917"/>
                  </a:lnTo>
                  <a:lnTo>
                    <a:pt x="3553483" y="110201"/>
                  </a:lnTo>
                  <a:lnTo>
                    <a:pt x="3567473" y="97510"/>
                  </a:lnTo>
                  <a:lnTo>
                    <a:pt x="3581463" y="85881"/>
                  </a:lnTo>
                  <a:lnTo>
                    <a:pt x="3595453" y="75318"/>
                  </a:lnTo>
                  <a:lnTo>
                    <a:pt x="3609444" y="65801"/>
                  </a:lnTo>
                  <a:lnTo>
                    <a:pt x="3623434" y="57287"/>
                  </a:lnTo>
                  <a:lnTo>
                    <a:pt x="3637424" y="49720"/>
                  </a:lnTo>
                  <a:lnTo>
                    <a:pt x="3651414" y="43034"/>
                  </a:lnTo>
                  <a:lnTo>
                    <a:pt x="3665404" y="37155"/>
                  </a:lnTo>
                  <a:lnTo>
                    <a:pt x="3679394" y="32009"/>
                  </a:lnTo>
                  <a:lnTo>
                    <a:pt x="3693384" y="27522"/>
                  </a:lnTo>
                  <a:lnTo>
                    <a:pt x="3707374" y="23624"/>
                  </a:lnTo>
                  <a:lnTo>
                    <a:pt x="3721364" y="20247"/>
                  </a:lnTo>
                  <a:lnTo>
                    <a:pt x="3735354" y="17329"/>
                  </a:lnTo>
                  <a:lnTo>
                    <a:pt x="3749344" y="14813"/>
                  </a:lnTo>
                  <a:lnTo>
                    <a:pt x="3763335" y="12648"/>
                  </a:lnTo>
                  <a:lnTo>
                    <a:pt x="3777325" y="10788"/>
                  </a:lnTo>
                  <a:lnTo>
                    <a:pt x="3791315" y="9193"/>
                  </a:lnTo>
                  <a:lnTo>
                    <a:pt x="3805305" y="7826"/>
                  </a:lnTo>
                  <a:lnTo>
                    <a:pt x="3819295" y="6655"/>
                  </a:lnTo>
                  <a:lnTo>
                    <a:pt x="3833285" y="5655"/>
                  </a:lnTo>
                  <a:lnTo>
                    <a:pt x="3847275" y="4799"/>
                  </a:lnTo>
                  <a:lnTo>
                    <a:pt x="3861265" y="4069"/>
                  </a:lnTo>
                  <a:lnTo>
                    <a:pt x="3875255" y="3446"/>
                  </a:lnTo>
                  <a:lnTo>
                    <a:pt x="3889245" y="2914"/>
                  </a:lnTo>
                  <a:lnTo>
                    <a:pt x="3903235" y="2461"/>
                  </a:lnTo>
                  <a:lnTo>
                    <a:pt x="3917226" y="2074"/>
                  </a:lnTo>
                  <a:lnTo>
                    <a:pt x="3931216" y="1745"/>
                  </a:lnTo>
                  <a:lnTo>
                    <a:pt x="3945206" y="1464"/>
                  </a:lnTo>
                  <a:lnTo>
                    <a:pt x="3959196" y="1225"/>
                  </a:lnTo>
                  <a:lnTo>
                    <a:pt x="3973186" y="1021"/>
                  </a:lnTo>
                  <a:lnTo>
                    <a:pt x="3987176" y="848"/>
                  </a:lnTo>
                  <a:lnTo>
                    <a:pt x="4001166" y="700"/>
                  </a:lnTo>
                  <a:lnTo>
                    <a:pt x="4015156" y="575"/>
                  </a:lnTo>
                  <a:lnTo>
                    <a:pt x="4029146" y="468"/>
                  </a:lnTo>
                  <a:lnTo>
                    <a:pt x="4043136" y="377"/>
                  </a:lnTo>
                  <a:lnTo>
                    <a:pt x="4057126" y="299"/>
                  </a:lnTo>
                  <a:lnTo>
                    <a:pt x="4071117" y="233"/>
                  </a:lnTo>
                  <a:lnTo>
                    <a:pt x="4085107" y="177"/>
                  </a:lnTo>
                  <a:lnTo>
                    <a:pt x="4099097" y="129"/>
                  </a:lnTo>
                  <a:lnTo>
                    <a:pt x="4113087" y="89"/>
                  </a:lnTo>
                  <a:lnTo>
                    <a:pt x="4127077" y="54"/>
                  </a:lnTo>
                  <a:lnTo>
                    <a:pt x="4141067" y="25"/>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4524603"/>
              <a:ext cx="4155057" cy="212842"/>
            </a:xfrm>
            <a:custGeom>
              <a:avLst/>
              <a:pathLst>
                <a:path w="4155057" h="212842">
                  <a:moveTo>
                    <a:pt x="0" y="212842"/>
                  </a:moveTo>
                  <a:lnTo>
                    <a:pt x="13990" y="212829"/>
                  </a:lnTo>
                  <a:lnTo>
                    <a:pt x="27980" y="212815"/>
                  </a:lnTo>
                  <a:lnTo>
                    <a:pt x="41970" y="212797"/>
                  </a:lnTo>
                  <a:lnTo>
                    <a:pt x="55960" y="212777"/>
                  </a:lnTo>
                  <a:lnTo>
                    <a:pt x="69950" y="212753"/>
                  </a:lnTo>
                  <a:lnTo>
                    <a:pt x="83940" y="212725"/>
                  </a:lnTo>
                  <a:lnTo>
                    <a:pt x="97930" y="212692"/>
                  </a:lnTo>
                  <a:lnTo>
                    <a:pt x="111920" y="212653"/>
                  </a:lnTo>
                  <a:lnTo>
                    <a:pt x="125910" y="212608"/>
                  </a:lnTo>
                  <a:lnTo>
                    <a:pt x="139900" y="212554"/>
                  </a:lnTo>
                  <a:lnTo>
                    <a:pt x="153891" y="212492"/>
                  </a:lnTo>
                  <a:lnTo>
                    <a:pt x="167881" y="212418"/>
                  </a:lnTo>
                  <a:lnTo>
                    <a:pt x="181871" y="212331"/>
                  </a:lnTo>
                  <a:lnTo>
                    <a:pt x="195861" y="212229"/>
                  </a:lnTo>
                  <a:lnTo>
                    <a:pt x="209851" y="212110"/>
                  </a:lnTo>
                  <a:lnTo>
                    <a:pt x="223841" y="211969"/>
                  </a:lnTo>
                  <a:lnTo>
                    <a:pt x="237831" y="211805"/>
                  </a:lnTo>
                  <a:lnTo>
                    <a:pt x="251821" y="211611"/>
                  </a:lnTo>
                  <a:lnTo>
                    <a:pt x="265811" y="211385"/>
                  </a:lnTo>
                  <a:lnTo>
                    <a:pt x="279801" y="211119"/>
                  </a:lnTo>
                  <a:lnTo>
                    <a:pt x="293791" y="210807"/>
                  </a:lnTo>
                  <a:lnTo>
                    <a:pt x="307782" y="210442"/>
                  </a:lnTo>
                  <a:lnTo>
                    <a:pt x="321772" y="210014"/>
                  </a:lnTo>
                  <a:lnTo>
                    <a:pt x="335762" y="209514"/>
                  </a:lnTo>
                  <a:lnTo>
                    <a:pt x="349752" y="208929"/>
                  </a:lnTo>
                  <a:lnTo>
                    <a:pt x="363742" y="208245"/>
                  </a:lnTo>
                  <a:lnTo>
                    <a:pt x="377732" y="207447"/>
                  </a:lnTo>
                  <a:lnTo>
                    <a:pt x="391722" y="206518"/>
                  </a:lnTo>
                  <a:lnTo>
                    <a:pt x="405712" y="205435"/>
                  </a:lnTo>
                  <a:lnTo>
                    <a:pt x="419702" y="204177"/>
                  </a:lnTo>
                  <a:lnTo>
                    <a:pt x="433692" y="202718"/>
                  </a:lnTo>
                  <a:lnTo>
                    <a:pt x="447682" y="201030"/>
                  </a:lnTo>
                  <a:lnTo>
                    <a:pt x="461673" y="199080"/>
                  </a:lnTo>
                  <a:lnTo>
                    <a:pt x="475663" y="196837"/>
                  </a:lnTo>
                  <a:lnTo>
                    <a:pt x="489653" y="194264"/>
                  </a:lnTo>
                  <a:lnTo>
                    <a:pt x="503643" y="191325"/>
                  </a:lnTo>
                  <a:lnTo>
                    <a:pt x="517633" y="187981"/>
                  </a:lnTo>
                  <a:lnTo>
                    <a:pt x="531623" y="184198"/>
                  </a:lnTo>
                  <a:lnTo>
                    <a:pt x="545613" y="179941"/>
                  </a:lnTo>
                  <a:lnTo>
                    <a:pt x="559603" y="175182"/>
                  </a:lnTo>
                  <a:lnTo>
                    <a:pt x="573593" y="169901"/>
                  </a:lnTo>
                  <a:lnTo>
                    <a:pt x="587583" y="164087"/>
                  </a:lnTo>
                  <a:lnTo>
                    <a:pt x="601574" y="157741"/>
                  </a:lnTo>
                  <a:lnTo>
                    <a:pt x="615564" y="150883"/>
                  </a:lnTo>
                  <a:lnTo>
                    <a:pt x="629554" y="143547"/>
                  </a:lnTo>
                  <a:lnTo>
                    <a:pt x="643544" y="135787"/>
                  </a:lnTo>
                  <a:lnTo>
                    <a:pt x="657534" y="127675"/>
                  </a:lnTo>
                  <a:lnTo>
                    <a:pt x="671524" y="119297"/>
                  </a:lnTo>
                  <a:lnTo>
                    <a:pt x="685514" y="110755"/>
                  </a:lnTo>
                  <a:lnTo>
                    <a:pt x="699504" y="102157"/>
                  </a:lnTo>
                  <a:lnTo>
                    <a:pt x="713494" y="93615"/>
                  </a:lnTo>
                  <a:lnTo>
                    <a:pt x="727484" y="85238"/>
                  </a:lnTo>
                  <a:lnTo>
                    <a:pt x="741474" y="77125"/>
                  </a:lnTo>
                  <a:lnTo>
                    <a:pt x="755465" y="69365"/>
                  </a:lnTo>
                  <a:lnTo>
                    <a:pt x="769455" y="62030"/>
                  </a:lnTo>
                  <a:lnTo>
                    <a:pt x="783445" y="55171"/>
                  </a:lnTo>
                  <a:lnTo>
                    <a:pt x="797435" y="48826"/>
                  </a:lnTo>
                  <a:lnTo>
                    <a:pt x="811425" y="43012"/>
                  </a:lnTo>
                  <a:lnTo>
                    <a:pt x="825415" y="37730"/>
                  </a:lnTo>
                  <a:lnTo>
                    <a:pt x="839405" y="32972"/>
                  </a:lnTo>
                  <a:lnTo>
                    <a:pt x="853395" y="28715"/>
                  </a:lnTo>
                  <a:lnTo>
                    <a:pt x="867385" y="24931"/>
                  </a:lnTo>
                  <a:lnTo>
                    <a:pt x="881375" y="21588"/>
                  </a:lnTo>
                  <a:lnTo>
                    <a:pt x="895365" y="18648"/>
                  </a:lnTo>
                  <a:lnTo>
                    <a:pt x="909356" y="16076"/>
                  </a:lnTo>
                  <a:lnTo>
                    <a:pt x="923346" y="13832"/>
                  </a:lnTo>
                  <a:lnTo>
                    <a:pt x="937336" y="11883"/>
                  </a:lnTo>
                  <a:lnTo>
                    <a:pt x="951326" y="10195"/>
                  </a:lnTo>
                  <a:lnTo>
                    <a:pt x="965316" y="8736"/>
                  </a:lnTo>
                  <a:lnTo>
                    <a:pt x="979306" y="7478"/>
                  </a:lnTo>
                  <a:lnTo>
                    <a:pt x="993296" y="6395"/>
                  </a:lnTo>
                  <a:lnTo>
                    <a:pt x="1007286" y="5465"/>
                  </a:lnTo>
                  <a:lnTo>
                    <a:pt x="1021276" y="4668"/>
                  </a:lnTo>
                  <a:lnTo>
                    <a:pt x="1035266" y="3984"/>
                  </a:lnTo>
                  <a:lnTo>
                    <a:pt x="1049256" y="3399"/>
                  </a:lnTo>
                  <a:lnTo>
                    <a:pt x="1063247" y="2898"/>
                  </a:lnTo>
                  <a:lnTo>
                    <a:pt x="1077237" y="2471"/>
                  </a:lnTo>
                  <a:lnTo>
                    <a:pt x="1091227" y="2106"/>
                  </a:lnTo>
                  <a:lnTo>
                    <a:pt x="1105217" y="1794"/>
                  </a:lnTo>
                  <a:lnTo>
                    <a:pt x="1119207" y="1528"/>
                  </a:lnTo>
                  <a:lnTo>
                    <a:pt x="1133197" y="1301"/>
                  </a:lnTo>
                  <a:lnTo>
                    <a:pt x="1147187" y="1108"/>
                  </a:lnTo>
                  <a:lnTo>
                    <a:pt x="1161177" y="943"/>
                  </a:lnTo>
                  <a:lnTo>
                    <a:pt x="1175167" y="803"/>
                  </a:lnTo>
                  <a:lnTo>
                    <a:pt x="1189157" y="684"/>
                  </a:lnTo>
                  <a:lnTo>
                    <a:pt x="1203148" y="582"/>
                  </a:lnTo>
                  <a:lnTo>
                    <a:pt x="1217138" y="495"/>
                  </a:lnTo>
                  <a:lnTo>
                    <a:pt x="1231128" y="421"/>
                  </a:lnTo>
                  <a:lnTo>
                    <a:pt x="1245118" y="358"/>
                  </a:lnTo>
                  <a:lnTo>
                    <a:pt x="1259108" y="305"/>
                  </a:lnTo>
                  <a:lnTo>
                    <a:pt x="1273098" y="259"/>
                  </a:lnTo>
                  <a:lnTo>
                    <a:pt x="1287088" y="221"/>
                  </a:lnTo>
                  <a:lnTo>
                    <a:pt x="1301078" y="188"/>
                  </a:lnTo>
                  <a:lnTo>
                    <a:pt x="1315068" y="160"/>
                  </a:lnTo>
                  <a:lnTo>
                    <a:pt x="1329058" y="136"/>
                  </a:lnTo>
                  <a:lnTo>
                    <a:pt x="1343048" y="115"/>
                  </a:lnTo>
                  <a:lnTo>
                    <a:pt x="1357039" y="98"/>
                  </a:lnTo>
                  <a:lnTo>
                    <a:pt x="1371029" y="83"/>
                  </a:lnTo>
                  <a:lnTo>
                    <a:pt x="1385019" y="7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0" name="pl40"/>
            <p:cNvSpPr/>
            <p:nvPr/>
          </p:nvSpPr>
          <p:spPr>
            <a:xfrm>
              <a:off x="2737948" y="5163344"/>
              <a:ext cx="4155057" cy="212842"/>
            </a:xfrm>
            <a:custGeom>
              <a:avLst/>
              <a:pathLst>
                <a:path w="4155057" h="212842">
                  <a:moveTo>
                    <a:pt x="0" y="212842"/>
                  </a:moveTo>
                  <a:lnTo>
                    <a:pt x="13990" y="212829"/>
                  </a:lnTo>
                  <a:lnTo>
                    <a:pt x="27980" y="212815"/>
                  </a:lnTo>
                  <a:lnTo>
                    <a:pt x="41970" y="212797"/>
                  </a:lnTo>
                  <a:lnTo>
                    <a:pt x="55960" y="212777"/>
                  </a:lnTo>
                  <a:lnTo>
                    <a:pt x="69950" y="212753"/>
                  </a:lnTo>
                  <a:lnTo>
                    <a:pt x="83940" y="212725"/>
                  </a:lnTo>
                  <a:lnTo>
                    <a:pt x="97930" y="212692"/>
                  </a:lnTo>
                  <a:lnTo>
                    <a:pt x="111920" y="212653"/>
                  </a:lnTo>
                  <a:lnTo>
                    <a:pt x="125910" y="212608"/>
                  </a:lnTo>
                  <a:lnTo>
                    <a:pt x="139900" y="212554"/>
                  </a:lnTo>
                  <a:lnTo>
                    <a:pt x="153891" y="212492"/>
                  </a:lnTo>
                  <a:lnTo>
                    <a:pt x="167881" y="212418"/>
                  </a:lnTo>
                  <a:lnTo>
                    <a:pt x="181871" y="212331"/>
                  </a:lnTo>
                  <a:lnTo>
                    <a:pt x="195861" y="212229"/>
                  </a:lnTo>
                  <a:lnTo>
                    <a:pt x="209851" y="212110"/>
                  </a:lnTo>
                  <a:lnTo>
                    <a:pt x="223841" y="211969"/>
                  </a:lnTo>
                  <a:lnTo>
                    <a:pt x="237831" y="211805"/>
                  </a:lnTo>
                  <a:lnTo>
                    <a:pt x="251821" y="211611"/>
                  </a:lnTo>
                  <a:lnTo>
                    <a:pt x="265811" y="211385"/>
                  </a:lnTo>
                  <a:lnTo>
                    <a:pt x="279801" y="211119"/>
                  </a:lnTo>
                  <a:lnTo>
                    <a:pt x="293791" y="210807"/>
                  </a:lnTo>
                  <a:lnTo>
                    <a:pt x="307782" y="210442"/>
                  </a:lnTo>
                  <a:lnTo>
                    <a:pt x="321772" y="210014"/>
                  </a:lnTo>
                  <a:lnTo>
                    <a:pt x="335762" y="209514"/>
                  </a:lnTo>
                  <a:lnTo>
                    <a:pt x="349752" y="208929"/>
                  </a:lnTo>
                  <a:lnTo>
                    <a:pt x="363742" y="208245"/>
                  </a:lnTo>
                  <a:lnTo>
                    <a:pt x="377732" y="207447"/>
                  </a:lnTo>
                  <a:lnTo>
                    <a:pt x="391722" y="206518"/>
                  </a:lnTo>
                  <a:lnTo>
                    <a:pt x="405712" y="205435"/>
                  </a:lnTo>
                  <a:lnTo>
                    <a:pt x="419702" y="204177"/>
                  </a:lnTo>
                  <a:lnTo>
                    <a:pt x="433692" y="202718"/>
                  </a:lnTo>
                  <a:lnTo>
                    <a:pt x="447682" y="201030"/>
                  </a:lnTo>
                  <a:lnTo>
                    <a:pt x="461673" y="199080"/>
                  </a:lnTo>
                  <a:lnTo>
                    <a:pt x="475663" y="196837"/>
                  </a:lnTo>
                  <a:lnTo>
                    <a:pt x="489653" y="194264"/>
                  </a:lnTo>
                  <a:lnTo>
                    <a:pt x="503643" y="191325"/>
                  </a:lnTo>
                  <a:lnTo>
                    <a:pt x="517633" y="187981"/>
                  </a:lnTo>
                  <a:lnTo>
                    <a:pt x="531623" y="184198"/>
                  </a:lnTo>
                  <a:lnTo>
                    <a:pt x="545613" y="179941"/>
                  </a:lnTo>
                  <a:lnTo>
                    <a:pt x="559603" y="175182"/>
                  </a:lnTo>
                  <a:lnTo>
                    <a:pt x="573593" y="169901"/>
                  </a:lnTo>
                  <a:lnTo>
                    <a:pt x="587583" y="164087"/>
                  </a:lnTo>
                  <a:lnTo>
                    <a:pt x="601574" y="157741"/>
                  </a:lnTo>
                  <a:lnTo>
                    <a:pt x="615564" y="150883"/>
                  </a:lnTo>
                  <a:lnTo>
                    <a:pt x="629554" y="143547"/>
                  </a:lnTo>
                  <a:lnTo>
                    <a:pt x="643544" y="135787"/>
                  </a:lnTo>
                  <a:lnTo>
                    <a:pt x="657534" y="127675"/>
                  </a:lnTo>
                  <a:lnTo>
                    <a:pt x="671524" y="119297"/>
                  </a:lnTo>
                  <a:lnTo>
                    <a:pt x="685514" y="110755"/>
                  </a:lnTo>
                  <a:lnTo>
                    <a:pt x="699504" y="102157"/>
                  </a:lnTo>
                  <a:lnTo>
                    <a:pt x="713494" y="93615"/>
                  </a:lnTo>
                  <a:lnTo>
                    <a:pt x="727484" y="85238"/>
                  </a:lnTo>
                  <a:lnTo>
                    <a:pt x="741474" y="77125"/>
                  </a:lnTo>
                  <a:lnTo>
                    <a:pt x="755465" y="69365"/>
                  </a:lnTo>
                  <a:lnTo>
                    <a:pt x="769455" y="62030"/>
                  </a:lnTo>
                  <a:lnTo>
                    <a:pt x="783445" y="55171"/>
                  </a:lnTo>
                  <a:lnTo>
                    <a:pt x="797435" y="48826"/>
                  </a:lnTo>
                  <a:lnTo>
                    <a:pt x="811425" y="43012"/>
                  </a:lnTo>
                  <a:lnTo>
                    <a:pt x="825415" y="37730"/>
                  </a:lnTo>
                  <a:lnTo>
                    <a:pt x="839405" y="32972"/>
                  </a:lnTo>
                  <a:lnTo>
                    <a:pt x="853395" y="28715"/>
                  </a:lnTo>
                  <a:lnTo>
                    <a:pt x="867385" y="24931"/>
                  </a:lnTo>
                  <a:lnTo>
                    <a:pt x="881375" y="21588"/>
                  </a:lnTo>
                  <a:lnTo>
                    <a:pt x="895365" y="18648"/>
                  </a:lnTo>
                  <a:lnTo>
                    <a:pt x="909356" y="16076"/>
                  </a:lnTo>
                  <a:lnTo>
                    <a:pt x="923346" y="13832"/>
                  </a:lnTo>
                  <a:lnTo>
                    <a:pt x="937336" y="11883"/>
                  </a:lnTo>
                  <a:lnTo>
                    <a:pt x="951326" y="10195"/>
                  </a:lnTo>
                  <a:lnTo>
                    <a:pt x="965316" y="8736"/>
                  </a:lnTo>
                  <a:lnTo>
                    <a:pt x="979306" y="7478"/>
                  </a:lnTo>
                  <a:lnTo>
                    <a:pt x="993296" y="6395"/>
                  </a:lnTo>
                  <a:lnTo>
                    <a:pt x="1007286" y="5465"/>
                  </a:lnTo>
                  <a:lnTo>
                    <a:pt x="1021276" y="4668"/>
                  </a:lnTo>
                  <a:lnTo>
                    <a:pt x="1035266" y="3984"/>
                  </a:lnTo>
                  <a:lnTo>
                    <a:pt x="1049256" y="3399"/>
                  </a:lnTo>
                  <a:lnTo>
                    <a:pt x="1063247" y="2898"/>
                  </a:lnTo>
                  <a:lnTo>
                    <a:pt x="1077237" y="2471"/>
                  </a:lnTo>
                  <a:lnTo>
                    <a:pt x="1091227" y="2106"/>
                  </a:lnTo>
                  <a:lnTo>
                    <a:pt x="1105217" y="1794"/>
                  </a:lnTo>
                  <a:lnTo>
                    <a:pt x="1119207" y="1528"/>
                  </a:lnTo>
                  <a:lnTo>
                    <a:pt x="1133197" y="1301"/>
                  </a:lnTo>
                  <a:lnTo>
                    <a:pt x="1147187" y="1108"/>
                  </a:lnTo>
                  <a:lnTo>
                    <a:pt x="1161177" y="943"/>
                  </a:lnTo>
                  <a:lnTo>
                    <a:pt x="1175167" y="803"/>
                  </a:lnTo>
                  <a:lnTo>
                    <a:pt x="1189157" y="684"/>
                  </a:lnTo>
                  <a:lnTo>
                    <a:pt x="1203148" y="582"/>
                  </a:lnTo>
                  <a:lnTo>
                    <a:pt x="1217138" y="495"/>
                  </a:lnTo>
                  <a:lnTo>
                    <a:pt x="1231128" y="421"/>
                  </a:lnTo>
                  <a:lnTo>
                    <a:pt x="1245118" y="358"/>
                  </a:lnTo>
                  <a:lnTo>
                    <a:pt x="1259108" y="305"/>
                  </a:lnTo>
                  <a:lnTo>
                    <a:pt x="1273098" y="259"/>
                  </a:lnTo>
                  <a:lnTo>
                    <a:pt x="1287088" y="221"/>
                  </a:lnTo>
                  <a:lnTo>
                    <a:pt x="1301078" y="188"/>
                  </a:lnTo>
                  <a:lnTo>
                    <a:pt x="1315068" y="160"/>
                  </a:lnTo>
                  <a:lnTo>
                    <a:pt x="1329058" y="136"/>
                  </a:lnTo>
                  <a:lnTo>
                    <a:pt x="1343048" y="115"/>
                  </a:lnTo>
                  <a:lnTo>
                    <a:pt x="1357039" y="98"/>
                  </a:lnTo>
                  <a:lnTo>
                    <a:pt x="1371029" y="83"/>
                  </a:lnTo>
                  <a:lnTo>
                    <a:pt x="1385019" y="7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1" name="pl41"/>
            <p:cNvSpPr/>
            <p:nvPr/>
          </p:nvSpPr>
          <p:spPr>
            <a:xfrm>
              <a:off x="2737948" y="1969709"/>
              <a:ext cx="4155057" cy="425613"/>
            </a:xfrm>
            <a:custGeom>
              <a:avLst/>
              <a:pathLst>
                <a:path w="4155057" h="425613">
                  <a:moveTo>
                    <a:pt x="0" y="212842"/>
                  </a:moveTo>
                  <a:lnTo>
                    <a:pt x="13990" y="212842"/>
                  </a:lnTo>
                  <a:lnTo>
                    <a:pt x="27980" y="212842"/>
                  </a:lnTo>
                  <a:lnTo>
                    <a:pt x="41970" y="212842"/>
                  </a:lnTo>
                  <a:lnTo>
                    <a:pt x="55960" y="212842"/>
                  </a:lnTo>
                  <a:lnTo>
                    <a:pt x="69950" y="212842"/>
                  </a:lnTo>
                  <a:lnTo>
                    <a:pt x="83940" y="212842"/>
                  </a:lnTo>
                  <a:lnTo>
                    <a:pt x="97930" y="212842"/>
                  </a:lnTo>
                  <a:lnTo>
                    <a:pt x="111920" y="212842"/>
                  </a:lnTo>
                  <a:lnTo>
                    <a:pt x="125910" y="212842"/>
                  </a:lnTo>
                  <a:lnTo>
                    <a:pt x="139900" y="212842"/>
                  </a:lnTo>
                  <a:lnTo>
                    <a:pt x="153891" y="212842"/>
                  </a:lnTo>
                  <a:lnTo>
                    <a:pt x="167881" y="212842"/>
                  </a:lnTo>
                  <a:lnTo>
                    <a:pt x="181871" y="212842"/>
                  </a:lnTo>
                  <a:lnTo>
                    <a:pt x="195861" y="212842"/>
                  </a:lnTo>
                  <a:lnTo>
                    <a:pt x="209851" y="212842"/>
                  </a:lnTo>
                  <a:lnTo>
                    <a:pt x="223841" y="212842"/>
                  </a:lnTo>
                  <a:lnTo>
                    <a:pt x="237831" y="212842"/>
                  </a:lnTo>
                  <a:lnTo>
                    <a:pt x="251821" y="212842"/>
                  </a:lnTo>
                  <a:lnTo>
                    <a:pt x="265811" y="212842"/>
                  </a:lnTo>
                  <a:lnTo>
                    <a:pt x="279801" y="212842"/>
                  </a:lnTo>
                  <a:lnTo>
                    <a:pt x="293791" y="212842"/>
                  </a:lnTo>
                  <a:lnTo>
                    <a:pt x="307782" y="212842"/>
                  </a:lnTo>
                  <a:lnTo>
                    <a:pt x="321772" y="212842"/>
                  </a:lnTo>
                  <a:lnTo>
                    <a:pt x="335762" y="212842"/>
                  </a:lnTo>
                  <a:lnTo>
                    <a:pt x="349752" y="212842"/>
                  </a:lnTo>
                  <a:lnTo>
                    <a:pt x="363742" y="212842"/>
                  </a:lnTo>
                  <a:lnTo>
                    <a:pt x="377732" y="212842"/>
                  </a:lnTo>
                  <a:lnTo>
                    <a:pt x="391722" y="212842"/>
                  </a:lnTo>
                  <a:lnTo>
                    <a:pt x="405712" y="212842"/>
                  </a:lnTo>
                  <a:lnTo>
                    <a:pt x="419702" y="212842"/>
                  </a:lnTo>
                  <a:lnTo>
                    <a:pt x="433692" y="212842"/>
                  </a:lnTo>
                  <a:lnTo>
                    <a:pt x="447682" y="212842"/>
                  </a:lnTo>
                  <a:lnTo>
                    <a:pt x="461673" y="212842"/>
                  </a:lnTo>
                  <a:lnTo>
                    <a:pt x="475663" y="212842"/>
                  </a:lnTo>
                  <a:lnTo>
                    <a:pt x="489653" y="212842"/>
                  </a:lnTo>
                  <a:lnTo>
                    <a:pt x="503643" y="212842"/>
                  </a:lnTo>
                  <a:lnTo>
                    <a:pt x="517633" y="212842"/>
                  </a:lnTo>
                  <a:lnTo>
                    <a:pt x="531623" y="212842"/>
                  </a:lnTo>
                  <a:lnTo>
                    <a:pt x="545613" y="212842"/>
                  </a:lnTo>
                  <a:lnTo>
                    <a:pt x="559603" y="212842"/>
                  </a:lnTo>
                  <a:lnTo>
                    <a:pt x="573593" y="212842"/>
                  </a:lnTo>
                  <a:lnTo>
                    <a:pt x="587583" y="212842"/>
                  </a:lnTo>
                  <a:lnTo>
                    <a:pt x="601574" y="212842"/>
                  </a:lnTo>
                  <a:lnTo>
                    <a:pt x="615564" y="212842"/>
                  </a:lnTo>
                  <a:lnTo>
                    <a:pt x="629554" y="212842"/>
                  </a:lnTo>
                  <a:lnTo>
                    <a:pt x="643544" y="212842"/>
                  </a:lnTo>
                  <a:lnTo>
                    <a:pt x="657534" y="212842"/>
                  </a:lnTo>
                  <a:lnTo>
                    <a:pt x="671524" y="212842"/>
                  </a:lnTo>
                  <a:lnTo>
                    <a:pt x="685514" y="212842"/>
                  </a:lnTo>
                  <a:lnTo>
                    <a:pt x="699504" y="212842"/>
                  </a:lnTo>
                  <a:lnTo>
                    <a:pt x="713494" y="212842"/>
                  </a:lnTo>
                  <a:lnTo>
                    <a:pt x="727484" y="212842"/>
                  </a:lnTo>
                  <a:lnTo>
                    <a:pt x="741474" y="212842"/>
                  </a:lnTo>
                  <a:lnTo>
                    <a:pt x="755465" y="212842"/>
                  </a:lnTo>
                  <a:lnTo>
                    <a:pt x="769455" y="212842"/>
                  </a:lnTo>
                  <a:lnTo>
                    <a:pt x="783445" y="212842"/>
                  </a:lnTo>
                  <a:lnTo>
                    <a:pt x="797435" y="212842"/>
                  </a:lnTo>
                  <a:lnTo>
                    <a:pt x="811425" y="212842"/>
                  </a:lnTo>
                  <a:lnTo>
                    <a:pt x="825415" y="212842"/>
                  </a:lnTo>
                  <a:lnTo>
                    <a:pt x="839405" y="212842"/>
                  </a:lnTo>
                  <a:lnTo>
                    <a:pt x="853395" y="212842"/>
                  </a:lnTo>
                  <a:lnTo>
                    <a:pt x="867385" y="212842"/>
                  </a:lnTo>
                  <a:lnTo>
                    <a:pt x="881375" y="212842"/>
                  </a:lnTo>
                  <a:lnTo>
                    <a:pt x="895365" y="212842"/>
                  </a:lnTo>
                  <a:lnTo>
                    <a:pt x="909356" y="212842"/>
                  </a:lnTo>
                  <a:lnTo>
                    <a:pt x="923346" y="212842"/>
                  </a:lnTo>
                  <a:lnTo>
                    <a:pt x="937336" y="212842"/>
                  </a:lnTo>
                  <a:lnTo>
                    <a:pt x="951326" y="212842"/>
                  </a:lnTo>
                  <a:lnTo>
                    <a:pt x="965316" y="212842"/>
                  </a:lnTo>
                  <a:lnTo>
                    <a:pt x="979306" y="212842"/>
                  </a:lnTo>
                  <a:lnTo>
                    <a:pt x="993296" y="212842"/>
                  </a:lnTo>
                  <a:lnTo>
                    <a:pt x="1007286" y="212842"/>
                  </a:lnTo>
                  <a:lnTo>
                    <a:pt x="1021276" y="212842"/>
                  </a:lnTo>
                  <a:lnTo>
                    <a:pt x="1035266" y="212842"/>
                  </a:lnTo>
                  <a:lnTo>
                    <a:pt x="1049256" y="212842"/>
                  </a:lnTo>
                  <a:lnTo>
                    <a:pt x="1063247" y="212842"/>
                  </a:lnTo>
                  <a:lnTo>
                    <a:pt x="1077237" y="212842"/>
                  </a:lnTo>
                  <a:lnTo>
                    <a:pt x="1091227" y="212842"/>
                  </a:lnTo>
                  <a:lnTo>
                    <a:pt x="1105217" y="212842"/>
                  </a:lnTo>
                  <a:lnTo>
                    <a:pt x="1119207" y="212842"/>
                  </a:lnTo>
                  <a:lnTo>
                    <a:pt x="1133197" y="212842"/>
                  </a:lnTo>
                  <a:lnTo>
                    <a:pt x="1147187" y="212842"/>
                  </a:lnTo>
                  <a:lnTo>
                    <a:pt x="1161177" y="212842"/>
                  </a:lnTo>
                  <a:lnTo>
                    <a:pt x="1175167" y="212842"/>
                  </a:lnTo>
                  <a:lnTo>
                    <a:pt x="1189157" y="212842"/>
                  </a:lnTo>
                  <a:lnTo>
                    <a:pt x="1203148" y="212842"/>
                  </a:lnTo>
                  <a:lnTo>
                    <a:pt x="1217138" y="212842"/>
                  </a:lnTo>
                  <a:lnTo>
                    <a:pt x="1231128" y="212842"/>
                  </a:lnTo>
                  <a:lnTo>
                    <a:pt x="1245118" y="212842"/>
                  </a:lnTo>
                  <a:lnTo>
                    <a:pt x="1259108" y="212842"/>
                  </a:lnTo>
                  <a:lnTo>
                    <a:pt x="1273098" y="212842"/>
                  </a:lnTo>
                  <a:lnTo>
                    <a:pt x="1287088" y="212842"/>
                  </a:lnTo>
                  <a:lnTo>
                    <a:pt x="1301078" y="212842"/>
                  </a:lnTo>
                  <a:lnTo>
                    <a:pt x="1315068" y="212842"/>
                  </a:lnTo>
                  <a:lnTo>
                    <a:pt x="1329058" y="212842"/>
                  </a:lnTo>
                  <a:lnTo>
                    <a:pt x="1343048" y="212842"/>
                  </a:lnTo>
                  <a:lnTo>
                    <a:pt x="1357039" y="212842"/>
                  </a:lnTo>
                  <a:lnTo>
                    <a:pt x="1371029" y="212842"/>
                  </a:lnTo>
                  <a:lnTo>
                    <a:pt x="1385019" y="212842"/>
                  </a:lnTo>
                  <a:lnTo>
                    <a:pt x="1385019" y="212770"/>
                  </a:lnTo>
                  <a:lnTo>
                    <a:pt x="1399009" y="212758"/>
                  </a:lnTo>
                  <a:lnTo>
                    <a:pt x="1412999" y="212743"/>
                  </a:lnTo>
                  <a:lnTo>
                    <a:pt x="1426989" y="212726"/>
                  </a:lnTo>
                  <a:lnTo>
                    <a:pt x="1440979" y="212706"/>
                  </a:lnTo>
                  <a:lnTo>
                    <a:pt x="1454969" y="212682"/>
                  </a:lnTo>
                  <a:lnTo>
                    <a:pt x="1468959" y="212654"/>
                  </a:lnTo>
                  <a:lnTo>
                    <a:pt x="1482949" y="212621"/>
                  </a:lnTo>
                  <a:lnTo>
                    <a:pt x="1496939" y="212582"/>
                  </a:lnTo>
                  <a:lnTo>
                    <a:pt x="1510930" y="212536"/>
                  </a:lnTo>
                  <a:lnTo>
                    <a:pt x="1524920" y="212483"/>
                  </a:lnTo>
                  <a:lnTo>
                    <a:pt x="1538910" y="212420"/>
                  </a:lnTo>
                  <a:lnTo>
                    <a:pt x="1552900" y="212346"/>
                  </a:lnTo>
                  <a:lnTo>
                    <a:pt x="1566890" y="212260"/>
                  </a:lnTo>
                  <a:lnTo>
                    <a:pt x="1580880" y="212158"/>
                  </a:lnTo>
                  <a:lnTo>
                    <a:pt x="1594870" y="212038"/>
                  </a:lnTo>
                  <a:lnTo>
                    <a:pt x="1608860" y="211898"/>
                  </a:lnTo>
                  <a:lnTo>
                    <a:pt x="1622850" y="211733"/>
                  </a:lnTo>
                  <a:lnTo>
                    <a:pt x="1636840" y="211540"/>
                  </a:lnTo>
                  <a:lnTo>
                    <a:pt x="1650830" y="211313"/>
                  </a:lnTo>
                  <a:lnTo>
                    <a:pt x="1664821" y="211047"/>
                  </a:lnTo>
                  <a:lnTo>
                    <a:pt x="1678811" y="210736"/>
                  </a:lnTo>
                  <a:lnTo>
                    <a:pt x="1692801" y="210371"/>
                  </a:lnTo>
                  <a:lnTo>
                    <a:pt x="1706791" y="209943"/>
                  </a:lnTo>
                  <a:lnTo>
                    <a:pt x="1720781" y="209443"/>
                  </a:lnTo>
                  <a:lnTo>
                    <a:pt x="1734771" y="208857"/>
                  </a:lnTo>
                  <a:lnTo>
                    <a:pt x="1748761" y="208174"/>
                  </a:lnTo>
                  <a:lnTo>
                    <a:pt x="1762751" y="207376"/>
                  </a:lnTo>
                  <a:lnTo>
                    <a:pt x="1776741" y="206446"/>
                  </a:lnTo>
                  <a:lnTo>
                    <a:pt x="1790731" y="205364"/>
                  </a:lnTo>
                  <a:lnTo>
                    <a:pt x="1804722" y="204106"/>
                  </a:lnTo>
                  <a:lnTo>
                    <a:pt x="1818712" y="202647"/>
                  </a:lnTo>
                  <a:lnTo>
                    <a:pt x="1832702" y="200958"/>
                  </a:lnTo>
                  <a:lnTo>
                    <a:pt x="1846692" y="199009"/>
                  </a:lnTo>
                  <a:lnTo>
                    <a:pt x="1860682" y="196766"/>
                  </a:lnTo>
                  <a:lnTo>
                    <a:pt x="1874672" y="194193"/>
                  </a:lnTo>
                  <a:lnTo>
                    <a:pt x="1888662" y="191253"/>
                  </a:lnTo>
                  <a:lnTo>
                    <a:pt x="1902652" y="187910"/>
                  </a:lnTo>
                  <a:lnTo>
                    <a:pt x="1916642" y="184127"/>
                  </a:lnTo>
                  <a:lnTo>
                    <a:pt x="1930632" y="179870"/>
                  </a:lnTo>
                  <a:lnTo>
                    <a:pt x="1944622" y="175111"/>
                  </a:lnTo>
                  <a:lnTo>
                    <a:pt x="1958613" y="169830"/>
                  </a:lnTo>
                  <a:lnTo>
                    <a:pt x="1972603" y="164015"/>
                  </a:lnTo>
                  <a:lnTo>
                    <a:pt x="1986593" y="157670"/>
                  </a:lnTo>
                  <a:lnTo>
                    <a:pt x="2000583" y="150812"/>
                  </a:lnTo>
                  <a:lnTo>
                    <a:pt x="2014573" y="143476"/>
                  </a:lnTo>
                  <a:lnTo>
                    <a:pt x="2028563" y="135716"/>
                  </a:lnTo>
                  <a:lnTo>
                    <a:pt x="2042553" y="127604"/>
                  </a:lnTo>
                  <a:lnTo>
                    <a:pt x="2056543" y="119226"/>
                  </a:lnTo>
                  <a:lnTo>
                    <a:pt x="2070533" y="110684"/>
                  </a:lnTo>
                  <a:lnTo>
                    <a:pt x="2084523" y="102086"/>
                  </a:lnTo>
                  <a:lnTo>
                    <a:pt x="2098513" y="93544"/>
                  </a:lnTo>
                  <a:lnTo>
                    <a:pt x="2112504" y="85166"/>
                  </a:lnTo>
                  <a:lnTo>
                    <a:pt x="2126494" y="77054"/>
                  </a:lnTo>
                  <a:lnTo>
                    <a:pt x="2140484" y="69294"/>
                  </a:lnTo>
                  <a:lnTo>
                    <a:pt x="2154474" y="61958"/>
                  </a:lnTo>
                  <a:lnTo>
                    <a:pt x="2168464" y="55100"/>
                  </a:lnTo>
                  <a:lnTo>
                    <a:pt x="2182454" y="48755"/>
                  </a:lnTo>
                  <a:lnTo>
                    <a:pt x="2196444" y="42940"/>
                  </a:lnTo>
                  <a:lnTo>
                    <a:pt x="2210434" y="37659"/>
                  </a:lnTo>
                  <a:lnTo>
                    <a:pt x="2224424" y="32900"/>
                  </a:lnTo>
                  <a:lnTo>
                    <a:pt x="2238414" y="28643"/>
                  </a:lnTo>
                  <a:lnTo>
                    <a:pt x="2252404" y="24860"/>
                  </a:lnTo>
                  <a:lnTo>
                    <a:pt x="2266395" y="21517"/>
                  </a:lnTo>
                  <a:lnTo>
                    <a:pt x="2280385" y="18577"/>
                  </a:lnTo>
                  <a:lnTo>
                    <a:pt x="2294375" y="16004"/>
                  </a:lnTo>
                  <a:lnTo>
                    <a:pt x="2308365" y="13761"/>
                  </a:lnTo>
                  <a:lnTo>
                    <a:pt x="2322355" y="11812"/>
                  </a:lnTo>
                  <a:lnTo>
                    <a:pt x="2336345" y="10123"/>
                  </a:lnTo>
                  <a:lnTo>
                    <a:pt x="2350335" y="8664"/>
                  </a:lnTo>
                  <a:lnTo>
                    <a:pt x="2364325" y="7406"/>
                  </a:lnTo>
                  <a:lnTo>
                    <a:pt x="2378315" y="6324"/>
                  </a:lnTo>
                  <a:lnTo>
                    <a:pt x="2392305" y="5394"/>
                  </a:lnTo>
                  <a:lnTo>
                    <a:pt x="2406296" y="4596"/>
                  </a:lnTo>
                  <a:lnTo>
                    <a:pt x="2420286" y="3913"/>
                  </a:lnTo>
                  <a:lnTo>
                    <a:pt x="2434276" y="3327"/>
                  </a:lnTo>
                  <a:lnTo>
                    <a:pt x="2448266" y="2827"/>
                  </a:lnTo>
                  <a:lnTo>
                    <a:pt x="2462256" y="2399"/>
                  </a:lnTo>
                  <a:lnTo>
                    <a:pt x="2476246" y="2034"/>
                  </a:lnTo>
                  <a:lnTo>
                    <a:pt x="2490236" y="1723"/>
                  </a:lnTo>
                  <a:lnTo>
                    <a:pt x="2504226" y="1457"/>
                  </a:lnTo>
                  <a:lnTo>
                    <a:pt x="2518216" y="1230"/>
                  </a:lnTo>
                  <a:lnTo>
                    <a:pt x="2532206" y="1037"/>
                  </a:lnTo>
                  <a:lnTo>
                    <a:pt x="2546196" y="872"/>
                  </a:lnTo>
                  <a:lnTo>
                    <a:pt x="2560187" y="732"/>
                  </a:lnTo>
                  <a:lnTo>
                    <a:pt x="2574177" y="612"/>
                  </a:lnTo>
                  <a:lnTo>
                    <a:pt x="2588167" y="510"/>
                  </a:lnTo>
                  <a:lnTo>
                    <a:pt x="2602157" y="424"/>
                  </a:lnTo>
                  <a:lnTo>
                    <a:pt x="2616147" y="350"/>
                  </a:lnTo>
                  <a:lnTo>
                    <a:pt x="2630137" y="287"/>
                  </a:lnTo>
                  <a:lnTo>
                    <a:pt x="2644127" y="234"/>
                  </a:lnTo>
                  <a:lnTo>
                    <a:pt x="2658117" y="188"/>
                  </a:lnTo>
                  <a:lnTo>
                    <a:pt x="2672107" y="149"/>
                  </a:lnTo>
                  <a:lnTo>
                    <a:pt x="2686097" y="116"/>
                  </a:lnTo>
                  <a:lnTo>
                    <a:pt x="2700087" y="88"/>
                  </a:lnTo>
                  <a:lnTo>
                    <a:pt x="2714078" y="64"/>
                  </a:lnTo>
                  <a:lnTo>
                    <a:pt x="2728068" y="44"/>
                  </a:lnTo>
                  <a:lnTo>
                    <a:pt x="2742058" y="27"/>
                  </a:lnTo>
                  <a:lnTo>
                    <a:pt x="2756048" y="12"/>
                  </a:lnTo>
                  <a:lnTo>
                    <a:pt x="2770038" y="0"/>
                  </a:lnTo>
                  <a:lnTo>
                    <a:pt x="2770038" y="71"/>
                  </a:lnTo>
                  <a:lnTo>
                    <a:pt x="2784028" y="96"/>
                  </a:lnTo>
                  <a:lnTo>
                    <a:pt x="2798018" y="125"/>
                  </a:lnTo>
                  <a:lnTo>
                    <a:pt x="2812008" y="160"/>
                  </a:lnTo>
                  <a:lnTo>
                    <a:pt x="2825998" y="201"/>
                  </a:lnTo>
                  <a:lnTo>
                    <a:pt x="2839988" y="248"/>
                  </a:lnTo>
                  <a:lnTo>
                    <a:pt x="2853978" y="304"/>
                  </a:lnTo>
                  <a:lnTo>
                    <a:pt x="2867969" y="370"/>
                  </a:lnTo>
                  <a:lnTo>
                    <a:pt x="2881959" y="448"/>
                  </a:lnTo>
                  <a:lnTo>
                    <a:pt x="2895949" y="539"/>
                  </a:lnTo>
                  <a:lnTo>
                    <a:pt x="2909939" y="646"/>
                  </a:lnTo>
                  <a:lnTo>
                    <a:pt x="2923929" y="772"/>
                  </a:lnTo>
                  <a:lnTo>
                    <a:pt x="2937919" y="919"/>
                  </a:lnTo>
                  <a:lnTo>
                    <a:pt x="2951909" y="1093"/>
                  </a:lnTo>
                  <a:lnTo>
                    <a:pt x="2965899" y="1296"/>
                  </a:lnTo>
                  <a:lnTo>
                    <a:pt x="2979889" y="1535"/>
                  </a:lnTo>
                  <a:lnTo>
                    <a:pt x="2993879" y="1816"/>
                  </a:lnTo>
                  <a:lnTo>
                    <a:pt x="3007870" y="2145"/>
                  </a:lnTo>
                  <a:lnTo>
                    <a:pt x="3021860" y="2532"/>
                  </a:lnTo>
                  <a:lnTo>
                    <a:pt x="3035850" y="2985"/>
                  </a:lnTo>
                  <a:lnTo>
                    <a:pt x="3049840" y="3517"/>
                  </a:lnTo>
                  <a:lnTo>
                    <a:pt x="3063830" y="4140"/>
                  </a:lnTo>
                  <a:lnTo>
                    <a:pt x="3077820" y="4871"/>
                  </a:lnTo>
                  <a:lnTo>
                    <a:pt x="3091810" y="5726"/>
                  </a:lnTo>
                  <a:lnTo>
                    <a:pt x="3105800" y="6727"/>
                  </a:lnTo>
                  <a:lnTo>
                    <a:pt x="3119790" y="7897"/>
                  </a:lnTo>
                  <a:lnTo>
                    <a:pt x="3133780" y="9264"/>
                  </a:lnTo>
                  <a:lnTo>
                    <a:pt x="3147770" y="10860"/>
                  </a:lnTo>
                  <a:lnTo>
                    <a:pt x="3161761" y="12720"/>
                  </a:lnTo>
                  <a:lnTo>
                    <a:pt x="3175751" y="14885"/>
                  </a:lnTo>
                  <a:lnTo>
                    <a:pt x="3189741" y="17400"/>
                  </a:lnTo>
                  <a:lnTo>
                    <a:pt x="3203731" y="20319"/>
                  </a:lnTo>
                  <a:lnTo>
                    <a:pt x="3217721" y="23696"/>
                  </a:lnTo>
                  <a:lnTo>
                    <a:pt x="3231711" y="27594"/>
                  </a:lnTo>
                  <a:lnTo>
                    <a:pt x="3245701" y="32080"/>
                  </a:lnTo>
                  <a:lnTo>
                    <a:pt x="3259691" y="37226"/>
                  </a:lnTo>
                  <a:lnTo>
                    <a:pt x="3273681" y="43105"/>
                  </a:lnTo>
                  <a:lnTo>
                    <a:pt x="3287671" y="49792"/>
                  </a:lnTo>
                  <a:lnTo>
                    <a:pt x="3301661" y="57359"/>
                  </a:lnTo>
                  <a:lnTo>
                    <a:pt x="3315652" y="65872"/>
                  </a:lnTo>
                  <a:lnTo>
                    <a:pt x="3329642" y="75390"/>
                  </a:lnTo>
                  <a:lnTo>
                    <a:pt x="3343632" y="85952"/>
                  </a:lnTo>
                  <a:lnTo>
                    <a:pt x="3357622" y="97581"/>
                  </a:lnTo>
                  <a:lnTo>
                    <a:pt x="3371612" y="110272"/>
                  </a:lnTo>
                  <a:lnTo>
                    <a:pt x="3385602" y="123988"/>
                  </a:lnTo>
                  <a:lnTo>
                    <a:pt x="3399592" y="138660"/>
                  </a:lnTo>
                  <a:lnTo>
                    <a:pt x="3413582" y="154180"/>
                  </a:lnTo>
                  <a:lnTo>
                    <a:pt x="3427572" y="170405"/>
                  </a:lnTo>
                  <a:lnTo>
                    <a:pt x="3441562" y="187160"/>
                  </a:lnTo>
                  <a:lnTo>
                    <a:pt x="3455552" y="204244"/>
                  </a:lnTo>
                  <a:lnTo>
                    <a:pt x="3469543" y="221440"/>
                  </a:lnTo>
                  <a:lnTo>
                    <a:pt x="3483533" y="238524"/>
                  </a:lnTo>
                  <a:lnTo>
                    <a:pt x="3497523" y="255279"/>
                  </a:lnTo>
                  <a:lnTo>
                    <a:pt x="3511513" y="271504"/>
                  </a:lnTo>
                  <a:lnTo>
                    <a:pt x="3525503" y="287024"/>
                  </a:lnTo>
                  <a:lnTo>
                    <a:pt x="3539493" y="301695"/>
                  </a:lnTo>
                  <a:lnTo>
                    <a:pt x="3553483" y="315412"/>
                  </a:lnTo>
                  <a:lnTo>
                    <a:pt x="3567473" y="328102"/>
                  </a:lnTo>
                  <a:lnTo>
                    <a:pt x="3581463" y="339731"/>
                  </a:lnTo>
                  <a:lnTo>
                    <a:pt x="3595453" y="350294"/>
                  </a:lnTo>
                  <a:lnTo>
                    <a:pt x="3609444" y="359811"/>
                  </a:lnTo>
                  <a:lnTo>
                    <a:pt x="3623434" y="368325"/>
                  </a:lnTo>
                  <a:lnTo>
                    <a:pt x="3637424" y="375892"/>
                  </a:lnTo>
                  <a:lnTo>
                    <a:pt x="3651414" y="382579"/>
                  </a:lnTo>
                  <a:lnTo>
                    <a:pt x="3665404" y="388458"/>
                  </a:lnTo>
                  <a:lnTo>
                    <a:pt x="3679394" y="393604"/>
                  </a:lnTo>
                  <a:lnTo>
                    <a:pt x="3693384" y="398090"/>
                  </a:lnTo>
                  <a:lnTo>
                    <a:pt x="3707374" y="401988"/>
                  </a:lnTo>
                  <a:lnTo>
                    <a:pt x="3721364" y="405365"/>
                  </a:lnTo>
                  <a:lnTo>
                    <a:pt x="3735354" y="408283"/>
                  </a:lnTo>
                  <a:lnTo>
                    <a:pt x="3749344" y="410799"/>
                  </a:lnTo>
                  <a:lnTo>
                    <a:pt x="3763335" y="412964"/>
                  </a:lnTo>
                  <a:lnTo>
                    <a:pt x="3777325" y="414824"/>
                  </a:lnTo>
                  <a:lnTo>
                    <a:pt x="3791315" y="416420"/>
                  </a:lnTo>
                  <a:lnTo>
                    <a:pt x="3805305" y="417787"/>
                  </a:lnTo>
                  <a:lnTo>
                    <a:pt x="3819295" y="418957"/>
                  </a:lnTo>
                  <a:lnTo>
                    <a:pt x="3833285" y="419958"/>
                  </a:lnTo>
                  <a:lnTo>
                    <a:pt x="3847275" y="420813"/>
                  </a:lnTo>
                  <a:lnTo>
                    <a:pt x="3861265" y="421543"/>
                  </a:lnTo>
                  <a:lnTo>
                    <a:pt x="3875255" y="422167"/>
                  </a:lnTo>
                  <a:lnTo>
                    <a:pt x="3889245" y="422698"/>
                  </a:lnTo>
                  <a:lnTo>
                    <a:pt x="3903235" y="423152"/>
                  </a:lnTo>
                  <a:lnTo>
                    <a:pt x="3917226" y="423538"/>
                  </a:lnTo>
                  <a:lnTo>
                    <a:pt x="3931216" y="423868"/>
                  </a:lnTo>
                  <a:lnTo>
                    <a:pt x="3945206" y="424148"/>
                  </a:lnTo>
                  <a:lnTo>
                    <a:pt x="3959196" y="424388"/>
                  </a:lnTo>
                  <a:lnTo>
                    <a:pt x="3973186" y="424591"/>
                  </a:lnTo>
                  <a:lnTo>
                    <a:pt x="3987176" y="424765"/>
                  </a:lnTo>
                  <a:lnTo>
                    <a:pt x="4001166" y="424912"/>
                  </a:lnTo>
                  <a:lnTo>
                    <a:pt x="4015156" y="425038"/>
                  </a:lnTo>
                  <a:lnTo>
                    <a:pt x="4029146" y="425145"/>
                  </a:lnTo>
                  <a:lnTo>
                    <a:pt x="4043136" y="425236"/>
                  </a:lnTo>
                  <a:lnTo>
                    <a:pt x="4057126" y="425313"/>
                  </a:lnTo>
                  <a:lnTo>
                    <a:pt x="4071117" y="425379"/>
                  </a:lnTo>
                  <a:lnTo>
                    <a:pt x="4085107" y="425435"/>
                  </a:lnTo>
                  <a:lnTo>
                    <a:pt x="4099097" y="425483"/>
                  </a:lnTo>
                  <a:lnTo>
                    <a:pt x="4113087" y="425524"/>
                  </a:lnTo>
                  <a:lnTo>
                    <a:pt x="4127077" y="425558"/>
                  </a:lnTo>
                  <a:lnTo>
                    <a:pt x="4141067" y="425588"/>
                  </a:lnTo>
                  <a:lnTo>
                    <a:pt x="4155057" y="425613"/>
                  </a:lnTo>
                </a:path>
              </a:pathLst>
            </a:custGeom>
            <a:ln w="40651" cap="flat">
              <a:solidFill>
                <a:srgbClr val="D3D3D3">
                  <a:alpha val="100000"/>
                </a:srgbClr>
              </a:solidFill>
              <a:prstDash val="solid"/>
              <a:round/>
            </a:ln>
          </p:spPr>
          <p:txBody>
            <a:bodyPr/>
            <a:lstStyle/>
            <a:p/>
          </p:txBody>
        </p:sp>
        <p:sp>
          <p:nvSpPr>
            <p:cNvPr id="42" name="pl42"/>
            <p:cNvSpPr/>
            <p:nvPr/>
          </p:nvSpPr>
          <p:spPr>
            <a:xfrm>
              <a:off x="2737948" y="4098989"/>
              <a:ext cx="4155057" cy="1064211"/>
            </a:xfrm>
            <a:custGeom>
              <a:avLst/>
              <a:pathLst>
                <a:path w="4155057" h="1064211">
                  <a:moveTo>
                    <a:pt x="0" y="1064211"/>
                  </a:moveTo>
                  <a:lnTo>
                    <a:pt x="13990" y="1064186"/>
                  </a:lnTo>
                  <a:lnTo>
                    <a:pt x="27980" y="1064157"/>
                  </a:lnTo>
                  <a:lnTo>
                    <a:pt x="41970" y="1064122"/>
                  </a:lnTo>
                  <a:lnTo>
                    <a:pt x="55960" y="1064082"/>
                  </a:lnTo>
                  <a:lnTo>
                    <a:pt x="69950" y="1064034"/>
                  </a:lnTo>
                  <a:lnTo>
                    <a:pt x="83940" y="1063978"/>
                  </a:lnTo>
                  <a:lnTo>
                    <a:pt x="97930" y="1063912"/>
                  </a:lnTo>
                  <a:lnTo>
                    <a:pt x="111920" y="1063834"/>
                  </a:lnTo>
                  <a:lnTo>
                    <a:pt x="125910" y="1063743"/>
                  </a:lnTo>
                  <a:lnTo>
                    <a:pt x="139900" y="1063636"/>
                  </a:lnTo>
                  <a:lnTo>
                    <a:pt x="153891" y="1063511"/>
                  </a:lnTo>
                  <a:lnTo>
                    <a:pt x="167881" y="1063363"/>
                  </a:lnTo>
                  <a:lnTo>
                    <a:pt x="181871" y="1063190"/>
                  </a:lnTo>
                  <a:lnTo>
                    <a:pt x="195861" y="1062986"/>
                  </a:lnTo>
                  <a:lnTo>
                    <a:pt x="209851" y="1062747"/>
                  </a:lnTo>
                  <a:lnTo>
                    <a:pt x="223841" y="1062466"/>
                  </a:lnTo>
                  <a:lnTo>
                    <a:pt x="237831" y="1062137"/>
                  </a:lnTo>
                  <a:lnTo>
                    <a:pt x="251821" y="1061750"/>
                  </a:lnTo>
                  <a:lnTo>
                    <a:pt x="265811" y="1061297"/>
                  </a:lnTo>
                  <a:lnTo>
                    <a:pt x="279801" y="1060765"/>
                  </a:lnTo>
                  <a:lnTo>
                    <a:pt x="293791" y="1060142"/>
                  </a:lnTo>
                  <a:lnTo>
                    <a:pt x="307782" y="1059412"/>
                  </a:lnTo>
                  <a:lnTo>
                    <a:pt x="321772" y="1058556"/>
                  </a:lnTo>
                  <a:lnTo>
                    <a:pt x="335762" y="1057556"/>
                  </a:lnTo>
                  <a:lnTo>
                    <a:pt x="349752" y="1056385"/>
                  </a:lnTo>
                  <a:lnTo>
                    <a:pt x="363742" y="1055018"/>
                  </a:lnTo>
                  <a:lnTo>
                    <a:pt x="377732" y="1053423"/>
                  </a:lnTo>
                  <a:lnTo>
                    <a:pt x="391722" y="1051563"/>
                  </a:lnTo>
                  <a:lnTo>
                    <a:pt x="405712" y="1049398"/>
                  </a:lnTo>
                  <a:lnTo>
                    <a:pt x="419702" y="1046882"/>
                  </a:lnTo>
                  <a:lnTo>
                    <a:pt x="433692" y="1043964"/>
                  </a:lnTo>
                  <a:lnTo>
                    <a:pt x="447682" y="1040587"/>
                  </a:lnTo>
                  <a:lnTo>
                    <a:pt x="461673" y="1036689"/>
                  </a:lnTo>
                  <a:lnTo>
                    <a:pt x="475663" y="1032202"/>
                  </a:lnTo>
                  <a:lnTo>
                    <a:pt x="489653" y="1027056"/>
                  </a:lnTo>
                  <a:lnTo>
                    <a:pt x="503643" y="1021177"/>
                  </a:lnTo>
                  <a:lnTo>
                    <a:pt x="517633" y="1014491"/>
                  </a:lnTo>
                  <a:lnTo>
                    <a:pt x="531623" y="1006924"/>
                  </a:lnTo>
                  <a:lnTo>
                    <a:pt x="545613" y="998410"/>
                  </a:lnTo>
                  <a:lnTo>
                    <a:pt x="559603" y="988893"/>
                  </a:lnTo>
                  <a:lnTo>
                    <a:pt x="573593" y="978330"/>
                  </a:lnTo>
                  <a:lnTo>
                    <a:pt x="587583" y="966701"/>
                  </a:lnTo>
                  <a:lnTo>
                    <a:pt x="601574" y="954010"/>
                  </a:lnTo>
                  <a:lnTo>
                    <a:pt x="615564" y="940294"/>
                  </a:lnTo>
                  <a:lnTo>
                    <a:pt x="629554" y="925622"/>
                  </a:lnTo>
                  <a:lnTo>
                    <a:pt x="643544" y="910103"/>
                  </a:lnTo>
                  <a:lnTo>
                    <a:pt x="657534" y="893878"/>
                  </a:lnTo>
                  <a:lnTo>
                    <a:pt x="671524" y="877123"/>
                  </a:lnTo>
                  <a:lnTo>
                    <a:pt x="685514" y="860038"/>
                  </a:lnTo>
                  <a:lnTo>
                    <a:pt x="699504" y="842843"/>
                  </a:lnTo>
                  <a:lnTo>
                    <a:pt x="713494" y="825758"/>
                  </a:lnTo>
                  <a:lnTo>
                    <a:pt x="727484" y="809003"/>
                  </a:lnTo>
                  <a:lnTo>
                    <a:pt x="741474" y="792778"/>
                  </a:lnTo>
                  <a:lnTo>
                    <a:pt x="755465" y="777259"/>
                  </a:lnTo>
                  <a:lnTo>
                    <a:pt x="769455" y="762587"/>
                  </a:lnTo>
                  <a:lnTo>
                    <a:pt x="783445" y="748871"/>
                  </a:lnTo>
                  <a:lnTo>
                    <a:pt x="797435" y="736180"/>
                  </a:lnTo>
                  <a:lnTo>
                    <a:pt x="811425" y="724551"/>
                  </a:lnTo>
                  <a:lnTo>
                    <a:pt x="825415" y="713988"/>
                  </a:lnTo>
                  <a:lnTo>
                    <a:pt x="839405" y="704471"/>
                  </a:lnTo>
                  <a:lnTo>
                    <a:pt x="853395" y="695957"/>
                  </a:lnTo>
                  <a:lnTo>
                    <a:pt x="867385" y="688390"/>
                  </a:lnTo>
                  <a:lnTo>
                    <a:pt x="881375" y="681704"/>
                  </a:lnTo>
                  <a:lnTo>
                    <a:pt x="895365" y="675825"/>
                  </a:lnTo>
                  <a:lnTo>
                    <a:pt x="909356" y="670679"/>
                  </a:lnTo>
                  <a:lnTo>
                    <a:pt x="923346" y="666192"/>
                  </a:lnTo>
                  <a:lnTo>
                    <a:pt x="937336" y="662294"/>
                  </a:lnTo>
                  <a:lnTo>
                    <a:pt x="951326" y="658917"/>
                  </a:lnTo>
                  <a:lnTo>
                    <a:pt x="965316" y="655999"/>
                  </a:lnTo>
                  <a:lnTo>
                    <a:pt x="979306" y="653483"/>
                  </a:lnTo>
                  <a:lnTo>
                    <a:pt x="993296" y="651318"/>
                  </a:lnTo>
                  <a:lnTo>
                    <a:pt x="1007286" y="649458"/>
                  </a:lnTo>
                  <a:lnTo>
                    <a:pt x="1021276" y="647863"/>
                  </a:lnTo>
                  <a:lnTo>
                    <a:pt x="1035266" y="646496"/>
                  </a:lnTo>
                  <a:lnTo>
                    <a:pt x="1049256" y="645325"/>
                  </a:lnTo>
                  <a:lnTo>
                    <a:pt x="1063247" y="644325"/>
                  </a:lnTo>
                  <a:lnTo>
                    <a:pt x="1077237" y="643469"/>
                  </a:lnTo>
                  <a:lnTo>
                    <a:pt x="1091227" y="642739"/>
                  </a:lnTo>
                  <a:lnTo>
                    <a:pt x="1105217" y="642116"/>
                  </a:lnTo>
                  <a:lnTo>
                    <a:pt x="1119207" y="641584"/>
                  </a:lnTo>
                  <a:lnTo>
                    <a:pt x="1133197" y="641131"/>
                  </a:lnTo>
                  <a:lnTo>
                    <a:pt x="1147187" y="640744"/>
                  </a:lnTo>
                  <a:lnTo>
                    <a:pt x="1161177" y="640415"/>
                  </a:lnTo>
                  <a:lnTo>
                    <a:pt x="1175167" y="640134"/>
                  </a:lnTo>
                  <a:lnTo>
                    <a:pt x="1189157" y="639895"/>
                  </a:lnTo>
                  <a:lnTo>
                    <a:pt x="1203148" y="639691"/>
                  </a:lnTo>
                  <a:lnTo>
                    <a:pt x="1217138" y="639518"/>
                  </a:lnTo>
                  <a:lnTo>
                    <a:pt x="1231128" y="639370"/>
                  </a:lnTo>
                  <a:lnTo>
                    <a:pt x="1245118" y="639245"/>
                  </a:lnTo>
                  <a:lnTo>
                    <a:pt x="1259108" y="639138"/>
                  </a:lnTo>
                  <a:lnTo>
                    <a:pt x="1273098" y="639047"/>
                  </a:lnTo>
                  <a:lnTo>
                    <a:pt x="1287088" y="638969"/>
                  </a:lnTo>
                  <a:lnTo>
                    <a:pt x="1301078" y="638903"/>
                  </a:lnTo>
                  <a:lnTo>
                    <a:pt x="1315068" y="638847"/>
                  </a:lnTo>
                  <a:lnTo>
                    <a:pt x="1329058" y="638799"/>
                  </a:lnTo>
                  <a:lnTo>
                    <a:pt x="1343048" y="638759"/>
                  </a:lnTo>
                  <a:lnTo>
                    <a:pt x="1357039" y="638724"/>
                  </a:lnTo>
                  <a:lnTo>
                    <a:pt x="1371029" y="638695"/>
                  </a:lnTo>
                  <a:lnTo>
                    <a:pt x="1385019" y="638669"/>
                  </a:lnTo>
                  <a:lnTo>
                    <a:pt x="1385019" y="638527"/>
                  </a:lnTo>
                  <a:lnTo>
                    <a:pt x="1399009" y="638527"/>
                  </a:lnTo>
                  <a:lnTo>
                    <a:pt x="1412999" y="638527"/>
                  </a:lnTo>
                  <a:lnTo>
                    <a:pt x="1426989" y="638527"/>
                  </a:lnTo>
                  <a:lnTo>
                    <a:pt x="1440979" y="638527"/>
                  </a:lnTo>
                  <a:lnTo>
                    <a:pt x="1454969" y="638527"/>
                  </a:lnTo>
                  <a:lnTo>
                    <a:pt x="1468959" y="638527"/>
                  </a:lnTo>
                  <a:lnTo>
                    <a:pt x="1482949" y="638527"/>
                  </a:lnTo>
                  <a:lnTo>
                    <a:pt x="1496939" y="638527"/>
                  </a:lnTo>
                  <a:lnTo>
                    <a:pt x="1510930" y="638527"/>
                  </a:lnTo>
                  <a:lnTo>
                    <a:pt x="1524920" y="638527"/>
                  </a:lnTo>
                  <a:lnTo>
                    <a:pt x="1538910" y="638527"/>
                  </a:lnTo>
                  <a:lnTo>
                    <a:pt x="1552900" y="638527"/>
                  </a:lnTo>
                  <a:lnTo>
                    <a:pt x="1566890" y="638527"/>
                  </a:lnTo>
                  <a:lnTo>
                    <a:pt x="1580880" y="638527"/>
                  </a:lnTo>
                  <a:lnTo>
                    <a:pt x="1594870" y="638527"/>
                  </a:lnTo>
                  <a:lnTo>
                    <a:pt x="1608860" y="638527"/>
                  </a:lnTo>
                  <a:lnTo>
                    <a:pt x="1622850" y="638527"/>
                  </a:lnTo>
                  <a:lnTo>
                    <a:pt x="1636840" y="638527"/>
                  </a:lnTo>
                  <a:lnTo>
                    <a:pt x="1650830" y="638527"/>
                  </a:lnTo>
                  <a:lnTo>
                    <a:pt x="1664821" y="638527"/>
                  </a:lnTo>
                  <a:lnTo>
                    <a:pt x="1678811" y="638527"/>
                  </a:lnTo>
                  <a:lnTo>
                    <a:pt x="1692801" y="638527"/>
                  </a:lnTo>
                  <a:lnTo>
                    <a:pt x="1706791" y="638527"/>
                  </a:lnTo>
                  <a:lnTo>
                    <a:pt x="1720781" y="638527"/>
                  </a:lnTo>
                  <a:lnTo>
                    <a:pt x="1734771" y="638527"/>
                  </a:lnTo>
                  <a:lnTo>
                    <a:pt x="1748761" y="638527"/>
                  </a:lnTo>
                  <a:lnTo>
                    <a:pt x="1762751" y="638527"/>
                  </a:lnTo>
                  <a:lnTo>
                    <a:pt x="1776741" y="638527"/>
                  </a:lnTo>
                  <a:lnTo>
                    <a:pt x="1790731" y="638527"/>
                  </a:lnTo>
                  <a:lnTo>
                    <a:pt x="1804722" y="638527"/>
                  </a:lnTo>
                  <a:lnTo>
                    <a:pt x="1818712" y="638527"/>
                  </a:lnTo>
                  <a:lnTo>
                    <a:pt x="1832702" y="638527"/>
                  </a:lnTo>
                  <a:lnTo>
                    <a:pt x="1846692" y="638527"/>
                  </a:lnTo>
                  <a:lnTo>
                    <a:pt x="1860682" y="638527"/>
                  </a:lnTo>
                  <a:lnTo>
                    <a:pt x="1874672" y="638527"/>
                  </a:lnTo>
                  <a:lnTo>
                    <a:pt x="1888662" y="638527"/>
                  </a:lnTo>
                  <a:lnTo>
                    <a:pt x="1902652" y="638527"/>
                  </a:lnTo>
                  <a:lnTo>
                    <a:pt x="1916642" y="638527"/>
                  </a:lnTo>
                  <a:lnTo>
                    <a:pt x="1930632" y="638527"/>
                  </a:lnTo>
                  <a:lnTo>
                    <a:pt x="1944622" y="638527"/>
                  </a:lnTo>
                  <a:lnTo>
                    <a:pt x="1958613" y="638527"/>
                  </a:lnTo>
                  <a:lnTo>
                    <a:pt x="1972603" y="638527"/>
                  </a:lnTo>
                  <a:lnTo>
                    <a:pt x="1986593" y="638527"/>
                  </a:lnTo>
                  <a:lnTo>
                    <a:pt x="2000583" y="638527"/>
                  </a:lnTo>
                  <a:lnTo>
                    <a:pt x="2014573" y="638527"/>
                  </a:lnTo>
                  <a:lnTo>
                    <a:pt x="2028563" y="638527"/>
                  </a:lnTo>
                  <a:lnTo>
                    <a:pt x="2042553" y="638527"/>
                  </a:lnTo>
                  <a:lnTo>
                    <a:pt x="2056543" y="638527"/>
                  </a:lnTo>
                  <a:lnTo>
                    <a:pt x="2070533" y="638527"/>
                  </a:lnTo>
                  <a:lnTo>
                    <a:pt x="2084523" y="638527"/>
                  </a:lnTo>
                  <a:lnTo>
                    <a:pt x="2098513" y="638527"/>
                  </a:lnTo>
                  <a:lnTo>
                    <a:pt x="2112504" y="638527"/>
                  </a:lnTo>
                  <a:lnTo>
                    <a:pt x="2126494" y="638527"/>
                  </a:lnTo>
                  <a:lnTo>
                    <a:pt x="2140484" y="638527"/>
                  </a:lnTo>
                  <a:lnTo>
                    <a:pt x="2154474" y="638527"/>
                  </a:lnTo>
                  <a:lnTo>
                    <a:pt x="2168464" y="638527"/>
                  </a:lnTo>
                  <a:lnTo>
                    <a:pt x="2182454" y="638527"/>
                  </a:lnTo>
                  <a:lnTo>
                    <a:pt x="2196444" y="638527"/>
                  </a:lnTo>
                  <a:lnTo>
                    <a:pt x="2210434" y="638527"/>
                  </a:lnTo>
                  <a:lnTo>
                    <a:pt x="2224424" y="638527"/>
                  </a:lnTo>
                  <a:lnTo>
                    <a:pt x="2238414" y="638527"/>
                  </a:lnTo>
                  <a:lnTo>
                    <a:pt x="2252404" y="638527"/>
                  </a:lnTo>
                  <a:lnTo>
                    <a:pt x="2266395" y="638527"/>
                  </a:lnTo>
                  <a:lnTo>
                    <a:pt x="2280385" y="638527"/>
                  </a:lnTo>
                  <a:lnTo>
                    <a:pt x="2294375" y="638527"/>
                  </a:lnTo>
                  <a:lnTo>
                    <a:pt x="2308365" y="638527"/>
                  </a:lnTo>
                  <a:lnTo>
                    <a:pt x="2322355" y="638527"/>
                  </a:lnTo>
                  <a:lnTo>
                    <a:pt x="2336345" y="638527"/>
                  </a:lnTo>
                  <a:lnTo>
                    <a:pt x="2350335" y="638527"/>
                  </a:lnTo>
                  <a:lnTo>
                    <a:pt x="2364325" y="638527"/>
                  </a:lnTo>
                  <a:lnTo>
                    <a:pt x="2378315" y="638527"/>
                  </a:lnTo>
                  <a:lnTo>
                    <a:pt x="2392305" y="638527"/>
                  </a:lnTo>
                  <a:lnTo>
                    <a:pt x="2406296" y="638527"/>
                  </a:lnTo>
                  <a:lnTo>
                    <a:pt x="2420286" y="638527"/>
                  </a:lnTo>
                  <a:lnTo>
                    <a:pt x="2434276" y="638527"/>
                  </a:lnTo>
                  <a:lnTo>
                    <a:pt x="2448266" y="638527"/>
                  </a:lnTo>
                  <a:lnTo>
                    <a:pt x="2462256" y="638527"/>
                  </a:lnTo>
                  <a:lnTo>
                    <a:pt x="2476246" y="638527"/>
                  </a:lnTo>
                  <a:lnTo>
                    <a:pt x="2490236" y="638527"/>
                  </a:lnTo>
                  <a:lnTo>
                    <a:pt x="2504226" y="638527"/>
                  </a:lnTo>
                  <a:lnTo>
                    <a:pt x="2518216" y="638527"/>
                  </a:lnTo>
                  <a:lnTo>
                    <a:pt x="2532206" y="638527"/>
                  </a:lnTo>
                  <a:lnTo>
                    <a:pt x="2546196" y="638527"/>
                  </a:lnTo>
                  <a:lnTo>
                    <a:pt x="2560187" y="638527"/>
                  </a:lnTo>
                  <a:lnTo>
                    <a:pt x="2574177" y="638527"/>
                  </a:lnTo>
                  <a:lnTo>
                    <a:pt x="2588167" y="638527"/>
                  </a:lnTo>
                  <a:lnTo>
                    <a:pt x="2602157" y="638527"/>
                  </a:lnTo>
                  <a:lnTo>
                    <a:pt x="2616147" y="638527"/>
                  </a:lnTo>
                  <a:lnTo>
                    <a:pt x="2630137" y="638527"/>
                  </a:lnTo>
                  <a:lnTo>
                    <a:pt x="2644127" y="638527"/>
                  </a:lnTo>
                  <a:lnTo>
                    <a:pt x="2658117" y="638527"/>
                  </a:lnTo>
                  <a:lnTo>
                    <a:pt x="2672107" y="638527"/>
                  </a:lnTo>
                  <a:lnTo>
                    <a:pt x="2686097" y="638527"/>
                  </a:lnTo>
                  <a:lnTo>
                    <a:pt x="2700087" y="638527"/>
                  </a:lnTo>
                  <a:lnTo>
                    <a:pt x="2714078" y="638527"/>
                  </a:lnTo>
                  <a:lnTo>
                    <a:pt x="2728068" y="638527"/>
                  </a:lnTo>
                  <a:lnTo>
                    <a:pt x="2742058" y="638527"/>
                  </a:lnTo>
                  <a:lnTo>
                    <a:pt x="2756048" y="638527"/>
                  </a:lnTo>
                  <a:lnTo>
                    <a:pt x="2770038" y="638527"/>
                  </a:lnTo>
                  <a:lnTo>
                    <a:pt x="2770038" y="638312"/>
                  </a:lnTo>
                  <a:lnTo>
                    <a:pt x="2784028" y="638275"/>
                  </a:lnTo>
                  <a:lnTo>
                    <a:pt x="2798018" y="638231"/>
                  </a:lnTo>
                  <a:lnTo>
                    <a:pt x="2812008" y="638179"/>
                  </a:lnTo>
                  <a:lnTo>
                    <a:pt x="2825998" y="638118"/>
                  </a:lnTo>
                  <a:lnTo>
                    <a:pt x="2839988" y="638046"/>
                  </a:lnTo>
                  <a:lnTo>
                    <a:pt x="2853978" y="637962"/>
                  </a:lnTo>
                  <a:lnTo>
                    <a:pt x="2867969" y="637863"/>
                  </a:lnTo>
                  <a:lnTo>
                    <a:pt x="2881959" y="637747"/>
                  </a:lnTo>
                  <a:lnTo>
                    <a:pt x="2895949" y="637610"/>
                  </a:lnTo>
                  <a:lnTo>
                    <a:pt x="2909939" y="637450"/>
                  </a:lnTo>
                  <a:lnTo>
                    <a:pt x="2923929" y="637261"/>
                  </a:lnTo>
                  <a:lnTo>
                    <a:pt x="2937919" y="637040"/>
                  </a:lnTo>
                  <a:lnTo>
                    <a:pt x="2951909" y="636780"/>
                  </a:lnTo>
                  <a:lnTo>
                    <a:pt x="2965899" y="636474"/>
                  </a:lnTo>
                  <a:lnTo>
                    <a:pt x="2979889" y="636116"/>
                  </a:lnTo>
                  <a:lnTo>
                    <a:pt x="2993879" y="635695"/>
                  </a:lnTo>
                  <a:lnTo>
                    <a:pt x="3007870" y="635201"/>
                  </a:lnTo>
                  <a:lnTo>
                    <a:pt x="3021860" y="634621"/>
                  </a:lnTo>
                  <a:lnTo>
                    <a:pt x="3035850" y="633941"/>
                  </a:lnTo>
                  <a:lnTo>
                    <a:pt x="3049840" y="633143"/>
                  </a:lnTo>
                  <a:lnTo>
                    <a:pt x="3063830" y="632208"/>
                  </a:lnTo>
                  <a:lnTo>
                    <a:pt x="3077820" y="631113"/>
                  </a:lnTo>
                  <a:lnTo>
                    <a:pt x="3091810" y="629830"/>
                  </a:lnTo>
                  <a:lnTo>
                    <a:pt x="3105800" y="628329"/>
                  </a:lnTo>
                  <a:lnTo>
                    <a:pt x="3119790" y="626573"/>
                  </a:lnTo>
                  <a:lnTo>
                    <a:pt x="3133780" y="624523"/>
                  </a:lnTo>
                  <a:lnTo>
                    <a:pt x="3147770" y="622129"/>
                  </a:lnTo>
                  <a:lnTo>
                    <a:pt x="3161761" y="619339"/>
                  </a:lnTo>
                  <a:lnTo>
                    <a:pt x="3175751" y="616092"/>
                  </a:lnTo>
                  <a:lnTo>
                    <a:pt x="3189741" y="612318"/>
                  </a:lnTo>
                  <a:lnTo>
                    <a:pt x="3203731" y="607941"/>
                  </a:lnTo>
                  <a:lnTo>
                    <a:pt x="3217721" y="602875"/>
                  </a:lnTo>
                  <a:lnTo>
                    <a:pt x="3231711" y="597028"/>
                  </a:lnTo>
                  <a:lnTo>
                    <a:pt x="3245701" y="590299"/>
                  </a:lnTo>
                  <a:lnTo>
                    <a:pt x="3259691" y="582580"/>
                  </a:lnTo>
                  <a:lnTo>
                    <a:pt x="3273681" y="573761"/>
                  </a:lnTo>
                  <a:lnTo>
                    <a:pt x="3287671" y="563731"/>
                  </a:lnTo>
                  <a:lnTo>
                    <a:pt x="3301661" y="552381"/>
                  </a:lnTo>
                  <a:lnTo>
                    <a:pt x="3315652" y="539610"/>
                  </a:lnTo>
                  <a:lnTo>
                    <a:pt x="3329642" y="525334"/>
                  </a:lnTo>
                  <a:lnTo>
                    <a:pt x="3343632" y="509490"/>
                  </a:lnTo>
                  <a:lnTo>
                    <a:pt x="3357622" y="492047"/>
                  </a:lnTo>
                  <a:lnTo>
                    <a:pt x="3371612" y="473011"/>
                  </a:lnTo>
                  <a:lnTo>
                    <a:pt x="3385602" y="452436"/>
                  </a:lnTo>
                  <a:lnTo>
                    <a:pt x="3399592" y="430429"/>
                  </a:lnTo>
                  <a:lnTo>
                    <a:pt x="3413582" y="407149"/>
                  </a:lnTo>
                  <a:lnTo>
                    <a:pt x="3427572" y="382812"/>
                  </a:lnTo>
                  <a:lnTo>
                    <a:pt x="3441562" y="357679"/>
                  </a:lnTo>
                  <a:lnTo>
                    <a:pt x="3455552" y="332053"/>
                  </a:lnTo>
                  <a:lnTo>
                    <a:pt x="3469543" y="306259"/>
                  </a:lnTo>
                  <a:lnTo>
                    <a:pt x="3483533" y="280633"/>
                  </a:lnTo>
                  <a:lnTo>
                    <a:pt x="3497523" y="255500"/>
                  </a:lnTo>
                  <a:lnTo>
                    <a:pt x="3511513" y="231163"/>
                  </a:lnTo>
                  <a:lnTo>
                    <a:pt x="3525503" y="207883"/>
                  </a:lnTo>
                  <a:lnTo>
                    <a:pt x="3539493" y="185876"/>
                  </a:lnTo>
                  <a:lnTo>
                    <a:pt x="3553483" y="165301"/>
                  </a:lnTo>
                  <a:lnTo>
                    <a:pt x="3567473" y="146265"/>
                  </a:lnTo>
                  <a:lnTo>
                    <a:pt x="3581463" y="128822"/>
                  </a:lnTo>
                  <a:lnTo>
                    <a:pt x="3595453" y="112978"/>
                  </a:lnTo>
                  <a:lnTo>
                    <a:pt x="3609444" y="98702"/>
                  </a:lnTo>
                  <a:lnTo>
                    <a:pt x="3623434" y="85931"/>
                  </a:lnTo>
                  <a:lnTo>
                    <a:pt x="3637424" y="74581"/>
                  </a:lnTo>
                  <a:lnTo>
                    <a:pt x="3651414" y="64551"/>
                  </a:lnTo>
                  <a:lnTo>
                    <a:pt x="3665404" y="55732"/>
                  </a:lnTo>
                  <a:lnTo>
                    <a:pt x="3679394" y="48013"/>
                  </a:lnTo>
                  <a:lnTo>
                    <a:pt x="3693384" y="41284"/>
                  </a:lnTo>
                  <a:lnTo>
                    <a:pt x="3707374" y="35437"/>
                  </a:lnTo>
                  <a:lnTo>
                    <a:pt x="3721364" y="30371"/>
                  </a:lnTo>
                  <a:lnTo>
                    <a:pt x="3735354" y="25994"/>
                  </a:lnTo>
                  <a:lnTo>
                    <a:pt x="3749344" y="22220"/>
                  </a:lnTo>
                  <a:lnTo>
                    <a:pt x="3763335" y="18973"/>
                  </a:lnTo>
                  <a:lnTo>
                    <a:pt x="3777325" y="16183"/>
                  </a:lnTo>
                  <a:lnTo>
                    <a:pt x="3791315" y="13789"/>
                  </a:lnTo>
                  <a:lnTo>
                    <a:pt x="3805305" y="11739"/>
                  </a:lnTo>
                  <a:lnTo>
                    <a:pt x="3819295" y="9983"/>
                  </a:lnTo>
                  <a:lnTo>
                    <a:pt x="3833285" y="8482"/>
                  </a:lnTo>
                  <a:lnTo>
                    <a:pt x="3847275" y="7199"/>
                  </a:lnTo>
                  <a:lnTo>
                    <a:pt x="3861265" y="6104"/>
                  </a:lnTo>
                  <a:lnTo>
                    <a:pt x="3875255" y="5169"/>
                  </a:lnTo>
                  <a:lnTo>
                    <a:pt x="3889245" y="4371"/>
                  </a:lnTo>
                  <a:lnTo>
                    <a:pt x="3903235" y="3691"/>
                  </a:lnTo>
                  <a:lnTo>
                    <a:pt x="3917226" y="3111"/>
                  </a:lnTo>
                  <a:lnTo>
                    <a:pt x="3931216" y="2617"/>
                  </a:lnTo>
                  <a:lnTo>
                    <a:pt x="3945206" y="2196"/>
                  </a:lnTo>
                  <a:lnTo>
                    <a:pt x="3959196" y="1837"/>
                  </a:lnTo>
                  <a:lnTo>
                    <a:pt x="3973186" y="1532"/>
                  </a:lnTo>
                  <a:lnTo>
                    <a:pt x="3987176" y="1272"/>
                  </a:lnTo>
                  <a:lnTo>
                    <a:pt x="4001166" y="1051"/>
                  </a:lnTo>
                  <a:lnTo>
                    <a:pt x="4015156" y="862"/>
                  </a:lnTo>
                  <a:lnTo>
                    <a:pt x="4029146" y="702"/>
                  </a:lnTo>
                  <a:lnTo>
                    <a:pt x="4043136" y="565"/>
                  </a:lnTo>
                  <a:lnTo>
                    <a:pt x="4057126" y="449"/>
                  </a:lnTo>
                  <a:lnTo>
                    <a:pt x="4071117" y="350"/>
                  </a:lnTo>
                  <a:lnTo>
                    <a:pt x="4085107" y="266"/>
                  </a:lnTo>
                  <a:lnTo>
                    <a:pt x="4099097" y="194"/>
                  </a:lnTo>
                  <a:lnTo>
                    <a:pt x="4113087" y="133"/>
                  </a:lnTo>
                  <a:lnTo>
                    <a:pt x="4127077" y="81"/>
                  </a:lnTo>
                  <a:lnTo>
                    <a:pt x="4141067" y="37"/>
                  </a:lnTo>
                  <a:lnTo>
                    <a:pt x="4155057" y="0"/>
                  </a:lnTo>
                </a:path>
              </a:pathLst>
            </a:custGeom>
            <a:ln w="40651" cap="flat">
              <a:solidFill>
                <a:srgbClr val="D3D3D3">
                  <a:alpha val="100000"/>
                </a:srgbClr>
              </a:solidFill>
              <a:prstDash val="solid"/>
              <a:round/>
            </a:ln>
          </p:spPr>
          <p:txBody>
            <a:bodyPr/>
            <a:lstStyle/>
            <a:p/>
          </p:txBody>
        </p:sp>
        <p:sp>
          <p:nvSpPr>
            <p:cNvPr id="43" name="pl43"/>
            <p:cNvSpPr/>
            <p:nvPr/>
          </p:nvSpPr>
          <p:spPr>
            <a:xfrm>
              <a:off x="2737948" y="3673376"/>
              <a:ext cx="4155057" cy="1276768"/>
            </a:xfrm>
            <a:custGeom>
              <a:avLst/>
              <a:pathLst>
                <a:path w="4155057" h="1276768">
                  <a:moveTo>
                    <a:pt x="0" y="0"/>
                  </a:moveTo>
                  <a:lnTo>
                    <a:pt x="13990" y="75"/>
                  </a:lnTo>
                  <a:lnTo>
                    <a:pt x="27980" y="163"/>
                  </a:lnTo>
                  <a:lnTo>
                    <a:pt x="41970" y="267"/>
                  </a:lnTo>
                  <a:lnTo>
                    <a:pt x="55960" y="389"/>
                  </a:lnTo>
                  <a:lnTo>
                    <a:pt x="69950" y="532"/>
                  </a:lnTo>
                  <a:lnTo>
                    <a:pt x="83940" y="700"/>
                  </a:lnTo>
                  <a:lnTo>
                    <a:pt x="97930" y="898"/>
                  </a:lnTo>
                  <a:lnTo>
                    <a:pt x="111920" y="1131"/>
                  </a:lnTo>
                  <a:lnTo>
                    <a:pt x="125910" y="1404"/>
                  </a:lnTo>
                  <a:lnTo>
                    <a:pt x="139900" y="1725"/>
                  </a:lnTo>
                  <a:lnTo>
                    <a:pt x="153891" y="2102"/>
                  </a:lnTo>
                  <a:lnTo>
                    <a:pt x="167881" y="2545"/>
                  </a:lnTo>
                  <a:lnTo>
                    <a:pt x="181871" y="3065"/>
                  </a:lnTo>
                  <a:lnTo>
                    <a:pt x="195861" y="3675"/>
                  </a:lnTo>
                  <a:lnTo>
                    <a:pt x="209851" y="4393"/>
                  </a:lnTo>
                  <a:lnTo>
                    <a:pt x="223841" y="5235"/>
                  </a:lnTo>
                  <a:lnTo>
                    <a:pt x="237831" y="6223"/>
                  </a:lnTo>
                  <a:lnTo>
                    <a:pt x="251821" y="7383"/>
                  </a:lnTo>
                  <a:lnTo>
                    <a:pt x="265811" y="8743"/>
                  </a:lnTo>
                  <a:lnTo>
                    <a:pt x="279801" y="10338"/>
                  </a:lnTo>
                  <a:lnTo>
                    <a:pt x="293791" y="12208"/>
                  </a:lnTo>
                  <a:lnTo>
                    <a:pt x="307782" y="14399"/>
                  </a:lnTo>
                  <a:lnTo>
                    <a:pt x="321772" y="16965"/>
                  </a:lnTo>
                  <a:lnTo>
                    <a:pt x="335762" y="19967"/>
                  </a:lnTo>
                  <a:lnTo>
                    <a:pt x="349752" y="23478"/>
                  </a:lnTo>
                  <a:lnTo>
                    <a:pt x="363742" y="27579"/>
                  </a:lnTo>
                  <a:lnTo>
                    <a:pt x="377732" y="32366"/>
                  </a:lnTo>
                  <a:lnTo>
                    <a:pt x="391722" y="37946"/>
                  </a:lnTo>
                  <a:lnTo>
                    <a:pt x="405712" y="44441"/>
                  </a:lnTo>
                  <a:lnTo>
                    <a:pt x="419702" y="51988"/>
                  </a:lnTo>
                  <a:lnTo>
                    <a:pt x="433692" y="60742"/>
                  </a:lnTo>
                  <a:lnTo>
                    <a:pt x="447682" y="70874"/>
                  </a:lnTo>
                  <a:lnTo>
                    <a:pt x="461673" y="82568"/>
                  </a:lnTo>
                  <a:lnTo>
                    <a:pt x="475663" y="96027"/>
                  </a:lnTo>
                  <a:lnTo>
                    <a:pt x="489653" y="111465"/>
                  </a:lnTo>
                  <a:lnTo>
                    <a:pt x="503643" y="129102"/>
                  </a:lnTo>
                  <a:lnTo>
                    <a:pt x="517633" y="149162"/>
                  </a:lnTo>
                  <a:lnTo>
                    <a:pt x="531623" y="171863"/>
                  </a:lnTo>
                  <a:lnTo>
                    <a:pt x="545613" y="197404"/>
                  </a:lnTo>
                  <a:lnTo>
                    <a:pt x="559603" y="225956"/>
                  </a:lnTo>
                  <a:lnTo>
                    <a:pt x="573593" y="257644"/>
                  </a:lnTo>
                  <a:lnTo>
                    <a:pt x="587583" y="292531"/>
                  </a:lnTo>
                  <a:lnTo>
                    <a:pt x="601574" y="330603"/>
                  </a:lnTo>
                  <a:lnTo>
                    <a:pt x="615564" y="371752"/>
                  </a:lnTo>
                  <a:lnTo>
                    <a:pt x="629554" y="415767"/>
                  </a:lnTo>
                  <a:lnTo>
                    <a:pt x="643544" y="462326"/>
                  </a:lnTo>
                  <a:lnTo>
                    <a:pt x="657534" y="511001"/>
                  </a:lnTo>
                  <a:lnTo>
                    <a:pt x="671524" y="561266"/>
                  </a:lnTo>
                  <a:lnTo>
                    <a:pt x="685514" y="612519"/>
                  </a:lnTo>
                  <a:lnTo>
                    <a:pt x="699504" y="664106"/>
                  </a:lnTo>
                  <a:lnTo>
                    <a:pt x="713494" y="715359"/>
                  </a:lnTo>
                  <a:lnTo>
                    <a:pt x="727484" y="765624"/>
                  </a:lnTo>
                  <a:lnTo>
                    <a:pt x="741474" y="814299"/>
                  </a:lnTo>
                  <a:lnTo>
                    <a:pt x="755465" y="860858"/>
                  </a:lnTo>
                  <a:lnTo>
                    <a:pt x="769455" y="904873"/>
                  </a:lnTo>
                  <a:lnTo>
                    <a:pt x="783445" y="946022"/>
                  </a:lnTo>
                  <a:lnTo>
                    <a:pt x="797435" y="984094"/>
                  </a:lnTo>
                  <a:lnTo>
                    <a:pt x="811425" y="1018981"/>
                  </a:lnTo>
                  <a:lnTo>
                    <a:pt x="825415" y="1050669"/>
                  </a:lnTo>
                  <a:lnTo>
                    <a:pt x="839405" y="1079221"/>
                  </a:lnTo>
                  <a:lnTo>
                    <a:pt x="853395" y="1104762"/>
                  </a:lnTo>
                  <a:lnTo>
                    <a:pt x="867385" y="1127463"/>
                  </a:lnTo>
                  <a:lnTo>
                    <a:pt x="881375" y="1147523"/>
                  </a:lnTo>
                  <a:lnTo>
                    <a:pt x="895365" y="1165160"/>
                  </a:lnTo>
                  <a:lnTo>
                    <a:pt x="909356" y="1180598"/>
                  </a:lnTo>
                  <a:lnTo>
                    <a:pt x="923346" y="1194057"/>
                  </a:lnTo>
                  <a:lnTo>
                    <a:pt x="937336" y="1205751"/>
                  </a:lnTo>
                  <a:lnTo>
                    <a:pt x="951326" y="1215882"/>
                  </a:lnTo>
                  <a:lnTo>
                    <a:pt x="965316" y="1224637"/>
                  </a:lnTo>
                  <a:lnTo>
                    <a:pt x="979306" y="1232184"/>
                  </a:lnTo>
                  <a:lnTo>
                    <a:pt x="993296" y="1238679"/>
                  </a:lnTo>
                  <a:lnTo>
                    <a:pt x="1007286" y="1244259"/>
                  </a:lnTo>
                  <a:lnTo>
                    <a:pt x="1021276" y="1249046"/>
                  </a:lnTo>
                  <a:lnTo>
                    <a:pt x="1035266" y="1253147"/>
                  </a:lnTo>
                  <a:lnTo>
                    <a:pt x="1049256" y="1256658"/>
                  </a:lnTo>
                  <a:lnTo>
                    <a:pt x="1063247" y="1259660"/>
                  </a:lnTo>
                  <a:lnTo>
                    <a:pt x="1077237" y="1262226"/>
                  </a:lnTo>
                  <a:lnTo>
                    <a:pt x="1091227" y="1264417"/>
                  </a:lnTo>
                  <a:lnTo>
                    <a:pt x="1105217" y="1266287"/>
                  </a:lnTo>
                  <a:lnTo>
                    <a:pt x="1119207" y="1267882"/>
                  </a:lnTo>
                  <a:lnTo>
                    <a:pt x="1133197" y="1269242"/>
                  </a:lnTo>
                  <a:lnTo>
                    <a:pt x="1147187" y="1270402"/>
                  </a:lnTo>
                  <a:lnTo>
                    <a:pt x="1161177" y="1271390"/>
                  </a:lnTo>
                  <a:lnTo>
                    <a:pt x="1175167" y="1272232"/>
                  </a:lnTo>
                  <a:lnTo>
                    <a:pt x="1189157" y="1272949"/>
                  </a:lnTo>
                  <a:lnTo>
                    <a:pt x="1203148" y="1273560"/>
                  </a:lnTo>
                  <a:lnTo>
                    <a:pt x="1217138" y="1274080"/>
                  </a:lnTo>
                  <a:lnTo>
                    <a:pt x="1231128" y="1274523"/>
                  </a:lnTo>
                  <a:lnTo>
                    <a:pt x="1245118" y="1274900"/>
                  </a:lnTo>
                  <a:lnTo>
                    <a:pt x="1259108" y="1275221"/>
                  </a:lnTo>
                  <a:lnTo>
                    <a:pt x="1273098" y="1275494"/>
                  </a:lnTo>
                  <a:lnTo>
                    <a:pt x="1287088" y="1275727"/>
                  </a:lnTo>
                  <a:lnTo>
                    <a:pt x="1301078" y="1275925"/>
                  </a:lnTo>
                  <a:lnTo>
                    <a:pt x="1315068" y="1276093"/>
                  </a:lnTo>
                  <a:lnTo>
                    <a:pt x="1329058" y="1276236"/>
                  </a:lnTo>
                  <a:lnTo>
                    <a:pt x="1343048" y="1276358"/>
                  </a:lnTo>
                  <a:lnTo>
                    <a:pt x="1357039" y="1276462"/>
                  </a:lnTo>
                  <a:lnTo>
                    <a:pt x="1371029" y="1276550"/>
                  </a:lnTo>
                  <a:lnTo>
                    <a:pt x="1385019" y="1276625"/>
                  </a:lnTo>
                  <a:lnTo>
                    <a:pt x="1385019" y="1276768"/>
                  </a:lnTo>
                  <a:lnTo>
                    <a:pt x="1399009" y="1276718"/>
                  </a:lnTo>
                  <a:lnTo>
                    <a:pt x="1412999" y="1276659"/>
                  </a:lnTo>
                  <a:lnTo>
                    <a:pt x="1426989" y="1276590"/>
                  </a:lnTo>
                  <a:lnTo>
                    <a:pt x="1440979" y="1276509"/>
                  </a:lnTo>
                  <a:lnTo>
                    <a:pt x="1454969" y="1276413"/>
                  </a:lnTo>
                  <a:lnTo>
                    <a:pt x="1468959" y="1276301"/>
                  </a:lnTo>
                  <a:lnTo>
                    <a:pt x="1482949" y="1276169"/>
                  </a:lnTo>
                  <a:lnTo>
                    <a:pt x="1496939" y="1276014"/>
                  </a:lnTo>
                  <a:lnTo>
                    <a:pt x="1510930" y="1275832"/>
                  </a:lnTo>
                  <a:lnTo>
                    <a:pt x="1524920" y="1275618"/>
                  </a:lnTo>
                  <a:lnTo>
                    <a:pt x="1538910" y="1275367"/>
                  </a:lnTo>
                  <a:lnTo>
                    <a:pt x="1552900" y="1275072"/>
                  </a:lnTo>
                  <a:lnTo>
                    <a:pt x="1566890" y="1274725"/>
                  </a:lnTo>
                  <a:lnTo>
                    <a:pt x="1580880" y="1274318"/>
                  </a:lnTo>
                  <a:lnTo>
                    <a:pt x="1594870" y="1273839"/>
                  </a:lnTo>
                  <a:lnTo>
                    <a:pt x="1608860" y="1273278"/>
                  </a:lnTo>
                  <a:lnTo>
                    <a:pt x="1622850" y="1272619"/>
                  </a:lnTo>
                  <a:lnTo>
                    <a:pt x="1636840" y="1271846"/>
                  </a:lnTo>
                  <a:lnTo>
                    <a:pt x="1650830" y="1270939"/>
                  </a:lnTo>
                  <a:lnTo>
                    <a:pt x="1664821" y="1269876"/>
                  </a:lnTo>
                  <a:lnTo>
                    <a:pt x="1678811" y="1268629"/>
                  </a:lnTo>
                  <a:lnTo>
                    <a:pt x="1692801" y="1267168"/>
                  </a:lnTo>
                  <a:lnTo>
                    <a:pt x="1706791" y="1265458"/>
                  </a:lnTo>
                  <a:lnTo>
                    <a:pt x="1720781" y="1263457"/>
                  </a:lnTo>
                  <a:lnTo>
                    <a:pt x="1734771" y="1261116"/>
                  </a:lnTo>
                  <a:lnTo>
                    <a:pt x="1748761" y="1258382"/>
                  </a:lnTo>
                  <a:lnTo>
                    <a:pt x="1762751" y="1255191"/>
                  </a:lnTo>
                  <a:lnTo>
                    <a:pt x="1776741" y="1251471"/>
                  </a:lnTo>
                  <a:lnTo>
                    <a:pt x="1790731" y="1247141"/>
                  </a:lnTo>
                  <a:lnTo>
                    <a:pt x="1804722" y="1242109"/>
                  </a:lnTo>
                  <a:lnTo>
                    <a:pt x="1818712" y="1236273"/>
                  </a:lnTo>
                  <a:lnTo>
                    <a:pt x="1832702" y="1229519"/>
                  </a:lnTo>
                  <a:lnTo>
                    <a:pt x="1846692" y="1221723"/>
                  </a:lnTo>
                  <a:lnTo>
                    <a:pt x="1860682" y="1212750"/>
                  </a:lnTo>
                  <a:lnTo>
                    <a:pt x="1874672" y="1202458"/>
                  </a:lnTo>
                  <a:lnTo>
                    <a:pt x="1888662" y="1190700"/>
                  </a:lnTo>
                  <a:lnTo>
                    <a:pt x="1902652" y="1177327"/>
                  </a:lnTo>
                  <a:lnTo>
                    <a:pt x="1916642" y="1162193"/>
                  </a:lnTo>
                  <a:lnTo>
                    <a:pt x="1930632" y="1145165"/>
                  </a:lnTo>
                  <a:lnTo>
                    <a:pt x="1944622" y="1126131"/>
                  </a:lnTo>
                  <a:lnTo>
                    <a:pt x="1958613" y="1105005"/>
                  </a:lnTo>
                  <a:lnTo>
                    <a:pt x="1972603" y="1081747"/>
                  </a:lnTo>
                  <a:lnTo>
                    <a:pt x="1986593" y="1056366"/>
                  </a:lnTo>
                  <a:lnTo>
                    <a:pt x="2000583" y="1028933"/>
                  </a:lnTo>
                  <a:lnTo>
                    <a:pt x="2014573" y="999590"/>
                  </a:lnTo>
                  <a:lnTo>
                    <a:pt x="2028563" y="968551"/>
                  </a:lnTo>
                  <a:lnTo>
                    <a:pt x="2042553" y="936101"/>
                  </a:lnTo>
                  <a:lnTo>
                    <a:pt x="2056543" y="902590"/>
                  </a:lnTo>
                  <a:lnTo>
                    <a:pt x="2070533" y="868422"/>
                  </a:lnTo>
                  <a:lnTo>
                    <a:pt x="2084523" y="834030"/>
                  </a:lnTo>
                  <a:lnTo>
                    <a:pt x="2098513" y="799862"/>
                  </a:lnTo>
                  <a:lnTo>
                    <a:pt x="2112504" y="766352"/>
                  </a:lnTo>
                  <a:lnTo>
                    <a:pt x="2126494" y="733902"/>
                  </a:lnTo>
                  <a:lnTo>
                    <a:pt x="2140484" y="702862"/>
                  </a:lnTo>
                  <a:lnTo>
                    <a:pt x="2154474" y="673519"/>
                  </a:lnTo>
                  <a:lnTo>
                    <a:pt x="2168464" y="646086"/>
                  </a:lnTo>
                  <a:lnTo>
                    <a:pt x="2182454" y="620705"/>
                  </a:lnTo>
                  <a:lnTo>
                    <a:pt x="2196444" y="597447"/>
                  </a:lnTo>
                  <a:lnTo>
                    <a:pt x="2210434" y="576322"/>
                  </a:lnTo>
                  <a:lnTo>
                    <a:pt x="2224424" y="557287"/>
                  </a:lnTo>
                  <a:lnTo>
                    <a:pt x="2238414" y="540260"/>
                  </a:lnTo>
                  <a:lnTo>
                    <a:pt x="2252404" y="525126"/>
                  </a:lnTo>
                  <a:lnTo>
                    <a:pt x="2266395" y="511752"/>
                  </a:lnTo>
                  <a:lnTo>
                    <a:pt x="2280385" y="499994"/>
                  </a:lnTo>
                  <a:lnTo>
                    <a:pt x="2294375" y="489703"/>
                  </a:lnTo>
                  <a:lnTo>
                    <a:pt x="2308365" y="480730"/>
                  </a:lnTo>
                  <a:lnTo>
                    <a:pt x="2322355" y="472934"/>
                  </a:lnTo>
                  <a:lnTo>
                    <a:pt x="2336345" y="466180"/>
                  </a:lnTo>
                  <a:lnTo>
                    <a:pt x="2350335" y="460343"/>
                  </a:lnTo>
                  <a:lnTo>
                    <a:pt x="2364325" y="455312"/>
                  </a:lnTo>
                  <a:lnTo>
                    <a:pt x="2378315" y="450982"/>
                  </a:lnTo>
                  <a:lnTo>
                    <a:pt x="2392305" y="447262"/>
                  </a:lnTo>
                  <a:lnTo>
                    <a:pt x="2406296" y="444071"/>
                  </a:lnTo>
                  <a:lnTo>
                    <a:pt x="2420286" y="441336"/>
                  </a:lnTo>
                  <a:lnTo>
                    <a:pt x="2434276" y="438996"/>
                  </a:lnTo>
                  <a:lnTo>
                    <a:pt x="2448266" y="436994"/>
                  </a:lnTo>
                  <a:lnTo>
                    <a:pt x="2462256" y="435284"/>
                  </a:lnTo>
                  <a:lnTo>
                    <a:pt x="2476246" y="433823"/>
                  </a:lnTo>
                  <a:lnTo>
                    <a:pt x="2490236" y="432577"/>
                  </a:lnTo>
                  <a:lnTo>
                    <a:pt x="2504226" y="431513"/>
                  </a:lnTo>
                  <a:lnTo>
                    <a:pt x="2518216" y="430606"/>
                  </a:lnTo>
                  <a:lnTo>
                    <a:pt x="2532206" y="429833"/>
                  </a:lnTo>
                  <a:lnTo>
                    <a:pt x="2546196" y="429174"/>
                  </a:lnTo>
                  <a:lnTo>
                    <a:pt x="2560187" y="428613"/>
                  </a:lnTo>
                  <a:lnTo>
                    <a:pt x="2574177" y="428135"/>
                  </a:lnTo>
                  <a:lnTo>
                    <a:pt x="2588167" y="427728"/>
                  </a:lnTo>
                  <a:lnTo>
                    <a:pt x="2602157" y="427381"/>
                  </a:lnTo>
                  <a:lnTo>
                    <a:pt x="2616147" y="427086"/>
                  </a:lnTo>
                  <a:lnTo>
                    <a:pt x="2630137" y="426834"/>
                  </a:lnTo>
                  <a:lnTo>
                    <a:pt x="2644127" y="426620"/>
                  </a:lnTo>
                  <a:lnTo>
                    <a:pt x="2658117" y="426438"/>
                  </a:lnTo>
                  <a:lnTo>
                    <a:pt x="2672107" y="426283"/>
                  </a:lnTo>
                  <a:lnTo>
                    <a:pt x="2686097" y="426151"/>
                  </a:lnTo>
                  <a:lnTo>
                    <a:pt x="2700087" y="426039"/>
                  </a:lnTo>
                  <a:lnTo>
                    <a:pt x="2714078" y="425944"/>
                  </a:lnTo>
                  <a:lnTo>
                    <a:pt x="2728068" y="425862"/>
                  </a:lnTo>
                  <a:lnTo>
                    <a:pt x="2742058" y="425793"/>
                  </a:lnTo>
                  <a:lnTo>
                    <a:pt x="2756048" y="425734"/>
                  </a:lnTo>
                  <a:lnTo>
                    <a:pt x="2770038" y="425684"/>
                  </a:lnTo>
                  <a:lnTo>
                    <a:pt x="2770038" y="425470"/>
                  </a:lnTo>
                  <a:lnTo>
                    <a:pt x="2784028" y="425483"/>
                  </a:lnTo>
                  <a:lnTo>
                    <a:pt x="2798018" y="425497"/>
                  </a:lnTo>
                  <a:lnTo>
                    <a:pt x="2812008" y="425515"/>
                  </a:lnTo>
                  <a:lnTo>
                    <a:pt x="2825998" y="425535"/>
                  </a:lnTo>
                  <a:lnTo>
                    <a:pt x="2839988" y="425559"/>
                  </a:lnTo>
                  <a:lnTo>
                    <a:pt x="2853978" y="425587"/>
                  </a:lnTo>
                  <a:lnTo>
                    <a:pt x="2867969" y="425620"/>
                  </a:lnTo>
                  <a:lnTo>
                    <a:pt x="2881959" y="425659"/>
                  </a:lnTo>
                  <a:lnTo>
                    <a:pt x="2895949" y="425704"/>
                  </a:lnTo>
                  <a:lnTo>
                    <a:pt x="2909939" y="425758"/>
                  </a:lnTo>
                  <a:lnTo>
                    <a:pt x="2923929" y="425820"/>
                  </a:lnTo>
                  <a:lnTo>
                    <a:pt x="2937919" y="425894"/>
                  </a:lnTo>
                  <a:lnTo>
                    <a:pt x="2951909" y="425981"/>
                  </a:lnTo>
                  <a:lnTo>
                    <a:pt x="2965899" y="426083"/>
                  </a:lnTo>
                  <a:lnTo>
                    <a:pt x="2979889" y="426202"/>
                  </a:lnTo>
                  <a:lnTo>
                    <a:pt x="2993879" y="426343"/>
                  </a:lnTo>
                  <a:lnTo>
                    <a:pt x="3007870" y="426507"/>
                  </a:lnTo>
                  <a:lnTo>
                    <a:pt x="3021860" y="426701"/>
                  </a:lnTo>
                  <a:lnTo>
                    <a:pt x="3035850" y="426927"/>
                  </a:lnTo>
                  <a:lnTo>
                    <a:pt x="3049840" y="427193"/>
                  </a:lnTo>
                  <a:lnTo>
                    <a:pt x="3063830" y="427505"/>
                  </a:lnTo>
                  <a:lnTo>
                    <a:pt x="3077820" y="427870"/>
                  </a:lnTo>
                  <a:lnTo>
                    <a:pt x="3091810" y="428298"/>
                  </a:lnTo>
                  <a:lnTo>
                    <a:pt x="3105800" y="428798"/>
                  </a:lnTo>
                  <a:lnTo>
                    <a:pt x="3119790" y="429383"/>
                  </a:lnTo>
                  <a:lnTo>
                    <a:pt x="3133780" y="430067"/>
                  </a:lnTo>
                  <a:lnTo>
                    <a:pt x="3147770" y="430865"/>
                  </a:lnTo>
                  <a:lnTo>
                    <a:pt x="3161761" y="431794"/>
                  </a:lnTo>
                  <a:lnTo>
                    <a:pt x="3175751" y="432877"/>
                  </a:lnTo>
                  <a:lnTo>
                    <a:pt x="3189741" y="434135"/>
                  </a:lnTo>
                  <a:lnTo>
                    <a:pt x="3203731" y="435594"/>
                  </a:lnTo>
                  <a:lnTo>
                    <a:pt x="3217721" y="437282"/>
                  </a:lnTo>
                  <a:lnTo>
                    <a:pt x="3231711" y="439232"/>
                  </a:lnTo>
                  <a:lnTo>
                    <a:pt x="3245701" y="441475"/>
                  </a:lnTo>
                  <a:lnTo>
                    <a:pt x="3259691" y="444048"/>
                  </a:lnTo>
                  <a:lnTo>
                    <a:pt x="3273681" y="446987"/>
                  </a:lnTo>
                  <a:lnTo>
                    <a:pt x="3287671" y="450330"/>
                  </a:lnTo>
                  <a:lnTo>
                    <a:pt x="3301661" y="454114"/>
                  </a:lnTo>
                  <a:lnTo>
                    <a:pt x="3315652" y="458371"/>
                  </a:lnTo>
                  <a:lnTo>
                    <a:pt x="3329642" y="463130"/>
                  </a:lnTo>
                  <a:lnTo>
                    <a:pt x="3343632" y="468411"/>
                  </a:lnTo>
                  <a:lnTo>
                    <a:pt x="3357622" y="474225"/>
                  </a:lnTo>
                  <a:lnTo>
                    <a:pt x="3371612" y="480571"/>
                  </a:lnTo>
                  <a:lnTo>
                    <a:pt x="3385602" y="487429"/>
                  </a:lnTo>
                  <a:lnTo>
                    <a:pt x="3399592" y="494765"/>
                  </a:lnTo>
                  <a:lnTo>
                    <a:pt x="3413582" y="502525"/>
                  </a:lnTo>
                  <a:lnTo>
                    <a:pt x="3427572" y="510637"/>
                  </a:lnTo>
                  <a:lnTo>
                    <a:pt x="3441562" y="519015"/>
                  </a:lnTo>
                  <a:lnTo>
                    <a:pt x="3455552" y="527557"/>
                  </a:lnTo>
                  <a:lnTo>
                    <a:pt x="3469543" y="536155"/>
                  </a:lnTo>
                  <a:lnTo>
                    <a:pt x="3483533" y="544697"/>
                  </a:lnTo>
                  <a:lnTo>
                    <a:pt x="3497523" y="553074"/>
                  </a:lnTo>
                  <a:lnTo>
                    <a:pt x="3511513" y="561187"/>
                  </a:lnTo>
                  <a:lnTo>
                    <a:pt x="3525503" y="568947"/>
                  </a:lnTo>
                  <a:lnTo>
                    <a:pt x="3539493" y="576282"/>
                  </a:lnTo>
                  <a:lnTo>
                    <a:pt x="3553483" y="583141"/>
                  </a:lnTo>
                  <a:lnTo>
                    <a:pt x="3567473" y="589486"/>
                  </a:lnTo>
                  <a:lnTo>
                    <a:pt x="3581463" y="595300"/>
                  </a:lnTo>
                  <a:lnTo>
                    <a:pt x="3595453" y="600582"/>
                  </a:lnTo>
                  <a:lnTo>
                    <a:pt x="3609444" y="605340"/>
                  </a:lnTo>
                  <a:lnTo>
                    <a:pt x="3623434" y="609597"/>
                  </a:lnTo>
                  <a:lnTo>
                    <a:pt x="3637424" y="613381"/>
                  </a:lnTo>
                  <a:lnTo>
                    <a:pt x="3651414" y="616724"/>
                  </a:lnTo>
                  <a:lnTo>
                    <a:pt x="3665404" y="619664"/>
                  </a:lnTo>
                  <a:lnTo>
                    <a:pt x="3679394" y="622236"/>
                  </a:lnTo>
                  <a:lnTo>
                    <a:pt x="3693384" y="624480"/>
                  </a:lnTo>
                  <a:lnTo>
                    <a:pt x="3707374" y="626429"/>
                  </a:lnTo>
                  <a:lnTo>
                    <a:pt x="3721364" y="628117"/>
                  </a:lnTo>
                  <a:lnTo>
                    <a:pt x="3735354" y="629576"/>
                  </a:lnTo>
                  <a:lnTo>
                    <a:pt x="3749344" y="630834"/>
                  </a:lnTo>
                  <a:lnTo>
                    <a:pt x="3763335" y="631917"/>
                  </a:lnTo>
                  <a:lnTo>
                    <a:pt x="3777325" y="632847"/>
                  </a:lnTo>
                  <a:lnTo>
                    <a:pt x="3791315" y="633644"/>
                  </a:lnTo>
                  <a:lnTo>
                    <a:pt x="3805305" y="634328"/>
                  </a:lnTo>
                  <a:lnTo>
                    <a:pt x="3819295" y="634913"/>
                  </a:lnTo>
                  <a:lnTo>
                    <a:pt x="3833285" y="635414"/>
                  </a:lnTo>
                  <a:lnTo>
                    <a:pt x="3847275" y="635841"/>
                  </a:lnTo>
                  <a:lnTo>
                    <a:pt x="3861265" y="636206"/>
                  </a:lnTo>
                  <a:lnTo>
                    <a:pt x="3875255" y="636518"/>
                  </a:lnTo>
                  <a:lnTo>
                    <a:pt x="3889245" y="636784"/>
                  </a:lnTo>
                  <a:lnTo>
                    <a:pt x="3903235" y="637011"/>
                  </a:lnTo>
                  <a:lnTo>
                    <a:pt x="3917226" y="637204"/>
                  </a:lnTo>
                  <a:lnTo>
                    <a:pt x="3931216" y="637369"/>
                  </a:lnTo>
                  <a:lnTo>
                    <a:pt x="3945206" y="637509"/>
                  </a:lnTo>
                  <a:lnTo>
                    <a:pt x="3959196" y="637628"/>
                  </a:lnTo>
                  <a:lnTo>
                    <a:pt x="3973186" y="637730"/>
                  </a:lnTo>
                  <a:lnTo>
                    <a:pt x="3987176" y="637817"/>
                  </a:lnTo>
                  <a:lnTo>
                    <a:pt x="4001166" y="637891"/>
                  </a:lnTo>
                  <a:lnTo>
                    <a:pt x="4015156" y="637954"/>
                  </a:lnTo>
                  <a:lnTo>
                    <a:pt x="4029146" y="638007"/>
                  </a:lnTo>
                  <a:lnTo>
                    <a:pt x="4043136" y="638053"/>
                  </a:lnTo>
                  <a:lnTo>
                    <a:pt x="4057126" y="638091"/>
                  </a:lnTo>
                  <a:lnTo>
                    <a:pt x="4071117" y="638124"/>
                  </a:lnTo>
                  <a:lnTo>
                    <a:pt x="4085107" y="638152"/>
                  </a:lnTo>
                  <a:lnTo>
                    <a:pt x="4099097" y="638176"/>
                  </a:lnTo>
                  <a:lnTo>
                    <a:pt x="4113087" y="638197"/>
                  </a:lnTo>
                  <a:lnTo>
                    <a:pt x="4127077" y="638214"/>
                  </a:lnTo>
                  <a:lnTo>
                    <a:pt x="4141067" y="638229"/>
                  </a:lnTo>
                  <a:lnTo>
                    <a:pt x="4155057" y="638241"/>
                  </a:lnTo>
                </a:path>
              </a:pathLst>
            </a:custGeom>
            <a:ln w="40651" cap="flat">
              <a:solidFill>
                <a:srgbClr val="D3D3D3">
                  <a:alpha val="100000"/>
                </a:srgbClr>
              </a:solidFill>
              <a:prstDash val="solid"/>
              <a:round/>
            </a:ln>
          </p:spPr>
          <p:txBody>
            <a:bodyPr/>
            <a:lstStyle/>
            <a:p/>
          </p:txBody>
        </p:sp>
        <p:sp>
          <p:nvSpPr>
            <p:cNvPr id="44" name="pl44"/>
            <p:cNvSpPr/>
            <p:nvPr/>
          </p:nvSpPr>
          <p:spPr>
            <a:xfrm>
              <a:off x="2737948" y="1756723"/>
              <a:ext cx="4155057" cy="851369"/>
            </a:xfrm>
            <a:custGeom>
              <a:avLst/>
              <a:pathLst>
                <a:path w="4155057" h="851369">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285"/>
                  </a:lnTo>
                  <a:lnTo>
                    <a:pt x="2784028" y="335"/>
                  </a:lnTo>
                  <a:lnTo>
                    <a:pt x="2798018" y="394"/>
                  </a:lnTo>
                  <a:lnTo>
                    <a:pt x="2812008" y="463"/>
                  </a:lnTo>
                  <a:lnTo>
                    <a:pt x="2825998" y="544"/>
                  </a:lnTo>
                  <a:lnTo>
                    <a:pt x="2839988" y="640"/>
                  </a:lnTo>
                  <a:lnTo>
                    <a:pt x="2853978" y="752"/>
                  </a:lnTo>
                  <a:lnTo>
                    <a:pt x="2867969" y="884"/>
                  </a:lnTo>
                  <a:lnTo>
                    <a:pt x="2881959" y="1039"/>
                  </a:lnTo>
                  <a:lnTo>
                    <a:pt x="2895949" y="1221"/>
                  </a:lnTo>
                  <a:lnTo>
                    <a:pt x="2909939" y="1435"/>
                  </a:lnTo>
                  <a:lnTo>
                    <a:pt x="2923929" y="1687"/>
                  </a:lnTo>
                  <a:lnTo>
                    <a:pt x="2937919" y="1982"/>
                  </a:lnTo>
                  <a:lnTo>
                    <a:pt x="2951909" y="2329"/>
                  </a:lnTo>
                  <a:lnTo>
                    <a:pt x="2965899" y="2736"/>
                  </a:lnTo>
                  <a:lnTo>
                    <a:pt x="2979889" y="3214"/>
                  </a:lnTo>
                  <a:lnTo>
                    <a:pt x="2993879" y="3775"/>
                  </a:lnTo>
                  <a:lnTo>
                    <a:pt x="3007870" y="4434"/>
                  </a:lnTo>
                  <a:lnTo>
                    <a:pt x="3021860" y="5207"/>
                  </a:lnTo>
                  <a:lnTo>
                    <a:pt x="3035850" y="6114"/>
                  </a:lnTo>
                  <a:lnTo>
                    <a:pt x="3049840" y="7178"/>
                  </a:lnTo>
                  <a:lnTo>
                    <a:pt x="3063830" y="8424"/>
                  </a:lnTo>
                  <a:lnTo>
                    <a:pt x="3077820" y="9885"/>
                  </a:lnTo>
                  <a:lnTo>
                    <a:pt x="3091810" y="11595"/>
                  </a:lnTo>
                  <a:lnTo>
                    <a:pt x="3105800" y="13597"/>
                  </a:lnTo>
                  <a:lnTo>
                    <a:pt x="3119790" y="15937"/>
                  </a:lnTo>
                  <a:lnTo>
                    <a:pt x="3133780" y="18672"/>
                  </a:lnTo>
                  <a:lnTo>
                    <a:pt x="3147770" y="21863"/>
                  </a:lnTo>
                  <a:lnTo>
                    <a:pt x="3161761" y="25583"/>
                  </a:lnTo>
                  <a:lnTo>
                    <a:pt x="3175751" y="29913"/>
                  </a:lnTo>
                  <a:lnTo>
                    <a:pt x="3189741" y="34944"/>
                  </a:lnTo>
                  <a:lnTo>
                    <a:pt x="3203731" y="40780"/>
                  </a:lnTo>
                  <a:lnTo>
                    <a:pt x="3217721" y="47534"/>
                  </a:lnTo>
                  <a:lnTo>
                    <a:pt x="3231711" y="55331"/>
                  </a:lnTo>
                  <a:lnTo>
                    <a:pt x="3245701" y="64304"/>
                  </a:lnTo>
                  <a:lnTo>
                    <a:pt x="3259691" y="74595"/>
                  </a:lnTo>
                  <a:lnTo>
                    <a:pt x="3273681" y="86353"/>
                  </a:lnTo>
                  <a:lnTo>
                    <a:pt x="3287671" y="99727"/>
                  </a:lnTo>
                  <a:lnTo>
                    <a:pt x="3301661" y="114861"/>
                  </a:lnTo>
                  <a:lnTo>
                    <a:pt x="3315652" y="131888"/>
                  </a:lnTo>
                  <a:lnTo>
                    <a:pt x="3329642" y="150923"/>
                  </a:lnTo>
                  <a:lnTo>
                    <a:pt x="3343632" y="172048"/>
                  </a:lnTo>
                  <a:lnTo>
                    <a:pt x="3357622" y="195306"/>
                  </a:lnTo>
                  <a:lnTo>
                    <a:pt x="3371612" y="220687"/>
                  </a:lnTo>
                  <a:lnTo>
                    <a:pt x="3385602" y="248120"/>
                  </a:lnTo>
                  <a:lnTo>
                    <a:pt x="3399592" y="277463"/>
                  </a:lnTo>
                  <a:lnTo>
                    <a:pt x="3413582" y="308503"/>
                  </a:lnTo>
                  <a:lnTo>
                    <a:pt x="3427572" y="340953"/>
                  </a:lnTo>
                  <a:lnTo>
                    <a:pt x="3441562" y="374463"/>
                  </a:lnTo>
                  <a:lnTo>
                    <a:pt x="3455552" y="408631"/>
                  </a:lnTo>
                  <a:lnTo>
                    <a:pt x="3469543" y="443023"/>
                  </a:lnTo>
                  <a:lnTo>
                    <a:pt x="3483533" y="477191"/>
                  </a:lnTo>
                  <a:lnTo>
                    <a:pt x="3497523" y="510701"/>
                  </a:lnTo>
                  <a:lnTo>
                    <a:pt x="3511513" y="543151"/>
                  </a:lnTo>
                  <a:lnTo>
                    <a:pt x="3525503" y="574191"/>
                  </a:lnTo>
                  <a:lnTo>
                    <a:pt x="3539493" y="603534"/>
                  </a:lnTo>
                  <a:lnTo>
                    <a:pt x="3553483" y="630967"/>
                  </a:lnTo>
                  <a:lnTo>
                    <a:pt x="3567473" y="656348"/>
                  </a:lnTo>
                  <a:lnTo>
                    <a:pt x="3581463" y="679606"/>
                  </a:lnTo>
                  <a:lnTo>
                    <a:pt x="3595453" y="700731"/>
                  </a:lnTo>
                  <a:lnTo>
                    <a:pt x="3609444" y="719766"/>
                  </a:lnTo>
                  <a:lnTo>
                    <a:pt x="3623434" y="736794"/>
                  </a:lnTo>
                  <a:lnTo>
                    <a:pt x="3637424" y="751927"/>
                  </a:lnTo>
                  <a:lnTo>
                    <a:pt x="3651414" y="765301"/>
                  </a:lnTo>
                  <a:lnTo>
                    <a:pt x="3665404" y="777059"/>
                  </a:lnTo>
                  <a:lnTo>
                    <a:pt x="3679394" y="787351"/>
                  </a:lnTo>
                  <a:lnTo>
                    <a:pt x="3693384" y="796323"/>
                  </a:lnTo>
                  <a:lnTo>
                    <a:pt x="3707374" y="804120"/>
                  </a:lnTo>
                  <a:lnTo>
                    <a:pt x="3721364" y="810874"/>
                  </a:lnTo>
                  <a:lnTo>
                    <a:pt x="3735354" y="816710"/>
                  </a:lnTo>
                  <a:lnTo>
                    <a:pt x="3749344" y="821742"/>
                  </a:lnTo>
                  <a:lnTo>
                    <a:pt x="3763335" y="826072"/>
                  </a:lnTo>
                  <a:lnTo>
                    <a:pt x="3777325" y="829791"/>
                  </a:lnTo>
                  <a:lnTo>
                    <a:pt x="3791315" y="832983"/>
                  </a:lnTo>
                  <a:lnTo>
                    <a:pt x="3805305" y="835717"/>
                  </a:lnTo>
                  <a:lnTo>
                    <a:pt x="3819295" y="838057"/>
                  </a:lnTo>
                  <a:lnTo>
                    <a:pt x="3833285" y="840059"/>
                  </a:lnTo>
                  <a:lnTo>
                    <a:pt x="3847275" y="841769"/>
                  </a:lnTo>
                  <a:lnTo>
                    <a:pt x="3861265" y="843230"/>
                  </a:lnTo>
                  <a:lnTo>
                    <a:pt x="3875255" y="844477"/>
                  </a:lnTo>
                  <a:lnTo>
                    <a:pt x="3889245" y="845540"/>
                  </a:lnTo>
                  <a:lnTo>
                    <a:pt x="3903235" y="846447"/>
                  </a:lnTo>
                  <a:lnTo>
                    <a:pt x="3917226" y="847220"/>
                  </a:lnTo>
                  <a:lnTo>
                    <a:pt x="3931216" y="847879"/>
                  </a:lnTo>
                  <a:lnTo>
                    <a:pt x="3945206" y="848440"/>
                  </a:lnTo>
                  <a:lnTo>
                    <a:pt x="3959196" y="848918"/>
                  </a:lnTo>
                  <a:lnTo>
                    <a:pt x="3973186" y="849326"/>
                  </a:lnTo>
                  <a:lnTo>
                    <a:pt x="3987176" y="849672"/>
                  </a:lnTo>
                  <a:lnTo>
                    <a:pt x="4001166" y="849968"/>
                  </a:lnTo>
                  <a:lnTo>
                    <a:pt x="4015156" y="850219"/>
                  </a:lnTo>
                  <a:lnTo>
                    <a:pt x="4029146" y="850433"/>
                  </a:lnTo>
                  <a:lnTo>
                    <a:pt x="4043136" y="850615"/>
                  </a:lnTo>
                  <a:lnTo>
                    <a:pt x="4057126" y="850770"/>
                  </a:lnTo>
                  <a:lnTo>
                    <a:pt x="4071117" y="850902"/>
                  </a:lnTo>
                  <a:lnTo>
                    <a:pt x="4085107" y="851014"/>
                  </a:lnTo>
                  <a:lnTo>
                    <a:pt x="4099097" y="851110"/>
                  </a:lnTo>
                  <a:lnTo>
                    <a:pt x="4113087" y="851191"/>
                  </a:lnTo>
                  <a:lnTo>
                    <a:pt x="4127077" y="851260"/>
                  </a:lnTo>
                  <a:lnTo>
                    <a:pt x="4141067" y="851319"/>
                  </a:lnTo>
                  <a:lnTo>
                    <a:pt x="4155057" y="851369"/>
                  </a:lnTo>
                </a:path>
              </a:pathLst>
            </a:custGeom>
            <a:ln w="40651" cap="flat">
              <a:solidFill>
                <a:srgbClr val="D3D3D3">
                  <a:alpha val="100000"/>
                </a:srgbClr>
              </a:solidFill>
              <a:prstDash val="solid"/>
              <a:round/>
            </a:ln>
          </p:spPr>
          <p:txBody>
            <a:bodyPr/>
            <a:lstStyle/>
            <a:p/>
          </p:txBody>
        </p:sp>
        <p:sp>
          <p:nvSpPr>
            <p:cNvPr id="45" name="pl45"/>
            <p:cNvSpPr/>
            <p:nvPr/>
          </p:nvSpPr>
          <p:spPr>
            <a:xfrm>
              <a:off x="2737948" y="4099204"/>
              <a:ext cx="4155057" cy="1277054"/>
            </a:xfrm>
            <a:custGeom>
              <a:avLst/>
              <a:pathLst>
                <a:path w="4155057" h="1277054">
                  <a:moveTo>
                    <a:pt x="0" y="0"/>
                  </a:moveTo>
                  <a:lnTo>
                    <a:pt x="13990" y="75"/>
                  </a:lnTo>
                  <a:lnTo>
                    <a:pt x="27980" y="163"/>
                  </a:lnTo>
                  <a:lnTo>
                    <a:pt x="41970" y="267"/>
                  </a:lnTo>
                  <a:lnTo>
                    <a:pt x="55960" y="389"/>
                  </a:lnTo>
                  <a:lnTo>
                    <a:pt x="69950" y="532"/>
                  </a:lnTo>
                  <a:lnTo>
                    <a:pt x="83940" y="700"/>
                  </a:lnTo>
                  <a:lnTo>
                    <a:pt x="97930" y="898"/>
                  </a:lnTo>
                  <a:lnTo>
                    <a:pt x="111920" y="1131"/>
                  </a:lnTo>
                  <a:lnTo>
                    <a:pt x="125910" y="1404"/>
                  </a:lnTo>
                  <a:lnTo>
                    <a:pt x="139900" y="1725"/>
                  </a:lnTo>
                  <a:lnTo>
                    <a:pt x="153891" y="2102"/>
                  </a:lnTo>
                  <a:lnTo>
                    <a:pt x="167881" y="2545"/>
                  </a:lnTo>
                  <a:lnTo>
                    <a:pt x="181871" y="3065"/>
                  </a:lnTo>
                  <a:lnTo>
                    <a:pt x="195861" y="3675"/>
                  </a:lnTo>
                  <a:lnTo>
                    <a:pt x="209851" y="4393"/>
                  </a:lnTo>
                  <a:lnTo>
                    <a:pt x="223841" y="5235"/>
                  </a:lnTo>
                  <a:lnTo>
                    <a:pt x="237831" y="6223"/>
                  </a:lnTo>
                  <a:lnTo>
                    <a:pt x="251821" y="7383"/>
                  </a:lnTo>
                  <a:lnTo>
                    <a:pt x="265811" y="8743"/>
                  </a:lnTo>
                  <a:lnTo>
                    <a:pt x="279801" y="10338"/>
                  </a:lnTo>
                  <a:lnTo>
                    <a:pt x="293791" y="12208"/>
                  </a:lnTo>
                  <a:lnTo>
                    <a:pt x="307782" y="14399"/>
                  </a:lnTo>
                  <a:lnTo>
                    <a:pt x="321772" y="16965"/>
                  </a:lnTo>
                  <a:lnTo>
                    <a:pt x="335762" y="19967"/>
                  </a:lnTo>
                  <a:lnTo>
                    <a:pt x="349752" y="23478"/>
                  </a:lnTo>
                  <a:lnTo>
                    <a:pt x="363742" y="27579"/>
                  </a:lnTo>
                  <a:lnTo>
                    <a:pt x="377732" y="32366"/>
                  </a:lnTo>
                  <a:lnTo>
                    <a:pt x="391722" y="37946"/>
                  </a:lnTo>
                  <a:lnTo>
                    <a:pt x="405712" y="44441"/>
                  </a:lnTo>
                  <a:lnTo>
                    <a:pt x="419702" y="51988"/>
                  </a:lnTo>
                  <a:lnTo>
                    <a:pt x="433692" y="60742"/>
                  </a:lnTo>
                  <a:lnTo>
                    <a:pt x="447682" y="70874"/>
                  </a:lnTo>
                  <a:lnTo>
                    <a:pt x="461673" y="82568"/>
                  </a:lnTo>
                  <a:lnTo>
                    <a:pt x="475663" y="96027"/>
                  </a:lnTo>
                  <a:lnTo>
                    <a:pt x="489653" y="111465"/>
                  </a:lnTo>
                  <a:lnTo>
                    <a:pt x="503643" y="129102"/>
                  </a:lnTo>
                  <a:lnTo>
                    <a:pt x="517633" y="149162"/>
                  </a:lnTo>
                  <a:lnTo>
                    <a:pt x="531623" y="171863"/>
                  </a:lnTo>
                  <a:lnTo>
                    <a:pt x="545613" y="197404"/>
                  </a:lnTo>
                  <a:lnTo>
                    <a:pt x="559603" y="225956"/>
                  </a:lnTo>
                  <a:lnTo>
                    <a:pt x="573593" y="257644"/>
                  </a:lnTo>
                  <a:lnTo>
                    <a:pt x="587583" y="292531"/>
                  </a:lnTo>
                  <a:lnTo>
                    <a:pt x="601574" y="330603"/>
                  </a:lnTo>
                  <a:lnTo>
                    <a:pt x="615564" y="371752"/>
                  </a:lnTo>
                  <a:lnTo>
                    <a:pt x="629554" y="415767"/>
                  </a:lnTo>
                  <a:lnTo>
                    <a:pt x="643544" y="462326"/>
                  </a:lnTo>
                  <a:lnTo>
                    <a:pt x="657534" y="511001"/>
                  </a:lnTo>
                  <a:lnTo>
                    <a:pt x="671524" y="561266"/>
                  </a:lnTo>
                  <a:lnTo>
                    <a:pt x="685514" y="612519"/>
                  </a:lnTo>
                  <a:lnTo>
                    <a:pt x="699504" y="664106"/>
                  </a:lnTo>
                  <a:lnTo>
                    <a:pt x="713494" y="715359"/>
                  </a:lnTo>
                  <a:lnTo>
                    <a:pt x="727484" y="765624"/>
                  </a:lnTo>
                  <a:lnTo>
                    <a:pt x="741474" y="814299"/>
                  </a:lnTo>
                  <a:lnTo>
                    <a:pt x="755465" y="860858"/>
                  </a:lnTo>
                  <a:lnTo>
                    <a:pt x="769455" y="904873"/>
                  </a:lnTo>
                  <a:lnTo>
                    <a:pt x="783445" y="946022"/>
                  </a:lnTo>
                  <a:lnTo>
                    <a:pt x="797435" y="984094"/>
                  </a:lnTo>
                  <a:lnTo>
                    <a:pt x="811425" y="1018981"/>
                  </a:lnTo>
                  <a:lnTo>
                    <a:pt x="825415" y="1050669"/>
                  </a:lnTo>
                  <a:lnTo>
                    <a:pt x="839405" y="1079221"/>
                  </a:lnTo>
                  <a:lnTo>
                    <a:pt x="853395" y="1104762"/>
                  </a:lnTo>
                  <a:lnTo>
                    <a:pt x="867385" y="1127463"/>
                  </a:lnTo>
                  <a:lnTo>
                    <a:pt x="881375" y="1147523"/>
                  </a:lnTo>
                  <a:lnTo>
                    <a:pt x="895365" y="1165160"/>
                  </a:lnTo>
                  <a:lnTo>
                    <a:pt x="909356" y="1180598"/>
                  </a:lnTo>
                  <a:lnTo>
                    <a:pt x="923346" y="1194057"/>
                  </a:lnTo>
                  <a:lnTo>
                    <a:pt x="937336" y="1205751"/>
                  </a:lnTo>
                  <a:lnTo>
                    <a:pt x="951326" y="1215882"/>
                  </a:lnTo>
                  <a:lnTo>
                    <a:pt x="965316" y="1224637"/>
                  </a:lnTo>
                  <a:lnTo>
                    <a:pt x="979306" y="1232184"/>
                  </a:lnTo>
                  <a:lnTo>
                    <a:pt x="993296" y="1238679"/>
                  </a:lnTo>
                  <a:lnTo>
                    <a:pt x="1007286" y="1244259"/>
                  </a:lnTo>
                  <a:lnTo>
                    <a:pt x="1021276" y="1249046"/>
                  </a:lnTo>
                  <a:lnTo>
                    <a:pt x="1035266" y="1253147"/>
                  </a:lnTo>
                  <a:lnTo>
                    <a:pt x="1049256" y="1256658"/>
                  </a:lnTo>
                  <a:lnTo>
                    <a:pt x="1063247" y="1259660"/>
                  </a:lnTo>
                  <a:lnTo>
                    <a:pt x="1077237" y="1262226"/>
                  </a:lnTo>
                  <a:lnTo>
                    <a:pt x="1091227" y="1264417"/>
                  </a:lnTo>
                  <a:lnTo>
                    <a:pt x="1105217" y="1266287"/>
                  </a:lnTo>
                  <a:lnTo>
                    <a:pt x="1119207" y="1267882"/>
                  </a:lnTo>
                  <a:lnTo>
                    <a:pt x="1133197" y="1269242"/>
                  </a:lnTo>
                  <a:lnTo>
                    <a:pt x="1147187" y="1270402"/>
                  </a:lnTo>
                  <a:lnTo>
                    <a:pt x="1161177" y="1271390"/>
                  </a:lnTo>
                  <a:lnTo>
                    <a:pt x="1175167" y="1272232"/>
                  </a:lnTo>
                  <a:lnTo>
                    <a:pt x="1189157" y="1272949"/>
                  </a:lnTo>
                  <a:lnTo>
                    <a:pt x="1203148" y="1273560"/>
                  </a:lnTo>
                  <a:lnTo>
                    <a:pt x="1217138" y="1274080"/>
                  </a:lnTo>
                  <a:lnTo>
                    <a:pt x="1231128" y="1274523"/>
                  </a:lnTo>
                  <a:lnTo>
                    <a:pt x="1245118" y="1274900"/>
                  </a:lnTo>
                  <a:lnTo>
                    <a:pt x="1259108" y="1275221"/>
                  </a:lnTo>
                  <a:lnTo>
                    <a:pt x="1273098" y="1275494"/>
                  </a:lnTo>
                  <a:lnTo>
                    <a:pt x="1287088" y="1275727"/>
                  </a:lnTo>
                  <a:lnTo>
                    <a:pt x="1301078" y="1275925"/>
                  </a:lnTo>
                  <a:lnTo>
                    <a:pt x="1315068" y="1276093"/>
                  </a:lnTo>
                  <a:lnTo>
                    <a:pt x="1329058" y="1276236"/>
                  </a:lnTo>
                  <a:lnTo>
                    <a:pt x="1343048" y="1276358"/>
                  </a:lnTo>
                  <a:lnTo>
                    <a:pt x="1357039" y="1276462"/>
                  </a:lnTo>
                  <a:lnTo>
                    <a:pt x="1371029" y="1276550"/>
                  </a:lnTo>
                  <a:lnTo>
                    <a:pt x="1385019" y="1276625"/>
                  </a:lnTo>
                  <a:lnTo>
                    <a:pt x="1385019" y="1277054"/>
                  </a:lnTo>
                  <a:lnTo>
                    <a:pt x="1399009" y="1277054"/>
                  </a:lnTo>
                  <a:lnTo>
                    <a:pt x="1412999" y="1277054"/>
                  </a:lnTo>
                  <a:lnTo>
                    <a:pt x="1426989" y="1277054"/>
                  </a:lnTo>
                  <a:lnTo>
                    <a:pt x="1440979" y="1277054"/>
                  </a:lnTo>
                  <a:lnTo>
                    <a:pt x="1454969" y="1277054"/>
                  </a:lnTo>
                  <a:lnTo>
                    <a:pt x="1468959" y="1277054"/>
                  </a:lnTo>
                  <a:lnTo>
                    <a:pt x="1482949" y="1277054"/>
                  </a:lnTo>
                  <a:lnTo>
                    <a:pt x="1496939" y="1277054"/>
                  </a:lnTo>
                  <a:lnTo>
                    <a:pt x="1510930" y="1277054"/>
                  </a:lnTo>
                  <a:lnTo>
                    <a:pt x="1524920" y="1277054"/>
                  </a:lnTo>
                  <a:lnTo>
                    <a:pt x="1538910" y="1277054"/>
                  </a:lnTo>
                  <a:lnTo>
                    <a:pt x="1552900" y="1277054"/>
                  </a:lnTo>
                  <a:lnTo>
                    <a:pt x="1566890" y="1277054"/>
                  </a:lnTo>
                  <a:lnTo>
                    <a:pt x="1580880" y="1277054"/>
                  </a:lnTo>
                  <a:lnTo>
                    <a:pt x="1594870" y="1277054"/>
                  </a:lnTo>
                  <a:lnTo>
                    <a:pt x="1608860" y="1277054"/>
                  </a:lnTo>
                  <a:lnTo>
                    <a:pt x="1622850" y="1277054"/>
                  </a:lnTo>
                  <a:lnTo>
                    <a:pt x="1636840" y="1277054"/>
                  </a:lnTo>
                  <a:lnTo>
                    <a:pt x="1650830" y="1277054"/>
                  </a:lnTo>
                  <a:lnTo>
                    <a:pt x="1664821" y="1277054"/>
                  </a:lnTo>
                  <a:lnTo>
                    <a:pt x="1678811" y="1277054"/>
                  </a:lnTo>
                  <a:lnTo>
                    <a:pt x="1692801" y="1277054"/>
                  </a:lnTo>
                  <a:lnTo>
                    <a:pt x="1706791" y="1277054"/>
                  </a:lnTo>
                  <a:lnTo>
                    <a:pt x="1720781" y="1277054"/>
                  </a:lnTo>
                  <a:lnTo>
                    <a:pt x="1734771" y="1277054"/>
                  </a:lnTo>
                  <a:lnTo>
                    <a:pt x="1748761" y="1277054"/>
                  </a:lnTo>
                  <a:lnTo>
                    <a:pt x="1762751" y="1277054"/>
                  </a:lnTo>
                  <a:lnTo>
                    <a:pt x="1776741" y="1277054"/>
                  </a:lnTo>
                  <a:lnTo>
                    <a:pt x="1790731" y="1277054"/>
                  </a:lnTo>
                  <a:lnTo>
                    <a:pt x="1804722" y="1277054"/>
                  </a:lnTo>
                  <a:lnTo>
                    <a:pt x="1818712" y="1277054"/>
                  </a:lnTo>
                  <a:lnTo>
                    <a:pt x="1832702" y="1277054"/>
                  </a:lnTo>
                  <a:lnTo>
                    <a:pt x="1846692" y="1277054"/>
                  </a:lnTo>
                  <a:lnTo>
                    <a:pt x="1860682" y="1277054"/>
                  </a:lnTo>
                  <a:lnTo>
                    <a:pt x="1874672" y="1277054"/>
                  </a:lnTo>
                  <a:lnTo>
                    <a:pt x="1888662" y="1277054"/>
                  </a:lnTo>
                  <a:lnTo>
                    <a:pt x="1902652" y="1277054"/>
                  </a:lnTo>
                  <a:lnTo>
                    <a:pt x="1916642" y="1277054"/>
                  </a:lnTo>
                  <a:lnTo>
                    <a:pt x="1930632" y="1277054"/>
                  </a:lnTo>
                  <a:lnTo>
                    <a:pt x="1944622" y="1277054"/>
                  </a:lnTo>
                  <a:lnTo>
                    <a:pt x="1958613" y="1277054"/>
                  </a:lnTo>
                  <a:lnTo>
                    <a:pt x="1972603" y="1277054"/>
                  </a:lnTo>
                  <a:lnTo>
                    <a:pt x="1986593" y="1277054"/>
                  </a:lnTo>
                  <a:lnTo>
                    <a:pt x="2000583" y="1277054"/>
                  </a:lnTo>
                  <a:lnTo>
                    <a:pt x="2014573" y="1277054"/>
                  </a:lnTo>
                  <a:lnTo>
                    <a:pt x="2028563" y="1277054"/>
                  </a:lnTo>
                  <a:lnTo>
                    <a:pt x="2042553" y="1277054"/>
                  </a:lnTo>
                  <a:lnTo>
                    <a:pt x="2056543" y="1277054"/>
                  </a:lnTo>
                  <a:lnTo>
                    <a:pt x="2070533" y="1277054"/>
                  </a:lnTo>
                  <a:lnTo>
                    <a:pt x="2084523" y="1277054"/>
                  </a:lnTo>
                  <a:lnTo>
                    <a:pt x="2098513" y="1277054"/>
                  </a:lnTo>
                  <a:lnTo>
                    <a:pt x="2112504" y="1277054"/>
                  </a:lnTo>
                  <a:lnTo>
                    <a:pt x="2126494" y="1277054"/>
                  </a:lnTo>
                  <a:lnTo>
                    <a:pt x="2140484" y="1277054"/>
                  </a:lnTo>
                  <a:lnTo>
                    <a:pt x="2154474" y="1277054"/>
                  </a:lnTo>
                  <a:lnTo>
                    <a:pt x="2168464" y="1277054"/>
                  </a:lnTo>
                  <a:lnTo>
                    <a:pt x="2182454" y="1277054"/>
                  </a:lnTo>
                  <a:lnTo>
                    <a:pt x="2196444" y="1277054"/>
                  </a:lnTo>
                  <a:lnTo>
                    <a:pt x="2210434" y="1277054"/>
                  </a:lnTo>
                  <a:lnTo>
                    <a:pt x="2224424" y="1277054"/>
                  </a:lnTo>
                  <a:lnTo>
                    <a:pt x="2238414" y="1277054"/>
                  </a:lnTo>
                  <a:lnTo>
                    <a:pt x="2252404" y="1277054"/>
                  </a:lnTo>
                  <a:lnTo>
                    <a:pt x="2266395" y="1277054"/>
                  </a:lnTo>
                  <a:lnTo>
                    <a:pt x="2280385" y="1277054"/>
                  </a:lnTo>
                  <a:lnTo>
                    <a:pt x="2294375" y="1277054"/>
                  </a:lnTo>
                  <a:lnTo>
                    <a:pt x="2308365" y="1277054"/>
                  </a:lnTo>
                  <a:lnTo>
                    <a:pt x="2322355" y="1277054"/>
                  </a:lnTo>
                  <a:lnTo>
                    <a:pt x="2336345" y="1277054"/>
                  </a:lnTo>
                  <a:lnTo>
                    <a:pt x="2350335" y="1277054"/>
                  </a:lnTo>
                  <a:lnTo>
                    <a:pt x="2364325" y="1277054"/>
                  </a:lnTo>
                  <a:lnTo>
                    <a:pt x="2378315" y="1277054"/>
                  </a:lnTo>
                  <a:lnTo>
                    <a:pt x="2392305" y="1277054"/>
                  </a:lnTo>
                  <a:lnTo>
                    <a:pt x="2406296" y="1277054"/>
                  </a:lnTo>
                  <a:lnTo>
                    <a:pt x="2420286" y="1277054"/>
                  </a:lnTo>
                  <a:lnTo>
                    <a:pt x="2434276" y="1277054"/>
                  </a:lnTo>
                  <a:lnTo>
                    <a:pt x="2448266" y="1277054"/>
                  </a:lnTo>
                  <a:lnTo>
                    <a:pt x="2462256" y="1277054"/>
                  </a:lnTo>
                  <a:lnTo>
                    <a:pt x="2476246" y="1277054"/>
                  </a:lnTo>
                  <a:lnTo>
                    <a:pt x="2490236" y="1277054"/>
                  </a:lnTo>
                  <a:lnTo>
                    <a:pt x="2504226" y="1277054"/>
                  </a:lnTo>
                  <a:lnTo>
                    <a:pt x="2518216" y="1277054"/>
                  </a:lnTo>
                  <a:lnTo>
                    <a:pt x="2532206" y="1277054"/>
                  </a:lnTo>
                  <a:lnTo>
                    <a:pt x="2546196" y="1277054"/>
                  </a:lnTo>
                  <a:lnTo>
                    <a:pt x="2560187" y="1277054"/>
                  </a:lnTo>
                  <a:lnTo>
                    <a:pt x="2574177" y="1277054"/>
                  </a:lnTo>
                  <a:lnTo>
                    <a:pt x="2588167" y="1277054"/>
                  </a:lnTo>
                  <a:lnTo>
                    <a:pt x="2602157" y="1277054"/>
                  </a:lnTo>
                  <a:lnTo>
                    <a:pt x="2616147" y="1277054"/>
                  </a:lnTo>
                  <a:lnTo>
                    <a:pt x="2630137" y="1277054"/>
                  </a:lnTo>
                  <a:lnTo>
                    <a:pt x="2644127" y="1277054"/>
                  </a:lnTo>
                  <a:lnTo>
                    <a:pt x="2658117" y="1277054"/>
                  </a:lnTo>
                  <a:lnTo>
                    <a:pt x="2672107" y="1277054"/>
                  </a:lnTo>
                  <a:lnTo>
                    <a:pt x="2686097" y="1277054"/>
                  </a:lnTo>
                  <a:lnTo>
                    <a:pt x="2700087" y="1277054"/>
                  </a:lnTo>
                  <a:lnTo>
                    <a:pt x="2714078" y="1277054"/>
                  </a:lnTo>
                  <a:lnTo>
                    <a:pt x="2728068" y="1277054"/>
                  </a:lnTo>
                  <a:lnTo>
                    <a:pt x="2742058" y="1277054"/>
                  </a:lnTo>
                  <a:lnTo>
                    <a:pt x="2756048" y="1277054"/>
                  </a:lnTo>
                  <a:lnTo>
                    <a:pt x="2770038" y="1277054"/>
                  </a:lnTo>
                  <a:lnTo>
                    <a:pt x="2770038" y="1277054"/>
                  </a:lnTo>
                  <a:lnTo>
                    <a:pt x="2784028" y="1277054"/>
                  </a:lnTo>
                  <a:lnTo>
                    <a:pt x="2798018" y="1277054"/>
                  </a:lnTo>
                  <a:lnTo>
                    <a:pt x="2812008" y="1277054"/>
                  </a:lnTo>
                  <a:lnTo>
                    <a:pt x="2825998" y="1277054"/>
                  </a:lnTo>
                  <a:lnTo>
                    <a:pt x="2839988" y="1277054"/>
                  </a:lnTo>
                  <a:lnTo>
                    <a:pt x="2853978" y="1277054"/>
                  </a:lnTo>
                  <a:lnTo>
                    <a:pt x="2867969" y="1277054"/>
                  </a:lnTo>
                  <a:lnTo>
                    <a:pt x="2881959" y="1277054"/>
                  </a:lnTo>
                  <a:lnTo>
                    <a:pt x="2895949" y="1277054"/>
                  </a:lnTo>
                  <a:lnTo>
                    <a:pt x="2909939" y="1277054"/>
                  </a:lnTo>
                  <a:lnTo>
                    <a:pt x="2923929" y="1277054"/>
                  </a:lnTo>
                  <a:lnTo>
                    <a:pt x="2937919" y="1277054"/>
                  </a:lnTo>
                  <a:lnTo>
                    <a:pt x="2951909" y="1277054"/>
                  </a:lnTo>
                  <a:lnTo>
                    <a:pt x="2965899" y="1277054"/>
                  </a:lnTo>
                  <a:lnTo>
                    <a:pt x="2979889" y="1277054"/>
                  </a:lnTo>
                  <a:lnTo>
                    <a:pt x="2993879" y="1277054"/>
                  </a:lnTo>
                  <a:lnTo>
                    <a:pt x="3007870" y="1277054"/>
                  </a:lnTo>
                  <a:lnTo>
                    <a:pt x="3021860" y="1277054"/>
                  </a:lnTo>
                  <a:lnTo>
                    <a:pt x="3035850" y="1277054"/>
                  </a:lnTo>
                  <a:lnTo>
                    <a:pt x="3049840" y="1277054"/>
                  </a:lnTo>
                  <a:lnTo>
                    <a:pt x="3063830" y="1277054"/>
                  </a:lnTo>
                  <a:lnTo>
                    <a:pt x="3077820" y="1277054"/>
                  </a:lnTo>
                  <a:lnTo>
                    <a:pt x="3091810" y="1277054"/>
                  </a:lnTo>
                  <a:lnTo>
                    <a:pt x="3105800" y="1277054"/>
                  </a:lnTo>
                  <a:lnTo>
                    <a:pt x="3119790" y="1277054"/>
                  </a:lnTo>
                  <a:lnTo>
                    <a:pt x="3133780" y="1277054"/>
                  </a:lnTo>
                  <a:lnTo>
                    <a:pt x="3147770" y="1277054"/>
                  </a:lnTo>
                  <a:lnTo>
                    <a:pt x="3161761" y="1277054"/>
                  </a:lnTo>
                  <a:lnTo>
                    <a:pt x="3175751" y="1277054"/>
                  </a:lnTo>
                  <a:lnTo>
                    <a:pt x="3189741" y="1277054"/>
                  </a:lnTo>
                  <a:lnTo>
                    <a:pt x="3203731" y="1277054"/>
                  </a:lnTo>
                  <a:lnTo>
                    <a:pt x="3217721" y="1277054"/>
                  </a:lnTo>
                  <a:lnTo>
                    <a:pt x="3231711" y="1277054"/>
                  </a:lnTo>
                  <a:lnTo>
                    <a:pt x="3245701" y="1277054"/>
                  </a:lnTo>
                  <a:lnTo>
                    <a:pt x="3259691" y="1277054"/>
                  </a:lnTo>
                  <a:lnTo>
                    <a:pt x="3273681" y="1277054"/>
                  </a:lnTo>
                  <a:lnTo>
                    <a:pt x="3287671" y="1277054"/>
                  </a:lnTo>
                  <a:lnTo>
                    <a:pt x="3301661" y="1277054"/>
                  </a:lnTo>
                  <a:lnTo>
                    <a:pt x="3315652" y="1277054"/>
                  </a:lnTo>
                  <a:lnTo>
                    <a:pt x="3329642" y="1277054"/>
                  </a:lnTo>
                  <a:lnTo>
                    <a:pt x="3343632" y="1277054"/>
                  </a:lnTo>
                  <a:lnTo>
                    <a:pt x="3357622" y="1277054"/>
                  </a:lnTo>
                  <a:lnTo>
                    <a:pt x="3371612" y="1277054"/>
                  </a:lnTo>
                  <a:lnTo>
                    <a:pt x="3385602" y="1277054"/>
                  </a:lnTo>
                  <a:lnTo>
                    <a:pt x="3399592" y="1277054"/>
                  </a:lnTo>
                  <a:lnTo>
                    <a:pt x="3413582" y="1277054"/>
                  </a:lnTo>
                  <a:lnTo>
                    <a:pt x="3427572" y="1277054"/>
                  </a:lnTo>
                  <a:lnTo>
                    <a:pt x="3441562" y="1277054"/>
                  </a:lnTo>
                  <a:lnTo>
                    <a:pt x="3455552" y="1277054"/>
                  </a:lnTo>
                  <a:lnTo>
                    <a:pt x="3469543" y="1277054"/>
                  </a:lnTo>
                  <a:lnTo>
                    <a:pt x="3483533" y="1277054"/>
                  </a:lnTo>
                  <a:lnTo>
                    <a:pt x="3497523" y="1277054"/>
                  </a:lnTo>
                  <a:lnTo>
                    <a:pt x="3511513" y="1277054"/>
                  </a:lnTo>
                  <a:lnTo>
                    <a:pt x="3525503" y="1277054"/>
                  </a:lnTo>
                  <a:lnTo>
                    <a:pt x="3539493" y="1277054"/>
                  </a:lnTo>
                  <a:lnTo>
                    <a:pt x="3553483" y="1277054"/>
                  </a:lnTo>
                  <a:lnTo>
                    <a:pt x="3567473" y="1277054"/>
                  </a:lnTo>
                  <a:lnTo>
                    <a:pt x="3581463" y="1277054"/>
                  </a:lnTo>
                  <a:lnTo>
                    <a:pt x="3595453" y="1277054"/>
                  </a:lnTo>
                  <a:lnTo>
                    <a:pt x="3609444" y="1277054"/>
                  </a:lnTo>
                  <a:lnTo>
                    <a:pt x="3623434" y="1277054"/>
                  </a:lnTo>
                  <a:lnTo>
                    <a:pt x="3637424" y="1277054"/>
                  </a:lnTo>
                  <a:lnTo>
                    <a:pt x="3651414" y="1277054"/>
                  </a:lnTo>
                  <a:lnTo>
                    <a:pt x="3665404" y="1277054"/>
                  </a:lnTo>
                  <a:lnTo>
                    <a:pt x="3679394" y="1277054"/>
                  </a:lnTo>
                  <a:lnTo>
                    <a:pt x="3693384" y="1277054"/>
                  </a:lnTo>
                  <a:lnTo>
                    <a:pt x="3707374" y="1277054"/>
                  </a:lnTo>
                  <a:lnTo>
                    <a:pt x="3721364" y="1277054"/>
                  </a:lnTo>
                  <a:lnTo>
                    <a:pt x="3735354" y="1277054"/>
                  </a:lnTo>
                  <a:lnTo>
                    <a:pt x="3749344" y="1277054"/>
                  </a:lnTo>
                  <a:lnTo>
                    <a:pt x="3763335" y="1277054"/>
                  </a:lnTo>
                  <a:lnTo>
                    <a:pt x="3777325" y="1277054"/>
                  </a:lnTo>
                  <a:lnTo>
                    <a:pt x="3791315" y="1277054"/>
                  </a:lnTo>
                  <a:lnTo>
                    <a:pt x="3805305" y="1277054"/>
                  </a:lnTo>
                  <a:lnTo>
                    <a:pt x="3819295" y="1277054"/>
                  </a:lnTo>
                  <a:lnTo>
                    <a:pt x="3833285" y="1277054"/>
                  </a:lnTo>
                  <a:lnTo>
                    <a:pt x="3847275" y="1277054"/>
                  </a:lnTo>
                  <a:lnTo>
                    <a:pt x="3861265" y="1277054"/>
                  </a:lnTo>
                  <a:lnTo>
                    <a:pt x="3875255" y="1277054"/>
                  </a:lnTo>
                  <a:lnTo>
                    <a:pt x="3889245" y="1277054"/>
                  </a:lnTo>
                  <a:lnTo>
                    <a:pt x="3903235" y="1277054"/>
                  </a:lnTo>
                  <a:lnTo>
                    <a:pt x="3917226" y="1277054"/>
                  </a:lnTo>
                  <a:lnTo>
                    <a:pt x="3931216" y="1277054"/>
                  </a:lnTo>
                  <a:lnTo>
                    <a:pt x="3945206" y="1277054"/>
                  </a:lnTo>
                  <a:lnTo>
                    <a:pt x="3959196" y="1277054"/>
                  </a:lnTo>
                  <a:lnTo>
                    <a:pt x="3973186" y="1277054"/>
                  </a:lnTo>
                  <a:lnTo>
                    <a:pt x="3987176" y="1277054"/>
                  </a:lnTo>
                  <a:lnTo>
                    <a:pt x="4001166" y="1277054"/>
                  </a:lnTo>
                  <a:lnTo>
                    <a:pt x="4015156" y="1277054"/>
                  </a:lnTo>
                  <a:lnTo>
                    <a:pt x="4029146" y="1277054"/>
                  </a:lnTo>
                  <a:lnTo>
                    <a:pt x="4043136" y="1277054"/>
                  </a:lnTo>
                  <a:lnTo>
                    <a:pt x="4057126" y="1277054"/>
                  </a:lnTo>
                  <a:lnTo>
                    <a:pt x="4071117" y="1277054"/>
                  </a:lnTo>
                  <a:lnTo>
                    <a:pt x="4085107" y="1277054"/>
                  </a:lnTo>
                  <a:lnTo>
                    <a:pt x="4099097" y="1277054"/>
                  </a:lnTo>
                  <a:lnTo>
                    <a:pt x="4113087" y="1277054"/>
                  </a:lnTo>
                  <a:lnTo>
                    <a:pt x="4127077" y="1277054"/>
                  </a:lnTo>
                  <a:lnTo>
                    <a:pt x="4141067" y="1277054"/>
                  </a:lnTo>
                  <a:lnTo>
                    <a:pt x="4155057" y="1277054"/>
                  </a:lnTo>
                </a:path>
              </a:pathLst>
            </a:custGeom>
            <a:ln w="40651" cap="flat">
              <a:solidFill>
                <a:srgbClr val="D3D3D3">
                  <a:alpha val="100000"/>
                </a:srgbClr>
              </a:solidFill>
              <a:prstDash val="solid"/>
              <a:round/>
            </a:ln>
          </p:spPr>
          <p:txBody>
            <a:bodyPr/>
            <a:lstStyle/>
            <a:p/>
          </p:txBody>
        </p:sp>
        <p:sp>
          <p:nvSpPr>
            <p:cNvPr id="46" name="pl46"/>
            <p:cNvSpPr/>
            <p:nvPr/>
          </p:nvSpPr>
          <p:spPr>
            <a:xfrm>
              <a:off x="2737948" y="282129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7" name="pl47"/>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F26A21">
                  <a:alpha val="100000"/>
                </a:srgbClr>
              </a:solidFill>
              <a:prstDash val="solid"/>
              <a:round/>
            </a:ln>
          </p:spPr>
          <p:txBody>
            <a:bodyPr/>
            <a:lstStyle/>
            <a:p/>
          </p:txBody>
        </p:sp>
        <p:sp>
          <p:nvSpPr>
            <p:cNvPr id="48" name="pl48"/>
            <p:cNvSpPr/>
            <p:nvPr/>
          </p:nvSpPr>
          <p:spPr>
            <a:xfrm>
              <a:off x="2737948" y="5589172"/>
              <a:ext cx="4155057" cy="212842"/>
            </a:xfrm>
            <a:custGeom>
              <a:avLst/>
              <a:pathLst>
                <a:path w="4155057" h="212842">
                  <a:moveTo>
                    <a:pt x="0" y="212842"/>
                  </a:moveTo>
                  <a:lnTo>
                    <a:pt x="13990" y="212829"/>
                  </a:lnTo>
                  <a:lnTo>
                    <a:pt x="27980" y="212815"/>
                  </a:lnTo>
                  <a:lnTo>
                    <a:pt x="41970" y="212797"/>
                  </a:lnTo>
                  <a:lnTo>
                    <a:pt x="55960" y="212777"/>
                  </a:lnTo>
                  <a:lnTo>
                    <a:pt x="69950" y="212753"/>
                  </a:lnTo>
                  <a:lnTo>
                    <a:pt x="83940" y="212725"/>
                  </a:lnTo>
                  <a:lnTo>
                    <a:pt x="97930" y="212692"/>
                  </a:lnTo>
                  <a:lnTo>
                    <a:pt x="111920" y="212653"/>
                  </a:lnTo>
                  <a:lnTo>
                    <a:pt x="125910" y="212608"/>
                  </a:lnTo>
                  <a:lnTo>
                    <a:pt x="139900" y="212554"/>
                  </a:lnTo>
                  <a:lnTo>
                    <a:pt x="153891" y="212492"/>
                  </a:lnTo>
                  <a:lnTo>
                    <a:pt x="167881" y="212418"/>
                  </a:lnTo>
                  <a:lnTo>
                    <a:pt x="181871" y="212331"/>
                  </a:lnTo>
                  <a:lnTo>
                    <a:pt x="195861" y="212229"/>
                  </a:lnTo>
                  <a:lnTo>
                    <a:pt x="209851" y="212110"/>
                  </a:lnTo>
                  <a:lnTo>
                    <a:pt x="223841" y="211969"/>
                  </a:lnTo>
                  <a:lnTo>
                    <a:pt x="237831" y="211805"/>
                  </a:lnTo>
                  <a:lnTo>
                    <a:pt x="251821" y="211611"/>
                  </a:lnTo>
                  <a:lnTo>
                    <a:pt x="265811" y="211385"/>
                  </a:lnTo>
                  <a:lnTo>
                    <a:pt x="279801" y="211119"/>
                  </a:lnTo>
                  <a:lnTo>
                    <a:pt x="293791" y="210807"/>
                  </a:lnTo>
                  <a:lnTo>
                    <a:pt x="307782" y="210442"/>
                  </a:lnTo>
                  <a:lnTo>
                    <a:pt x="321772" y="210014"/>
                  </a:lnTo>
                  <a:lnTo>
                    <a:pt x="335762" y="209514"/>
                  </a:lnTo>
                  <a:lnTo>
                    <a:pt x="349752" y="208929"/>
                  </a:lnTo>
                  <a:lnTo>
                    <a:pt x="363742" y="208245"/>
                  </a:lnTo>
                  <a:lnTo>
                    <a:pt x="377732" y="207447"/>
                  </a:lnTo>
                  <a:lnTo>
                    <a:pt x="391722" y="206518"/>
                  </a:lnTo>
                  <a:lnTo>
                    <a:pt x="405712" y="205435"/>
                  </a:lnTo>
                  <a:lnTo>
                    <a:pt x="419702" y="204177"/>
                  </a:lnTo>
                  <a:lnTo>
                    <a:pt x="433692" y="202718"/>
                  </a:lnTo>
                  <a:lnTo>
                    <a:pt x="447682" y="201030"/>
                  </a:lnTo>
                  <a:lnTo>
                    <a:pt x="461673" y="199080"/>
                  </a:lnTo>
                  <a:lnTo>
                    <a:pt x="475663" y="196837"/>
                  </a:lnTo>
                  <a:lnTo>
                    <a:pt x="489653" y="194264"/>
                  </a:lnTo>
                  <a:lnTo>
                    <a:pt x="503643" y="191325"/>
                  </a:lnTo>
                  <a:lnTo>
                    <a:pt x="517633" y="187981"/>
                  </a:lnTo>
                  <a:lnTo>
                    <a:pt x="531623" y="184198"/>
                  </a:lnTo>
                  <a:lnTo>
                    <a:pt x="545613" y="179941"/>
                  </a:lnTo>
                  <a:lnTo>
                    <a:pt x="559603" y="175182"/>
                  </a:lnTo>
                  <a:lnTo>
                    <a:pt x="573593" y="169901"/>
                  </a:lnTo>
                  <a:lnTo>
                    <a:pt x="587583" y="164087"/>
                  </a:lnTo>
                  <a:lnTo>
                    <a:pt x="601574" y="157741"/>
                  </a:lnTo>
                  <a:lnTo>
                    <a:pt x="615564" y="150883"/>
                  </a:lnTo>
                  <a:lnTo>
                    <a:pt x="629554" y="143547"/>
                  </a:lnTo>
                  <a:lnTo>
                    <a:pt x="643544" y="135787"/>
                  </a:lnTo>
                  <a:lnTo>
                    <a:pt x="657534" y="127675"/>
                  </a:lnTo>
                  <a:lnTo>
                    <a:pt x="671524" y="119297"/>
                  </a:lnTo>
                  <a:lnTo>
                    <a:pt x="685514" y="110755"/>
                  </a:lnTo>
                  <a:lnTo>
                    <a:pt x="699504" y="102157"/>
                  </a:lnTo>
                  <a:lnTo>
                    <a:pt x="713494" y="93615"/>
                  </a:lnTo>
                  <a:lnTo>
                    <a:pt x="727484" y="85238"/>
                  </a:lnTo>
                  <a:lnTo>
                    <a:pt x="741474" y="77125"/>
                  </a:lnTo>
                  <a:lnTo>
                    <a:pt x="755465" y="69365"/>
                  </a:lnTo>
                  <a:lnTo>
                    <a:pt x="769455" y="62030"/>
                  </a:lnTo>
                  <a:lnTo>
                    <a:pt x="783445" y="55171"/>
                  </a:lnTo>
                  <a:lnTo>
                    <a:pt x="797435" y="48826"/>
                  </a:lnTo>
                  <a:lnTo>
                    <a:pt x="811425" y="43012"/>
                  </a:lnTo>
                  <a:lnTo>
                    <a:pt x="825415" y="37730"/>
                  </a:lnTo>
                  <a:lnTo>
                    <a:pt x="839405" y="32972"/>
                  </a:lnTo>
                  <a:lnTo>
                    <a:pt x="853395" y="28715"/>
                  </a:lnTo>
                  <a:lnTo>
                    <a:pt x="867385" y="24931"/>
                  </a:lnTo>
                  <a:lnTo>
                    <a:pt x="881375" y="21588"/>
                  </a:lnTo>
                  <a:lnTo>
                    <a:pt x="895365" y="18648"/>
                  </a:lnTo>
                  <a:lnTo>
                    <a:pt x="909356" y="16076"/>
                  </a:lnTo>
                  <a:lnTo>
                    <a:pt x="923346" y="13832"/>
                  </a:lnTo>
                  <a:lnTo>
                    <a:pt x="937336" y="11883"/>
                  </a:lnTo>
                  <a:lnTo>
                    <a:pt x="951326" y="10195"/>
                  </a:lnTo>
                  <a:lnTo>
                    <a:pt x="965316" y="8736"/>
                  </a:lnTo>
                  <a:lnTo>
                    <a:pt x="979306" y="7478"/>
                  </a:lnTo>
                  <a:lnTo>
                    <a:pt x="993296" y="6395"/>
                  </a:lnTo>
                  <a:lnTo>
                    <a:pt x="1007286" y="5465"/>
                  </a:lnTo>
                  <a:lnTo>
                    <a:pt x="1021276" y="4668"/>
                  </a:lnTo>
                  <a:lnTo>
                    <a:pt x="1035266" y="3984"/>
                  </a:lnTo>
                  <a:lnTo>
                    <a:pt x="1049256" y="3399"/>
                  </a:lnTo>
                  <a:lnTo>
                    <a:pt x="1063247" y="2898"/>
                  </a:lnTo>
                  <a:lnTo>
                    <a:pt x="1077237" y="2471"/>
                  </a:lnTo>
                  <a:lnTo>
                    <a:pt x="1091227" y="2106"/>
                  </a:lnTo>
                  <a:lnTo>
                    <a:pt x="1105217" y="1794"/>
                  </a:lnTo>
                  <a:lnTo>
                    <a:pt x="1119207" y="1528"/>
                  </a:lnTo>
                  <a:lnTo>
                    <a:pt x="1133197" y="1301"/>
                  </a:lnTo>
                  <a:lnTo>
                    <a:pt x="1147187" y="1108"/>
                  </a:lnTo>
                  <a:lnTo>
                    <a:pt x="1161177" y="943"/>
                  </a:lnTo>
                  <a:lnTo>
                    <a:pt x="1175167" y="803"/>
                  </a:lnTo>
                  <a:lnTo>
                    <a:pt x="1189157" y="684"/>
                  </a:lnTo>
                  <a:lnTo>
                    <a:pt x="1203148" y="582"/>
                  </a:lnTo>
                  <a:lnTo>
                    <a:pt x="1217138" y="495"/>
                  </a:lnTo>
                  <a:lnTo>
                    <a:pt x="1231128" y="421"/>
                  </a:lnTo>
                  <a:lnTo>
                    <a:pt x="1245118" y="358"/>
                  </a:lnTo>
                  <a:lnTo>
                    <a:pt x="1259108" y="305"/>
                  </a:lnTo>
                  <a:lnTo>
                    <a:pt x="1273098" y="259"/>
                  </a:lnTo>
                  <a:lnTo>
                    <a:pt x="1287088" y="221"/>
                  </a:lnTo>
                  <a:lnTo>
                    <a:pt x="1301078" y="188"/>
                  </a:lnTo>
                  <a:lnTo>
                    <a:pt x="1315068" y="160"/>
                  </a:lnTo>
                  <a:lnTo>
                    <a:pt x="1329058" y="136"/>
                  </a:lnTo>
                  <a:lnTo>
                    <a:pt x="1343048" y="115"/>
                  </a:lnTo>
                  <a:lnTo>
                    <a:pt x="1357039" y="98"/>
                  </a:lnTo>
                  <a:lnTo>
                    <a:pt x="1371029" y="83"/>
                  </a:lnTo>
                  <a:lnTo>
                    <a:pt x="1385019" y="7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9" name="pl49"/>
            <p:cNvSpPr/>
            <p:nvPr/>
          </p:nvSpPr>
          <p:spPr>
            <a:xfrm>
              <a:off x="2737948" y="3034206"/>
              <a:ext cx="4155057" cy="638527"/>
            </a:xfrm>
            <a:custGeom>
              <a:avLst/>
              <a:pathLst>
                <a:path w="4155057" h="638527">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214"/>
                  </a:lnTo>
                  <a:lnTo>
                    <a:pt x="2784028" y="251"/>
                  </a:lnTo>
                  <a:lnTo>
                    <a:pt x="2798018" y="295"/>
                  </a:lnTo>
                  <a:lnTo>
                    <a:pt x="2812008" y="347"/>
                  </a:lnTo>
                  <a:lnTo>
                    <a:pt x="2825998" y="408"/>
                  </a:lnTo>
                  <a:lnTo>
                    <a:pt x="2839988" y="480"/>
                  </a:lnTo>
                  <a:lnTo>
                    <a:pt x="2853978" y="564"/>
                  </a:lnTo>
                  <a:lnTo>
                    <a:pt x="2867969" y="663"/>
                  </a:lnTo>
                  <a:lnTo>
                    <a:pt x="2881959" y="779"/>
                  </a:lnTo>
                  <a:lnTo>
                    <a:pt x="2895949" y="916"/>
                  </a:lnTo>
                  <a:lnTo>
                    <a:pt x="2909939" y="1076"/>
                  </a:lnTo>
                  <a:lnTo>
                    <a:pt x="2923929" y="1265"/>
                  </a:lnTo>
                  <a:lnTo>
                    <a:pt x="2937919" y="1486"/>
                  </a:lnTo>
                  <a:lnTo>
                    <a:pt x="2951909" y="1746"/>
                  </a:lnTo>
                  <a:lnTo>
                    <a:pt x="2965899" y="2052"/>
                  </a:lnTo>
                  <a:lnTo>
                    <a:pt x="2979889" y="2410"/>
                  </a:lnTo>
                  <a:lnTo>
                    <a:pt x="2993879" y="2831"/>
                  </a:lnTo>
                  <a:lnTo>
                    <a:pt x="3007870" y="3325"/>
                  </a:lnTo>
                  <a:lnTo>
                    <a:pt x="3021860" y="3905"/>
                  </a:lnTo>
                  <a:lnTo>
                    <a:pt x="3035850" y="4585"/>
                  </a:lnTo>
                  <a:lnTo>
                    <a:pt x="3049840" y="5383"/>
                  </a:lnTo>
                  <a:lnTo>
                    <a:pt x="3063830" y="6318"/>
                  </a:lnTo>
                  <a:lnTo>
                    <a:pt x="3077820" y="7414"/>
                  </a:lnTo>
                  <a:lnTo>
                    <a:pt x="3091810" y="8696"/>
                  </a:lnTo>
                  <a:lnTo>
                    <a:pt x="3105800" y="10198"/>
                  </a:lnTo>
                  <a:lnTo>
                    <a:pt x="3119790" y="11953"/>
                  </a:lnTo>
                  <a:lnTo>
                    <a:pt x="3133780" y="14004"/>
                  </a:lnTo>
                  <a:lnTo>
                    <a:pt x="3147770" y="16397"/>
                  </a:lnTo>
                  <a:lnTo>
                    <a:pt x="3161761" y="19187"/>
                  </a:lnTo>
                  <a:lnTo>
                    <a:pt x="3175751" y="22434"/>
                  </a:lnTo>
                  <a:lnTo>
                    <a:pt x="3189741" y="26208"/>
                  </a:lnTo>
                  <a:lnTo>
                    <a:pt x="3203731" y="30585"/>
                  </a:lnTo>
                  <a:lnTo>
                    <a:pt x="3217721" y="35651"/>
                  </a:lnTo>
                  <a:lnTo>
                    <a:pt x="3231711" y="41498"/>
                  </a:lnTo>
                  <a:lnTo>
                    <a:pt x="3245701" y="48228"/>
                  </a:lnTo>
                  <a:lnTo>
                    <a:pt x="3259691" y="55946"/>
                  </a:lnTo>
                  <a:lnTo>
                    <a:pt x="3273681" y="64765"/>
                  </a:lnTo>
                  <a:lnTo>
                    <a:pt x="3287671" y="74795"/>
                  </a:lnTo>
                  <a:lnTo>
                    <a:pt x="3301661" y="86145"/>
                  </a:lnTo>
                  <a:lnTo>
                    <a:pt x="3315652" y="98916"/>
                  </a:lnTo>
                  <a:lnTo>
                    <a:pt x="3329642" y="113192"/>
                  </a:lnTo>
                  <a:lnTo>
                    <a:pt x="3343632" y="129036"/>
                  </a:lnTo>
                  <a:lnTo>
                    <a:pt x="3357622" y="146479"/>
                  </a:lnTo>
                  <a:lnTo>
                    <a:pt x="3371612" y="165515"/>
                  </a:lnTo>
                  <a:lnTo>
                    <a:pt x="3385602" y="186090"/>
                  </a:lnTo>
                  <a:lnTo>
                    <a:pt x="3399592" y="208097"/>
                  </a:lnTo>
                  <a:lnTo>
                    <a:pt x="3413582" y="231377"/>
                  </a:lnTo>
                  <a:lnTo>
                    <a:pt x="3427572" y="255714"/>
                  </a:lnTo>
                  <a:lnTo>
                    <a:pt x="3441562" y="280847"/>
                  </a:lnTo>
                  <a:lnTo>
                    <a:pt x="3455552" y="306473"/>
                  </a:lnTo>
                  <a:lnTo>
                    <a:pt x="3469543" y="332267"/>
                  </a:lnTo>
                  <a:lnTo>
                    <a:pt x="3483533" y="357893"/>
                  </a:lnTo>
                  <a:lnTo>
                    <a:pt x="3497523" y="383026"/>
                  </a:lnTo>
                  <a:lnTo>
                    <a:pt x="3511513" y="407363"/>
                  </a:lnTo>
                  <a:lnTo>
                    <a:pt x="3525503" y="430643"/>
                  </a:lnTo>
                  <a:lnTo>
                    <a:pt x="3539493" y="452650"/>
                  </a:lnTo>
                  <a:lnTo>
                    <a:pt x="3553483" y="473225"/>
                  </a:lnTo>
                  <a:lnTo>
                    <a:pt x="3567473" y="492261"/>
                  </a:lnTo>
                  <a:lnTo>
                    <a:pt x="3581463" y="509704"/>
                  </a:lnTo>
                  <a:lnTo>
                    <a:pt x="3595453" y="525548"/>
                  </a:lnTo>
                  <a:lnTo>
                    <a:pt x="3609444" y="539824"/>
                  </a:lnTo>
                  <a:lnTo>
                    <a:pt x="3623434" y="552595"/>
                  </a:lnTo>
                  <a:lnTo>
                    <a:pt x="3637424" y="563945"/>
                  </a:lnTo>
                  <a:lnTo>
                    <a:pt x="3651414" y="573976"/>
                  </a:lnTo>
                  <a:lnTo>
                    <a:pt x="3665404" y="582794"/>
                  </a:lnTo>
                  <a:lnTo>
                    <a:pt x="3679394" y="590513"/>
                  </a:lnTo>
                  <a:lnTo>
                    <a:pt x="3693384" y="597242"/>
                  </a:lnTo>
                  <a:lnTo>
                    <a:pt x="3707374" y="603090"/>
                  </a:lnTo>
                  <a:lnTo>
                    <a:pt x="3721364" y="608155"/>
                  </a:lnTo>
                  <a:lnTo>
                    <a:pt x="3735354" y="612532"/>
                  </a:lnTo>
                  <a:lnTo>
                    <a:pt x="3749344" y="616306"/>
                  </a:lnTo>
                  <a:lnTo>
                    <a:pt x="3763335" y="619554"/>
                  </a:lnTo>
                  <a:lnTo>
                    <a:pt x="3777325" y="622343"/>
                  </a:lnTo>
                  <a:lnTo>
                    <a:pt x="3791315" y="624737"/>
                  </a:lnTo>
                  <a:lnTo>
                    <a:pt x="3805305" y="626788"/>
                  </a:lnTo>
                  <a:lnTo>
                    <a:pt x="3819295" y="628543"/>
                  </a:lnTo>
                  <a:lnTo>
                    <a:pt x="3833285" y="630044"/>
                  </a:lnTo>
                  <a:lnTo>
                    <a:pt x="3847275" y="631327"/>
                  </a:lnTo>
                  <a:lnTo>
                    <a:pt x="3861265" y="632422"/>
                  </a:lnTo>
                  <a:lnTo>
                    <a:pt x="3875255" y="633357"/>
                  </a:lnTo>
                  <a:lnTo>
                    <a:pt x="3889245" y="634155"/>
                  </a:lnTo>
                  <a:lnTo>
                    <a:pt x="3903235" y="634835"/>
                  </a:lnTo>
                  <a:lnTo>
                    <a:pt x="3917226" y="635415"/>
                  </a:lnTo>
                  <a:lnTo>
                    <a:pt x="3931216" y="635909"/>
                  </a:lnTo>
                  <a:lnTo>
                    <a:pt x="3945206" y="636330"/>
                  </a:lnTo>
                  <a:lnTo>
                    <a:pt x="3959196" y="636689"/>
                  </a:lnTo>
                  <a:lnTo>
                    <a:pt x="3973186" y="636994"/>
                  </a:lnTo>
                  <a:lnTo>
                    <a:pt x="3987176" y="637254"/>
                  </a:lnTo>
                  <a:lnTo>
                    <a:pt x="4001166" y="637476"/>
                  </a:lnTo>
                  <a:lnTo>
                    <a:pt x="4015156" y="637664"/>
                  </a:lnTo>
                  <a:lnTo>
                    <a:pt x="4029146" y="637825"/>
                  </a:lnTo>
                  <a:lnTo>
                    <a:pt x="4043136" y="637961"/>
                  </a:lnTo>
                  <a:lnTo>
                    <a:pt x="4057126" y="638077"/>
                  </a:lnTo>
                  <a:lnTo>
                    <a:pt x="4071117" y="638176"/>
                  </a:lnTo>
                  <a:lnTo>
                    <a:pt x="4085107" y="638260"/>
                  </a:lnTo>
                  <a:lnTo>
                    <a:pt x="4099097" y="638332"/>
                  </a:lnTo>
                  <a:lnTo>
                    <a:pt x="4113087" y="638393"/>
                  </a:lnTo>
                  <a:lnTo>
                    <a:pt x="4127077" y="638445"/>
                  </a:lnTo>
                  <a:lnTo>
                    <a:pt x="4141067" y="638489"/>
                  </a:lnTo>
                  <a:lnTo>
                    <a:pt x="4155057" y="638527"/>
                  </a:lnTo>
                </a:path>
              </a:pathLst>
            </a:custGeom>
            <a:ln w="40651" cap="flat">
              <a:solidFill>
                <a:srgbClr val="D3D3D3">
                  <a:alpha val="100000"/>
                </a:srgbClr>
              </a:solidFill>
              <a:prstDash val="solid"/>
              <a:round/>
            </a:ln>
          </p:spPr>
          <p:txBody>
            <a:bodyPr/>
            <a:lstStyle/>
            <a:p/>
          </p:txBody>
        </p:sp>
        <p:sp>
          <p:nvSpPr>
            <p:cNvPr id="50" name="pl50"/>
            <p:cNvSpPr/>
            <p:nvPr/>
          </p:nvSpPr>
          <p:spPr>
            <a:xfrm>
              <a:off x="2737948" y="3673019"/>
              <a:ext cx="4155057" cy="851440"/>
            </a:xfrm>
            <a:custGeom>
              <a:avLst/>
              <a:pathLst>
                <a:path w="4155057" h="851440">
                  <a:moveTo>
                    <a:pt x="0" y="851440"/>
                  </a:moveTo>
                  <a:lnTo>
                    <a:pt x="13990" y="851415"/>
                  </a:lnTo>
                  <a:lnTo>
                    <a:pt x="27980" y="851386"/>
                  </a:lnTo>
                  <a:lnTo>
                    <a:pt x="41970" y="851351"/>
                  </a:lnTo>
                  <a:lnTo>
                    <a:pt x="55960" y="851311"/>
                  </a:lnTo>
                  <a:lnTo>
                    <a:pt x="69950" y="851263"/>
                  </a:lnTo>
                  <a:lnTo>
                    <a:pt x="83940" y="851207"/>
                  </a:lnTo>
                  <a:lnTo>
                    <a:pt x="97930" y="851141"/>
                  </a:lnTo>
                  <a:lnTo>
                    <a:pt x="111920" y="851063"/>
                  </a:lnTo>
                  <a:lnTo>
                    <a:pt x="125910" y="850972"/>
                  </a:lnTo>
                  <a:lnTo>
                    <a:pt x="139900" y="850865"/>
                  </a:lnTo>
                  <a:lnTo>
                    <a:pt x="153891" y="850740"/>
                  </a:lnTo>
                  <a:lnTo>
                    <a:pt x="167881" y="850592"/>
                  </a:lnTo>
                  <a:lnTo>
                    <a:pt x="181871" y="850419"/>
                  </a:lnTo>
                  <a:lnTo>
                    <a:pt x="195861" y="850215"/>
                  </a:lnTo>
                  <a:lnTo>
                    <a:pt x="209851" y="849976"/>
                  </a:lnTo>
                  <a:lnTo>
                    <a:pt x="223841" y="849695"/>
                  </a:lnTo>
                  <a:lnTo>
                    <a:pt x="237831" y="849366"/>
                  </a:lnTo>
                  <a:lnTo>
                    <a:pt x="251821" y="848979"/>
                  </a:lnTo>
                  <a:lnTo>
                    <a:pt x="265811" y="848526"/>
                  </a:lnTo>
                  <a:lnTo>
                    <a:pt x="279801" y="847994"/>
                  </a:lnTo>
                  <a:lnTo>
                    <a:pt x="293791" y="847371"/>
                  </a:lnTo>
                  <a:lnTo>
                    <a:pt x="307782" y="846641"/>
                  </a:lnTo>
                  <a:lnTo>
                    <a:pt x="321772" y="845785"/>
                  </a:lnTo>
                  <a:lnTo>
                    <a:pt x="335762" y="844785"/>
                  </a:lnTo>
                  <a:lnTo>
                    <a:pt x="349752" y="843614"/>
                  </a:lnTo>
                  <a:lnTo>
                    <a:pt x="363742" y="842247"/>
                  </a:lnTo>
                  <a:lnTo>
                    <a:pt x="377732" y="840652"/>
                  </a:lnTo>
                  <a:lnTo>
                    <a:pt x="391722" y="838792"/>
                  </a:lnTo>
                  <a:lnTo>
                    <a:pt x="405712" y="836627"/>
                  </a:lnTo>
                  <a:lnTo>
                    <a:pt x="419702" y="834111"/>
                  </a:lnTo>
                  <a:lnTo>
                    <a:pt x="433692" y="831193"/>
                  </a:lnTo>
                  <a:lnTo>
                    <a:pt x="447682" y="827816"/>
                  </a:lnTo>
                  <a:lnTo>
                    <a:pt x="461673" y="823918"/>
                  </a:lnTo>
                  <a:lnTo>
                    <a:pt x="475663" y="819431"/>
                  </a:lnTo>
                  <a:lnTo>
                    <a:pt x="489653" y="814285"/>
                  </a:lnTo>
                  <a:lnTo>
                    <a:pt x="503643" y="808406"/>
                  </a:lnTo>
                  <a:lnTo>
                    <a:pt x="517633" y="801720"/>
                  </a:lnTo>
                  <a:lnTo>
                    <a:pt x="531623" y="794153"/>
                  </a:lnTo>
                  <a:lnTo>
                    <a:pt x="545613" y="785639"/>
                  </a:lnTo>
                  <a:lnTo>
                    <a:pt x="559603" y="776122"/>
                  </a:lnTo>
                  <a:lnTo>
                    <a:pt x="573593" y="765559"/>
                  </a:lnTo>
                  <a:lnTo>
                    <a:pt x="587583" y="753930"/>
                  </a:lnTo>
                  <a:lnTo>
                    <a:pt x="601574" y="741239"/>
                  </a:lnTo>
                  <a:lnTo>
                    <a:pt x="615564" y="727523"/>
                  </a:lnTo>
                  <a:lnTo>
                    <a:pt x="629554" y="712851"/>
                  </a:lnTo>
                  <a:lnTo>
                    <a:pt x="643544" y="697332"/>
                  </a:lnTo>
                  <a:lnTo>
                    <a:pt x="657534" y="681107"/>
                  </a:lnTo>
                  <a:lnTo>
                    <a:pt x="671524" y="664352"/>
                  </a:lnTo>
                  <a:lnTo>
                    <a:pt x="685514" y="647267"/>
                  </a:lnTo>
                  <a:lnTo>
                    <a:pt x="699504" y="630072"/>
                  </a:lnTo>
                  <a:lnTo>
                    <a:pt x="713494" y="612987"/>
                  </a:lnTo>
                  <a:lnTo>
                    <a:pt x="727484" y="596232"/>
                  </a:lnTo>
                  <a:lnTo>
                    <a:pt x="741474" y="580007"/>
                  </a:lnTo>
                  <a:lnTo>
                    <a:pt x="755465" y="564488"/>
                  </a:lnTo>
                  <a:lnTo>
                    <a:pt x="769455" y="549816"/>
                  </a:lnTo>
                  <a:lnTo>
                    <a:pt x="783445" y="536100"/>
                  </a:lnTo>
                  <a:lnTo>
                    <a:pt x="797435" y="523409"/>
                  </a:lnTo>
                  <a:lnTo>
                    <a:pt x="811425" y="511780"/>
                  </a:lnTo>
                  <a:lnTo>
                    <a:pt x="825415" y="501217"/>
                  </a:lnTo>
                  <a:lnTo>
                    <a:pt x="839405" y="491700"/>
                  </a:lnTo>
                  <a:lnTo>
                    <a:pt x="853395" y="483186"/>
                  </a:lnTo>
                  <a:lnTo>
                    <a:pt x="867385" y="475619"/>
                  </a:lnTo>
                  <a:lnTo>
                    <a:pt x="881375" y="468933"/>
                  </a:lnTo>
                  <a:lnTo>
                    <a:pt x="895365" y="463054"/>
                  </a:lnTo>
                  <a:lnTo>
                    <a:pt x="909356" y="457908"/>
                  </a:lnTo>
                  <a:lnTo>
                    <a:pt x="923346" y="453421"/>
                  </a:lnTo>
                  <a:lnTo>
                    <a:pt x="937336" y="449523"/>
                  </a:lnTo>
                  <a:lnTo>
                    <a:pt x="951326" y="446146"/>
                  </a:lnTo>
                  <a:lnTo>
                    <a:pt x="965316" y="443228"/>
                  </a:lnTo>
                  <a:lnTo>
                    <a:pt x="979306" y="440712"/>
                  </a:lnTo>
                  <a:lnTo>
                    <a:pt x="993296" y="438547"/>
                  </a:lnTo>
                  <a:lnTo>
                    <a:pt x="1007286" y="436687"/>
                  </a:lnTo>
                  <a:lnTo>
                    <a:pt x="1021276" y="435092"/>
                  </a:lnTo>
                  <a:lnTo>
                    <a:pt x="1035266" y="433725"/>
                  </a:lnTo>
                  <a:lnTo>
                    <a:pt x="1049256" y="432554"/>
                  </a:lnTo>
                  <a:lnTo>
                    <a:pt x="1063247" y="431554"/>
                  </a:lnTo>
                  <a:lnTo>
                    <a:pt x="1077237" y="430698"/>
                  </a:lnTo>
                  <a:lnTo>
                    <a:pt x="1091227" y="429968"/>
                  </a:lnTo>
                  <a:lnTo>
                    <a:pt x="1105217" y="429345"/>
                  </a:lnTo>
                  <a:lnTo>
                    <a:pt x="1119207" y="428813"/>
                  </a:lnTo>
                  <a:lnTo>
                    <a:pt x="1133197" y="428360"/>
                  </a:lnTo>
                  <a:lnTo>
                    <a:pt x="1147187" y="427973"/>
                  </a:lnTo>
                  <a:lnTo>
                    <a:pt x="1161177" y="427644"/>
                  </a:lnTo>
                  <a:lnTo>
                    <a:pt x="1175167" y="427363"/>
                  </a:lnTo>
                  <a:lnTo>
                    <a:pt x="1189157" y="427124"/>
                  </a:lnTo>
                  <a:lnTo>
                    <a:pt x="1203148" y="426920"/>
                  </a:lnTo>
                  <a:lnTo>
                    <a:pt x="1217138" y="426747"/>
                  </a:lnTo>
                  <a:lnTo>
                    <a:pt x="1231128" y="426599"/>
                  </a:lnTo>
                  <a:lnTo>
                    <a:pt x="1245118" y="426474"/>
                  </a:lnTo>
                  <a:lnTo>
                    <a:pt x="1259108" y="426367"/>
                  </a:lnTo>
                  <a:lnTo>
                    <a:pt x="1273098" y="426276"/>
                  </a:lnTo>
                  <a:lnTo>
                    <a:pt x="1287088" y="426198"/>
                  </a:lnTo>
                  <a:lnTo>
                    <a:pt x="1301078" y="426132"/>
                  </a:lnTo>
                  <a:lnTo>
                    <a:pt x="1315068" y="426076"/>
                  </a:lnTo>
                  <a:lnTo>
                    <a:pt x="1329058" y="426028"/>
                  </a:lnTo>
                  <a:lnTo>
                    <a:pt x="1343048" y="425988"/>
                  </a:lnTo>
                  <a:lnTo>
                    <a:pt x="1357039" y="425953"/>
                  </a:lnTo>
                  <a:lnTo>
                    <a:pt x="1371029" y="425924"/>
                  </a:lnTo>
                  <a:lnTo>
                    <a:pt x="1385019" y="425898"/>
                  </a:lnTo>
                  <a:lnTo>
                    <a:pt x="1385019" y="425613"/>
                  </a:lnTo>
                  <a:lnTo>
                    <a:pt x="1399009" y="425588"/>
                  </a:lnTo>
                  <a:lnTo>
                    <a:pt x="1412999" y="425558"/>
                  </a:lnTo>
                  <a:lnTo>
                    <a:pt x="1426989" y="425524"/>
                  </a:lnTo>
                  <a:lnTo>
                    <a:pt x="1440979" y="425483"/>
                  </a:lnTo>
                  <a:lnTo>
                    <a:pt x="1454969" y="425435"/>
                  </a:lnTo>
                  <a:lnTo>
                    <a:pt x="1468959" y="425379"/>
                  </a:lnTo>
                  <a:lnTo>
                    <a:pt x="1482949" y="425313"/>
                  </a:lnTo>
                  <a:lnTo>
                    <a:pt x="1496939" y="425236"/>
                  </a:lnTo>
                  <a:lnTo>
                    <a:pt x="1510930" y="425145"/>
                  </a:lnTo>
                  <a:lnTo>
                    <a:pt x="1524920" y="425038"/>
                  </a:lnTo>
                  <a:lnTo>
                    <a:pt x="1538910" y="424912"/>
                  </a:lnTo>
                  <a:lnTo>
                    <a:pt x="1552900" y="424765"/>
                  </a:lnTo>
                  <a:lnTo>
                    <a:pt x="1566890" y="424591"/>
                  </a:lnTo>
                  <a:lnTo>
                    <a:pt x="1580880" y="424388"/>
                  </a:lnTo>
                  <a:lnTo>
                    <a:pt x="1594870" y="424148"/>
                  </a:lnTo>
                  <a:lnTo>
                    <a:pt x="1608860" y="423868"/>
                  </a:lnTo>
                  <a:lnTo>
                    <a:pt x="1622850" y="423538"/>
                  </a:lnTo>
                  <a:lnTo>
                    <a:pt x="1636840" y="423152"/>
                  </a:lnTo>
                  <a:lnTo>
                    <a:pt x="1650830" y="422698"/>
                  </a:lnTo>
                  <a:lnTo>
                    <a:pt x="1664821" y="422167"/>
                  </a:lnTo>
                  <a:lnTo>
                    <a:pt x="1678811" y="421543"/>
                  </a:lnTo>
                  <a:lnTo>
                    <a:pt x="1692801" y="420813"/>
                  </a:lnTo>
                  <a:lnTo>
                    <a:pt x="1706791" y="419958"/>
                  </a:lnTo>
                  <a:lnTo>
                    <a:pt x="1720781" y="418957"/>
                  </a:lnTo>
                  <a:lnTo>
                    <a:pt x="1734771" y="417787"/>
                  </a:lnTo>
                  <a:lnTo>
                    <a:pt x="1748761" y="416420"/>
                  </a:lnTo>
                  <a:lnTo>
                    <a:pt x="1762751" y="414824"/>
                  </a:lnTo>
                  <a:lnTo>
                    <a:pt x="1776741" y="412964"/>
                  </a:lnTo>
                  <a:lnTo>
                    <a:pt x="1790731" y="410799"/>
                  </a:lnTo>
                  <a:lnTo>
                    <a:pt x="1804722" y="408283"/>
                  </a:lnTo>
                  <a:lnTo>
                    <a:pt x="1818712" y="405365"/>
                  </a:lnTo>
                  <a:lnTo>
                    <a:pt x="1832702" y="401988"/>
                  </a:lnTo>
                  <a:lnTo>
                    <a:pt x="1846692" y="398090"/>
                  </a:lnTo>
                  <a:lnTo>
                    <a:pt x="1860682" y="393604"/>
                  </a:lnTo>
                  <a:lnTo>
                    <a:pt x="1874672" y="388458"/>
                  </a:lnTo>
                  <a:lnTo>
                    <a:pt x="1888662" y="382579"/>
                  </a:lnTo>
                  <a:lnTo>
                    <a:pt x="1902652" y="375892"/>
                  </a:lnTo>
                  <a:lnTo>
                    <a:pt x="1916642" y="368325"/>
                  </a:lnTo>
                  <a:lnTo>
                    <a:pt x="1930632" y="359811"/>
                  </a:lnTo>
                  <a:lnTo>
                    <a:pt x="1944622" y="350294"/>
                  </a:lnTo>
                  <a:lnTo>
                    <a:pt x="1958613" y="339731"/>
                  </a:lnTo>
                  <a:lnTo>
                    <a:pt x="1972603" y="328102"/>
                  </a:lnTo>
                  <a:lnTo>
                    <a:pt x="1986593" y="315412"/>
                  </a:lnTo>
                  <a:lnTo>
                    <a:pt x="2000583" y="301695"/>
                  </a:lnTo>
                  <a:lnTo>
                    <a:pt x="2014573" y="287024"/>
                  </a:lnTo>
                  <a:lnTo>
                    <a:pt x="2028563" y="271504"/>
                  </a:lnTo>
                  <a:lnTo>
                    <a:pt x="2042553" y="255279"/>
                  </a:lnTo>
                  <a:lnTo>
                    <a:pt x="2056543" y="238524"/>
                  </a:lnTo>
                  <a:lnTo>
                    <a:pt x="2070533" y="221440"/>
                  </a:lnTo>
                  <a:lnTo>
                    <a:pt x="2084523" y="204244"/>
                  </a:lnTo>
                  <a:lnTo>
                    <a:pt x="2098513" y="187160"/>
                  </a:lnTo>
                  <a:lnTo>
                    <a:pt x="2112504" y="170405"/>
                  </a:lnTo>
                  <a:lnTo>
                    <a:pt x="2126494" y="154180"/>
                  </a:lnTo>
                  <a:lnTo>
                    <a:pt x="2140484" y="138660"/>
                  </a:lnTo>
                  <a:lnTo>
                    <a:pt x="2154474" y="123988"/>
                  </a:lnTo>
                  <a:lnTo>
                    <a:pt x="2168464" y="110272"/>
                  </a:lnTo>
                  <a:lnTo>
                    <a:pt x="2182454" y="97581"/>
                  </a:lnTo>
                  <a:lnTo>
                    <a:pt x="2196444" y="85952"/>
                  </a:lnTo>
                  <a:lnTo>
                    <a:pt x="2210434" y="75390"/>
                  </a:lnTo>
                  <a:lnTo>
                    <a:pt x="2224424" y="65872"/>
                  </a:lnTo>
                  <a:lnTo>
                    <a:pt x="2238414" y="57359"/>
                  </a:lnTo>
                  <a:lnTo>
                    <a:pt x="2252404" y="49792"/>
                  </a:lnTo>
                  <a:lnTo>
                    <a:pt x="2266395" y="43105"/>
                  </a:lnTo>
                  <a:lnTo>
                    <a:pt x="2280385" y="37226"/>
                  </a:lnTo>
                  <a:lnTo>
                    <a:pt x="2294375" y="32080"/>
                  </a:lnTo>
                  <a:lnTo>
                    <a:pt x="2308365" y="27594"/>
                  </a:lnTo>
                  <a:lnTo>
                    <a:pt x="2322355" y="23696"/>
                  </a:lnTo>
                  <a:lnTo>
                    <a:pt x="2336345" y="20319"/>
                  </a:lnTo>
                  <a:lnTo>
                    <a:pt x="2350335" y="17400"/>
                  </a:lnTo>
                  <a:lnTo>
                    <a:pt x="2364325" y="14885"/>
                  </a:lnTo>
                  <a:lnTo>
                    <a:pt x="2378315" y="12720"/>
                  </a:lnTo>
                  <a:lnTo>
                    <a:pt x="2392305" y="10860"/>
                  </a:lnTo>
                  <a:lnTo>
                    <a:pt x="2406296" y="9264"/>
                  </a:lnTo>
                  <a:lnTo>
                    <a:pt x="2420286" y="7897"/>
                  </a:lnTo>
                  <a:lnTo>
                    <a:pt x="2434276" y="6727"/>
                  </a:lnTo>
                  <a:lnTo>
                    <a:pt x="2448266" y="5726"/>
                  </a:lnTo>
                  <a:lnTo>
                    <a:pt x="2462256" y="4871"/>
                  </a:lnTo>
                  <a:lnTo>
                    <a:pt x="2476246" y="4140"/>
                  </a:lnTo>
                  <a:lnTo>
                    <a:pt x="2490236" y="3517"/>
                  </a:lnTo>
                  <a:lnTo>
                    <a:pt x="2504226" y="2985"/>
                  </a:lnTo>
                  <a:lnTo>
                    <a:pt x="2518216" y="2532"/>
                  </a:lnTo>
                  <a:lnTo>
                    <a:pt x="2532206" y="2145"/>
                  </a:lnTo>
                  <a:lnTo>
                    <a:pt x="2546196" y="1816"/>
                  </a:lnTo>
                  <a:lnTo>
                    <a:pt x="2560187" y="1535"/>
                  </a:lnTo>
                  <a:lnTo>
                    <a:pt x="2574177" y="1296"/>
                  </a:lnTo>
                  <a:lnTo>
                    <a:pt x="2588167" y="1093"/>
                  </a:lnTo>
                  <a:lnTo>
                    <a:pt x="2602157" y="919"/>
                  </a:lnTo>
                  <a:lnTo>
                    <a:pt x="2616147" y="772"/>
                  </a:lnTo>
                  <a:lnTo>
                    <a:pt x="2630137" y="646"/>
                  </a:lnTo>
                  <a:lnTo>
                    <a:pt x="2644127" y="539"/>
                  </a:lnTo>
                  <a:lnTo>
                    <a:pt x="2658117" y="448"/>
                  </a:lnTo>
                  <a:lnTo>
                    <a:pt x="2672107" y="370"/>
                  </a:lnTo>
                  <a:lnTo>
                    <a:pt x="2686097" y="304"/>
                  </a:lnTo>
                  <a:lnTo>
                    <a:pt x="2700087" y="248"/>
                  </a:lnTo>
                  <a:lnTo>
                    <a:pt x="2714078" y="201"/>
                  </a:lnTo>
                  <a:lnTo>
                    <a:pt x="2728068" y="160"/>
                  </a:lnTo>
                  <a:lnTo>
                    <a:pt x="2742058" y="125"/>
                  </a:lnTo>
                  <a:lnTo>
                    <a:pt x="2756048" y="96"/>
                  </a:lnTo>
                  <a:lnTo>
                    <a:pt x="2770038" y="71"/>
                  </a:lnTo>
                  <a:lnTo>
                    <a:pt x="2770038" y="0"/>
                  </a:lnTo>
                  <a:lnTo>
                    <a:pt x="2784028" y="12"/>
                  </a:lnTo>
                  <a:lnTo>
                    <a:pt x="2798018" y="27"/>
                  </a:lnTo>
                  <a:lnTo>
                    <a:pt x="2812008" y="44"/>
                  </a:lnTo>
                  <a:lnTo>
                    <a:pt x="2825998" y="64"/>
                  </a:lnTo>
                  <a:lnTo>
                    <a:pt x="2839988" y="88"/>
                  </a:lnTo>
                  <a:lnTo>
                    <a:pt x="2853978" y="116"/>
                  </a:lnTo>
                  <a:lnTo>
                    <a:pt x="2867969" y="149"/>
                  </a:lnTo>
                  <a:lnTo>
                    <a:pt x="2881959" y="188"/>
                  </a:lnTo>
                  <a:lnTo>
                    <a:pt x="2895949" y="234"/>
                  </a:lnTo>
                  <a:lnTo>
                    <a:pt x="2909939" y="287"/>
                  </a:lnTo>
                  <a:lnTo>
                    <a:pt x="2923929" y="350"/>
                  </a:lnTo>
                  <a:lnTo>
                    <a:pt x="2937919" y="424"/>
                  </a:lnTo>
                  <a:lnTo>
                    <a:pt x="2951909" y="510"/>
                  </a:lnTo>
                  <a:lnTo>
                    <a:pt x="2965899" y="612"/>
                  </a:lnTo>
                  <a:lnTo>
                    <a:pt x="2979889" y="732"/>
                  </a:lnTo>
                  <a:lnTo>
                    <a:pt x="2993879" y="872"/>
                  </a:lnTo>
                  <a:lnTo>
                    <a:pt x="3007870" y="1037"/>
                  </a:lnTo>
                  <a:lnTo>
                    <a:pt x="3021860" y="1230"/>
                  </a:lnTo>
                  <a:lnTo>
                    <a:pt x="3035850" y="1457"/>
                  </a:lnTo>
                  <a:lnTo>
                    <a:pt x="3049840" y="1723"/>
                  </a:lnTo>
                  <a:lnTo>
                    <a:pt x="3063830" y="2034"/>
                  </a:lnTo>
                  <a:lnTo>
                    <a:pt x="3077820" y="2399"/>
                  </a:lnTo>
                  <a:lnTo>
                    <a:pt x="3091810" y="2827"/>
                  </a:lnTo>
                  <a:lnTo>
                    <a:pt x="3105800" y="3327"/>
                  </a:lnTo>
                  <a:lnTo>
                    <a:pt x="3119790" y="3913"/>
                  </a:lnTo>
                  <a:lnTo>
                    <a:pt x="3133780" y="4596"/>
                  </a:lnTo>
                  <a:lnTo>
                    <a:pt x="3147770" y="5394"/>
                  </a:lnTo>
                  <a:lnTo>
                    <a:pt x="3161761" y="6324"/>
                  </a:lnTo>
                  <a:lnTo>
                    <a:pt x="3175751" y="7406"/>
                  </a:lnTo>
                  <a:lnTo>
                    <a:pt x="3189741" y="8664"/>
                  </a:lnTo>
                  <a:lnTo>
                    <a:pt x="3203731" y="10123"/>
                  </a:lnTo>
                  <a:lnTo>
                    <a:pt x="3217721" y="11812"/>
                  </a:lnTo>
                  <a:lnTo>
                    <a:pt x="3231711" y="13761"/>
                  </a:lnTo>
                  <a:lnTo>
                    <a:pt x="3245701" y="16004"/>
                  </a:lnTo>
                  <a:lnTo>
                    <a:pt x="3259691" y="18577"/>
                  </a:lnTo>
                  <a:lnTo>
                    <a:pt x="3273681" y="21517"/>
                  </a:lnTo>
                  <a:lnTo>
                    <a:pt x="3287671" y="24860"/>
                  </a:lnTo>
                  <a:lnTo>
                    <a:pt x="3301661" y="28643"/>
                  </a:lnTo>
                  <a:lnTo>
                    <a:pt x="3315652" y="32900"/>
                  </a:lnTo>
                  <a:lnTo>
                    <a:pt x="3329642" y="37659"/>
                  </a:lnTo>
                  <a:lnTo>
                    <a:pt x="3343632" y="42940"/>
                  </a:lnTo>
                  <a:lnTo>
                    <a:pt x="3357622" y="48755"/>
                  </a:lnTo>
                  <a:lnTo>
                    <a:pt x="3371612" y="55100"/>
                  </a:lnTo>
                  <a:lnTo>
                    <a:pt x="3385602" y="61958"/>
                  </a:lnTo>
                  <a:lnTo>
                    <a:pt x="3399592" y="69294"/>
                  </a:lnTo>
                  <a:lnTo>
                    <a:pt x="3413582" y="77054"/>
                  </a:lnTo>
                  <a:lnTo>
                    <a:pt x="3427572" y="85166"/>
                  </a:lnTo>
                  <a:lnTo>
                    <a:pt x="3441562" y="93544"/>
                  </a:lnTo>
                  <a:lnTo>
                    <a:pt x="3455552" y="102086"/>
                  </a:lnTo>
                  <a:lnTo>
                    <a:pt x="3469543" y="110684"/>
                  </a:lnTo>
                  <a:lnTo>
                    <a:pt x="3483533" y="119226"/>
                  </a:lnTo>
                  <a:lnTo>
                    <a:pt x="3497523" y="127604"/>
                  </a:lnTo>
                  <a:lnTo>
                    <a:pt x="3511513" y="135716"/>
                  </a:lnTo>
                  <a:lnTo>
                    <a:pt x="3525503" y="143476"/>
                  </a:lnTo>
                  <a:lnTo>
                    <a:pt x="3539493" y="150812"/>
                  </a:lnTo>
                  <a:lnTo>
                    <a:pt x="3553483" y="157670"/>
                  </a:lnTo>
                  <a:lnTo>
                    <a:pt x="3567473" y="164015"/>
                  </a:lnTo>
                  <a:lnTo>
                    <a:pt x="3581463" y="169830"/>
                  </a:lnTo>
                  <a:lnTo>
                    <a:pt x="3595453" y="175111"/>
                  </a:lnTo>
                  <a:lnTo>
                    <a:pt x="3609444" y="179870"/>
                  </a:lnTo>
                  <a:lnTo>
                    <a:pt x="3623434" y="184127"/>
                  </a:lnTo>
                  <a:lnTo>
                    <a:pt x="3637424" y="187910"/>
                  </a:lnTo>
                  <a:lnTo>
                    <a:pt x="3651414" y="191253"/>
                  </a:lnTo>
                  <a:lnTo>
                    <a:pt x="3665404" y="194193"/>
                  </a:lnTo>
                  <a:lnTo>
                    <a:pt x="3679394" y="196766"/>
                  </a:lnTo>
                  <a:lnTo>
                    <a:pt x="3693384" y="199009"/>
                  </a:lnTo>
                  <a:lnTo>
                    <a:pt x="3707374" y="200958"/>
                  </a:lnTo>
                  <a:lnTo>
                    <a:pt x="3721364" y="202647"/>
                  </a:lnTo>
                  <a:lnTo>
                    <a:pt x="3735354" y="204106"/>
                  </a:lnTo>
                  <a:lnTo>
                    <a:pt x="3749344" y="205364"/>
                  </a:lnTo>
                  <a:lnTo>
                    <a:pt x="3763335" y="206446"/>
                  </a:lnTo>
                  <a:lnTo>
                    <a:pt x="3777325" y="207376"/>
                  </a:lnTo>
                  <a:lnTo>
                    <a:pt x="3791315" y="208174"/>
                  </a:lnTo>
                  <a:lnTo>
                    <a:pt x="3805305" y="208857"/>
                  </a:lnTo>
                  <a:lnTo>
                    <a:pt x="3819295" y="209443"/>
                  </a:lnTo>
                  <a:lnTo>
                    <a:pt x="3833285" y="209943"/>
                  </a:lnTo>
                  <a:lnTo>
                    <a:pt x="3847275" y="210371"/>
                  </a:lnTo>
                  <a:lnTo>
                    <a:pt x="3861265" y="210736"/>
                  </a:lnTo>
                  <a:lnTo>
                    <a:pt x="3875255" y="211047"/>
                  </a:lnTo>
                  <a:lnTo>
                    <a:pt x="3889245" y="211313"/>
                  </a:lnTo>
                  <a:lnTo>
                    <a:pt x="3903235" y="211540"/>
                  </a:lnTo>
                  <a:lnTo>
                    <a:pt x="3917226" y="211733"/>
                  </a:lnTo>
                  <a:lnTo>
                    <a:pt x="3931216" y="211898"/>
                  </a:lnTo>
                  <a:lnTo>
                    <a:pt x="3945206" y="212038"/>
                  </a:lnTo>
                  <a:lnTo>
                    <a:pt x="3959196" y="212158"/>
                  </a:lnTo>
                  <a:lnTo>
                    <a:pt x="3973186" y="212260"/>
                  </a:lnTo>
                  <a:lnTo>
                    <a:pt x="3987176" y="212346"/>
                  </a:lnTo>
                  <a:lnTo>
                    <a:pt x="4001166" y="212420"/>
                  </a:lnTo>
                  <a:lnTo>
                    <a:pt x="4015156" y="212483"/>
                  </a:lnTo>
                  <a:lnTo>
                    <a:pt x="4029146" y="212536"/>
                  </a:lnTo>
                  <a:lnTo>
                    <a:pt x="4043136" y="212582"/>
                  </a:lnTo>
                  <a:lnTo>
                    <a:pt x="4057126" y="212621"/>
                  </a:lnTo>
                  <a:lnTo>
                    <a:pt x="4071117" y="212654"/>
                  </a:lnTo>
                  <a:lnTo>
                    <a:pt x="4085107" y="212682"/>
                  </a:lnTo>
                  <a:lnTo>
                    <a:pt x="4099097" y="212706"/>
                  </a:lnTo>
                  <a:lnTo>
                    <a:pt x="4113087" y="212726"/>
                  </a:lnTo>
                  <a:lnTo>
                    <a:pt x="4127077" y="212743"/>
                  </a:lnTo>
                  <a:lnTo>
                    <a:pt x="4141067" y="212758"/>
                  </a:lnTo>
                  <a:lnTo>
                    <a:pt x="4155057" y="212770"/>
                  </a:lnTo>
                </a:path>
              </a:pathLst>
            </a:custGeom>
            <a:ln w="40651" cap="flat">
              <a:solidFill>
                <a:srgbClr val="D3D3D3">
                  <a:alpha val="100000"/>
                </a:srgbClr>
              </a:solidFill>
              <a:prstDash val="solid"/>
              <a:round/>
            </a:ln>
          </p:spPr>
          <p:txBody>
            <a:bodyPr/>
            <a:lstStyle/>
            <a:p/>
          </p:txBody>
        </p:sp>
        <p:sp>
          <p:nvSpPr>
            <p:cNvPr id="51" name="pl51"/>
            <p:cNvSpPr/>
            <p:nvPr/>
          </p:nvSpPr>
          <p:spPr>
            <a:xfrm>
              <a:off x="2737948" y="3673019"/>
              <a:ext cx="4155057" cy="1064354"/>
            </a:xfrm>
            <a:custGeom>
              <a:avLst/>
              <a:pathLst>
                <a:path w="4155057" h="1064354">
                  <a:moveTo>
                    <a:pt x="0" y="212770"/>
                  </a:moveTo>
                  <a:lnTo>
                    <a:pt x="13990" y="212758"/>
                  </a:lnTo>
                  <a:lnTo>
                    <a:pt x="27980" y="212743"/>
                  </a:lnTo>
                  <a:lnTo>
                    <a:pt x="41970" y="212726"/>
                  </a:lnTo>
                  <a:lnTo>
                    <a:pt x="55960" y="212706"/>
                  </a:lnTo>
                  <a:lnTo>
                    <a:pt x="69950" y="212682"/>
                  </a:lnTo>
                  <a:lnTo>
                    <a:pt x="83940" y="212654"/>
                  </a:lnTo>
                  <a:lnTo>
                    <a:pt x="97930" y="212621"/>
                  </a:lnTo>
                  <a:lnTo>
                    <a:pt x="111920" y="212582"/>
                  </a:lnTo>
                  <a:lnTo>
                    <a:pt x="125910" y="212536"/>
                  </a:lnTo>
                  <a:lnTo>
                    <a:pt x="139900" y="212483"/>
                  </a:lnTo>
                  <a:lnTo>
                    <a:pt x="153891" y="212420"/>
                  </a:lnTo>
                  <a:lnTo>
                    <a:pt x="167881" y="212346"/>
                  </a:lnTo>
                  <a:lnTo>
                    <a:pt x="181871" y="212260"/>
                  </a:lnTo>
                  <a:lnTo>
                    <a:pt x="195861" y="212158"/>
                  </a:lnTo>
                  <a:lnTo>
                    <a:pt x="209851" y="212038"/>
                  </a:lnTo>
                  <a:lnTo>
                    <a:pt x="223841" y="211898"/>
                  </a:lnTo>
                  <a:lnTo>
                    <a:pt x="237831" y="211733"/>
                  </a:lnTo>
                  <a:lnTo>
                    <a:pt x="251821" y="211540"/>
                  </a:lnTo>
                  <a:lnTo>
                    <a:pt x="265811" y="211313"/>
                  </a:lnTo>
                  <a:lnTo>
                    <a:pt x="279801" y="211047"/>
                  </a:lnTo>
                  <a:lnTo>
                    <a:pt x="293791" y="210736"/>
                  </a:lnTo>
                  <a:lnTo>
                    <a:pt x="307782" y="210371"/>
                  </a:lnTo>
                  <a:lnTo>
                    <a:pt x="321772" y="209943"/>
                  </a:lnTo>
                  <a:lnTo>
                    <a:pt x="335762" y="209443"/>
                  </a:lnTo>
                  <a:lnTo>
                    <a:pt x="349752" y="208857"/>
                  </a:lnTo>
                  <a:lnTo>
                    <a:pt x="363742" y="208174"/>
                  </a:lnTo>
                  <a:lnTo>
                    <a:pt x="377732" y="207376"/>
                  </a:lnTo>
                  <a:lnTo>
                    <a:pt x="391722" y="206446"/>
                  </a:lnTo>
                  <a:lnTo>
                    <a:pt x="405712" y="205364"/>
                  </a:lnTo>
                  <a:lnTo>
                    <a:pt x="419702" y="204106"/>
                  </a:lnTo>
                  <a:lnTo>
                    <a:pt x="433692" y="202647"/>
                  </a:lnTo>
                  <a:lnTo>
                    <a:pt x="447682" y="200958"/>
                  </a:lnTo>
                  <a:lnTo>
                    <a:pt x="461673" y="199009"/>
                  </a:lnTo>
                  <a:lnTo>
                    <a:pt x="475663" y="196766"/>
                  </a:lnTo>
                  <a:lnTo>
                    <a:pt x="489653" y="194193"/>
                  </a:lnTo>
                  <a:lnTo>
                    <a:pt x="503643" y="191253"/>
                  </a:lnTo>
                  <a:lnTo>
                    <a:pt x="517633" y="187910"/>
                  </a:lnTo>
                  <a:lnTo>
                    <a:pt x="531623" y="184127"/>
                  </a:lnTo>
                  <a:lnTo>
                    <a:pt x="545613" y="179870"/>
                  </a:lnTo>
                  <a:lnTo>
                    <a:pt x="559603" y="175111"/>
                  </a:lnTo>
                  <a:lnTo>
                    <a:pt x="573593" y="169830"/>
                  </a:lnTo>
                  <a:lnTo>
                    <a:pt x="587583" y="164015"/>
                  </a:lnTo>
                  <a:lnTo>
                    <a:pt x="601574" y="157670"/>
                  </a:lnTo>
                  <a:lnTo>
                    <a:pt x="615564" y="150812"/>
                  </a:lnTo>
                  <a:lnTo>
                    <a:pt x="629554" y="143476"/>
                  </a:lnTo>
                  <a:lnTo>
                    <a:pt x="643544" y="135716"/>
                  </a:lnTo>
                  <a:lnTo>
                    <a:pt x="657534" y="127604"/>
                  </a:lnTo>
                  <a:lnTo>
                    <a:pt x="671524" y="119226"/>
                  </a:lnTo>
                  <a:lnTo>
                    <a:pt x="685514" y="110684"/>
                  </a:lnTo>
                  <a:lnTo>
                    <a:pt x="699504" y="102086"/>
                  </a:lnTo>
                  <a:lnTo>
                    <a:pt x="713494" y="93544"/>
                  </a:lnTo>
                  <a:lnTo>
                    <a:pt x="727484" y="85166"/>
                  </a:lnTo>
                  <a:lnTo>
                    <a:pt x="741474" y="77054"/>
                  </a:lnTo>
                  <a:lnTo>
                    <a:pt x="755465" y="69294"/>
                  </a:lnTo>
                  <a:lnTo>
                    <a:pt x="769455" y="61958"/>
                  </a:lnTo>
                  <a:lnTo>
                    <a:pt x="783445" y="55100"/>
                  </a:lnTo>
                  <a:lnTo>
                    <a:pt x="797435" y="48755"/>
                  </a:lnTo>
                  <a:lnTo>
                    <a:pt x="811425" y="42940"/>
                  </a:lnTo>
                  <a:lnTo>
                    <a:pt x="825415" y="37659"/>
                  </a:lnTo>
                  <a:lnTo>
                    <a:pt x="839405" y="32900"/>
                  </a:lnTo>
                  <a:lnTo>
                    <a:pt x="853395" y="28643"/>
                  </a:lnTo>
                  <a:lnTo>
                    <a:pt x="867385" y="24860"/>
                  </a:lnTo>
                  <a:lnTo>
                    <a:pt x="881375" y="21517"/>
                  </a:lnTo>
                  <a:lnTo>
                    <a:pt x="895365" y="18577"/>
                  </a:lnTo>
                  <a:lnTo>
                    <a:pt x="909356" y="16004"/>
                  </a:lnTo>
                  <a:lnTo>
                    <a:pt x="923346" y="13761"/>
                  </a:lnTo>
                  <a:lnTo>
                    <a:pt x="937336" y="11812"/>
                  </a:lnTo>
                  <a:lnTo>
                    <a:pt x="951326" y="10123"/>
                  </a:lnTo>
                  <a:lnTo>
                    <a:pt x="965316" y="8664"/>
                  </a:lnTo>
                  <a:lnTo>
                    <a:pt x="979306" y="7406"/>
                  </a:lnTo>
                  <a:lnTo>
                    <a:pt x="993296" y="6324"/>
                  </a:lnTo>
                  <a:lnTo>
                    <a:pt x="1007286" y="5394"/>
                  </a:lnTo>
                  <a:lnTo>
                    <a:pt x="1021276" y="4596"/>
                  </a:lnTo>
                  <a:lnTo>
                    <a:pt x="1035266" y="3913"/>
                  </a:lnTo>
                  <a:lnTo>
                    <a:pt x="1049256" y="3327"/>
                  </a:lnTo>
                  <a:lnTo>
                    <a:pt x="1063247" y="2827"/>
                  </a:lnTo>
                  <a:lnTo>
                    <a:pt x="1077237" y="2399"/>
                  </a:lnTo>
                  <a:lnTo>
                    <a:pt x="1091227" y="2034"/>
                  </a:lnTo>
                  <a:lnTo>
                    <a:pt x="1105217" y="1723"/>
                  </a:lnTo>
                  <a:lnTo>
                    <a:pt x="1119207" y="1457"/>
                  </a:lnTo>
                  <a:lnTo>
                    <a:pt x="1133197" y="1230"/>
                  </a:lnTo>
                  <a:lnTo>
                    <a:pt x="1147187" y="1037"/>
                  </a:lnTo>
                  <a:lnTo>
                    <a:pt x="1161177" y="872"/>
                  </a:lnTo>
                  <a:lnTo>
                    <a:pt x="1175167" y="732"/>
                  </a:lnTo>
                  <a:lnTo>
                    <a:pt x="1189157" y="612"/>
                  </a:lnTo>
                  <a:lnTo>
                    <a:pt x="1203148" y="510"/>
                  </a:lnTo>
                  <a:lnTo>
                    <a:pt x="1217138" y="424"/>
                  </a:lnTo>
                  <a:lnTo>
                    <a:pt x="1231128" y="350"/>
                  </a:lnTo>
                  <a:lnTo>
                    <a:pt x="1245118" y="287"/>
                  </a:lnTo>
                  <a:lnTo>
                    <a:pt x="1259108" y="234"/>
                  </a:lnTo>
                  <a:lnTo>
                    <a:pt x="1273098" y="188"/>
                  </a:lnTo>
                  <a:lnTo>
                    <a:pt x="1287088" y="149"/>
                  </a:lnTo>
                  <a:lnTo>
                    <a:pt x="1301078" y="116"/>
                  </a:lnTo>
                  <a:lnTo>
                    <a:pt x="1315068" y="88"/>
                  </a:lnTo>
                  <a:lnTo>
                    <a:pt x="1329058" y="64"/>
                  </a:lnTo>
                  <a:lnTo>
                    <a:pt x="1343048" y="44"/>
                  </a:lnTo>
                  <a:lnTo>
                    <a:pt x="1357039" y="27"/>
                  </a:lnTo>
                  <a:lnTo>
                    <a:pt x="1371029" y="12"/>
                  </a:lnTo>
                  <a:lnTo>
                    <a:pt x="1385019" y="0"/>
                  </a:lnTo>
                  <a:lnTo>
                    <a:pt x="1385019" y="142"/>
                  </a:lnTo>
                  <a:lnTo>
                    <a:pt x="1399009" y="180"/>
                  </a:lnTo>
                  <a:lnTo>
                    <a:pt x="1412999" y="224"/>
                  </a:lnTo>
                  <a:lnTo>
                    <a:pt x="1426989" y="276"/>
                  </a:lnTo>
                  <a:lnTo>
                    <a:pt x="1440979" y="337"/>
                  </a:lnTo>
                  <a:lnTo>
                    <a:pt x="1454969" y="408"/>
                  </a:lnTo>
                  <a:lnTo>
                    <a:pt x="1468959" y="493"/>
                  </a:lnTo>
                  <a:lnTo>
                    <a:pt x="1482949" y="592"/>
                  </a:lnTo>
                  <a:lnTo>
                    <a:pt x="1496939" y="708"/>
                  </a:lnTo>
                  <a:lnTo>
                    <a:pt x="1510930" y="844"/>
                  </a:lnTo>
                  <a:lnTo>
                    <a:pt x="1524920" y="1005"/>
                  </a:lnTo>
                  <a:lnTo>
                    <a:pt x="1538910" y="1193"/>
                  </a:lnTo>
                  <a:lnTo>
                    <a:pt x="1552900" y="1415"/>
                  </a:lnTo>
                  <a:lnTo>
                    <a:pt x="1566890" y="1675"/>
                  </a:lnTo>
                  <a:lnTo>
                    <a:pt x="1580880" y="1980"/>
                  </a:lnTo>
                  <a:lnTo>
                    <a:pt x="1594870" y="2339"/>
                  </a:lnTo>
                  <a:lnTo>
                    <a:pt x="1608860" y="2760"/>
                  </a:lnTo>
                  <a:lnTo>
                    <a:pt x="1622850" y="3254"/>
                  </a:lnTo>
                  <a:lnTo>
                    <a:pt x="1636840" y="3834"/>
                  </a:lnTo>
                  <a:lnTo>
                    <a:pt x="1650830" y="4514"/>
                  </a:lnTo>
                  <a:lnTo>
                    <a:pt x="1664821" y="5312"/>
                  </a:lnTo>
                  <a:lnTo>
                    <a:pt x="1678811" y="6247"/>
                  </a:lnTo>
                  <a:lnTo>
                    <a:pt x="1692801" y="7342"/>
                  </a:lnTo>
                  <a:lnTo>
                    <a:pt x="1706791" y="8625"/>
                  </a:lnTo>
                  <a:lnTo>
                    <a:pt x="1720781" y="10126"/>
                  </a:lnTo>
                  <a:lnTo>
                    <a:pt x="1734771" y="11881"/>
                  </a:lnTo>
                  <a:lnTo>
                    <a:pt x="1748761" y="13932"/>
                  </a:lnTo>
                  <a:lnTo>
                    <a:pt x="1762751" y="16326"/>
                  </a:lnTo>
                  <a:lnTo>
                    <a:pt x="1776741" y="19115"/>
                  </a:lnTo>
                  <a:lnTo>
                    <a:pt x="1790731" y="22363"/>
                  </a:lnTo>
                  <a:lnTo>
                    <a:pt x="1804722" y="26137"/>
                  </a:lnTo>
                  <a:lnTo>
                    <a:pt x="1818712" y="30514"/>
                  </a:lnTo>
                  <a:lnTo>
                    <a:pt x="1832702" y="35579"/>
                  </a:lnTo>
                  <a:lnTo>
                    <a:pt x="1846692" y="41427"/>
                  </a:lnTo>
                  <a:lnTo>
                    <a:pt x="1860682" y="48156"/>
                  </a:lnTo>
                  <a:lnTo>
                    <a:pt x="1874672" y="55875"/>
                  </a:lnTo>
                  <a:lnTo>
                    <a:pt x="1888662" y="64693"/>
                  </a:lnTo>
                  <a:lnTo>
                    <a:pt x="1902652" y="74724"/>
                  </a:lnTo>
                  <a:lnTo>
                    <a:pt x="1916642" y="86074"/>
                  </a:lnTo>
                  <a:lnTo>
                    <a:pt x="1930632" y="98845"/>
                  </a:lnTo>
                  <a:lnTo>
                    <a:pt x="1944622" y="113121"/>
                  </a:lnTo>
                  <a:lnTo>
                    <a:pt x="1958613" y="128965"/>
                  </a:lnTo>
                  <a:lnTo>
                    <a:pt x="1972603" y="146408"/>
                  </a:lnTo>
                  <a:lnTo>
                    <a:pt x="1986593" y="165444"/>
                  </a:lnTo>
                  <a:lnTo>
                    <a:pt x="2000583" y="186018"/>
                  </a:lnTo>
                  <a:lnTo>
                    <a:pt x="2014573" y="208026"/>
                  </a:lnTo>
                  <a:lnTo>
                    <a:pt x="2028563" y="231306"/>
                  </a:lnTo>
                  <a:lnTo>
                    <a:pt x="2042553" y="255643"/>
                  </a:lnTo>
                  <a:lnTo>
                    <a:pt x="2056543" y="280776"/>
                  </a:lnTo>
                  <a:lnTo>
                    <a:pt x="2070533" y="306402"/>
                  </a:lnTo>
                  <a:lnTo>
                    <a:pt x="2084523" y="332196"/>
                  </a:lnTo>
                  <a:lnTo>
                    <a:pt x="2098513" y="357822"/>
                  </a:lnTo>
                  <a:lnTo>
                    <a:pt x="2112504" y="382954"/>
                  </a:lnTo>
                  <a:lnTo>
                    <a:pt x="2126494" y="407292"/>
                  </a:lnTo>
                  <a:lnTo>
                    <a:pt x="2140484" y="430572"/>
                  </a:lnTo>
                  <a:lnTo>
                    <a:pt x="2154474" y="452579"/>
                  </a:lnTo>
                  <a:lnTo>
                    <a:pt x="2168464" y="473154"/>
                  </a:lnTo>
                  <a:lnTo>
                    <a:pt x="2182454" y="492190"/>
                  </a:lnTo>
                  <a:lnTo>
                    <a:pt x="2196444" y="509633"/>
                  </a:lnTo>
                  <a:lnTo>
                    <a:pt x="2210434" y="525477"/>
                  </a:lnTo>
                  <a:lnTo>
                    <a:pt x="2224424" y="539753"/>
                  </a:lnTo>
                  <a:lnTo>
                    <a:pt x="2238414" y="552524"/>
                  </a:lnTo>
                  <a:lnTo>
                    <a:pt x="2252404" y="563874"/>
                  </a:lnTo>
                  <a:lnTo>
                    <a:pt x="2266395" y="573904"/>
                  </a:lnTo>
                  <a:lnTo>
                    <a:pt x="2280385" y="582723"/>
                  </a:lnTo>
                  <a:lnTo>
                    <a:pt x="2294375" y="590441"/>
                  </a:lnTo>
                  <a:lnTo>
                    <a:pt x="2308365" y="597171"/>
                  </a:lnTo>
                  <a:lnTo>
                    <a:pt x="2322355" y="603018"/>
                  </a:lnTo>
                  <a:lnTo>
                    <a:pt x="2336345" y="608084"/>
                  </a:lnTo>
                  <a:lnTo>
                    <a:pt x="2350335" y="612461"/>
                  </a:lnTo>
                  <a:lnTo>
                    <a:pt x="2364325" y="616235"/>
                  </a:lnTo>
                  <a:lnTo>
                    <a:pt x="2378315" y="619482"/>
                  </a:lnTo>
                  <a:lnTo>
                    <a:pt x="2392305" y="622272"/>
                  </a:lnTo>
                  <a:lnTo>
                    <a:pt x="2406296" y="624665"/>
                  </a:lnTo>
                  <a:lnTo>
                    <a:pt x="2420286" y="626716"/>
                  </a:lnTo>
                  <a:lnTo>
                    <a:pt x="2434276" y="628471"/>
                  </a:lnTo>
                  <a:lnTo>
                    <a:pt x="2448266" y="629973"/>
                  </a:lnTo>
                  <a:lnTo>
                    <a:pt x="2462256" y="631255"/>
                  </a:lnTo>
                  <a:lnTo>
                    <a:pt x="2476246" y="632351"/>
                  </a:lnTo>
                  <a:lnTo>
                    <a:pt x="2490236" y="633286"/>
                  </a:lnTo>
                  <a:lnTo>
                    <a:pt x="2504226" y="634084"/>
                  </a:lnTo>
                  <a:lnTo>
                    <a:pt x="2518216" y="634764"/>
                  </a:lnTo>
                  <a:lnTo>
                    <a:pt x="2532206" y="635344"/>
                  </a:lnTo>
                  <a:lnTo>
                    <a:pt x="2546196" y="635838"/>
                  </a:lnTo>
                  <a:lnTo>
                    <a:pt x="2560187" y="636259"/>
                  </a:lnTo>
                  <a:lnTo>
                    <a:pt x="2574177" y="636617"/>
                  </a:lnTo>
                  <a:lnTo>
                    <a:pt x="2588167" y="636923"/>
                  </a:lnTo>
                  <a:lnTo>
                    <a:pt x="2602157" y="637183"/>
                  </a:lnTo>
                  <a:lnTo>
                    <a:pt x="2616147" y="637404"/>
                  </a:lnTo>
                  <a:lnTo>
                    <a:pt x="2630137" y="637593"/>
                  </a:lnTo>
                  <a:lnTo>
                    <a:pt x="2644127" y="637753"/>
                  </a:lnTo>
                  <a:lnTo>
                    <a:pt x="2658117" y="637890"/>
                  </a:lnTo>
                  <a:lnTo>
                    <a:pt x="2672107" y="638006"/>
                  </a:lnTo>
                  <a:lnTo>
                    <a:pt x="2686097" y="638105"/>
                  </a:lnTo>
                  <a:lnTo>
                    <a:pt x="2700087" y="638189"/>
                  </a:lnTo>
                  <a:lnTo>
                    <a:pt x="2714078" y="638261"/>
                  </a:lnTo>
                  <a:lnTo>
                    <a:pt x="2728068" y="638322"/>
                  </a:lnTo>
                  <a:lnTo>
                    <a:pt x="2742058" y="638374"/>
                  </a:lnTo>
                  <a:lnTo>
                    <a:pt x="2756048" y="638418"/>
                  </a:lnTo>
                  <a:lnTo>
                    <a:pt x="2770038" y="638455"/>
                  </a:lnTo>
                  <a:lnTo>
                    <a:pt x="2770038" y="638812"/>
                  </a:lnTo>
                  <a:lnTo>
                    <a:pt x="2784028" y="638837"/>
                  </a:lnTo>
                  <a:lnTo>
                    <a:pt x="2798018" y="638867"/>
                  </a:lnTo>
                  <a:lnTo>
                    <a:pt x="2812008" y="638901"/>
                  </a:lnTo>
                  <a:lnTo>
                    <a:pt x="2825998" y="638942"/>
                  </a:lnTo>
                  <a:lnTo>
                    <a:pt x="2839988" y="638990"/>
                  </a:lnTo>
                  <a:lnTo>
                    <a:pt x="2853978" y="639046"/>
                  </a:lnTo>
                  <a:lnTo>
                    <a:pt x="2867969" y="639112"/>
                  </a:lnTo>
                  <a:lnTo>
                    <a:pt x="2881959" y="639189"/>
                  </a:lnTo>
                  <a:lnTo>
                    <a:pt x="2895949" y="639280"/>
                  </a:lnTo>
                  <a:lnTo>
                    <a:pt x="2909939" y="639387"/>
                  </a:lnTo>
                  <a:lnTo>
                    <a:pt x="2923929" y="639513"/>
                  </a:lnTo>
                  <a:lnTo>
                    <a:pt x="2937919" y="639661"/>
                  </a:lnTo>
                  <a:lnTo>
                    <a:pt x="2951909" y="639834"/>
                  </a:lnTo>
                  <a:lnTo>
                    <a:pt x="2965899" y="640038"/>
                  </a:lnTo>
                  <a:lnTo>
                    <a:pt x="2979889" y="640277"/>
                  </a:lnTo>
                  <a:lnTo>
                    <a:pt x="2993879" y="640557"/>
                  </a:lnTo>
                  <a:lnTo>
                    <a:pt x="3007870" y="640887"/>
                  </a:lnTo>
                  <a:lnTo>
                    <a:pt x="3021860" y="641273"/>
                  </a:lnTo>
                  <a:lnTo>
                    <a:pt x="3035850" y="641727"/>
                  </a:lnTo>
                  <a:lnTo>
                    <a:pt x="3049840" y="642259"/>
                  </a:lnTo>
                  <a:lnTo>
                    <a:pt x="3063830" y="642882"/>
                  </a:lnTo>
                  <a:lnTo>
                    <a:pt x="3077820" y="643612"/>
                  </a:lnTo>
                  <a:lnTo>
                    <a:pt x="3091810" y="644467"/>
                  </a:lnTo>
                  <a:lnTo>
                    <a:pt x="3105800" y="645468"/>
                  </a:lnTo>
                  <a:lnTo>
                    <a:pt x="3119790" y="646638"/>
                  </a:lnTo>
                  <a:lnTo>
                    <a:pt x="3133780" y="648006"/>
                  </a:lnTo>
                  <a:lnTo>
                    <a:pt x="3147770" y="649601"/>
                  </a:lnTo>
                  <a:lnTo>
                    <a:pt x="3161761" y="651461"/>
                  </a:lnTo>
                  <a:lnTo>
                    <a:pt x="3175751" y="653626"/>
                  </a:lnTo>
                  <a:lnTo>
                    <a:pt x="3189741" y="656142"/>
                  </a:lnTo>
                  <a:lnTo>
                    <a:pt x="3203731" y="659060"/>
                  </a:lnTo>
                  <a:lnTo>
                    <a:pt x="3217721" y="662437"/>
                  </a:lnTo>
                  <a:lnTo>
                    <a:pt x="3231711" y="666335"/>
                  </a:lnTo>
                  <a:lnTo>
                    <a:pt x="3245701" y="670822"/>
                  </a:lnTo>
                  <a:lnTo>
                    <a:pt x="3259691" y="675967"/>
                  </a:lnTo>
                  <a:lnTo>
                    <a:pt x="3273681" y="681846"/>
                  </a:lnTo>
                  <a:lnTo>
                    <a:pt x="3287671" y="688533"/>
                  </a:lnTo>
                  <a:lnTo>
                    <a:pt x="3301661" y="696100"/>
                  </a:lnTo>
                  <a:lnTo>
                    <a:pt x="3315652" y="704614"/>
                  </a:lnTo>
                  <a:lnTo>
                    <a:pt x="3329642" y="714131"/>
                  </a:lnTo>
                  <a:lnTo>
                    <a:pt x="3343632" y="724694"/>
                  </a:lnTo>
                  <a:lnTo>
                    <a:pt x="3357622" y="736323"/>
                  </a:lnTo>
                  <a:lnTo>
                    <a:pt x="3371612" y="749013"/>
                  </a:lnTo>
                  <a:lnTo>
                    <a:pt x="3385602" y="762730"/>
                  </a:lnTo>
                  <a:lnTo>
                    <a:pt x="3399592" y="777401"/>
                  </a:lnTo>
                  <a:lnTo>
                    <a:pt x="3413582" y="792921"/>
                  </a:lnTo>
                  <a:lnTo>
                    <a:pt x="3427572" y="809146"/>
                  </a:lnTo>
                  <a:lnTo>
                    <a:pt x="3441562" y="825901"/>
                  </a:lnTo>
                  <a:lnTo>
                    <a:pt x="3455552" y="842985"/>
                  </a:lnTo>
                  <a:lnTo>
                    <a:pt x="3469543" y="860181"/>
                  </a:lnTo>
                  <a:lnTo>
                    <a:pt x="3483533" y="877265"/>
                  </a:lnTo>
                  <a:lnTo>
                    <a:pt x="3497523" y="894020"/>
                  </a:lnTo>
                  <a:lnTo>
                    <a:pt x="3511513" y="910245"/>
                  </a:lnTo>
                  <a:lnTo>
                    <a:pt x="3525503" y="925765"/>
                  </a:lnTo>
                  <a:lnTo>
                    <a:pt x="3539493" y="940437"/>
                  </a:lnTo>
                  <a:lnTo>
                    <a:pt x="3553483" y="954153"/>
                  </a:lnTo>
                  <a:lnTo>
                    <a:pt x="3567473" y="966844"/>
                  </a:lnTo>
                  <a:lnTo>
                    <a:pt x="3581463" y="978473"/>
                  </a:lnTo>
                  <a:lnTo>
                    <a:pt x="3595453" y="989035"/>
                  </a:lnTo>
                  <a:lnTo>
                    <a:pt x="3609444" y="998553"/>
                  </a:lnTo>
                  <a:lnTo>
                    <a:pt x="3623434" y="1007067"/>
                  </a:lnTo>
                  <a:lnTo>
                    <a:pt x="3637424" y="1014633"/>
                  </a:lnTo>
                  <a:lnTo>
                    <a:pt x="3651414" y="1021320"/>
                  </a:lnTo>
                  <a:lnTo>
                    <a:pt x="3665404" y="1027199"/>
                  </a:lnTo>
                  <a:lnTo>
                    <a:pt x="3679394" y="1032345"/>
                  </a:lnTo>
                  <a:lnTo>
                    <a:pt x="3693384" y="1036831"/>
                  </a:lnTo>
                  <a:lnTo>
                    <a:pt x="3707374" y="1040730"/>
                  </a:lnTo>
                  <a:lnTo>
                    <a:pt x="3721364" y="1044107"/>
                  </a:lnTo>
                  <a:lnTo>
                    <a:pt x="3735354" y="1047025"/>
                  </a:lnTo>
                  <a:lnTo>
                    <a:pt x="3749344" y="1049541"/>
                  </a:lnTo>
                  <a:lnTo>
                    <a:pt x="3763335" y="1051705"/>
                  </a:lnTo>
                  <a:lnTo>
                    <a:pt x="3777325" y="1053565"/>
                  </a:lnTo>
                  <a:lnTo>
                    <a:pt x="3791315" y="1055161"/>
                  </a:lnTo>
                  <a:lnTo>
                    <a:pt x="3805305" y="1056528"/>
                  </a:lnTo>
                  <a:lnTo>
                    <a:pt x="3819295" y="1057698"/>
                  </a:lnTo>
                  <a:lnTo>
                    <a:pt x="3833285" y="1058699"/>
                  </a:lnTo>
                  <a:lnTo>
                    <a:pt x="3847275" y="1059554"/>
                  </a:lnTo>
                  <a:lnTo>
                    <a:pt x="3861265" y="1060285"/>
                  </a:lnTo>
                  <a:lnTo>
                    <a:pt x="3875255" y="1060908"/>
                  </a:lnTo>
                  <a:lnTo>
                    <a:pt x="3889245" y="1061440"/>
                  </a:lnTo>
                  <a:lnTo>
                    <a:pt x="3903235" y="1061893"/>
                  </a:lnTo>
                  <a:lnTo>
                    <a:pt x="3917226" y="1062280"/>
                  </a:lnTo>
                  <a:lnTo>
                    <a:pt x="3931216" y="1062609"/>
                  </a:lnTo>
                  <a:lnTo>
                    <a:pt x="3945206" y="1062890"/>
                  </a:lnTo>
                  <a:lnTo>
                    <a:pt x="3959196" y="1063129"/>
                  </a:lnTo>
                  <a:lnTo>
                    <a:pt x="3973186" y="1063333"/>
                  </a:lnTo>
                  <a:lnTo>
                    <a:pt x="3987176" y="1063506"/>
                  </a:lnTo>
                  <a:lnTo>
                    <a:pt x="4001166" y="1063654"/>
                  </a:lnTo>
                  <a:lnTo>
                    <a:pt x="4015156" y="1063779"/>
                  </a:lnTo>
                  <a:lnTo>
                    <a:pt x="4029146" y="1063886"/>
                  </a:lnTo>
                  <a:lnTo>
                    <a:pt x="4043136" y="1063977"/>
                  </a:lnTo>
                  <a:lnTo>
                    <a:pt x="4057126" y="1064055"/>
                  </a:lnTo>
                  <a:lnTo>
                    <a:pt x="4071117" y="1064121"/>
                  </a:lnTo>
                  <a:lnTo>
                    <a:pt x="4085107" y="1064177"/>
                  </a:lnTo>
                  <a:lnTo>
                    <a:pt x="4099097" y="1064225"/>
                  </a:lnTo>
                  <a:lnTo>
                    <a:pt x="4113087" y="1064265"/>
                  </a:lnTo>
                  <a:lnTo>
                    <a:pt x="4127077" y="1064300"/>
                  </a:lnTo>
                  <a:lnTo>
                    <a:pt x="4141067" y="1064329"/>
                  </a:lnTo>
                  <a:lnTo>
                    <a:pt x="4155057" y="1064354"/>
                  </a:lnTo>
                </a:path>
              </a:pathLst>
            </a:custGeom>
            <a:ln w="40651" cap="flat">
              <a:solidFill>
                <a:srgbClr val="D3D3D3">
                  <a:alpha val="100000"/>
                </a:srgbClr>
              </a:solidFill>
              <a:prstDash val="solid"/>
              <a:round/>
            </a:ln>
          </p:spPr>
          <p:txBody>
            <a:bodyPr/>
            <a:lstStyle/>
            <a:p/>
          </p:txBody>
        </p:sp>
        <p:sp>
          <p:nvSpPr>
            <p:cNvPr id="52" name="pt52"/>
            <p:cNvSpPr/>
            <p:nvPr/>
          </p:nvSpPr>
          <p:spPr>
            <a:xfrm>
              <a:off x="4064264" y="84636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3" name="pt53"/>
            <p:cNvSpPr/>
            <p:nvPr/>
          </p:nvSpPr>
          <p:spPr>
            <a:xfrm>
              <a:off x="2679245" y="84636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4" name="pt54"/>
            <p:cNvSpPr/>
            <p:nvPr/>
          </p:nvSpPr>
          <p:spPr>
            <a:xfrm>
              <a:off x="6834303" y="84636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5" name="pt55"/>
            <p:cNvSpPr/>
            <p:nvPr/>
          </p:nvSpPr>
          <p:spPr>
            <a:xfrm>
              <a:off x="5449283" y="84636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6" name="pt56"/>
            <p:cNvSpPr/>
            <p:nvPr/>
          </p:nvSpPr>
          <p:spPr>
            <a:xfrm>
              <a:off x="5449283" y="10592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4064264" y="10592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6834303" y="10592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2679245" y="10592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4064264" y="12721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2679245" y="12721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4064264" y="1485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2679245" y="1485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6834303" y="12721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2679245" y="16980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5449283" y="12721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6834303" y="1485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5449283" y="1485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2679245" y="19109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4064264" y="16980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4064264" y="19109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2679245" y="21238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5449283" y="16980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6834303" y="16980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21238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5449283" y="19109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5449283" y="21238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2679245" y="23367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23367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4064264" y="23367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6834303" y="19109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21238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23367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5449283" y="25496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25496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2679245" y="25496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6834303" y="25496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27625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2679245" y="27625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27625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2679245" y="29755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5449283" y="29755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27625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4064264" y="29755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6834303" y="29755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5449283" y="31884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31884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31884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2679245" y="34013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31884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5449283" y="34013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4064264" y="34013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2679245" y="36142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36142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2679245" y="38271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6834303" y="34013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4064264" y="38271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6834303" y="36142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2679245" y="40400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6834303" y="38271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36142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40400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5449283" y="38271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6834303" y="40400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2679245" y="425298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6834303" y="425298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5449283" y="40400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2679245" y="44659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6834303" y="44659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6834303" y="46788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46788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5449283" y="425298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6834303" y="48917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5449283" y="44659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4064264" y="425298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5449283" y="46788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2679245" y="48917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4064264" y="44659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4064264" y="46788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2679245" y="5104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4064264" y="48917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5449283" y="48917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6834303" y="5104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5449283" y="5104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4064264" y="5104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6834303" y="53175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2679245" y="53175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5449283" y="53175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4064264" y="53175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6834303" y="55304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5449283" y="55304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4064264" y="55304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2679245" y="55304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tx148"/>
            <p:cNvSpPr/>
            <p:nvPr/>
          </p:nvSpPr>
          <p:spPr>
            <a:xfrm>
              <a:off x="1516772"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Nigeria (2,287,000)</a:t>
              </a:r>
            </a:p>
          </p:txBody>
        </p:sp>
        <p:sp>
          <p:nvSpPr>
            <p:cNvPr id="149" name="tx149"/>
            <p:cNvSpPr/>
            <p:nvPr/>
          </p:nvSpPr>
          <p:spPr>
            <a:xfrm>
              <a:off x="1748906"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DRC (757,000)</a:t>
              </a:r>
            </a:p>
          </p:txBody>
        </p:sp>
        <p:sp>
          <p:nvSpPr>
            <p:cNvPr id="150" name="tx150"/>
            <p:cNvSpPr/>
            <p:nvPr/>
          </p:nvSpPr>
          <p:spPr>
            <a:xfrm>
              <a:off x="1432416" y="1257470"/>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Cameroon (216,000)</a:t>
              </a:r>
            </a:p>
          </p:txBody>
        </p:sp>
        <p:sp>
          <p:nvSpPr>
            <p:cNvPr id="151" name="tx151"/>
            <p:cNvSpPr/>
            <p:nvPr/>
          </p:nvSpPr>
          <p:spPr>
            <a:xfrm>
              <a:off x="1316874" y="1470384"/>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(206,000)</a:t>
              </a:r>
            </a:p>
          </p:txBody>
        </p:sp>
        <p:sp>
          <p:nvSpPr>
            <p:cNvPr id="152" name="tx152"/>
            <p:cNvSpPr/>
            <p:nvPr/>
          </p:nvSpPr>
          <p:spPr>
            <a:xfrm>
              <a:off x="1791022" y="1683298"/>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(182,000)</a:t>
              </a:r>
            </a:p>
          </p:txBody>
        </p:sp>
        <p:sp>
          <p:nvSpPr>
            <p:cNvPr id="153" name="tx153"/>
            <p:cNvSpPr/>
            <p:nvPr/>
          </p:nvSpPr>
          <p:spPr>
            <a:xfrm>
              <a:off x="1720561" y="1896212"/>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(154,000)</a:t>
              </a:r>
            </a:p>
          </p:txBody>
        </p:sp>
        <p:sp>
          <p:nvSpPr>
            <p:cNvPr id="154" name="tx154"/>
            <p:cNvSpPr/>
            <p:nvPr/>
          </p:nvSpPr>
          <p:spPr>
            <a:xfrm>
              <a:off x="1615084" y="2109125"/>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 (136,000)</a:t>
              </a:r>
            </a:p>
          </p:txBody>
        </p:sp>
        <p:sp>
          <p:nvSpPr>
            <p:cNvPr id="155" name="tx155"/>
            <p:cNvSpPr/>
            <p:nvPr/>
          </p:nvSpPr>
          <p:spPr>
            <a:xfrm>
              <a:off x="1755884" y="2322039"/>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CAR (116,000)</a:t>
              </a:r>
            </a:p>
          </p:txBody>
        </p:sp>
        <p:sp>
          <p:nvSpPr>
            <p:cNvPr id="156" name="tx156"/>
            <p:cNvSpPr/>
            <p:nvPr/>
          </p:nvSpPr>
          <p:spPr>
            <a:xfrm>
              <a:off x="1769779" y="2534953"/>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Benin (89,000)</a:t>
              </a:r>
            </a:p>
          </p:txBody>
        </p:sp>
        <p:sp>
          <p:nvSpPr>
            <p:cNvPr id="157" name="tx157"/>
            <p:cNvSpPr/>
            <p:nvPr/>
          </p:nvSpPr>
          <p:spPr>
            <a:xfrm>
              <a:off x="1791022" y="2747867"/>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(59,000)</a:t>
              </a:r>
            </a:p>
          </p:txBody>
        </p:sp>
        <p:sp>
          <p:nvSpPr>
            <p:cNvPr id="158" name="tx158"/>
            <p:cNvSpPr/>
            <p:nvPr/>
          </p:nvSpPr>
          <p:spPr>
            <a:xfrm>
              <a:off x="1629103" y="2960781"/>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(45,000)</a:t>
              </a:r>
            </a:p>
          </p:txBody>
        </p:sp>
        <p:sp>
          <p:nvSpPr>
            <p:cNvPr id="159" name="tx159"/>
            <p:cNvSpPr/>
            <p:nvPr/>
          </p:nvSpPr>
          <p:spPr>
            <a:xfrm>
              <a:off x="1720561" y="3173694"/>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60" name="tx160"/>
            <p:cNvSpPr/>
            <p:nvPr/>
          </p:nvSpPr>
          <p:spPr>
            <a:xfrm>
              <a:off x="1348121" y="3386608"/>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(34,000)</a:t>
              </a:r>
            </a:p>
          </p:txBody>
        </p:sp>
        <p:sp>
          <p:nvSpPr>
            <p:cNvPr id="161" name="tx161"/>
            <p:cNvSpPr/>
            <p:nvPr/>
          </p:nvSpPr>
          <p:spPr>
            <a:xfrm>
              <a:off x="1713582" y="3599522"/>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Liberia (30,000)</a:t>
              </a:r>
            </a:p>
          </p:txBody>
        </p:sp>
        <p:sp>
          <p:nvSpPr>
            <p:cNvPr id="162" name="tx162"/>
            <p:cNvSpPr/>
            <p:nvPr/>
          </p:nvSpPr>
          <p:spPr>
            <a:xfrm>
              <a:off x="1804978" y="3812436"/>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(27,000)</a:t>
              </a:r>
            </a:p>
          </p:txBody>
        </p:sp>
        <p:sp>
          <p:nvSpPr>
            <p:cNvPr id="163" name="tx163"/>
            <p:cNvSpPr/>
            <p:nvPr/>
          </p:nvSpPr>
          <p:spPr>
            <a:xfrm>
              <a:off x="1502754" y="4025349"/>
              <a:ext cx="1096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Mauritania (21,000)</a:t>
              </a:r>
            </a:p>
          </p:txBody>
        </p:sp>
        <p:sp>
          <p:nvSpPr>
            <p:cNvPr id="164" name="tx164"/>
            <p:cNvSpPr/>
            <p:nvPr/>
          </p:nvSpPr>
          <p:spPr>
            <a:xfrm>
              <a:off x="1713521" y="4238263"/>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(16,000)</a:t>
              </a:r>
            </a:p>
          </p:txBody>
        </p:sp>
        <p:sp>
          <p:nvSpPr>
            <p:cNvPr id="165" name="tx165"/>
            <p:cNvSpPr/>
            <p:nvPr/>
          </p:nvSpPr>
          <p:spPr>
            <a:xfrm>
              <a:off x="1369056" y="4451177"/>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(15,000)</a:t>
              </a:r>
            </a:p>
          </p:txBody>
        </p:sp>
        <p:sp>
          <p:nvSpPr>
            <p:cNvPr id="166" name="tx166"/>
            <p:cNvSpPr/>
            <p:nvPr/>
          </p:nvSpPr>
          <p:spPr>
            <a:xfrm>
              <a:off x="1650408" y="4664091"/>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Gambia (14,000)</a:t>
              </a:r>
            </a:p>
          </p:txBody>
        </p:sp>
        <p:sp>
          <p:nvSpPr>
            <p:cNvPr id="167" name="tx167"/>
            <p:cNvSpPr/>
            <p:nvPr/>
          </p:nvSpPr>
          <p:spPr>
            <a:xfrm>
              <a:off x="1080788" y="4877005"/>
              <a:ext cx="151865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Equatorial Guinea (12,000)</a:t>
              </a:r>
            </a:p>
          </p:txBody>
        </p:sp>
        <p:sp>
          <p:nvSpPr>
            <p:cNvPr id="168" name="tx168"/>
            <p:cNvSpPr/>
            <p:nvPr/>
          </p:nvSpPr>
          <p:spPr>
            <a:xfrm>
              <a:off x="1263703" y="5089918"/>
              <a:ext cx="13357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Guinea-Bissau (12,000)</a:t>
              </a:r>
            </a:p>
          </p:txBody>
        </p:sp>
        <p:sp>
          <p:nvSpPr>
            <p:cNvPr id="169" name="tx169"/>
            <p:cNvSpPr/>
            <p:nvPr/>
          </p:nvSpPr>
          <p:spPr>
            <a:xfrm>
              <a:off x="1783859" y="5302832"/>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70" name="tx170"/>
            <p:cNvSpPr/>
            <p:nvPr/>
          </p:nvSpPr>
          <p:spPr>
            <a:xfrm>
              <a:off x="1520230" y="5515746"/>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71" name="tx171"/>
            <p:cNvSpPr/>
            <p:nvPr/>
          </p:nvSpPr>
          <p:spPr>
            <a:xfrm>
              <a:off x="873541" y="5728660"/>
              <a:ext cx="1725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Tome and Principe (&lt;200)</a:t>
              </a:r>
            </a:p>
          </p:txBody>
        </p:sp>
        <p:sp>
          <p:nvSpPr>
            <p:cNvPr id="172" name="tx172"/>
            <p:cNvSpPr/>
            <p:nvPr/>
          </p:nvSpPr>
          <p:spPr>
            <a:xfrm>
              <a:off x="7031507"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Nigeria (2,078,000)</a:t>
              </a:r>
            </a:p>
          </p:txBody>
        </p:sp>
        <p:sp>
          <p:nvSpPr>
            <p:cNvPr id="173" name="tx173"/>
            <p:cNvSpPr/>
            <p:nvPr/>
          </p:nvSpPr>
          <p:spPr>
            <a:xfrm>
              <a:off x="7031507"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DRC (772,000)</a:t>
              </a:r>
            </a:p>
          </p:txBody>
        </p:sp>
        <p:sp>
          <p:nvSpPr>
            <p:cNvPr id="174" name="tx174"/>
            <p:cNvSpPr/>
            <p:nvPr/>
          </p:nvSpPr>
          <p:spPr>
            <a:xfrm>
              <a:off x="7031507" y="1257470"/>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(193,000)</a:t>
              </a:r>
            </a:p>
          </p:txBody>
        </p:sp>
        <p:sp>
          <p:nvSpPr>
            <p:cNvPr id="175" name="tx175"/>
            <p:cNvSpPr/>
            <p:nvPr/>
          </p:nvSpPr>
          <p:spPr>
            <a:xfrm>
              <a:off x="7031507" y="1470384"/>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Cameroon (168,000)</a:t>
              </a:r>
            </a:p>
          </p:txBody>
        </p:sp>
        <p:sp>
          <p:nvSpPr>
            <p:cNvPr id="176" name="tx176"/>
            <p:cNvSpPr/>
            <p:nvPr/>
          </p:nvSpPr>
          <p:spPr>
            <a:xfrm>
              <a:off x="7031507" y="1683298"/>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(134,000)</a:t>
              </a:r>
            </a:p>
          </p:txBody>
        </p:sp>
        <p:sp>
          <p:nvSpPr>
            <p:cNvPr id="177" name="tx177"/>
            <p:cNvSpPr/>
            <p:nvPr/>
          </p:nvSpPr>
          <p:spPr>
            <a:xfrm>
              <a:off x="7031507" y="1896212"/>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CAR (112,000)</a:t>
              </a:r>
            </a:p>
          </p:txBody>
        </p:sp>
        <p:sp>
          <p:nvSpPr>
            <p:cNvPr id="178" name="tx178"/>
            <p:cNvSpPr/>
            <p:nvPr/>
          </p:nvSpPr>
          <p:spPr>
            <a:xfrm>
              <a:off x="7031507" y="2109125"/>
              <a:ext cx="9000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Benin (111,000)</a:t>
              </a:r>
            </a:p>
          </p:txBody>
        </p:sp>
        <p:sp>
          <p:nvSpPr>
            <p:cNvPr id="179" name="tx179"/>
            <p:cNvSpPr/>
            <p:nvPr/>
          </p:nvSpPr>
          <p:spPr>
            <a:xfrm>
              <a:off x="7031507" y="2322039"/>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 (107,000)</a:t>
              </a:r>
            </a:p>
          </p:txBody>
        </p:sp>
        <p:sp>
          <p:nvSpPr>
            <p:cNvPr id="180" name="tx180"/>
            <p:cNvSpPr/>
            <p:nvPr/>
          </p:nvSpPr>
          <p:spPr>
            <a:xfrm>
              <a:off x="7031507" y="2534953"/>
              <a:ext cx="7380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(83,000)</a:t>
              </a:r>
            </a:p>
          </p:txBody>
        </p:sp>
        <p:sp>
          <p:nvSpPr>
            <p:cNvPr id="181" name="tx181"/>
            <p:cNvSpPr/>
            <p:nvPr/>
          </p:nvSpPr>
          <p:spPr>
            <a:xfrm>
              <a:off x="7031507" y="2747867"/>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(53,000)</a:t>
              </a:r>
            </a:p>
          </p:txBody>
        </p:sp>
        <p:sp>
          <p:nvSpPr>
            <p:cNvPr id="182" name="tx182"/>
            <p:cNvSpPr/>
            <p:nvPr/>
          </p:nvSpPr>
          <p:spPr>
            <a:xfrm>
              <a:off x="7031507" y="2960781"/>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(35,000)</a:t>
              </a:r>
            </a:p>
          </p:txBody>
        </p:sp>
        <p:sp>
          <p:nvSpPr>
            <p:cNvPr id="183" name="tx183"/>
            <p:cNvSpPr/>
            <p:nvPr/>
          </p:nvSpPr>
          <p:spPr>
            <a:xfrm>
              <a:off x="7031507" y="3173694"/>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84" name="tx184"/>
            <p:cNvSpPr/>
            <p:nvPr/>
          </p:nvSpPr>
          <p:spPr>
            <a:xfrm>
              <a:off x="7031507" y="3386608"/>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(26,000)</a:t>
              </a:r>
            </a:p>
          </p:txBody>
        </p:sp>
        <p:sp>
          <p:nvSpPr>
            <p:cNvPr id="185" name="tx185"/>
            <p:cNvSpPr/>
            <p:nvPr/>
          </p:nvSpPr>
          <p:spPr>
            <a:xfrm>
              <a:off x="7031507" y="3599522"/>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(21,000)</a:t>
              </a:r>
            </a:p>
          </p:txBody>
        </p:sp>
        <p:sp>
          <p:nvSpPr>
            <p:cNvPr id="186" name="tx186"/>
            <p:cNvSpPr/>
            <p:nvPr/>
          </p:nvSpPr>
          <p:spPr>
            <a:xfrm>
              <a:off x="7031507" y="3812436"/>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(20,000)</a:t>
              </a:r>
            </a:p>
          </p:txBody>
        </p:sp>
        <p:sp>
          <p:nvSpPr>
            <p:cNvPr id="187" name="tx187"/>
            <p:cNvSpPr/>
            <p:nvPr/>
          </p:nvSpPr>
          <p:spPr>
            <a:xfrm>
              <a:off x="7031507" y="4025349"/>
              <a:ext cx="13357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Guinea-Bissau (16,000)</a:t>
              </a:r>
            </a:p>
          </p:txBody>
        </p:sp>
        <p:sp>
          <p:nvSpPr>
            <p:cNvPr id="188" name="tx188"/>
            <p:cNvSpPr/>
            <p:nvPr/>
          </p:nvSpPr>
          <p:spPr>
            <a:xfrm>
              <a:off x="7031507" y="4238263"/>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Liberia (15,000)</a:t>
              </a:r>
            </a:p>
          </p:txBody>
        </p:sp>
        <p:sp>
          <p:nvSpPr>
            <p:cNvPr id="189" name="tx189"/>
            <p:cNvSpPr/>
            <p:nvPr/>
          </p:nvSpPr>
          <p:spPr>
            <a:xfrm>
              <a:off x="7031507" y="4451177"/>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Gambia (14,000)</a:t>
              </a:r>
            </a:p>
          </p:txBody>
        </p:sp>
        <p:sp>
          <p:nvSpPr>
            <p:cNvPr id="190" name="tx190"/>
            <p:cNvSpPr/>
            <p:nvPr/>
          </p:nvSpPr>
          <p:spPr>
            <a:xfrm>
              <a:off x="7031507" y="4664091"/>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(14,000)</a:t>
              </a:r>
            </a:p>
          </p:txBody>
        </p:sp>
        <p:sp>
          <p:nvSpPr>
            <p:cNvPr id="191" name="tx191"/>
            <p:cNvSpPr/>
            <p:nvPr/>
          </p:nvSpPr>
          <p:spPr>
            <a:xfrm>
              <a:off x="7031507" y="4877005"/>
              <a:ext cx="151865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Equatorial Guinea (14,000)</a:t>
              </a:r>
            </a:p>
          </p:txBody>
        </p:sp>
        <p:sp>
          <p:nvSpPr>
            <p:cNvPr id="192" name="tx192"/>
            <p:cNvSpPr/>
            <p:nvPr/>
          </p:nvSpPr>
          <p:spPr>
            <a:xfrm>
              <a:off x="7031507" y="5089918"/>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93" name="tx193"/>
            <p:cNvSpPr/>
            <p:nvPr/>
          </p:nvSpPr>
          <p:spPr>
            <a:xfrm>
              <a:off x="7031507" y="5302832"/>
              <a:ext cx="10263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Mauritania (9,000)</a:t>
              </a:r>
            </a:p>
          </p:txBody>
        </p:sp>
        <p:sp>
          <p:nvSpPr>
            <p:cNvPr id="194" name="tx194"/>
            <p:cNvSpPr/>
            <p:nvPr/>
          </p:nvSpPr>
          <p:spPr>
            <a:xfrm>
              <a:off x="7031507" y="5515746"/>
              <a:ext cx="18313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Tome and Principe (&lt;1,000)</a:t>
              </a:r>
            </a:p>
          </p:txBody>
        </p:sp>
        <p:sp>
          <p:nvSpPr>
            <p:cNvPr id="195" name="tx195"/>
            <p:cNvSpPr/>
            <p:nvPr/>
          </p:nvSpPr>
          <p:spPr>
            <a:xfrm>
              <a:off x="7031507" y="5728660"/>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96" name="tx196"/>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97" name="tx197"/>
            <p:cNvSpPr/>
            <p:nvPr/>
          </p:nvSpPr>
          <p:spPr>
            <a:xfrm>
              <a:off x="570259" y="1077655"/>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98" name="tx198"/>
            <p:cNvSpPr/>
            <p:nvPr/>
          </p:nvSpPr>
          <p:spPr>
            <a:xfrm>
              <a:off x="570259" y="1289150"/>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99" name="tx199"/>
            <p:cNvSpPr/>
            <p:nvPr/>
          </p:nvSpPr>
          <p:spPr>
            <a:xfrm>
              <a:off x="570259" y="1503810"/>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00" name="tx200"/>
            <p:cNvSpPr/>
            <p:nvPr/>
          </p:nvSpPr>
          <p:spPr>
            <a:xfrm>
              <a:off x="570259" y="1716451"/>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01" name="tx201"/>
            <p:cNvSpPr/>
            <p:nvPr/>
          </p:nvSpPr>
          <p:spPr>
            <a:xfrm>
              <a:off x="570259" y="192794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02" name="tx202"/>
            <p:cNvSpPr/>
            <p:nvPr/>
          </p:nvSpPr>
          <p:spPr>
            <a:xfrm>
              <a:off x="570259" y="214358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03" name="tx203"/>
            <p:cNvSpPr/>
            <p:nvPr/>
          </p:nvSpPr>
          <p:spPr>
            <a:xfrm>
              <a:off x="570259" y="235377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04" name="tx204"/>
            <p:cNvSpPr/>
            <p:nvPr/>
          </p:nvSpPr>
          <p:spPr>
            <a:xfrm>
              <a:off x="570259" y="256668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05" name="tx205"/>
            <p:cNvSpPr/>
            <p:nvPr/>
          </p:nvSpPr>
          <p:spPr>
            <a:xfrm>
              <a:off x="508103" y="27796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06" name="tx206"/>
            <p:cNvSpPr/>
            <p:nvPr/>
          </p:nvSpPr>
          <p:spPr>
            <a:xfrm>
              <a:off x="508103" y="299387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07" name="tx207"/>
            <p:cNvSpPr/>
            <p:nvPr/>
          </p:nvSpPr>
          <p:spPr>
            <a:xfrm>
              <a:off x="508103" y="320679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08" name="tx208"/>
            <p:cNvSpPr/>
            <p:nvPr/>
          </p:nvSpPr>
          <p:spPr>
            <a:xfrm>
              <a:off x="508103" y="34182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09" name="tx209"/>
            <p:cNvSpPr/>
            <p:nvPr/>
          </p:nvSpPr>
          <p:spPr>
            <a:xfrm>
              <a:off x="508103" y="363262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10" name="tx210"/>
            <p:cNvSpPr/>
            <p:nvPr/>
          </p:nvSpPr>
          <p:spPr>
            <a:xfrm>
              <a:off x="508103" y="384417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11" name="tx211"/>
            <p:cNvSpPr/>
            <p:nvPr/>
          </p:nvSpPr>
          <p:spPr>
            <a:xfrm>
              <a:off x="508103" y="405708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12" name="tx212"/>
            <p:cNvSpPr/>
            <p:nvPr/>
          </p:nvSpPr>
          <p:spPr>
            <a:xfrm>
              <a:off x="508103" y="427136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13" name="tx213"/>
            <p:cNvSpPr/>
            <p:nvPr/>
          </p:nvSpPr>
          <p:spPr>
            <a:xfrm>
              <a:off x="508103" y="448291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14" name="tx214"/>
            <p:cNvSpPr/>
            <p:nvPr/>
          </p:nvSpPr>
          <p:spPr>
            <a:xfrm>
              <a:off x="508103" y="469582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15" name="tx215"/>
            <p:cNvSpPr/>
            <p:nvPr/>
          </p:nvSpPr>
          <p:spPr>
            <a:xfrm>
              <a:off x="508103" y="49087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16" name="tx216"/>
            <p:cNvSpPr/>
            <p:nvPr/>
          </p:nvSpPr>
          <p:spPr>
            <a:xfrm>
              <a:off x="508103" y="51230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17" name="tx217"/>
            <p:cNvSpPr/>
            <p:nvPr/>
          </p:nvSpPr>
          <p:spPr>
            <a:xfrm>
              <a:off x="508103" y="533593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18" name="tx218"/>
            <p:cNvSpPr/>
            <p:nvPr/>
          </p:nvSpPr>
          <p:spPr>
            <a:xfrm>
              <a:off x="508103" y="55474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19" name="tx219"/>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20" name="tx220"/>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21" name="tx221"/>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22" name="tx222"/>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23" name="tx223"/>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24" name="tx224"/>
            <p:cNvSpPr/>
            <p:nvPr/>
          </p:nvSpPr>
          <p:spPr>
            <a:xfrm>
              <a:off x="695044" y="398022"/>
              <a:ext cx="52274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WCAR, 2021-2024</a:t>
              </a:r>
            </a:p>
          </p:txBody>
        </p:sp>
        <p:sp>
          <p:nvSpPr>
            <p:cNvPr id="225" name="tx22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26" name="tx226"/>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2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WCAR based on the absolute number of zero-dose children, with rank 1 representing the country with the most zero-dose children.
In 2021, Nigeria ranked number 1 out of 24 countries with 2,287,000 zero-dose children.
In 2024, Nigeria ranked number 1 out of 24 countries with 2,078,000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42791" y="3974469"/>
              <a:ext cx="7514090" cy="0"/>
            </a:xfrm>
            <a:custGeom>
              <a:avLst/>
              <a:pathLst>
                <a:path w="7514090" h="0">
                  <a:moveTo>
                    <a:pt x="0" y="0"/>
                  </a:moveTo>
                  <a:lnTo>
                    <a:pt x="7514090" y="0"/>
                  </a:lnTo>
                  <a:lnTo>
                    <a:pt x="7514090" y="0"/>
                  </a:lnTo>
                </a:path>
              </a:pathLst>
            </a:custGeom>
            <a:ln w="6775" cap="flat">
              <a:solidFill>
                <a:srgbClr val="EBEBEB">
                  <a:alpha val="100000"/>
                </a:srgbClr>
              </a:solidFill>
              <a:prstDash val="solid"/>
              <a:round/>
            </a:ln>
          </p:spPr>
          <p:txBody>
            <a:bodyPr/>
            <a:lstStyle/>
            <a:p/>
          </p:txBody>
        </p:sp>
        <p:sp>
          <p:nvSpPr>
            <p:cNvPr id="5" name="pl5"/>
            <p:cNvSpPr/>
            <p:nvPr/>
          </p:nvSpPr>
          <p:spPr>
            <a:xfrm>
              <a:off x="1142791" y="2672338"/>
              <a:ext cx="7514090" cy="0"/>
            </a:xfrm>
            <a:custGeom>
              <a:avLst/>
              <a:pathLst>
                <a:path w="7514090" h="0">
                  <a:moveTo>
                    <a:pt x="0" y="0"/>
                  </a:moveTo>
                  <a:lnTo>
                    <a:pt x="7514090" y="0"/>
                  </a:lnTo>
                  <a:lnTo>
                    <a:pt x="7514090" y="0"/>
                  </a:lnTo>
                </a:path>
              </a:pathLst>
            </a:custGeom>
            <a:ln w="6775" cap="flat">
              <a:solidFill>
                <a:srgbClr val="EBEBEB">
                  <a:alpha val="100000"/>
                </a:srgbClr>
              </a:solidFill>
              <a:prstDash val="solid"/>
              <a:round/>
            </a:ln>
          </p:spPr>
          <p:txBody>
            <a:bodyPr/>
            <a:lstStyle/>
            <a:p/>
          </p:txBody>
        </p:sp>
        <p:sp>
          <p:nvSpPr>
            <p:cNvPr id="6" name="pl6"/>
            <p:cNvSpPr/>
            <p:nvPr/>
          </p:nvSpPr>
          <p:spPr>
            <a:xfrm>
              <a:off x="1142791" y="1370206"/>
              <a:ext cx="7514090" cy="0"/>
            </a:xfrm>
            <a:custGeom>
              <a:avLst/>
              <a:pathLst>
                <a:path w="7514090" h="0">
                  <a:moveTo>
                    <a:pt x="0" y="0"/>
                  </a:moveTo>
                  <a:lnTo>
                    <a:pt x="7514090" y="0"/>
                  </a:lnTo>
                  <a:lnTo>
                    <a:pt x="7514090" y="0"/>
                  </a:lnTo>
                </a:path>
              </a:pathLst>
            </a:custGeom>
            <a:ln w="6775" cap="flat">
              <a:solidFill>
                <a:srgbClr val="EBEBEB">
                  <a:alpha val="100000"/>
                </a:srgbClr>
              </a:solidFill>
              <a:prstDash val="solid"/>
              <a:round/>
            </a:ln>
          </p:spPr>
          <p:txBody>
            <a:bodyPr/>
            <a:lstStyle/>
            <a:p/>
          </p:txBody>
        </p:sp>
        <p:sp>
          <p:nvSpPr>
            <p:cNvPr id="7" name="pl7"/>
            <p:cNvSpPr/>
            <p:nvPr/>
          </p:nvSpPr>
          <p:spPr>
            <a:xfrm>
              <a:off x="1142791" y="4625535"/>
              <a:ext cx="7514090" cy="0"/>
            </a:xfrm>
            <a:custGeom>
              <a:avLst/>
              <a:pathLst>
                <a:path w="7514090" h="0">
                  <a:moveTo>
                    <a:pt x="0" y="0"/>
                  </a:moveTo>
                  <a:lnTo>
                    <a:pt x="7514090" y="0"/>
                  </a:lnTo>
                  <a:lnTo>
                    <a:pt x="7514090" y="0"/>
                  </a:lnTo>
                </a:path>
              </a:pathLst>
            </a:custGeom>
            <a:ln w="13550" cap="flat">
              <a:solidFill>
                <a:srgbClr val="EBEBEB">
                  <a:alpha val="100000"/>
                </a:srgbClr>
              </a:solidFill>
              <a:prstDash val="solid"/>
              <a:round/>
            </a:ln>
          </p:spPr>
          <p:txBody>
            <a:bodyPr/>
            <a:lstStyle/>
            <a:p/>
          </p:txBody>
        </p:sp>
        <p:sp>
          <p:nvSpPr>
            <p:cNvPr id="8" name="pl8"/>
            <p:cNvSpPr/>
            <p:nvPr/>
          </p:nvSpPr>
          <p:spPr>
            <a:xfrm>
              <a:off x="1142791" y="3323404"/>
              <a:ext cx="7514090" cy="0"/>
            </a:xfrm>
            <a:custGeom>
              <a:avLst/>
              <a:pathLst>
                <a:path w="7514090" h="0">
                  <a:moveTo>
                    <a:pt x="0" y="0"/>
                  </a:moveTo>
                  <a:lnTo>
                    <a:pt x="7514090" y="0"/>
                  </a:lnTo>
                  <a:lnTo>
                    <a:pt x="7514090" y="0"/>
                  </a:lnTo>
                </a:path>
              </a:pathLst>
            </a:custGeom>
            <a:ln w="13550" cap="flat">
              <a:solidFill>
                <a:srgbClr val="EBEBEB">
                  <a:alpha val="100000"/>
                </a:srgbClr>
              </a:solidFill>
              <a:prstDash val="solid"/>
              <a:round/>
            </a:ln>
          </p:spPr>
          <p:txBody>
            <a:bodyPr/>
            <a:lstStyle/>
            <a:p/>
          </p:txBody>
        </p:sp>
        <p:sp>
          <p:nvSpPr>
            <p:cNvPr id="9" name="pl9"/>
            <p:cNvSpPr/>
            <p:nvPr/>
          </p:nvSpPr>
          <p:spPr>
            <a:xfrm>
              <a:off x="1142791" y="2021272"/>
              <a:ext cx="7514090" cy="0"/>
            </a:xfrm>
            <a:custGeom>
              <a:avLst/>
              <a:pathLst>
                <a:path w="7514090" h="0">
                  <a:moveTo>
                    <a:pt x="0" y="0"/>
                  </a:moveTo>
                  <a:lnTo>
                    <a:pt x="7514090" y="0"/>
                  </a:lnTo>
                  <a:lnTo>
                    <a:pt x="7514090" y="0"/>
                  </a:lnTo>
                </a:path>
              </a:pathLst>
            </a:custGeom>
            <a:ln w="13550" cap="flat">
              <a:solidFill>
                <a:srgbClr val="EBEBEB">
                  <a:alpha val="100000"/>
                </a:srgbClr>
              </a:solidFill>
              <a:prstDash val="solid"/>
              <a:round/>
            </a:ln>
          </p:spPr>
          <p:txBody>
            <a:bodyPr/>
            <a:lstStyle/>
            <a:p/>
          </p:txBody>
        </p:sp>
        <p:sp>
          <p:nvSpPr>
            <p:cNvPr id="10" name="pl10"/>
            <p:cNvSpPr/>
            <p:nvPr/>
          </p:nvSpPr>
          <p:spPr>
            <a:xfrm>
              <a:off x="158382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268916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379449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89983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600517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711051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821585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78410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00517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2262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4731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6837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944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484341" y="4236866"/>
              <a:ext cx="198960" cy="388669"/>
            </a:xfrm>
            <a:prstGeom prst="rect">
              <a:avLst/>
            </a:prstGeom>
            <a:solidFill>
              <a:srgbClr val="80BD41">
                <a:alpha val="100000"/>
              </a:srgbClr>
            </a:solidFill>
          </p:spPr>
          <p:txBody>
            <a:bodyPr/>
            <a:lstStyle/>
            <a:p/>
          </p:txBody>
        </p:sp>
        <p:sp>
          <p:nvSpPr>
            <p:cNvPr id="24" name="rc24"/>
            <p:cNvSpPr/>
            <p:nvPr/>
          </p:nvSpPr>
          <p:spPr>
            <a:xfrm>
              <a:off x="1484341" y="3285296"/>
              <a:ext cx="198960" cy="750534"/>
            </a:xfrm>
            <a:prstGeom prst="rect">
              <a:avLst/>
            </a:prstGeom>
            <a:solidFill>
              <a:srgbClr val="0058AB">
                <a:alpha val="100000"/>
              </a:srgbClr>
            </a:solidFill>
          </p:spPr>
          <p:txBody>
            <a:bodyPr/>
            <a:lstStyle/>
            <a:p/>
          </p:txBody>
        </p:sp>
        <p:sp>
          <p:nvSpPr>
            <p:cNvPr id="25" name="rc25"/>
            <p:cNvSpPr/>
            <p:nvPr/>
          </p:nvSpPr>
          <p:spPr>
            <a:xfrm>
              <a:off x="1484341" y="4035830"/>
              <a:ext cx="198960" cy="201035"/>
            </a:xfrm>
            <a:prstGeom prst="rect">
              <a:avLst/>
            </a:prstGeom>
            <a:solidFill>
              <a:srgbClr val="1CABE2">
                <a:alpha val="100000"/>
              </a:srgbClr>
            </a:solidFill>
          </p:spPr>
          <p:txBody>
            <a:bodyPr/>
            <a:lstStyle/>
            <a:p/>
          </p:txBody>
        </p:sp>
        <p:sp>
          <p:nvSpPr>
            <p:cNvPr id="26" name="rc26"/>
            <p:cNvSpPr/>
            <p:nvPr/>
          </p:nvSpPr>
          <p:spPr>
            <a:xfrm>
              <a:off x="1705408" y="4252735"/>
              <a:ext cx="198960" cy="372799"/>
            </a:xfrm>
            <a:prstGeom prst="rect">
              <a:avLst/>
            </a:prstGeom>
            <a:solidFill>
              <a:srgbClr val="80BD41">
                <a:alpha val="100000"/>
              </a:srgbClr>
            </a:solidFill>
          </p:spPr>
          <p:txBody>
            <a:bodyPr/>
            <a:lstStyle/>
            <a:p/>
          </p:txBody>
        </p:sp>
        <p:sp>
          <p:nvSpPr>
            <p:cNvPr id="27" name="rc27"/>
            <p:cNvSpPr/>
            <p:nvPr/>
          </p:nvSpPr>
          <p:spPr>
            <a:xfrm>
              <a:off x="1705408" y="3244794"/>
              <a:ext cx="198960" cy="787022"/>
            </a:xfrm>
            <a:prstGeom prst="rect">
              <a:avLst/>
            </a:prstGeom>
            <a:solidFill>
              <a:srgbClr val="0058AB">
                <a:alpha val="100000"/>
              </a:srgbClr>
            </a:solidFill>
          </p:spPr>
          <p:txBody>
            <a:bodyPr/>
            <a:lstStyle/>
            <a:p/>
          </p:txBody>
        </p:sp>
        <p:sp>
          <p:nvSpPr>
            <p:cNvPr id="28" name="rc28"/>
            <p:cNvSpPr/>
            <p:nvPr/>
          </p:nvSpPr>
          <p:spPr>
            <a:xfrm>
              <a:off x="1705408" y="4031817"/>
              <a:ext cx="198960" cy="220918"/>
            </a:xfrm>
            <a:prstGeom prst="rect">
              <a:avLst/>
            </a:prstGeom>
            <a:solidFill>
              <a:srgbClr val="1CABE2">
                <a:alpha val="100000"/>
              </a:srgbClr>
            </a:solidFill>
          </p:spPr>
          <p:txBody>
            <a:bodyPr/>
            <a:lstStyle/>
            <a:p/>
          </p:txBody>
        </p:sp>
        <p:sp>
          <p:nvSpPr>
            <p:cNvPr id="29" name="rc29"/>
            <p:cNvSpPr/>
            <p:nvPr/>
          </p:nvSpPr>
          <p:spPr>
            <a:xfrm>
              <a:off x="1926476" y="4271035"/>
              <a:ext cx="198960" cy="354499"/>
            </a:xfrm>
            <a:prstGeom prst="rect">
              <a:avLst/>
            </a:prstGeom>
            <a:solidFill>
              <a:srgbClr val="80BD41">
                <a:alpha val="100000"/>
              </a:srgbClr>
            </a:solidFill>
          </p:spPr>
          <p:txBody>
            <a:bodyPr/>
            <a:lstStyle/>
            <a:p/>
          </p:txBody>
        </p:sp>
        <p:sp>
          <p:nvSpPr>
            <p:cNvPr id="30" name="rc30"/>
            <p:cNvSpPr/>
            <p:nvPr/>
          </p:nvSpPr>
          <p:spPr>
            <a:xfrm>
              <a:off x="1926476" y="3207536"/>
              <a:ext cx="198960" cy="808259"/>
            </a:xfrm>
            <a:prstGeom prst="rect">
              <a:avLst/>
            </a:prstGeom>
            <a:solidFill>
              <a:srgbClr val="0058AB">
                <a:alpha val="100000"/>
              </a:srgbClr>
            </a:solidFill>
          </p:spPr>
          <p:txBody>
            <a:bodyPr/>
            <a:lstStyle/>
            <a:p/>
          </p:txBody>
        </p:sp>
        <p:sp>
          <p:nvSpPr>
            <p:cNvPr id="31" name="rc31"/>
            <p:cNvSpPr/>
            <p:nvPr/>
          </p:nvSpPr>
          <p:spPr>
            <a:xfrm>
              <a:off x="1926476" y="4015796"/>
              <a:ext cx="198960" cy="255239"/>
            </a:xfrm>
            <a:prstGeom prst="rect">
              <a:avLst/>
            </a:prstGeom>
            <a:solidFill>
              <a:srgbClr val="1CABE2">
                <a:alpha val="100000"/>
              </a:srgbClr>
            </a:solidFill>
          </p:spPr>
          <p:txBody>
            <a:bodyPr/>
            <a:lstStyle/>
            <a:p/>
          </p:txBody>
        </p:sp>
        <p:sp>
          <p:nvSpPr>
            <p:cNvPr id="32" name="rc32"/>
            <p:cNvSpPr/>
            <p:nvPr/>
          </p:nvSpPr>
          <p:spPr>
            <a:xfrm>
              <a:off x="2147544" y="4203157"/>
              <a:ext cx="198960" cy="422378"/>
            </a:xfrm>
            <a:prstGeom prst="rect">
              <a:avLst/>
            </a:prstGeom>
            <a:solidFill>
              <a:srgbClr val="80BD41">
                <a:alpha val="100000"/>
              </a:srgbClr>
            </a:solidFill>
          </p:spPr>
          <p:txBody>
            <a:bodyPr/>
            <a:lstStyle/>
            <a:p/>
          </p:txBody>
        </p:sp>
        <p:sp>
          <p:nvSpPr>
            <p:cNvPr id="33" name="rc33"/>
            <p:cNvSpPr/>
            <p:nvPr/>
          </p:nvSpPr>
          <p:spPr>
            <a:xfrm>
              <a:off x="2147544" y="3169058"/>
              <a:ext cx="198960" cy="801062"/>
            </a:xfrm>
            <a:prstGeom prst="rect">
              <a:avLst/>
            </a:prstGeom>
            <a:solidFill>
              <a:srgbClr val="0058AB">
                <a:alpha val="100000"/>
              </a:srgbClr>
            </a:solidFill>
          </p:spPr>
          <p:txBody>
            <a:bodyPr/>
            <a:lstStyle/>
            <a:p/>
          </p:txBody>
        </p:sp>
        <p:sp>
          <p:nvSpPr>
            <p:cNvPr id="34" name="rc34"/>
            <p:cNvSpPr/>
            <p:nvPr/>
          </p:nvSpPr>
          <p:spPr>
            <a:xfrm>
              <a:off x="2147544" y="3970120"/>
              <a:ext cx="198960" cy="233036"/>
            </a:xfrm>
            <a:prstGeom prst="rect">
              <a:avLst/>
            </a:prstGeom>
            <a:solidFill>
              <a:srgbClr val="1CABE2">
                <a:alpha val="100000"/>
              </a:srgbClr>
            </a:solidFill>
          </p:spPr>
          <p:txBody>
            <a:bodyPr/>
            <a:lstStyle/>
            <a:p/>
          </p:txBody>
        </p:sp>
        <p:sp>
          <p:nvSpPr>
            <p:cNvPr id="35" name="rc35"/>
            <p:cNvSpPr/>
            <p:nvPr/>
          </p:nvSpPr>
          <p:spPr>
            <a:xfrm>
              <a:off x="2368611" y="4133460"/>
              <a:ext cx="198960" cy="492074"/>
            </a:xfrm>
            <a:prstGeom prst="rect">
              <a:avLst/>
            </a:prstGeom>
            <a:solidFill>
              <a:srgbClr val="80BD41">
                <a:alpha val="100000"/>
              </a:srgbClr>
            </a:solidFill>
          </p:spPr>
          <p:txBody>
            <a:bodyPr/>
            <a:lstStyle/>
            <a:p/>
          </p:txBody>
        </p:sp>
        <p:sp>
          <p:nvSpPr>
            <p:cNvPr id="36" name="rc36"/>
            <p:cNvSpPr/>
            <p:nvPr/>
          </p:nvSpPr>
          <p:spPr>
            <a:xfrm>
              <a:off x="2368611" y="3134399"/>
              <a:ext cx="198960" cy="805213"/>
            </a:xfrm>
            <a:prstGeom prst="rect">
              <a:avLst/>
            </a:prstGeom>
            <a:solidFill>
              <a:srgbClr val="0058AB">
                <a:alpha val="100000"/>
              </a:srgbClr>
            </a:solidFill>
          </p:spPr>
          <p:txBody>
            <a:bodyPr/>
            <a:lstStyle/>
            <a:p/>
          </p:txBody>
        </p:sp>
        <p:sp>
          <p:nvSpPr>
            <p:cNvPr id="37" name="rc37"/>
            <p:cNvSpPr/>
            <p:nvPr/>
          </p:nvSpPr>
          <p:spPr>
            <a:xfrm>
              <a:off x="2368611" y="3939612"/>
              <a:ext cx="198960" cy="193847"/>
            </a:xfrm>
            <a:prstGeom prst="rect">
              <a:avLst/>
            </a:prstGeom>
            <a:solidFill>
              <a:srgbClr val="1CABE2">
                <a:alpha val="100000"/>
              </a:srgbClr>
            </a:solidFill>
          </p:spPr>
          <p:txBody>
            <a:bodyPr/>
            <a:lstStyle/>
            <a:p/>
          </p:txBody>
        </p:sp>
        <p:sp>
          <p:nvSpPr>
            <p:cNvPr id="38" name="rc38"/>
            <p:cNvSpPr/>
            <p:nvPr/>
          </p:nvSpPr>
          <p:spPr>
            <a:xfrm>
              <a:off x="2589679" y="4074398"/>
              <a:ext cx="198960" cy="551136"/>
            </a:xfrm>
            <a:prstGeom prst="rect">
              <a:avLst/>
            </a:prstGeom>
            <a:solidFill>
              <a:srgbClr val="80BD41">
                <a:alpha val="100000"/>
              </a:srgbClr>
            </a:solidFill>
          </p:spPr>
          <p:txBody>
            <a:bodyPr/>
            <a:lstStyle/>
            <a:p/>
          </p:txBody>
        </p:sp>
        <p:sp>
          <p:nvSpPr>
            <p:cNvPr id="39" name="rc39"/>
            <p:cNvSpPr/>
            <p:nvPr/>
          </p:nvSpPr>
          <p:spPr>
            <a:xfrm>
              <a:off x="2589679" y="3094600"/>
              <a:ext cx="198960" cy="796086"/>
            </a:xfrm>
            <a:prstGeom prst="rect">
              <a:avLst/>
            </a:prstGeom>
            <a:solidFill>
              <a:srgbClr val="0058AB">
                <a:alpha val="100000"/>
              </a:srgbClr>
            </a:solidFill>
          </p:spPr>
          <p:txBody>
            <a:bodyPr/>
            <a:lstStyle/>
            <a:p/>
          </p:txBody>
        </p:sp>
        <p:sp>
          <p:nvSpPr>
            <p:cNvPr id="40" name="rc40"/>
            <p:cNvSpPr/>
            <p:nvPr/>
          </p:nvSpPr>
          <p:spPr>
            <a:xfrm>
              <a:off x="2589679" y="3890686"/>
              <a:ext cx="198960" cy="183712"/>
            </a:xfrm>
            <a:prstGeom prst="rect">
              <a:avLst/>
            </a:prstGeom>
            <a:solidFill>
              <a:srgbClr val="1CABE2">
                <a:alpha val="100000"/>
              </a:srgbClr>
            </a:solidFill>
          </p:spPr>
          <p:txBody>
            <a:bodyPr/>
            <a:lstStyle/>
            <a:p/>
          </p:txBody>
        </p:sp>
        <p:sp>
          <p:nvSpPr>
            <p:cNvPr id="41" name="rc41"/>
            <p:cNvSpPr/>
            <p:nvPr/>
          </p:nvSpPr>
          <p:spPr>
            <a:xfrm>
              <a:off x="2810747" y="3998265"/>
              <a:ext cx="198960" cy="627270"/>
            </a:xfrm>
            <a:prstGeom prst="rect">
              <a:avLst/>
            </a:prstGeom>
            <a:solidFill>
              <a:srgbClr val="80BD41">
                <a:alpha val="100000"/>
              </a:srgbClr>
            </a:solidFill>
          </p:spPr>
          <p:txBody>
            <a:bodyPr/>
            <a:lstStyle/>
            <a:p/>
          </p:txBody>
        </p:sp>
        <p:sp>
          <p:nvSpPr>
            <p:cNvPr id="42" name="rc42"/>
            <p:cNvSpPr/>
            <p:nvPr/>
          </p:nvSpPr>
          <p:spPr>
            <a:xfrm>
              <a:off x="2810747" y="3057360"/>
              <a:ext cx="198960" cy="799769"/>
            </a:xfrm>
            <a:prstGeom prst="rect">
              <a:avLst/>
            </a:prstGeom>
            <a:solidFill>
              <a:srgbClr val="0058AB">
                <a:alpha val="100000"/>
              </a:srgbClr>
            </a:solidFill>
          </p:spPr>
          <p:txBody>
            <a:bodyPr/>
            <a:lstStyle/>
            <a:p/>
          </p:txBody>
        </p:sp>
        <p:sp>
          <p:nvSpPr>
            <p:cNvPr id="43" name="rc43"/>
            <p:cNvSpPr/>
            <p:nvPr/>
          </p:nvSpPr>
          <p:spPr>
            <a:xfrm>
              <a:off x="2810747" y="3857129"/>
              <a:ext cx="198960" cy="141135"/>
            </a:xfrm>
            <a:prstGeom prst="rect">
              <a:avLst/>
            </a:prstGeom>
            <a:solidFill>
              <a:srgbClr val="1CABE2">
                <a:alpha val="100000"/>
              </a:srgbClr>
            </a:solidFill>
          </p:spPr>
          <p:txBody>
            <a:bodyPr/>
            <a:lstStyle/>
            <a:p/>
          </p:txBody>
        </p:sp>
        <p:sp>
          <p:nvSpPr>
            <p:cNvPr id="44" name="rc44"/>
            <p:cNvSpPr/>
            <p:nvPr/>
          </p:nvSpPr>
          <p:spPr>
            <a:xfrm>
              <a:off x="3031814" y="3952063"/>
              <a:ext cx="198960" cy="673471"/>
            </a:xfrm>
            <a:prstGeom prst="rect">
              <a:avLst/>
            </a:prstGeom>
            <a:solidFill>
              <a:srgbClr val="80BD41">
                <a:alpha val="100000"/>
              </a:srgbClr>
            </a:solidFill>
          </p:spPr>
          <p:txBody>
            <a:bodyPr/>
            <a:lstStyle/>
            <a:p/>
          </p:txBody>
        </p:sp>
        <p:sp>
          <p:nvSpPr>
            <p:cNvPr id="45" name="rc45"/>
            <p:cNvSpPr/>
            <p:nvPr/>
          </p:nvSpPr>
          <p:spPr>
            <a:xfrm>
              <a:off x="3031814" y="3022031"/>
              <a:ext cx="198960" cy="769681"/>
            </a:xfrm>
            <a:prstGeom prst="rect">
              <a:avLst/>
            </a:prstGeom>
            <a:solidFill>
              <a:srgbClr val="0058AB">
                <a:alpha val="100000"/>
              </a:srgbClr>
            </a:solidFill>
          </p:spPr>
          <p:txBody>
            <a:bodyPr/>
            <a:lstStyle/>
            <a:p/>
          </p:txBody>
        </p:sp>
        <p:sp>
          <p:nvSpPr>
            <p:cNvPr id="46" name="rc46"/>
            <p:cNvSpPr/>
            <p:nvPr/>
          </p:nvSpPr>
          <p:spPr>
            <a:xfrm>
              <a:off x="3031814" y="3791713"/>
              <a:ext cx="198960" cy="160350"/>
            </a:xfrm>
            <a:prstGeom prst="rect">
              <a:avLst/>
            </a:prstGeom>
            <a:solidFill>
              <a:srgbClr val="1CABE2">
                <a:alpha val="100000"/>
              </a:srgbClr>
            </a:solidFill>
          </p:spPr>
          <p:txBody>
            <a:bodyPr/>
            <a:lstStyle/>
            <a:p/>
          </p:txBody>
        </p:sp>
        <p:sp>
          <p:nvSpPr>
            <p:cNvPr id="47" name="rc47"/>
            <p:cNvSpPr/>
            <p:nvPr/>
          </p:nvSpPr>
          <p:spPr>
            <a:xfrm>
              <a:off x="3252882" y="3752844"/>
              <a:ext cx="198960" cy="872691"/>
            </a:xfrm>
            <a:prstGeom prst="rect">
              <a:avLst/>
            </a:prstGeom>
            <a:solidFill>
              <a:srgbClr val="80BD41">
                <a:alpha val="100000"/>
              </a:srgbClr>
            </a:solidFill>
          </p:spPr>
          <p:txBody>
            <a:bodyPr/>
            <a:lstStyle/>
            <a:p/>
          </p:txBody>
        </p:sp>
        <p:sp>
          <p:nvSpPr>
            <p:cNvPr id="48" name="rc48"/>
            <p:cNvSpPr/>
            <p:nvPr/>
          </p:nvSpPr>
          <p:spPr>
            <a:xfrm>
              <a:off x="3252882" y="2978948"/>
              <a:ext cx="198960" cy="609237"/>
            </a:xfrm>
            <a:prstGeom prst="rect">
              <a:avLst/>
            </a:prstGeom>
            <a:solidFill>
              <a:srgbClr val="0058AB">
                <a:alpha val="100000"/>
              </a:srgbClr>
            </a:solidFill>
          </p:spPr>
          <p:txBody>
            <a:bodyPr/>
            <a:lstStyle/>
            <a:p/>
          </p:txBody>
        </p:sp>
        <p:sp>
          <p:nvSpPr>
            <p:cNvPr id="49" name="rc49"/>
            <p:cNvSpPr/>
            <p:nvPr/>
          </p:nvSpPr>
          <p:spPr>
            <a:xfrm>
              <a:off x="3252882" y="3588185"/>
              <a:ext cx="198960" cy="164658"/>
            </a:xfrm>
            <a:prstGeom prst="rect">
              <a:avLst/>
            </a:prstGeom>
            <a:solidFill>
              <a:srgbClr val="1CABE2">
                <a:alpha val="100000"/>
              </a:srgbClr>
            </a:solidFill>
          </p:spPr>
          <p:txBody>
            <a:bodyPr/>
            <a:lstStyle/>
            <a:p/>
          </p:txBody>
        </p:sp>
        <p:sp>
          <p:nvSpPr>
            <p:cNvPr id="50" name="rc50"/>
            <p:cNvSpPr/>
            <p:nvPr/>
          </p:nvSpPr>
          <p:spPr>
            <a:xfrm>
              <a:off x="3473950" y="3565648"/>
              <a:ext cx="198960" cy="1059886"/>
            </a:xfrm>
            <a:prstGeom prst="rect">
              <a:avLst/>
            </a:prstGeom>
            <a:solidFill>
              <a:srgbClr val="80BD41">
                <a:alpha val="100000"/>
              </a:srgbClr>
            </a:solidFill>
          </p:spPr>
          <p:txBody>
            <a:bodyPr/>
            <a:lstStyle/>
            <a:p/>
          </p:txBody>
        </p:sp>
        <p:sp>
          <p:nvSpPr>
            <p:cNvPr id="51" name="rc51"/>
            <p:cNvSpPr/>
            <p:nvPr/>
          </p:nvSpPr>
          <p:spPr>
            <a:xfrm>
              <a:off x="3473950" y="2943175"/>
              <a:ext cx="198960" cy="454237"/>
            </a:xfrm>
            <a:prstGeom prst="rect">
              <a:avLst/>
            </a:prstGeom>
            <a:solidFill>
              <a:srgbClr val="0058AB">
                <a:alpha val="100000"/>
              </a:srgbClr>
            </a:solidFill>
          </p:spPr>
          <p:txBody>
            <a:bodyPr/>
            <a:lstStyle/>
            <a:p/>
          </p:txBody>
        </p:sp>
        <p:sp>
          <p:nvSpPr>
            <p:cNvPr id="52" name="rc52"/>
            <p:cNvSpPr/>
            <p:nvPr/>
          </p:nvSpPr>
          <p:spPr>
            <a:xfrm>
              <a:off x="3473950" y="3397413"/>
              <a:ext cx="198960" cy="168235"/>
            </a:xfrm>
            <a:prstGeom prst="rect">
              <a:avLst/>
            </a:prstGeom>
            <a:solidFill>
              <a:srgbClr val="1CABE2">
                <a:alpha val="100000"/>
              </a:srgbClr>
            </a:solidFill>
          </p:spPr>
          <p:txBody>
            <a:bodyPr/>
            <a:lstStyle/>
            <a:p/>
          </p:txBody>
        </p:sp>
        <p:sp>
          <p:nvSpPr>
            <p:cNvPr id="53" name="rc53"/>
            <p:cNvSpPr/>
            <p:nvPr/>
          </p:nvSpPr>
          <p:spPr>
            <a:xfrm>
              <a:off x="3695017" y="3664209"/>
              <a:ext cx="198960" cy="961326"/>
            </a:xfrm>
            <a:prstGeom prst="rect">
              <a:avLst/>
            </a:prstGeom>
            <a:solidFill>
              <a:srgbClr val="80BD41">
                <a:alpha val="100000"/>
              </a:srgbClr>
            </a:solidFill>
          </p:spPr>
          <p:txBody>
            <a:bodyPr/>
            <a:lstStyle/>
            <a:p/>
          </p:txBody>
        </p:sp>
        <p:sp>
          <p:nvSpPr>
            <p:cNvPr id="54" name="rc54"/>
            <p:cNvSpPr/>
            <p:nvPr/>
          </p:nvSpPr>
          <p:spPr>
            <a:xfrm>
              <a:off x="3695017" y="2908881"/>
              <a:ext cx="198960" cy="686661"/>
            </a:xfrm>
            <a:prstGeom prst="rect">
              <a:avLst/>
            </a:prstGeom>
            <a:solidFill>
              <a:srgbClr val="0058AB">
                <a:alpha val="100000"/>
              </a:srgbClr>
            </a:solidFill>
          </p:spPr>
          <p:txBody>
            <a:bodyPr/>
            <a:lstStyle/>
            <a:p/>
          </p:txBody>
        </p:sp>
        <p:sp>
          <p:nvSpPr>
            <p:cNvPr id="55" name="rc55"/>
            <p:cNvSpPr/>
            <p:nvPr/>
          </p:nvSpPr>
          <p:spPr>
            <a:xfrm>
              <a:off x="3695017" y="3595543"/>
              <a:ext cx="198960" cy="68666"/>
            </a:xfrm>
            <a:prstGeom prst="rect">
              <a:avLst/>
            </a:prstGeom>
            <a:solidFill>
              <a:srgbClr val="1CABE2">
                <a:alpha val="100000"/>
              </a:srgbClr>
            </a:solidFill>
          </p:spPr>
          <p:txBody>
            <a:bodyPr/>
            <a:lstStyle/>
            <a:p/>
          </p:txBody>
        </p:sp>
        <p:sp>
          <p:nvSpPr>
            <p:cNvPr id="56" name="rc56"/>
            <p:cNvSpPr/>
            <p:nvPr/>
          </p:nvSpPr>
          <p:spPr>
            <a:xfrm>
              <a:off x="3916085" y="3696936"/>
              <a:ext cx="198960" cy="928598"/>
            </a:xfrm>
            <a:prstGeom prst="rect">
              <a:avLst/>
            </a:prstGeom>
            <a:solidFill>
              <a:srgbClr val="80BD41">
                <a:alpha val="100000"/>
              </a:srgbClr>
            </a:solidFill>
          </p:spPr>
          <p:txBody>
            <a:bodyPr/>
            <a:lstStyle/>
            <a:p/>
          </p:txBody>
        </p:sp>
        <p:sp>
          <p:nvSpPr>
            <p:cNvPr id="57" name="rc57"/>
            <p:cNvSpPr/>
            <p:nvPr/>
          </p:nvSpPr>
          <p:spPr>
            <a:xfrm>
              <a:off x="3916085" y="2873461"/>
              <a:ext cx="198960" cy="823474"/>
            </a:xfrm>
            <a:prstGeom prst="rect">
              <a:avLst/>
            </a:prstGeom>
            <a:solidFill>
              <a:srgbClr val="0058AB">
                <a:alpha val="100000"/>
              </a:srgbClr>
            </a:solidFill>
          </p:spPr>
          <p:txBody>
            <a:bodyPr/>
            <a:lstStyle/>
            <a:p/>
          </p:txBody>
        </p:sp>
        <p:sp>
          <p:nvSpPr>
            <p:cNvPr id="58" name="rc58"/>
            <p:cNvSpPr/>
            <p:nvPr/>
          </p:nvSpPr>
          <p:spPr>
            <a:xfrm>
              <a:off x="3916085" y="3696936"/>
              <a:ext cx="198960" cy="0"/>
            </a:xfrm>
            <a:prstGeom prst="rect">
              <a:avLst/>
            </a:prstGeom>
            <a:solidFill>
              <a:srgbClr val="1CABE2">
                <a:alpha val="100000"/>
              </a:srgbClr>
            </a:solidFill>
          </p:spPr>
          <p:txBody>
            <a:bodyPr/>
            <a:lstStyle/>
            <a:p/>
          </p:txBody>
        </p:sp>
        <p:sp>
          <p:nvSpPr>
            <p:cNvPr id="59" name="rc59"/>
            <p:cNvSpPr/>
            <p:nvPr/>
          </p:nvSpPr>
          <p:spPr>
            <a:xfrm>
              <a:off x="4137153" y="3987198"/>
              <a:ext cx="198960" cy="638337"/>
            </a:xfrm>
            <a:prstGeom prst="rect">
              <a:avLst/>
            </a:prstGeom>
            <a:solidFill>
              <a:srgbClr val="80BD41">
                <a:alpha val="100000"/>
              </a:srgbClr>
            </a:solidFill>
          </p:spPr>
          <p:txBody>
            <a:bodyPr/>
            <a:lstStyle/>
            <a:p/>
          </p:txBody>
        </p:sp>
        <p:sp>
          <p:nvSpPr>
            <p:cNvPr id="60" name="rc60"/>
            <p:cNvSpPr/>
            <p:nvPr/>
          </p:nvSpPr>
          <p:spPr>
            <a:xfrm>
              <a:off x="4137153" y="2852376"/>
              <a:ext cx="198960" cy="1081626"/>
            </a:xfrm>
            <a:prstGeom prst="rect">
              <a:avLst/>
            </a:prstGeom>
            <a:solidFill>
              <a:srgbClr val="0058AB">
                <a:alpha val="100000"/>
              </a:srgbClr>
            </a:solidFill>
          </p:spPr>
          <p:txBody>
            <a:bodyPr/>
            <a:lstStyle/>
            <a:p/>
          </p:txBody>
        </p:sp>
        <p:sp>
          <p:nvSpPr>
            <p:cNvPr id="61" name="rc61"/>
            <p:cNvSpPr/>
            <p:nvPr/>
          </p:nvSpPr>
          <p:spPr>
            <a:xfrm>
              <a:off x="4137153" y="3934003"/>
              <a:ext cx="198960" cy="53194"/>
            </a:xfrm>
            <a:prstGeom prst="rect">
              <a:avLst/>
            </a:prstGeom>
            <a:solidFill>
              <a:srgbClr val="1CABE2">
                <a:alpha val="100000"/>
              </a:srgbClr>
            </a:solidFill>
          </p:spPr>
          <p:txBody>
            <a:bodyPr/>
            <a:lstStyle/>
            <a:p/>
          </p:txBody>
        </p:sp>
        <p:sp>
          <p:nvSpPr>
            <p:cNvPr id="62" name="rc62"/>
            <p:cNvSpPr/>
            <p:nvPr/>
          </p:nvSpPr>
          <p:spPr>
            <a:xfrm>
              <a:off x="4358220" y="3926292"/>
              <a:ext cx="198960" cy="699243"/>
            </a:xfrm>
            <a:prstGeom prst="rect">
              <a:avLst/>
            </a:prstGeom>
            <a:solidFill>
              <a:srgbClr val="80BD41">
                <a:alpha val="100000"/>
              </a:srgbClr>
            </a:solidFill>
          </p:spPr>
          <p:txBody>
            <a:bodyPr/>
            <a:lstStyle/>
            <a:p/>
          </p:txBody>
        </p:sp>
        <p:sp>
          <p:nvSpPr>
            <p:cNvPr id="63" name="rc63"/>
            <p:cNvSpPr/>
            <p:nvPr/>
          </p:nvSpPr>
          <p:spPr>
            <a:xfrm>
              <a:off x="4358220" y="2832603"/>
              <a:ext cx="198960" cy="1057829"/>
            </a:xfrm>
            <a:prstGeom prst="rect">
              <a:avLst/>
            </a:prstGeom>
            <a:solidFill>
              <a:srgbClr val="0058AB">
                <a:alpha val="100000"/>
              </a:srgbClr>
            </a:solidFill>
          </p:spPr>
          <p:txBody>
            <a:bodyPr/>
            <a:lstStyle/>
            <a:p/>
          </p:txBody>
        </p:sp>
        <p:sp>
          <p:nvSpPr>
            <p:cNvPr id="64" name="rc64"/>
            <p:cNvSpPr/>
            <p:nvPr/>
          </p:nvSpPr>
          <p:spPr>
            <a:xfrm>
              <a:off x="4358220" y="3890433"/>
              <a:ext cx="198960" cy="35858"/>
            </a:xfrm>
            <a:prstGeom prst="rect">
              <a:avLst/>
            </a:prstGeom>
            <a:solidFill>
              <a:srgbClr val="1CABE2">
                <a:alpha val="100000"/>
              </a:srgbClr>
            </a:solidFill>
          </p:spPr>
          <p:txBody>
            <a:bodyPr/>
            <a:lstStyle/>
            <a:p/>
          </p:txBody>
        </p:sp>
        <p:sp>
          <p:nvSpPr>
            <p:cNvPr id="65" name="rc65"/>
            <p:cNvSpPr/>
            <p:nvPr/>
          </p:nvSpPr>
          <p:spPr>
            <a:xfrm>
              <a:off x="4579288" y="3844331"/>
              <a:ext cx="198960" cy="781203"/>
            </a:xfrm>
            <a:prstGeom prst="rect">
              <a:avLst/>
            </a:prstGeom>
            <a:solidFill>
              <a:srgbClr val="80BD41">
                <a:alpha val="100000"/>
              </a:srgbClr>
            </a:solidFill>
          </p:spPr>
          <p:txBody>
            <a:bodyPr/>
            <a:lstStyle/>
            <a:p/>
          </p:txBody>
        </p:sp>
        <p:sp>
          <p:nvSpPr>
            <p:cNvPr id="66" name="rc66"/>
            <p:cNvSpPr/>
            <p:nvPr/>
          </p:nvSpPr>
          <p:spPr>
            <a:xfrm>
              <a:off x="4579288" y="2808782"/>
              <a:ext cx="198960" cy="981046"/>
            </a:xfrm>
            <a:prstGeom prst="rect">
              <a:avLst/>
            </a:prstGeom>
            <a:solidFill>
              <a:srgbClr val="0058AB">
                <a:alpha val="100000"/>
              </a:srgbClr>
            </a:solidFill>
          </p:spPr>
          <p:txBody>
            <a:bodyPr/>
            <a:lstStyle/>
            <a:p/>
          </p:txBody>
        </p:sp>
        <p:sp>
          <p:nvSpPr>
            <p:cNvPr id="67" name="rc67"/>
            <p:cNvSpPr/>
            <p:nvPr/>
          </p:nvSpPr>
          <p:spPr>
            <a:xfrm>
              <a:off x="4579288" y="3789829"/>
              <a:ext cx="198960" cy="54502"/>
            </a:xfrm>
            <a:prstGeom prst="rect">
              <a:avLst/>
            </a:prstGeom>
            <a:solidFill>
              <a:srgbClr val="1CABE2">
                <a:alpha val="100000"/>
              </a:srgbClr>
            </a:solidFill>
          </p:spPr>
          <p:txBody>
            <a:bodyPr/>
            <a:lstStyle/>
            <a:p/>
          </p:txBody>
        </p:sp>
        <p:sp>
          <p:nvSpPr>
            <p:cNvPr id="68" name="rc68"/>
            <p:cNvSpPr/>
            <p:nvPr/>
          </p:nvSpPr>
          <p:spPr>
            <a:xfrm>
              <a:off x="4800356" y="3861003"/>
              <a:ext cx="198960" cy="764531"/>
            </a:xfrm>
            <a:prstGeom prst="rect">
              <a:avLst/>
            </a:prstGeom>
            <a:solidFill>
              <a:srgbClr val="80BD41">
                <a:alpha val="100000"/>
              </a:srgbClr>
            </a:solidFill>
          </p:spPr>
          <p:txBody>
            <a:bodyPr/>
            <a:lstStyle/>
            <a:p/>
          </p:txBody>
        </p:sp>
        <p:sp>
          <p:nvSpPr>
            <p:cNvPr id="69" name="rc69"/>
            <p:cNvSpPr/>
            <p:nvPr/>
          </p:nvSpPr>
          <p:spPr>
            <a:xfrm>
              <a:off x="4800356" y="2805222"/>
              <a:ext cx="198960" cy="928359"/>
            </a:xfrm>
            <a:prstGeom prst="rect">
              <a:avLst/>
            </a:prstGeom>
            <a:solidFill>
              <a:srgbClr val="0058AB">
                <a:alpha val="100000"/>
              </a:srgbClr>
            </a:solidFill>
          </p:spPr>
          <p:txBody>
            <a:bodyPr/>
            <a:lstStyle/>
            <a:p/>
          </p:txBody>
        </p:sp>
        <p:sp>
          <p:nvSpPr>
            <p:cNvPr id="70" name="rc70"/>
            <p:cNvSpPr/>
            <p:nvPr/>
          </p:nvSpPr>
          <p:spPr>
            <a:xfrm>
              <a:off x="4800356" y="3733582"/>
              <a:ext cx="198960" cy="127421"/>
            </a:xfrm>
            <a:prstGeom prst="rect">
              <a:avLst/>
            </a:prstGeom>
            <a:solidFill>
              <a:srgbClr val="1CABE2">
                <a:alpha val="100000"/>
              </a:srgbClr>
            </a:solidFill>
          </p:spPr>
          <p:txBody>
            <a:bodyPr/>
            <a:lstStyle/>
            <a:p/>
          </p:txBody>
        </p:sp>
        <p:sp>
          <p:nvSpPr>
            <p:cNvPr id="71" name="rc71"/>
            <p:cNvSpPr/>
            <p:nvPr/>
          </p:nvSpPr>
          <p:spPr>
            <a:xfrm>
              <a:off x="5021423" y="3666033"/>
              <a:ext cx="198960" cy="959501"/>
            </a:xfrm>
            <a:prstGeom prst="rect">
              <a:avLst/>
            </a:prstGeom>
            <a:solidFill>
              <a:srgbClr val="80BD41">
                <a:alpha val="100000"/>
              </a:srgbClr>
            </a:solidFill>
          </p:spPr>
          <p:txBody>
            <a:bodyPr/>
            <a:lstStyle/>
            <a:p/>
          </p:txBody>
        </p:sp>
        <p:sp>
          <p:nvSpPr>
            <p:cNvPr id="72" name="rc72"/>
            <p:cNvSpPr/>
            <p:nvPr/>
          </p:nvSpPr>
          <p:spPr>
            <a:xfrm>
              <a:off x="5021423" y="2815154"/>
              <a:ext cx="198960" cy="687944"/>
            </a:xfrm>
            <a:prstGeom prst="rect">
              <a:avLst/>
            </a:prstGeom>
            <a:solidFill>
              <a:srgbClr val="0058AB">
                <a:alpha val="100000"/>
              </a:srgbClr>
            </a:solidFill>
          </p:spPr>
          <p:txBody>
            <a:bodyPr/>
            <a:lstStyle/>
            <a:p/>
          </p:txBody>
        </p:sp>
        <p:sp>
          <p:nvSpPr>
            <p:cNvPr id="73" name="rc73"/>
            <p:cNvSpPr/>
            <p:nvPr/>
          </p:nvSpPr>
          <p:spPr>
            <a:xfrm>
              <a:off x="5021423" y="3503099"/>
              <a:ext cx="198960" cy="162934"/>
            </a:xfrm>
            <a:prstGeom prst="rect">
              <a:avLst/>
            </a:prstGeom>
            <a:solidFill>
              <a:srgbClr val="1CABE2">
                <a:alpha val="100000"/>
              </a:srgbClr>
            </a:solidFill>
          </p:spPr>
          <p:txBody>
            <a:bodyPr/>
            <a:lstStyle/>
            <a:p/>
          </p:txBody>
        </p:sp>
        <p:sp>
          <p:nvSpPr>
            <p:cNvPr id="74" name="rc74"/>
            <p:cNvSpPr/>
            <p:nvPr/>
          </p:nvSpPr>
          <p:spPr>
            <a:xfrm>
              <a:off x="5242491" y="3633835"/>
              <a:ext cx="198960" cy="991699"/>
            </a:xfrm>
            <a:prstGeom prst="rect">
              <a:avLst/>
            </a:prstGeom>
            <a:solidFill>
              <a:srgbClr val="80BD41">
                <a:alpha val="100000"/>
              </a:srgbClr>
            </a:solidFill>
          </p:spPr>
          <p:txBody>
            <a:bodyPr/>
            <a:lstStyle/>
            <a:p/>
          </p:txBody>
        </p:sp>
        <p:sp>
          <p:nvSpPr>
            <p:cNvPr id="75" name="rc75"/>
            <p:cNvSpPr/>
            <p:nvPr/>
          </p:nvSpPr>
          <p:spPr>
            <a:xfrm>
              <a:off x="5242491" y="2822445"/>
              <a:ext cx="198960" cy="631081"/>
            </a:xfrm>
            <a:prstGeom prst="rect">
              <a:avLst/>
            </a:prstGeom>
            <a:solidFill>
              <a:srgbClr val="0058AB">
                <a:alpha val="100000"/>
              </a:srgbClr>
            </a:solidFill>
          </p:spPr>
          <p:txBody>
            <a:bodyPr/>
            <a:lstStyle/>
            <a:p/>
          </p:txBody>
        </p:sp>
        <p:sp>
          <p:nvSpPr>
            <p:cNvPr id="76" name="rc76"/>
            <p:cNvSpPr/>
            <p:nvPr/>
          </p:nvSpPr>
          <p:spPr>
            <a:xfrm>
              <a:off x="5242491" y="3453526"/>
              <a:ext cx="198960" cy="180309"/>
            </a:xfrm>
            <a:prstGeom prst="rect">
              <a:avLst/>
            </a:prstGeom>
            <a:solidFill>
              <a:srgbClr val="1CABE2">
                <a:alpha val="100000"/>
              </a:srgbClr>
            </a:solidFill>
          </p:spPr>
          <p:txBody>
            <a:bodyPr/>
            <a:lstStyle/>
            <a:p/>
          </p:txBody>
        </p:sp>
        <p:sp>
          <p:nvSpPr>
            <p:cNvPr id="77" name="rc77"/>
            <p:cNvSpPr/>
            <p:nvPr/>
          </p:nvSpPr>
          <p:spPr>
            <a:xfrm>
              <a:off x="5463559" y="3529933"/>
              <a:ext cx="198960" cy="1095601"/>
            </a:xfrm>
            <a:prstGeom prst="rect">
              <a:avLst/>
            </a:prstGeom>
            <a:solidFill>
              <a:srgbClr val="80BD41">
                <a:alpha val="100000"/>
              </a:srgbClr>
            </a:solidFill>
          </p:spPr>
          <p:txBody>
            <a:bodyPr/>
            <a:lstStyle/>
            <a:p/>
          </p:txBody>
        </p:sp>
        <p:sp>
          <p:nvSpPr>
            <p:cNvPr id="78" name="rc78"/>
            <p:cNvSpPr/>
            <p:nvPr/>
          </p:nvSpPr>
          <p:spPr>
            <a:xfrm>
              <a:off x="5463559" y="2829467"/>
              <a:ext cx="198960" cy="556781"/>
            </a:xfrm>
            <a:prstGeom prst="rect">
              <a:avLst/>
            </a:prstGeom>
            <a:solidFill>
              <a:srgbClr val="0058AB">
                <a:alpha val="100000"/>
              </a:srgbClr>
            </a:solidFill>
          </p:spPr>
          <p:txBody>
            <a:bodyPr/>
            <a:lstStyle/>
            <a:p/>
          </p:txBody>
        </p:sp>
        <p:sp>
          <p:nvSpPr>
            <p:cNvPr id="79" name="rc79"/>
            <p:cNvSpPr/>
            <p:nvPr/>
          </p:nvSpPr>
          <p:spPr>
            <a:xfrm>
              <a:off x="5463559" y="3386248"/>
              <a:ext cx="198960" cy="143685"/>
            </a:xfrm>
            <a:prstGeom prst="rect">
              <a:avLst/>
            </a:prstGeom>
            <a:solidFill>
              <a:srgbClr val="1CABE2">
                <a:alpha val="100000"/>
              </a:srgbClr>
            </a:solidFill>
          </p:spPr>
          <p:txBody>
            <a:bodyPr/>
            <a:lstStyle/>
            <a:p/>
          </p:txBody>
        </p:sp>
        <p:sp>
          <p:nvSpPr>
            <p:cNvPr id="80" name="rc80"/>
            <p:cNvSpPr/>
            <p:nvPr/>
          </p:nvSpPr>
          <p:spPr>
            <a:xfrm>
              <a:off x="5684626" y="3446965"/>
              <a:ext cx="198960" cy="1178570"/>
            </a:xfrm>
            <a:prstGeom prst="rect">
              <a:avLst/>
            </a:prstGeom>
            <a:solidFill>
              <a:srgbClr val="80BD41">
                <a:alpha val="100000"/>
              </a:srgbClr>
            </a:solidFill>
          </p:spPr>
          <p:txBody>
            <a:bodyPr/>
            <a:lstStyle/>
            <a:p/>
          </p:txBody>
        </p:sp>
        <p:sp>
          <p:nvSpPr>
            <p:cNvPr id="81" name="rc81"/>
            <p:cNvSpPr/>
            <p:nvPr/>
          </p:nvSpPr>
          <p:spPr>
            <a:xfrm>
              <a:off x="5684626" y="2839822"/>
              <a:ext cx="198960" cy="499999"/>
            </a:xfrm>
            <a:prstGeom prst="rect">
              <a:avLst/>
            </a:prstGeom>
            <a:solidFill>
              <a:srgbClr val="0058AB">
                <a:alpha val="100000"/>
              </a:srgbClr>
            </a:solidFill>
          </p:spPr>
          <p:txBody>
            <a:bodyPr/>
            <a:lstStyle/>
            <a:p/>
          </p:txBody>
        </p:sp>
        <p:sp>
          <p:nvSpPr>
            <p:cNvPr id="82" name="rc82"/>
            <p:cNvSpPr/>
            <p:nvPr/>
          </p:nvSpPr>
          <p:spPr>
            <a:xfrm>
              <a:off x="5684626" y="3339822"/>
              <a:ext cx="198960" cy="107142"/>
            </a:xfrm>
            <a:prstGeom prst="rect">
              <a:avLst/>
            </a:prstGeom>
            <a:solidFill>
              <a:srgbClr val="1CABE2">
                <a:alpha val="100000"/>
              </a:srgbClr>
            </a:solidFill>
          </p:spPr>
          <p:txBody>
            <a:bodyPr/>
            <a:lstStyle/>
            <a:p/>
          </p:txBody>
        </p:sp>
        <p:sp>
          <p:nvSpPr>
            <p:cNvPr id="83" name="rc83"/>
            <p:cNvSpPr/>
            <p:nvPr/>
          </p:nvSpPr>
          <p:spPr>
            <a:xfrm>
              <a:off x="5905694" y="3524673"/>
              <a:ext cx="198960" cy="1100861"/>
            </a:xfrm>
            <a:prstGeom prst="rect">
              <a:avLst/>
            </a:prstGeom>
            <a:solidFill>
              <a:srgbClr val="80BD41">
                <a:alpha val="100000"/>
              </a:srgbClr>
            </a:solidFill>
          </p:spPr>
          <p:txBody>
            <a:bodyPr/>
            <a:lstStyle/>
            <a:p/>
          </p:txBody>
        </p:sp>
        <p:sp>
          <p:nvSpPr>
            <p:cNvPr id="84" name="rc84"/>
            <p:cNvSpPr/>
            <p:nvPr/>
          </p:nvSpPr>
          <p:spPr>
            <a:xfrm>
              <a:off x="5905694" y="2849951"/>
              <a:ext cx="198960" cy="532675"/>
            </a:xfrm>
            <a:prstGeom prst="rect">
              <a:avLst/>
            </a:prstGeom>
            <a:solidFill>
              <a:srgbClr val="0058AB">
                <a:alpha val="100000"/>
              </a:srgbClr>
            </a:solidFill>
          </p:spPr>
          <p:txBody>
            <a:bodyPr/>
            <a:lstStyle/>
            <a:p/>
          </p:txBody>
        </p:sp>
        <p:sp>
          <p:nvSpPr>
            <p:cNvPr id="85" name="rc85"/>
            <p:cNvSpPr/>
            <p:nvPr/>
          </p:nvSpPr>
          <p:spPr>
            <a:xfrm>
              <a:off x="5905694" y="3382627"/>
              <a:ext cx="198960" cy="142046"/>
            </a:xfrm>
            <a:prstGeom prst="rect">
              <a:avLst/>
            </a:prstGeom>
            <a:solidFill>
              <a:srgbClr val="1CABE2">
                <a:alpha val="100000"/>
              </a:srgbClr>
            </a:solidFill>
          </p:spPr>
          <p:txBody>
            <a:bodyPr/>
            <a:lstStyle/>
            <a:p/>
          </p:txBody>
        </p:sp>
        <p:sp>
          <p:nvSpPr>
            <p:cNvPr id="86" name="rc86"/>
            <p:cNvSpPr/>
            <p:nvPr/>
          </p:nvSpPr>
          <p:spPr>
            <a:xfrm>
              <a:off x="6126762" y="3524521"/>
              <a:ext cx="198960" cy="1101014"/>
            </a:xfrm>
            <a:prstGeom prst="rect">
              <a:avLst/>
            </a:prstGeom>
            <a:solidFill>
              <a:srgbClr val="80BD41">
                <a:alpha val="100000"/>
              </a:srgbClr>
            </a:solidFill>
          </p:spPr>
          <p:txBody>
            <a:bodyPr/>
            <a:lstStyle/>
            <a:p/>
          </p:txBody>
        </p:sp>
        <p:sp>
          <p:nvSpPr>
            <p:cNvPr id="87" name="rc87"/>
            <p:cNvSpPr/>
            <p:nvPr/>
          </p:nvSpPr>
          <p:spPr>
            <a:xfrm>
              <a:off x="6126762" y="2820594"/>
              <a:ext cx="198960" cy="595630"/>
            </a:xfrm>
            <a:prstGeom prst="rect">
              <a:avLst/>
            </a:prstGeom>
            <a:solidFill>
              <a:srgbClr val="0058AB">
                <a:alpha val="100000"/>
              </a:srgbClr>
            </a:solidFill>
          </p:spPr>
          <p:txBody>
            <a:bodyPr/>
            <a:lstStyle/>
            <a:p/>
          </p:txBody>
        </p:sp>
        <p:sp>
          <p:nvSpPr>
            <p:cNvPr id="88" name="rc88"/>
            <p:cNvSpPr/>
            <p:nvPr/>
          </p:nvSpPr>
          <p:spPr>
            <a:xfrm>
              <a:off x="6126762" y="3416224"/>
              <a:ext cx="198960" cy="108296"/>
            </a:xfrm>
            <a:prstGeom prst="rect">
              <a:avLst/>
            </a:prstGeom>
            <a:solidFill>
              <a:srgbClr val="1CABE2">
                <a:alpha val="100000"/>
              </a:srgbClr>
            </a:solidFill>
          </p:spPr>
          <p:txBody>
            <a:bodyPr/>
            <a:lstStyle/>
            <a:p/>
          </p:txBody>
        </p:sp>
        <p:sp>
          <p:nvSpPr>
            <p:cNvPr id="89" name="rc89"/>
            <p:cNvSpPr/>
            <p:nvPr/>
          </p:nvSpPr>
          <p:spPr>
            <a:xfrm>
              <a:off x="6347829" y="3548486"/>
              <a:ext cx="198960" cy="1077048"/>
            </a:xfrm>
            <a:prstGeom prst="rect">
              <a:avLst/>
            </a:prstGeom>
            <a:solidFill>
              <a:srgbClr val="80BD41">
                <a:alpha val="100000"/>
              </a:srgbClr>
            </a:solidFill>
          </p:spPr>
          <p:txBody>
            <a:bodyPr/>
            <a:lstStyle/>
            <a:p/>
          </p:txBody>
        </p:sp>
        <p:sp>
          <p:nvSpPr>
            <p:cNvPr id="90" name="rc90"/>
            <p:cNvSpPr/>
            <p:nvPr/>
          </p:nvSpPr>
          <p:spPr>
            <a:xfrm>
              <a:off x="6347829" y="2800029"/>
              <a:ext cx="198960" cy="675437"/>
            </a:xfrm>
            <a:prstGeom prst="rect">
              <a:avLst/>
            </a:prstGeom>
            <a:solidFill>
              <a:srgbClr val="0058AB">
                <a:alpha val="100000"/>
              </a:srgbClr>
            </a:solidFill>
          </p:spPr>
          <p:txBody>
            <a:bodyPr/>
            <a:lstStyle/>
            <a:p/>
          </p:txBody>
        </p:sp>
        <p:sp>
          <p:nvSpPr>
            <p:cNvPr id="91" name="rc91"/>
            <p:cNvSpPr/>
            <p:nvPr/>
          </p:nvSpPr>
          <p:spPr>
            <a:xfrm>
              <a:off x="6347829" y="3475466"/>
              <a:ext cx="198960" cy="73020"/>
            </a:xfrm>
            <a:prstGeom prst="rect">
              <a:avLst/>
            </a:prstGeom>
            <a:solidFill>
              <a:srgbClr val="1CABE2">
                <a:alpha val="100000"/>
              </a:srgbClr>
            </a:solidFill>
          </p:spPr>
          <p:txBody>
            <a:bodyPr/>
            <a:lstStyle/>
            <a:p/>
          </p:txBody>
        </p:sp>
        <p:sp>
          <p:nvSpPr>
            <p:cNvPr id="92" name="rc92"/>
            <p:cNvSpPr/>
            <p:nvPr/>
          </p:nvSpPr>
          <p:spPr>
            <a:xfrm>
              <a:off x="6568897" y="3384169"/>
              <a:ext cx="198960" cy="1241365"/>
            </a:xfrm>
            <a:prstGeom prst="rect">
              <a:avLst/>
            </a:prstGeom>
            <a:solidFill>
              <a:srgbClr val="80BD41">
                <a:alpha val="100000"/>
              </a:srgbClr>
            </a:solidFill>
          </p:spPr>
          <p:txBody>
            <a:bodyPr/>
            <a:lstStyle/>
            <a:p/>
          </p:txBody>
        </p:sp>
        <p:sp>
          <p:nvSpPr>
            <p:cNvPr id="93" name="rc93"/>
            <p:cNvSpPr/>
            <p:nvPr/>
          </p:nvSpPr>
          <p:spPr>
            <a:xfrm>
              <a:off x="6568897" y="2772750"/>
              <a:ext cx="198960" cy="537307"/>
            </a:xfrm>
            <a:prstGeom prst="rect">
              <a:avLst/>
            </a:prstGeom>
            <a:solidFill>
              <a:srgbClr val="0058AB">
                <a:alpha val="100000"/>
              </a:srgbClr>
            </a:solidFill>
          </p:spPr>
          <p:txBody>
            <a:bodyPr/>
            <a:lstStyle/>
            <a:p/>
          </p:txBody>
        </p:sp>
        <p:sp>
          <p:nvSpPr>
            <p:cNvPr id="94" name="rc94"/>
            <p:cNvSpPr/>
            <p:nvPr/>
          </p:nvSpPr>
          <p:spPr>
            <a:xfrm>
              <a:off x="6568897" y="3310058"/>
              <a:ext cx="198960" cy="74111"/>
            </a:xfrm>
            <a:prstGeom prst="rect">
              <a:avLst/>
            </a:prstGeom>
            <a:solidFill>
              <a:srgbClr val="1CABE2">
                <a:alpha val="100000"/>
              </a:srgbClr>
            </a:solidFill>
          </p:spPr>
          <p:txBody>
            <a:bodyPr/>
            <a:lstStyle/>
            <a:p/>
          </p:txBody>
        </p:sp>
        <p:sp>
          <p:nvSpPr>
            <p:cNvPr id="95" name="rc95"/>
            <p:cNvSpPr/>
            <p:nvPr/>
          </p:nvSpPr>
          <p:spPr>
            <a:xfrm>
              <a:off x="6789965" y="3375051"/>
              <a:ext cx="198960" cy="1250483"/>
            </a:xfrm>
            <a:prstGeom prst="rect">
              <a:avLst/>
            </a:prstGeom>
            <a:solidFill>
              <a:srgbClr val="80BD41">
                <a:alpha val="100000"/>
              </a:srgbClr>
            </a:solidFill>
          </p:spPr>
          <p:txBody>
            <a:bodyPr/>
            <a:lstStyle/>
            <a:p/>
          </p:txBody>
        </p:sp>
        <p:sp>
          <p:nvSpPr>
            <p:cNvPr id="96" name="rc96"/>
            <p:cNvSpPr/>
            <p:nvPr/>
          </p:nvSpPr>
          <p:spPr>
            <a:xfrm>
              <a:off x="6789965" y="2759141"/>
              <a:ext cx="198960" cy="541254"/>
            </a:xfrm>
            <a:prstGeom prst="rect">
              <a:avLst/>
            </a:prstGeom>
            <a:solidFill>
              <a:srgbClr val="0058AB">
                <a:alpha val="100000"/>
              </a:srgbClr>
            </a:solidFill>
          </p:spPr>
          <p:txBody>
            <a:bodyPr/>
            <a:lstStyle/>
            <a:p/>
          </p:txBody>
        </p:sp>
        <p:sp>
          <p:nvSpPr>
            <p:cNvPr id="97" name="rc97"/>
            <p:cNvSpPr/>
            <p:nvPr/>
          </p:nvSpPr>
          <p:spPr>
            <a:xfrm>
              <a:off x="6789965" y="3300395"/>
              <a:ext cx="198960" cy="74655"/>
            </a:xfrm>
            <a:prstGeom prst="rect">
              <a:avLst/>
            </a:prstGeom>
            <a:solidFill>
              <a:srgbClr val="1CABE2">
                <a:alpha val="100000"/>
              </a:srgbClr>
            </a:solidFill>
          </p:spPr>
          <p:txBody>
            <a:bodyPr/>
            <a:lstStyle/>
            <a:p/>
          </p:txBody>
        </p:sp>
        <p:sp>
          <p:nvSpPr>
            <p:cNvPr id="98" name="rc98"/>
            <p:cNvSpPr/>
            <p:nvPr/>
          </p:nvSpPr>
          <p:spPr>
            <a:xfrm>
              <a:off x="7011032" y="2738527"/>
              <a:ext cx="198960" cy="475872"/>
            </a:xfrm>
            <a:prstGeom prst="rect">
              <a:avLst/>
            </a:prstGeom>
            <a:solidFill>
              <a:srgbClr val="F26A21">
                <a:alpha val="100000"/>
              </a:srgbClr>
            </a:solidFill>
          </p:spPr>
          <p:txBody>
            <a:bodyPr/>
            <a:lstStyle/>
            <a:p/>
          </p:txBody>
        </p:sp>
        <p:sp>
          <p:nvSpPr>
            <p:cNvPr id="99" name="rc99"/>
            <p:cNvSpPr/>
            <p:nvPr/>
          </p:nvSpPr>
          <p:spPr>
            <a:xfrm>
              <a:off x="7011032" y="3214400"/>
              <a:ext cx="198960" cy="1411135"/>
            </a:xfrm>
            <a:prstGeom prst="rect">
              <a:avLst/>
            </a:prstGeom>
            <a:solidFill>
              <a:srgbClr val="FFC20E">
                <a:alpha val="100000"/>
              </a:srgbClr>
            </a:solidFill>
          </p:spPr>
          <p:txBody>
            <a:bodyPr/>
            <a:lstStyle/>
            <a:p/>
          </p:txBody>
        </p:sp>
        <p:sp>
          <p:nvSpPr>
            <p:cNvPr id="100" name="rc100"/>
            <p:cNvSpPr/>
            <p:nvPr/>
          </p:nvSpPr>
          <p:spPr>
            <a:xfrm>
              <a:off x="7232100" y="2720014"/>
              <a:ext cx="198960" cy="418389"/>
            </a:xfrm>
            <a:prstGeom prst="rect">
              <a:avLst/>
            </a:prstGeom>
            <a:solidFill>
              <a:srgbClr val="F26A21">
                <a:alpha val="100000"/>
              </a:srgbClr>
            </a:solidFill>
          </p:spPr>
          <p:txBody>
            <a:bodyPr/>
            <a:lstStyle/>
            <a:p/>
          </p:txBody>
        </p:sp>
        <p:sp>
          <p:nvSpPr>
            <p:cNvPr id="101" name="rc101"/>
            <p:cNvSpPr/>
            <p:nvPr/>
          </p:nvSpPr>
          <p:spPr>
            <a:xfrm>
              <a:off x="7232100" y="3138403"/>
              <a:ext cx="198960" cy="1487132"/>
            </a:xfrm>
            <a:prstGeom prst="rect">
              <a:avLst/>
            </a:prstGeom>
            <a:solidFill>
              <a:srgbClr val="FFC20E">
                <a:alpha val="100000"/>
              </a:srgbClr>
            </a:solidFill>
          </p:spPr>
          <p:txBody>
            <a:bodyPr/>
            <a:lstStyle/>
            <a:p/>
          </p:txBody>
        </p:sp>
        <p:sp>
          <p:nvSpPr>
            <p:cNvPr id="102" name="rc102"/>
            <p:cNvSpPr/>
            <p:nvPr/>
          </p:nvSpPr>
          <p:spPr>
            <a:xfrm>
              <a:off x="7453168" y="2706245"/>
              <a:ext cx="198960" cy="367849"/>
            </a:xfrm>
            <a:prstGeom prst="rect">
              <a:avLst/>
            </a:prstGeom>
            <a:solidFill>
              <a:srgbClr val="F26A21">
                <a:alpha val="100000"/>
              </a:srgbClr>
            </a:solidFill>
          </p:spPr>
          <p:txBody>
            <a:bodyPr/>
            <a:lstStyle/>
            <a:p/>
          </p:txBody>
        </p:sp>
        <p:sp>
          <p:nvSpPr>
            <p:cNvPr id="103" name="rc103"/>
            <p:cNvSpPr/>
            <p:nvPr/>
          </p:nvSpPr>
          <p:spPr>
            <a:xfrm>
              <a:off x="7453168" y="3074095"/>
              <a:ext cx="198960" cy="1551440"/>
            </a:xfrm>
            <a:prstGeom prst="rect">
              <a:avLst/>
            </a:prstGeom>
            <a:solidFill>
              <a:srgbClr val="FFC20E">
                <a:alpha val="100000"/>
              </a:srgbClr>
            </a:solidFill>
          </p:spPr>
          <p:txBody>
            <a:bodyPr/>
            <a:lstStyle/>
            <a:p/>
          </p:txBody>
        </p:sp>
        <p:sp>
          <p:nvSpPr>
            <p:cNvPr id="104" name="rc104"/>
            <p:cNvSpPr/>
            <p:nvPr/>
          </p:nvSpPr>
          <p:spPr>
            <a:xfrm>
              <a:off x="7674236" y="2690349"/>
              <a:ext cx="198960" cy="323414"/>
            </a:xfrm>
            <a:prstGeom prst="rect">
              <a:avLst/>
            </a:prstGeom>
            <a:solidFill>
              <a:srgbClr val="F26A21">
                <a:alpha val="100000"/>
              </a:srgbClr>
            </a:solidFill>
          </p:spPr>
          <p:txBody>
            <a:bodyPr/>
            <a:lstStyle/>
            <a:p/>
          </p:txBody>
        </p:sp>
        <p:sp>
          <p:nvSpPr>
            <p:cNvPr id="105" name="rc105"/>
            <p:cNvSpPr/>
            <p:nvPr/>
          </p:nvSpPr>
          <p:spPr>
            <a:xfrm>
              <a:off x="7674236" y="3013764"/>
              <a:ext cx="198960" cy="1611771"/>
            </a:xfrm>
            <a:prstGeom prst="rect">
              <a:avLst/>
            </a:prstGeom>
            <a:solidFill>
              <a:srgbClr val="FFC20E">
                <a:alpha val="100000"/>
              </a:srgbClr>
            </a:solidFill>
          </p:spPr>
          <p:txBody>
            <a:bodyPr/>
            <a:lstStyle/>
            <a:p/>
          </p:txBody>
        </p:sp>
        <p:sp>
          <p:nvSpPr>
            <p:cNvPr id="106" name="rc106"/>
            <p:cNvSpPr/>
            <p:nvPr/>
          </p:nvSpPr>
          <p:spPr>
            <a:xfrm>
              <a:off x="7895303" y="2670975"/>
              <a:ext cx="198960" cy="284347"/>
            </a:xfrm>
            <a:prstGeom prst="rect">
              <a:avLst/>
            </a:prstGeom>
            <a:solidFill>
              <a:srgbClr val="F26A21">
                <a:alpha val="100000"/>
              </a:srgbClr>
            </a:solidFill>
          </p:spPr>
          <p:txBody>
            <a:bodyPr/>
            <a:lstStyle/>
            <a:p/>
          </p:txBody>
        </p:sp>
        <p:sp>
          <p:nvSpPr>
            <p:cNvPr id="107" name="rc107"/>
            <p:cNvSpPr/>
            <p:nvPr/>
          </p:nvSpPr>
          <p:spPr>
            <a:xfrm>
              <a:off x="7895303" y="2955322"/>
              <a:ext cx="198960" cy="1670212"/>
            </a:xfrm>
            <a:prstGeom prst="rect">
              <a:avLst/>
            </a:prstGeom>
            <a:solidFill>
              <a:srgbClr val="FFC20E">
                <a:alpha val="100000"/>
              </a:srgbClr>
            </a:solidFill>
          </p:spPr>
          <p:txBody>
            <a:bodyPr/>
            <a:lstStyle/>
            <a:p/>
          </p:txBody>
        </p:sp>
        <p:sp>
          <p:nvSpPr>
            <p:cNvPr id="108" name="rc108"/>
            <p:cNvSpPr/>
            <p:nvPr/>
          </p:nvSpPr>
          <p:spPr>
            <a:xfrm>
              <a:off x="8116371" y="2659315"/>
              <a:ext cx="198960" cy="249999"/>
            </a:xfrm>
            <a:prstGeom prst="rect">
              <a:avLst/>
            </a:prstGeom>
            <a:solidFill>
              <a:srgbClr val="F26A21">
                <a:alpha val="100000"/>
              </a:srgbClr>
            </a:solidFill>
          </p:spPr>
          <p:txBody>
            <a:bodyPr/>
            <a:lstStyle/>
            <a:p/>
          </p:txBody>
        </p:sp>
        <p:sp>
          <p:nvSpPr>
            <p:cNvPr id="109" name="rc109"/>
            <p:cNvSpPr/>
            <p:nvPr/>
          </p:nvSpPr>
          <p:spPr>
            <a:xfrm>
              <a:off x="8116371" y="2909314"/>
              <a:ext cx="198960" cy="1716220"/>
            </a:xfrm>
            <a:prstGeom prst="rect">
              <a:avLst/>
            </a:prstGeom>
            <a:solidFill>
              <a:srgbClr val="FFC20E">
                <a:alpha val="100000"/>
              </a:srgbClr>
            </a:solidFill>
          </p:spPr>
          <p:txBody>
            <a:bodyPr/>
            <a:lstStyle/>
            <a:p/>
          </p:txBody>
        </p:sp>
        <p:sp>
          <p:nvSpPr>
            <p:cNvPr id="110" name="pl110"/>
            <p:cNvSpPr/>
            <p:nvPr/>
          </p:nvSpPr>
          <p:spPr>
            <a:xfrm>
              <a:off x="1583821" y="2119853"/>
              <a:ext cx="5305624" cy="1167030"/>
            </a:xfrm>
            <a:custGeom>
              <a:avLst/>
              <a:pathLst>
                <a:path w="5305624" h="1167030">
                  <a:moveTo>
                    <a:pt x="0" y="995407"/>
                  </a:moveTo>
                  <a:lnTo>
                    <a:pt x="221067" y="1029732"/>
                  </a:lnTo>
                  <a:lnTo>
                    <a:pt x="442135" y="1029732"/>
                  </a:lnTo>
                  <a:lnTo>
                    <a:pt x="663203" y="961083"/>
                  </a:lnTo>
                  <a:lnTo>
                    <a:pt x="884270" y="926759"/>
                  </a:lnTo>
                  <a:lnTo>
                    <a:pt x="1105338" y="858110"/>
                  </a:lnTo>
                  <a:lnTo>
                    <a:pt x="1326406" y="823785"/>
                  </a:lnTo>
                  <a:lnTo>
                    <a:pt x="1547473" y="720812"/>
                  </a:lnTo>
                  <a:lnTo>
                    <a:pt x="1768541" y="343244"/>
                  </a:lnTo>
                  <a:lnTo>
                    <a:pt x="1989609" y="0"/>
                  </a:lnTo>
                  <a:lnTo>
                    <a:pt x="2210676" y="446217"/>
                  </a:lnTo>
                  <a:lnTo>
                    <a:pt x="2431744" y="686488"/>
                  </a:lnTo>
                  <a:lnTo>
                    <a:pt x="2652812" y="1167030"/>
                  </a:lnTo>
                  <a:lnTo>
                    <a:pt x="2873879" y="1098381"/>
                  </a:lnTo>
                  <a:lnTo>
                    <a:pt x="3094947" y="926759"/>
                  </a:lnTo>
                  <a:lnTo>
                    <a:pt x="3316015" y="823785"/>
                  </a:lnTo>
                  <a:lnTo>
                    <a:pt x="3537082" y="377568"/>
                  </a:lnTo>
                  <a:lnTo>
                    <a:pt x="3758150" y="274595"/>
                  </a:lnTo>
                  <a:lnTo>
                    <a:pt x="3979218" y="137297"/>
                  </a:lnTo>
                  <a:lnTo>
                    <a:pt x="4200285" y="34324"/>
                  </a:lnTo>
                  <a:lnTo>
                    <a:pt x="4421353" y="102973"/>
                  </a:lnTo>
                  <a:lnTo>
                    <a:pt x="4642421" y="205946"/>
                  </a:lnTo>
                  <a:lnTo>
                    <a:pt x="4863488" y="343244"/>
                  </a:lnTo>
                  <a:lnTo>
                    <a:pt x="5084556" y="68648"/>
                  </a:lnTo>
                  <a:lnTo>
                    <a:pt x="5305624" y="68648"/>
                  </a:lnTo>
                </a:path>
              </a:pathLst>
            </a:custGeom>
            <a:ln w="27101" cap="flat">
              <a:solidFill>
                <a:srgbClr val="0058AB">
                  <a:alpha val="100000"/>
                </a:srgbClr>
              </a:solidFill>
              <a:prstDash val="solid"/>
              <a:round/>
            </a:ln>
          </p:spPr>
          <p:txBody>
            <a:bodyPr/>
            <a:lstStyle/>
            <a:p/>
          </p:txBody>
        </p:sp>
        <p:sp>
          <p:nvSpPr>
            <p:cNvPr id="111" name="pl111"/>
            <p:cNvSpPr/>
            <p:nvPr/>
          </p:nvSpPr>
          <p:spPr>
            <a:xfrm>
              <a:off x="1583821" y="2325799"/>
              <a:ext cx="5305624" cy="1441625"/>
            </a:xfrm>
            <a:custGeom>
              <a:avLst/>
              <a:pathLst>
                <a:path w="5305624" h="1441625">
                  <a:moveTo>
                    <a:pt x="0" y="1304327"/>
                  </a:moveTo>
                  <a:lnTo>
                    <a:pt x="221067" y="1372976"/>
                  </a:lnTo>
                  <a:lnTo>
                    <a:pt x="442135" y="1441625"/>
                  </a:lnTo>
                  <a:lnTo>
                    <a:pt x="663203" y="1304327"/>
                  </a:lnTo>
                  <a:lnTo>
                    <a:pt x="884270" y="1167030"/>
                  </a:lnTo>
                  <a:lnTo>
                    <a:pt x="1105338" y="1064056"/>
                  </a:lnTo>
                  <a:lnTo>
                    <a:pt x="1326406" y="926759"/>
                  </a:lnTo>
                  <a:lnTo>
                    <a:pt x="1547473" y="858110"/>
                  </a:lnTo>
                  <a:lnTo>
                    <a:pt x="1768541" y="480541"/>
                  </a:lnTo>
                  <a:lnTo>
                    <a:pt x="1989609" y="137297"/>
                  </a:lnTo>
                  <a:lnTo>
                    <a:pt x="2210676" y="377568"/>
                  </a:lnTo>
                  <a:lnTo>
                    <a:pt x="2431744" y="480541"/>
                  </a:lnTo>
                  <a:lnTo>
                    <a:pt x="2652812" y="1064056"/>
                  </a:lnTo>
                  <a:lnTo>
                    <a:pt x="2873879" y="961083"/>
                  </a:lnTo>
                  <a:lnTo>
                    <a:pt x="3094947" y="823785"/>
                  </a:lnTo>
                  <a:lnTo>
                    <a:pt x="3316015" y="858110"/>
                  </a:lnTo>
                  <a:lnTo>
                    <a:pt x="3537082" y="480541"/>
                  </a:lnTo>
                  <a:lnTo>
                    <a:pt x="3758150" y="411892"/>
                  </a:lnTo>
                  <a:lnTo>
                    <a:pt x="3979218" y="205946"/>
                  </a:lnTo>
                  <a:lnTo>
                    <a:pt x="4200285" y="34324"/>
                  </a:lnTo>
                  <a:lnTo>
                    <a:pt x="4421353" y="171622"/>
                  </a:lnTo>
                  <a:lnTo>
                    <a:pt x="4642421" y="205946"/>
                  </a:lnTo>
                  <a:lnTo>
                    <a:pt x="4863488" y="274595"/>
                  </a:lnTo>
                  <a:lnTo>
                    <a:pt x="5084556" y="0"/>
                  </a:lnTo>
                  <a:lnTo>
                    <a:pt x="5305624" y="0"/>
                  </a:lnTo>
                </a:path>
              </a:pathLst>
            </a:custGeom>
            <a:ln w="27101" cap="flat">
              <a:solidFill>
                <a:srgbClr val="80BD41">
                  <a:alpha val="100000"/>
                </a:srgbClr>
              </a:solidFill>
              <a:prstDash val="solid"/>
              <a:round/>
            </a:ln>
          </p:spPr>
          <p:txBody>
            <a:bodyPr/>
            <a:lstStyle/>
            <a:p/>
          </p:txBody>
        </p:sp>
        <p:sp>
          <p:nvSpPr>
            <p:cNvPr id="112" name="tx112"/>
            <p:cNvSpPr/>
            <p:nvPr/>
          </p:nvSpPr>
          <p:spPr>
            <a:xfrm>
              <a:off x="1515493" y="2912988"/>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44</a:t>
              </a:r>
            </a:p>
          </p:txBody>
        </p:sp>
        <p:sp>
          <p:nvSpPr>
            <p:cNvPr id="113" name="tx113"/>
            <p:cNvSpPr/>
            <p:nvPr/>
          </p:nvSpPr>
          <p:spPr>
            <a:xfrm>
              <a:off x="2620831" y="277383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48</a:t>
              </a:r>
            </a:p>
          </p:txBody>
        </p:sp>
        <p:sp>
          <p:nvSpPr>
            <p:cNvPr id="114" name="tx114"/>
            <p:cNvSpPr/>
            <p:nvPr/>
          </p:nvSpPr>
          <p:spPr>
            <a:xfrm>
              <a:off x="3726170" y="23619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60</a:t>
              </a:r>
            </a:p>
          </p:txBody>
        </p:sp>
        <p:sp>
          <p:nvSpPr>
            <p:cNvPr id="115" name="tx115"/>
            <p:cNvSpPr/>
            <p:nvPr/>
          </p:nvSpPr>
          <p:spPr>
            <a:xfrm>
              <a:off x="4831508" y="273950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49</a:t>
              </a:r>
            </a:p>
          </p:txBody>
        </p:sp>
        <p:sp>
          <p:nvSpPr>
            <p:cNvPr id="116" name="tx116"/>
            <p:cNvSpPr/>
            <p:nvPr/>
          </p:nvSpPr>
          <p:spPr>
            <a:xfrm>
              <a:off x="5715779" y="1951544"/>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72</a:t>
              </a:r>
            </a:p>
          </p:txBody>
        </p:sp>
        <p:sp>
          <p:nvSpPr>
            <p:cNvPr id="117" name="tx117"/>
            <p:cNvSpPr/>
            <p:nvPr/>
          </p:nvSpPr>
          <p:spPr>
            <a:xfrm>
              <a:off x="5936846" y="201869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70</a:t>
              </a:r>
            </a:p>
          </p:txBody>
        </p:sp>
        <p:sp>
          <p:nvSpPr>
            <p:cNvPr id="118" name="tx118"/>
            <p:cNvSpPr/>
            <p:nvPr/>
          </p:nvSpPr>
          <p:spPr>
            <a:xfrm>
              <a:off x="6157914" y="212166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67</a:t>
              </a:r>
            </a:p>
          </p:txBody>
        </p:sp>
        <p:sp>
          <p:nvSpPr>
            <p:cNvPr id="119" name="tx119"/>
            <p:cNvSpPr/>
            <p:nvPr/>
          </p:nvSpPr>
          <p:spPr>
            <a:xfrm>
              <a:off x="6378982" y="2258904"/>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63</a:t>
              </a:r>
            </a:p>
          </p:txBody>
        </p:sp>
        <p:sp>
          <p:nvSpPr>
            <p:cNvPr id="120" name="tx120"/>
            <p:cNvSpPr/>
            <p:nvPr/>
          </p:nvSpPr>
          <p:spPr>
            <a:xfrm>
              <a:off x="6600049" y="1985868"/>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71</a:t>
              </a:r>
            </a:p>
          </p:txBody>
        </p:sp>
        <p:sp>
          <p:nvSpPr>
            <p:cNvPr id="121" name="tx121"/>
            <p:cNvSpPr/>
            <p:nvPr/>
          </p:nvSpPr>
          <p:spPr>
            <a:xfrm>
              <a:off x="6821117" y="1985868"/>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71</a:t>
              </a:r>
            </a:p>
          </p:txBody>
        </p:sp>
        <p:sp>
          <p:nvSpPr>
            <p:cNvPr id="122" name="tx122"/>
            <p:cNvSpPr/>
            <p:nvPr/>
          </p:nvSpPr>
          <p:spPr>
            <a:xfrm>
              <a:off x="1515493" y="36986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29</a:t>
              </a:r>
            </a:p>
          </p:txBody>
        </p:sp>
        <p:sp>
          <p:nvSpPr>
            <p:cNvPr id="123" name="tx123"/>
            <p:cNvSpPr/>
            <p:nvPr/>
          </p:nvSpPr>
          <p:spPr>
            <a:xfrm>
              <a:off x="2620831" y="3458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36</a:t>
              </a:r>
            </a:p>
          </p:txBody>
        </p:sp>
        <p:sp>
          <p:nvSpPr>
            <p:cNvPr id="124" name="tx124"/>
            <p:cNvSpPr/>
            <p:nvPr/>
          </p:nvSpPr>
          <p:spPr>
            <a:xfrm>
              <a:off x="3726170" y="277186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56</a:t>
              </a:r>
            </a:p>
          </p:txBody>
        </p:sp>
        <p:sp>
          <p:nvSpPr>
            <p:cNvPr id="125" name="tx125"/>
            <p:cNvSpPr/>
            <p:nvPr/>
          </p:nvSpPr>
          <p:spPr>
            <a:xfrm>
              <a:off x="4831508" y="3253906"/>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42</a:t>
              </a:r>
            </a:p>
          </p:txBody>
        </p:sp>
        <p:sp>
          <p:nvSpPr>
            <p:cNvPr id="126" name="tx126"/>
            <p:cNvSpPr/>
            <p:nvPr/>
          </p:nvSpPr>
          <p:spPr>
            <a:xfrm>
              <a:off x="5715779" y="242862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66</a:t>
              </a:r>
            </a:p>
          </p:txBody>
        </p:sp>
        <p:sp>
          <p:nvSpPr>
            <p:cNvPr id="127" name="tx127"/>
            <p:cNvSpPr/>
            <p:nvPr/>
          </p:nvSpPr>
          <p:spPr>
            <a:xfrm>
              <a:off x="5936846" y="256591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62</a:t>
              </a:r>
            </a:p>
          </p:txBody>
        </p:sp>
        <p:sp>
          <p:nvSpPr>
            <p:cNvPr id="128" name="tx128"/>
            <p:cNvSpPr/>
            <p:nvPr/>
          </p:nvSpPr>
          <p:spPr>
            <a:xfrm>
              <a:off x="6157914" y="260024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61</a:t>
              </a:r>
            </a:p>
          </p:txBody>
        </p:sp>
        <p:sp>
          <p:nvSpPr>
            <p:cNvPr id="129" name="tx129"/>
            <p:cNvSpPr/>
            <p:nvPr/>
          </p:nvSpPr>
          <p:spPr>
            <a:xfrm>
              <a:off x="6378982" y="266889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59</a:t>
              </a:r>
            </a:p>
          </p:txBody>
        </p:sp>
        <p:sp>
          <p:nvSpPr>
            <p:cNvPr id="130" name="tx130"/>
            <p:cNvSpPr/>
            <p:nvPr/>
          </p:nvSpPr>
          <p:spPr>
            <a:xfrm>
              <a:off x="6600049" y="239429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67</a:t>
              </a:r>
            </a:p>
          </p:txBody>
        </p:sp>
        <p:sp>
          <p:nvSpPr>
            <p:cNvPr id="131" name="tx131"/>
            <p:cNvSpPr/>
            <p:nvPr/>
          </p:nvSpPr>
          <p:spPr>
            <a:xfrm>
              <a:off x="6821117" y="239429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67</a:t>
              </a:r>
            </a:p>
          </p:txBody>
        </p:sp>
        <p:sp>
          <p:nvSpPr>
            <p:cNvPr id="132" name="tx132"/>
            <p:cNvSpPr/>
            <p:nvPr/>
          </p:nvSpPr>
          <p:spPr>
            <a:xfrm>
              <a:off x="1016593"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3" name="tx133"/>
            <p:cNvSpPr/>
            <p:nvPr/>
          </p:nvSpPr>
          <p:spPr>
            <a:xfrm>
              <a:off x="571671" y="3265975"/>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5,000,000</a:t>
              </a:r>
            </a:p>
          </p:txBody>
        </p:sp>
        <p:sp>
          <p:nvSpPr>
            <p:cNvPr id="134" name="tx134"/>
            <p:cNvSpPr/>
            <p:nvPr/>
          </p:nvSpPr>
          <p:spPr>
            <a:xfrm>
              <a:off x="508103" y="1963843"/>
              <a:ext cx="572058"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10,000,000</a:t>
              </a:r>
            </a:p>
          </p:txBody>
        </p:sp>
        <p:sp>
          <p:nvSpPr>
            <p:cNvPr id="135" name="tx135"/>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6" name="tx136"/>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37" name="tx137"/>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38" name="tx138"/>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39" name="tx139"/>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0" name="tx140"/>
            <p:cNvSpPr/>
            <p:nvPr/>
          </p:nvSpPr>
          <p:spPr>
            <a:xfrm rot="-5400000">
              <a:off x="145582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1" name="tx141"/>
            <p:cNvSpPr/>
            <p:nvPr/>
          </p:nvSpPr>
          <p:spPr>
            <a:xfrm rot="-5400000">
              <a:off x="256115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2" name="tx142"/>
            <p:cNvSpPr/>
            <p:nvPr/>
          </p:nvSpPr>
          <p:spPr>
            <a:xfrm rot="-5400000">
              <a:off x="366649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3" name="tx143"/>
            <p:cNvSpPr/>
            <p:nvPr/>
          </p:nvSpPr>
          <p:spPr>
            <a:xfrm rot="-5400000">
              <a:off x="477183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4" name="tx144"/>
            <p:cNvSpPr/>
            <p:nvPr/>
          </p:nvSpPr>
          <p:spPr>
            <a:xfrm rot="-5400000">
              <a:off x="587717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5" name="tx145"/>
            <p:cNvSpPr/>
            <p:nvPr/>
          </p:nvSpPr>
          <p:spPr>
            <a:xfrm rot="-5400000">
              <a:off x="698251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6" name="tx146"/>
            <p:cNvSpPr/>
            <p:nvPr/>
          </p:nvSpPr>
          <p:spPr>
            <a:xfrm rot="-5400000">
              <a:off x="8087822"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47" name="tx147"/>
            <p:cNvSpPr/>
            <p:nvPr/>
          </p:nvSpPr>
          <p:spPr>
            <a:xfrm rot="-5400000">
              <a:off x="565610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48" name="tx148"/>
            <p:cNvSpPr/>
            <p:nvPr/>
          </p:nvSpPr>
          <p:spPr>
            <a:xfrm rot="-5400000">
              <a:off x="587717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9" name="tx149"/>
            <p:cNvSpPr/>
            <p:nvPr/>
          </p:nvSpPr>
          <p:spPr>
            <a:xfrm rot="-5400000">
              <a:off x="609824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0" name="tx150"/>
            <p:cNvSpPr/>
            <p:nvPr/>
          </p:nvSpPr>
          <p:spPr>
            <a:xfrm rot="-5400000">
              <a:off x="631930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1" name="tx151"/>
            <p:cNvSpPr/>
            <p:nvPr/>
          </p:nvSpPr>
          <p:spPr>
            <a:xfrm rot="-5400000">
              <a:off x="6540348"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2" name="tx152"/>
            <p:cNvSpPr/>
            <p:nvPr/>
          </p:nvSpPr>
          <p:spPr>
            <a:xfrm rot="-5400000">
              <a:off x="6761444"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3" name="tx153"/>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4" name="tx154"/>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5" name="rc155"/>
            <p:cNvSpPr/>
            <p:nvPr/>
          </p:nvSpPr>
          <p:spPr>
            <a:xfrm>
              <a:off x="1795270" y="5504603"/>
              <a:ext cx="201456" cy="201456"/>
            </a:xfrm>
            <a:prstGeom prst="rect">
              <a:avLst/>
            </a:prstGeom>
            <a:solidFill>
              <a:srgbClr val="80BD41">
                <a:alpha val="100000"/>
              </a:srgbClr>
            </a:solidFill>
          </p:spPr>
          <p:txBody>
            <a:bodyPr/>
            <a:lstStyle/>
            <a:p/>
          </p:txBody>
        </p:sp>
        <p:sp>
          <p:nvSpPr>
            <p:cNvPr id="156" name="rc156"/>
            <p:cNvSpPr/>
            <p:nvPr/>
          </p:nvSpPr>
          <p:spPr>
            <a:xfrm>
              <a:off x="2697220" y="5504603"/>
              <a:ext cx="201456" cy="201456"/>
            </a:xfrm>
            <a:prstGeom prst="rect">
              <a:avLst/>
            </a:prstGeom>
            <a:solidFill>
              <a:srgbClr val="1CABE2">
                <a:alpha val="100000"/>
              </a:srgbClr>
            </a:solidFill>
          </p:spPr>
          <p:txBody>
            <a:bodyPr/>
            <a:lstStyle/>
            <a:p/>
          </p:txBody>
        </p:sp>
        <p:sp>
          <p:nvSpPr>
            <p:cNvPr id="157" name="rc157"/>
            <p:cNvSpPr/>
            <p:nvPr/>
          </p:nvSpPr>
          <p:spPr>
            <a:xfrm>
              <a:off x="3770043" y="5504603"/>
              <a:ext cx="201456" cy="201456"/>
            </a:xfrm>
            <a:prstGeom prst="rect">
              <a:avLst/>
            </a:prstGeom>
            <a:solidFill>
              <a:srgbClr val="0058AB">
                <a:alpha val="100000"/>
              </a:srgbClr>
            </a:solidFill>
          </p:spPr>
          <p:txBody>
            <a:bodyPr/>
            <a:lstStyle/>
            <a:p/>
          </p:txBody>
        </p:sp>
        <p:sp>
          <p:nvSpPr>
            <p:cNvPr id="158" name="rc158"/>
            <p:cNvSpPr/>
            <p:nvPr/>
          </p:nvSpPr>
          <p:spPr>
            <a:xfrm>
              <a:off x="4765376" y="5504603"/>
              <a:ext cx="201456" cy="201456"/>
            </a:xfrm>
            <a:prstGeom prst="rect">
              <a:avLst/>
            </a:prstGeom>
            <a:solidFill>
              <a:srgbClr val="FFC20E">
                <a:alpha val="100000"/>
              </a:srgbClr>
            </a:solidFill>
          </p:spPr>
          <p:txBody>
            <a:bodyPr/>
            <a:lstStyle/>
            <a:p/>
          </p:txBody>
        </p:sp>
        <p:sp>
          <p:nvSpPr>
            <p:cNvPr id="159" name="rc159"/>
            <p:cNvSpPr/>
            <p:nvPr/>
          </p:nvSpPr>
          <p:spPr>
            <a:xfrm>
              <a:off x="6669509" y="5504603"/>
              <a:ext cx="201455" cy="201456"/>
            </a:xfrm>
            <a:prstGeom prst="rect">
              <a:avLst/>
            </a:prstGeom>
            <a:solidFill>
              <a:srgbClr val="F26A21">
                <a:alpha val="100000"/>
              </a:srgbClr>
            </a:solidFill>
          </p:spPr>
          <p:txBody>
            <a:bodyPr/>
            <a:lstStyle/>
            <a:p/>
          </p:txBody>
        </p:sp>
        <p:sp>
          <p:nvSpPr>
            <p:cNvPr id="160" name="tx160"/>
            <p:cNvSpPr/>
            <p:nvPr/>
          </p:nvSpPr>
          <p:spPr>
            <a:xfrm>
              <a:off x="2075315"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1" name="tx161"/>
            <p:cNvSpPr/>
            <p:nvPr/>
          </p:nvSpPr>
          <p:spPr>
            <a:xfrm>
              <a:off x="2977265"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2" name="tx162"/>
            <p:cNvSpPr/>
            <p:nvPr/>
          </p:nvSpPr>
          <p:spPr>
            <a:xfrm>
              <a:off x="4050088"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3" name="tx163"/>
            <p:cNvSpPr/>
            <p:nvPr/>
          </p:nvSpPr>
          <p:spPr>
            <a:xfrm>
              <a:off x="5045421"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4" name="tx164"/>
            <p:cNvSpPr/>
            <p:nvPr/>
          </p:nvSpPr>
          <p:spPr>
            <a:xfrm>
              <a:off x="6949554"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5" name="pl165"/>
            <p:cNvSpPr/>
            <p:nvPr/>
          </p:nvSpPr>
          <p:spPr>
            <a:xfrm>
              <a:off x="3627341"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6" name="pl166"/>
            <p:cNvSpPr/>
            <p:nvPr/>
          </p:nvSpPr>
          <p:spPr>
            <a:xfrm>
              <a:off x="4956576"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67" name="tx167"/>
            <p:cNvSpPr/>
            <p:nvPr/>
          </p:nvSpPr>
          <p:spPr>
            <a:xfrm>
              <a:off x="3894440"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68" name="tx168"/>
            <p:cNvSpPr/>
            <p:nvPr/>
          </p:nvSpPr>
          <p:spPr>
            <a:xfrm>
              <a:off x="5223676"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69" name="tx169"/>
            <p:cNvSpPr/>
            <p:nvPr/>
          </p:nvSpPr>
          <p:spPr>
            <a:xfrm>
              <a:off x="1142791"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0" name="tx170"/>
            <p:cNvSpPr/>
            <p:nvPr/>
          </p:nvSpPr>
          <p:spPr>
            <a:xfrm>
              <a:off x="1142791" y="580629"/>
              <a:ext cx="420319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Nigeria</a:t>
              </a:r>
            </a:p>
          </p:txBody>
        </p:sp>
        <p:sp>
          <p:nvSpPr>
            <p:cNvPr id="171" name="tx171"/>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2" name="tx172"/>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3" name="tx173"/>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Nigeria is projected to have a  large increase (&gt;=50,000) in the number of surviving infants by 2030. Maintaining current coverage requires vaccinating an increasing number of children.
To achieve the IA2030 ZD target, more (~4.4%) children need to be vaccinated with DTP1 each year.
To improve coverage and reach the 2030 ZD target will require substantial increases in immunization programme and health system capacity.
</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494247"/>
              <a:ext cx="7995187" cy="0"/>
            </a:xfrm>
            <a:custGeom>
              <a:avLst/>
              <a:pathLst>
                <a:path w="7995187" h="0">
                  <a:moveTo>
                    <a:pt x="0" y="0"/>
                  </a:moveTo>
                  <a:lnTo>
                    <a:pt x="7995187" y="0"/>
                  </a:lnTo>
                  <a:lnTo>
                    <a:pt x="7995187" y="0"/>
                  </a:lnTo>
                </a:path>
              </a:pathLst>
            </a:custGeom>
            <a:ln w="6775" cap="flat">
              <a:solidFill>
                <a:srgbClr val="EBEBEB">
                  <a:alpha val="100000"/>
                </a:srgbClr>
              </a:solidFill>
              <a:prstDash val="solid"/>
              <a:round/>
            </a:ln>
          </p:spPr>
          <p:txBody>
            <a:bodyPr/>
            <a:lstStyle/>
            <a:p/>
          </p:txBody>
        </p:sp>
        <p:sp>
          <p:nvSpPr>
            <p:cNvPr id="5" name="pl5"/>
            <p:cNvSpPr/>
            <p:nvPr/>
          </p:nvSpPr>
          <p:spPr>
            <a:xfrm>
              <a:off x="1079223" y="3501222"/>
              <a:ext cx="7995187" cy="0"/>
            </a:xfrm>
            <a:custGeom>
              <a:avLst/>
              <a:pathLst>
                <a:path w="7995187" h="0">
                  <a:moveTo>
                    <a:pt x="0" y="0"/>
                  </a:moveTo>
                  <a:lnTo>
                    <a:pt x="7995187" y="0"/>
                  </a:lnTo>
                  <a:lnTo>
                    <a:pt x="7995187" y="0"/>
                  </a:lnTo>
                </a:path>
              </a:pathLst>
            </a:custGeom>
            <a:ln w="6775" cap="flat">
              <a:solidFill>
                <a:srgbClr val="EBEBEB">
                  <a:alpha val="100000"/>
                </a:srgbClr>
              </a:solidFill>
              <a:prstDash val="solid"/>
              <a:round/>
            </a:ln>
          </p:spPr>
          <p:txBody>
            <a:bodyPr/>
            <a:lstStyle/>
            <a:p/>
          </p:txBody>
        </p:sp>
        <p:sp>
          <p:nvSpPr>
            <p:cNvPr id="6" name="pl6"/>
            <p:cNvSpPr/>
            <p:nvPr/>
          </p:nvSpPr>
          <p:spPr>
            <a:xfrm>
              <a:off x="1079223" y="2508196"/>
              <a:ext cx="7995187" cy="0"/>
            </a:xfrm>
            <a:custGeom>
              <a:avLst/>
              <a:pathLst>
                <a:path w="7995187" h="0">
                  <a:moveTo>
                    <a:pt x="0" y="0"/>
                  </a:moveTo>
                  <a:lnTo>
                    <a:pt x="7995187" y="0"/>
                  </a:lnTo>
                  <a:lnTo>
                    <a:pt x="7995187" y="0"/>
                  </a:lnTo>
                </a:path>
              </a:pathLst>
            </a:custGeom>
            <a:ln w="6775" cap="flat">
              <a:solidFill>
                <a:srgbClr val="EBEBEB">
                  <a:alpha val="100000"/>
                </a:srgbClr>
              </a:solidFill>
              <a:prstDash val="solid"/>
              <a:round/>
            </a:ln>
          </p:spPr>
          <p:txBody>
            <a:bodyPr/>
            <a:lstStyle/>
            <a:p/>
          </p:txBody>
        </p:sp>
        <p:sp>
          <p:nvSpPr>
            <p:cNvPr id="7" name="pl7"/>
            <p:cNvSpPr/>
            <p:nvPr/>
          </p:nvSpPr>
          <p:spPr>
            <a:xfrm>
              <a:off x="1079223" y="1515171"/>
              <a:ext cx="7995187" cy="0"/>
            </a:xfrm>
            <a:custGeom>
              <a:avLst/>
              <a:pathLst>
                <a:path w="7995187" h="0">
                  <a:moveTo>
                    <a:pt x="0" y="0"/>
                  </a:moveTo>
                  <a:lnTo>
                    <a:pt x="7995187" y="0"/>
                  </a:lnTo>
                  <a:lnTo>
                    <a:pt x="7995187" y="0"/>
                  </a:lnTo>
                </a:path>
              </a:pathLst>
            </a:custGeom>
            <a:ln w="6775" cap="flat">
              <a:solidFill>
                <a:srgbClr val="EBEBEB">
                  <a:alpha val="100000"/>
                </a:srgbClr>
              </a:solidFill>
              <a:prstDash val="solid"/>
              <a:round/>
            </a:ln>
          </p:spPr>
          <p:txBody>
            <a:bodyPr/>
            <a:lstStyle/>
            <a:p/>
          </p:txBody>
        </p:sp>
        <p:sp>
          <p:nvSpPr>
            <p:cNvPr id="8" name="pl8"/>
            <p:cNvSpPr/>
            <p:nvPr/>
          </p:nvSpPr>
          <p:spPr>
            <a:xfrm>
              <a:off x="1079223" y="4990760"/>
              <a:ext cx="7995187" cy="0"/>
            </a:xfrm>
            <a:custGeom>
              <a:avLst/>
              <a:pathLst>
                <a:path w="7995187" h="0">
                  <a:moveTo>
                    <a:pt x="0" y="0"/>
                  </a:moveTo>
                  <a:lnTo>
                    <a:pt x="7995187" y="0"/>
                  </a:lnTo>
                  <a:lnTo>
                    <a:pt x="7995187" y="0"/>
                  </a:lnTo>
                </a:path>
              </a:pathLst>
            </a:custGeom>
            <a:ln w="13550" cap="flat">
              <a:solidFill>
                <a:srgbClr val="EBEBEB">
                  <a:alpha val="100000"/>
                </a:srgbClr>
              </a:solidFill>
              <a:prstDash val="solid"/>
              <a:round/>
            </a:ln>
          </p:spPr>
          <p:txBody>
            <a:bodyPr/>
            <a:lstStyle/>
            <a:p/>
          </p:txBody>
        </p:sp>
        <p:sp>
          <p:nvSpPr>
            <p:cNvPr id="9" name="pl9"/>
            <p:cNvSpPr/>
            <p:nvPr/>
          </p:nvSpPr>
          <p:spPr>
            <a:xfrm>
              <a:off x="1079223" y="3997734"/>
              <a:ext cx="7995187" cy="0"/>
            </a:xfrm>
            <a:custGeom>
              <a:avLst/>
              <a:pathLst>
                <a:path w="7995187" h="0">
                  <a:moveTo>
                    <a:pt x="0" y="0"/>
                  </a:moveTo>
                  <a:lnTo>
                    <a:pt x="7995187" y="0"/>
                  </a:lnTo>
                  <a:lnTo>
                    <a:pt x="7995187"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3004709"/>
              <a:ext cx="7995187" cy="0"/>
            </a:xfrm>
            <a:custGeom>
              <a:avLst/>
              <a:pathLst>
                <a:path w="7995187" h="0">
                  <a:moveTo>
                    <a:pt x="0" y="0"/>
                  </a:moveTo>
                  <a:lnTo>
                    <a:pt x="7995187" y="0"/>
                  </a:lnTo>
                  <a:lnTo>
                    <a:pt x="7995187" y="0"/>
                  </a:lnTo>
                </a:path>
              </a:pathLst>
            </a:custGeom>
            <a:ln w="13550" cap="flat">
              <a:solidFill>
                <a:srgbClr val="EBEBEB">
                  <a:alpha val="100000"/>
                </a:srgbClr>
              </a:solidFill>
              <a:prstDash val="solid"/>
              <a:round/>
            </a:ln>
          </p:spPr>
          <p:txBody>
            <a:bodyPr/>
            <a:lstStyle/>
            <a:p/>
          </p:txBody>
        </p:sp>
        <p:sp>
          <p:nvSpPr>
            <p:cNvPr id="11" name="pl11"/>
            <p:cNvSpPr/>
            <p:nvPr/>
          </p:nvSpPr>
          <p:spPr>
            <a:xfrm>
              <a:off x="1079223" y="2011684"/>
              <a:ext cx="7995187" cy="0"/>
            </a:xfrm>
            <a:custGeom>
              <a:avLst/>
              <a:pathLst>
                <a:path w="7995187" h="0">
                  <a:moveTo>
                    <a:pt x="0" y="0"/>
                  </a:moveTo>
                  <a:lnTo>
                    <a:pt x="7995187" y="0"/>
                  </a:lnTo>
                  <a:lnTo>
                    <a:pt x="7995187" y="0"/>
                  </a:lnTo>
                </a:path>
              </a:pathLst>
            </a:custGeom>
            <a:ln w="13550" cap="flat">
              <a:solidFill>
                <a:srgbClr val="EBEBEB">
                  <a:alpha val="100000"/>
                </a:srgbClr>
              </a:solidFill>
              <a:prstDash val="solid"/>
              <a:round/>
            </a:ln>
          </p:spPr>
          <p:txBody>
            <a:bodyPr/>
            <a:lstStyle/>
            <a:p/>
          </p:txBody>
        </p:sp>
        <p:sp>
          <p:nvSpPr>
            <p:cNvPr id="12" name="pl12"/>
            <p:cNvSpPr/>
            <p:nvPr/>
          </p:nvSpPr>
          <p:spPr>
            <a:xfrm>
              <a:off x="1079223" y="1018659"/>
              <a:ext cx="7995187" cy="0"/>
            </a:xfrm>
            <a:custGeom>
              <a:avLst/>
              <a:pathLst>
                <a:path w="7995187" h="0">
                  <a:moveTo>
                    <a:pt x="0" y="0"/>
                  </a:moveTo>
                  <a:lnTo>
                    <a:pt x="7995187" y="0"/>
                  </a:lnTo>
                  <a:lnTo>
                    <a:pt x="7995187" y="0"/>
                  </a:lnTo>
                </a:path>
              </a:pathLst>
            </a:custGeom>
            <a:ln w="13550" cap="flat">
              <a:solidFill>
                <a:srgbClr val="EBEBEB">
                  <a:alpha val="100000"/>
                </a:srgbClr>
              </a:solidFill>
              <a:prstDash val="solid"/>
              <a:round/>
            </a:ln>
          </p:spPr>
          <p:txBody>
            <a:bodyPr/>
            <a:lstStyle/>
            <a:p/>
          </p:txBody>
        </p:sp>
        <p:sp>
          <p:nvSpPr>
            <p:cNvPr id="13" name="pl13"/>
            <p:cNvSpPr/>
            <p:nvPr/>
          </p:nvSpPr>
          <p:spPr>
            <a:xfrm>
              <a:off x="154849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78371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1893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25415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8937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2459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95982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19504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43026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6654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0070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13593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37115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60637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84159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0768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3120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54726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78248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01770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25292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48814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72336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95859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1938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42903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60514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442641" y="2128916"/>
              <a:ext cx="211699" cy="2861843"/>
            </a:xfrm>
            <a:prstGeom prst="rect">
              <a:avLst/>
            </a:prstGeom>
            <a:solidFill>
              <a:srgbClr val="0058AB">
                <a:alpha val="100000"/>
              </a:srgbClr>
            </a:solidFill>
          </p:spPr>
          <p:txBody>
            <a:bodyPr/>
            <a:lstStyle/>
            <a:p/>
          </p:txBody>
        </p:sp>
        <p:sp>
          <p:nvSpPr>
            <p:cNvPr id="41" name="rc41"/>
            <p:cNvSpPr/>
            <p:nvPr/>
          </p:nvSpPr>
          <p:spPr>
            <a:xfrm>
              <a:off x="1677862" y="1989784"/>
              <a:ext cx="211699" cy="3000975"/>
            </a:xfrm>
            <a:prstGeom prst="rect">
              <a:avLst/>
            </a:prstGeom>
            <a:solidFill>
              <a:srgbClr val="0058AB">
                <a:alpha val="100000"/>
              </a:srgbClr>
            </a:solidFill>
          </p:spPr>
          <p:txBody>
            <a:bodyPr/>
            <a:lstStyle/>
            <a:p/>
          </p:txBody>
        </p:sp>
        <p:sp>
          <p:nvSpPr>
            <p:cNvPr id="42" name="rc42"/>
            <p:cNvSpPr/>
            <p:nvPr/>
          </p:nvSpPr>
          <p:spPr>
            <a:xfrm>
              <a:off x="1913084" y="1908804"/>
              <a:ext cx="211699" cy="3081955"/>
            </a:xfrm>
            <a:prstGeom prst="rect">
              <a:avLst/>
            </a:prstGeom>
            <a:solidFill>
              <a:srgbClr val="0058AB">
                <a:alpha val="100000"/>
              </a:srgbClr>
            </a:solidFill>
          </p:spPr>
          <p:txBody>
            <a:bodyPr/>
            <a:lstStyle/>
            <a:p/>
          </p:txBody>
        </p:sp>
        <p:sp>
          <p:nvSpPr>
            <p:cNvPr id="43" name="rc43"/>
            <p:cNvSpPr/>
            <p:nvPr/>
          </p:nvSpPr>
          <p:spPr>
            <a:xfrm>
              <a:off x="2148306" y="1936247"/>
              <a:ext cx="211699" cy="3054512"/>
            </a:xfrm>
            <a:prstGeom prst="rect">
              <a:avLst/>
            </a:prstGeom>
            <a:solidFill>
              <a:srgbClr val="0058AB">
                <a:alpha val="100000"/>
              </a:srgbClr>
            </a:solidFill>
          </p:spPr>
          <p:txBody>
            <a:bodyPr/>
            <a:lstStyle/>
            <a:p/>
          </p:txBody>
        </p:sp>
        <p:sp>
          <p:nvSpPr>
            <p:cNvPr id="44" name="rc44"/>
            <p:cNvSpPr/>
            <p:nvPr/>
          </p:nvSpPr>
          <p:spPr>
            <a:xfrm>
              <a:off x="2383528" y="1920419"/>
              <a:ext cx="211699" cy="3070340"/>
            </a:xfrm>
            <a:prstGeom prst="rect">
              <a:avLst/>
            </a:prstGeom>
            <a:solidFill>
              <a:srgbClr val="0058AB">
                <a:alpha val="100000"/>
              </a:srgbClr>
            </a:solidFill>
          </p:spPr>
          <p:txBody>
            <a:bodyPr/>
            <a:lstStyle/>
            <a:p/>
          </p:txBody>
        </p:sp>
        <p:sp>
          <p:nvSpPr>
            <p:cNvPr id="45" name="rc45"/>
            <p:cNvSpPr/>
            <p:nvPr/>
          </p:nvSpPr>
          <p:spPr>
            <a:xfrm>
              <a:off x="2618749" y="1955222"/>
              <a:ext cx="211699" cy="3035537"/>
            </a:xfrm>
            <a:prstGeom prst="rect">
              <a:avLst/>
            </a:prstGeom>
            <a:solidFill>
              <a:srgbClr val="0058AB">
                <a:alpha val="100000"/>
              </a:srgbClr>
            </a:solidFill>
          </p:spPr>
          <p:txBody>
            <a:bodyPr/>
            <a:lstStyle/>
            <a:p/>
          </p:txBody>
        </p:sp>
        <p:sp>
          <p:nvSpPr>
            <p:cNvPr id="46" name="rc46"/>
            <p:cNvSpPr/>
            <p:nvPr/>
          </p:nvSpPr>
          <p:spPr>
            <a:xfrm>
              <a:off x="2853971" y="1941178"/>
              <a:ext cx="211699" cy="3049581"/>
            </a:xfrm>
            <a:prstGeom prst="rect">
              <a:avLst/>
            </a:prstGeom>
            <a:solidFill>
              <a:srgbClr val="0058AB">
                <a:alpha val="100000"/>
              </a:srgbClr>
            </a:solidFill>
          </p:spPr>
          <p:txBody>
            <a:bodyPr/>
            <a:lstStyle/>
            <a:p/>
          </p:txBody>
        </p:sp>
        <p:sp>
          <p:nvSpPr>
            <p:cNvPr id="47" name="rc47"/>
            <p:cNvSpPr/>
            <p:nvPr/>
          </p:nvSpPr>
          <p:spPr>
            <a:xfrm>
              <a:off x="3089193" y="2055904"/>
              <a:ext cx="211699" cy="2934855"/>
            </a:xfrm>
            <a:prstGeom prst="rect">
              <a:avLst/>
            </a:prstGeom>
            <a:solidFill>
              <a:srgbClr val="0058AB">
                <a:alpha val="100000"/>
              </a:srgbClr>
            </a:solidFill>
          </p:spPr>
          <p:txBody>
            <a:bodyPr/>
            <a:lstStyle/>
            <a:p/>
          </p:txBody>
        </p:sp>
        <p:sp>
          <p:nvSpPr>
            <p:cNvPr id="48" name="rc48"/>
            <p:cNvSpPr/>
            <p:nvPr/>
          </p:nvSpPr>
          <p:spPr>
            <a:xfrm>
              <a:off x="3324415" y="2667692"/>
              <a:ext cx="211699" cy="2323067"/>
            </a:xfrm>
            <a:prstGeom prst="rect">
              <a:avLst/>
            </a:prstGeom>
            <a:solidFill>
              <a:srgbClr val="0058AB">
                <a:alpha val="100000"/>
              </a:srgbClr>
            </a:solidFill>
          </p:spPr>
          <p:txBody>
            <a:bodyPr/>
            <a:lstStyle/>
            <a:p/>
          </p:txBody>
        </p:sp>
        <p:sp>
          <p:nvSpPr>
            <p:cNvPr id="49" name="rc49"/>
            <p:cNvSpPr/>
            <p:nvPr/>
          </p:nvSpPr>
          <p:spPr>
            <a:xfrm>
              <a:off x="3559636" y="3258719"/>
              <a:ext cx="211699" cy="1732040"/>
            </a:xfrm>
            <a:prstGeom prst="rect">
              <a:avLst/>
            </a:prstGeom>
            <a:solidFill>
              <a:srgbClr val="0058AB">
                <a:alpha val="100000"/>
              </a:srgbClr>
            </a:solidFill>
          </p:spPr>
          <p:txBody>
            <a:bodyPr/>
            <a:lstStyle/>
            <a:p/>
          </p:txBody>
        </p:sp>
        <p:sp>
          <p:nvSpPr>
            <p:cNvPr id="50" name="rc50"/>
            <p:cNvSpPr/>
            <p:nvPr/>
          </p:nvSpPr>
          <p:spPr>
            <a:xfrm>
              <a:off x="3794858" y="2372466"/>
              <a:ext cx="211699" cy="2618293"/>
            </a:xfrm>
            <a:prstGeom prst="rect">
              <a:avLst/>
            </a:prstGeom>
            <a:solidFill>
              <a:srgbClr val="0058AB">
                <a:alpha val="100000"/>
              </a:srgbClr>
            </a:solidFill>
          </p:spPr>
          <p:txBody>
            <a:bodyPr/>
            <a:lstStyle/>
            <a:p/>
          </p:txBody>
        </p:sp>
        <p:sp>
          <p:nvSpPr>
            <p:cNvPr id="51" name="rc51"/>
            <p:cNvSpPr/>
            <p:nvPr/>
          </p:nvSpPr>
          <p:spPr>
            <a:xfrm>
              <a:off x="4030080" y="1850788"/>
              <a:ext cx="211699" cy="3139971"/>
            </a:xfrm>
            <a:prstGeom prst="rect">
              <a:avLst/>
            </a:prstGeom>
            <a:solidFill>
              <a:srgbClr val="0058AB">
                <a:alpha val="100000"/>
              </a:srgbClr>
            </a:solidFill>
          </p:spPr>
          <p:txBody>
            <a:bodyPr/>
            <a:lstStyle/>
            <a:p/>
          </p:txBody>
        </p:sp>
        <p:sp>
          <p:nvSpPr>
            <p:cNvPr id="52" name="rc52"/>
            <p:cNvSpPr/>
            <p:nvPr/>
          </p:nvSpPr>
          <p:spPr>
            <a:xfrm>
              <a:off x="4265302" y="866434"/>
              <a:ext cx="211699" cy="4124325"/>
            </a:xfrm>
            <a:prstGeom prst="rect">
              <a:avLst/>
            </a:prstGeom>
            <a:solidFill>
              <a:srgbClr val="0058AB">
                <a:alpha val="100000"/>
              </a:srgbClr>
            </a:solidFill>
          </p:spPr>
          <p:txBody>
            <a:bodyPr/>
            <a:lstStyle/>
            <a:p/>
          </p:txBody>
        </p:sp>
        <p:sp>
          <p:nvSpPr>
            <p:cNvPr id="53" name="rc53"/>
            <p:cNvSpPr/>
            <p:nvPr/>
          </p:nvSpPr>
          <p:spPr>
            <a:xfrm>
              <a:off x="4500523" y="957174"/>
              <a:ext cx="211699" cy="4033585"/>
            </a:xfrm>
            <a:prstGeom prst="rect">
              <a:avLst/>
            </a:prstGeom>
            <a:solidFill>
              <a:srgbClr val="0058AB">
                <a:alpha val="100000"/>
              </a:srgbClr>
            </a:solidFill>
          </p:spPr>
          <p:txBody>
            <a:bodyPr/>
            <a:lstStyle/>
            <a:p/>
          </p:txBody>
        </p:sp>
        <p:sp>
          <p:nvSpPr>
            <p:cNvPr id="54" name="rc54"/>
            <p:cNvSpPr/>
            <p:nvPr/>
          </p:nvSpPr>
          <p:spPr>
            <a:xfrm>
              <a:off x="4735745" y="1249955"/>
              <a:ext cx="211699" cy="3740804"/>
            </a:xfrm>
            <a:prstGeom prst="rect">
              <a:avLst/>
            </a:prstGeom>
            <a:solidFill>
              <a:srgbClr val="0058AB">
                <a:alpha val="100000"/>
              </a:srgbClr>
            </a:solidFill>
          </p:spPr>
          <p:txBody>
            <a:bodyPr/>
            <a:lstStyle/>
            <a:p/>
          </p:txBody>
        </p:sp>
        <p:sp>
          <p:nvSpPr>
            <p:cNvPr id="55" name="rc55"/>
            <p:cNvSpPr/>
            <p:nvPr/>
          </p:nvSpPr>
          <p:spPr>
            <a:xfrm>
              <a:off x="4970967" y="1450853"/>
              <a:ext cx="211699" cy="3539906"/>
            </a:xfrm>
            <a:prstGeom prst="rect">
              <a:avLst/>
            </a:prstGeom>
            <a:solidFill>
              <a:srgbClr val="0058AB">
                <a:alpha val="100000"/>
              </a:srgbClr>
            </a:solidFill>
          </p:spPr>
          <p:txBody>
            <a:bodyPr/>
            <a:lstStyle/>
            <a:p/>
          </p:txBody>
        </p:sp>
        <p:sp>
          <p:nvSpPr>
            <p:cNvPr id="56" name="rc56"/>
            <p:cNvSpPr/>
            <p:nvPr/>
          </p:nvSpPr>
          <p:spPr>
            <a:xfrm>
              <a:off x="5206189" y="2367574"/>
              <a:ext cx="211699" cy="2623185"/>
            </a:xfrm>
            <a:prstGeom prst="rect">
              <a:avLst/>
            </a:prstGeom>
            <a:solidFill>
              <a:srgbClr val="0058AB">
                <a:alpha val="100000"/>
              </a:srgbClr>
            </a:solidFill>
          </p:spPr>
          <p:txBody>
            <a:bodyPr/>
            <a:lstStyle/>
            <a:p/>
          </p:txBody>
        </p:sp>
        <p:sp>
          <p:nvSpPr>
            <p:cNvPr id="57" name="rc57"/>
            <p:cNvSpPr/>
            <p:nvPr/>
          </p:nvSpPr>
          <p:spPr>
            <a:xfrm>
              <a:off x="5441410" y="2584397"/>
              <a:ext cx="211699" cy="2406362"/>
            </a:xfrm>
            <a:prstGeom prst="rect">
              <a:avLst/>
            </a:prstGeom>
            <a:solidFill>
              <a:srgbClr val="0058AB">
                <a:alpha val="100000"/>
              </a:srgbClr>
            </a:solidFill>
          </p:spPr>
          <p:txBody>
            <a:bodyPr/>
            <a:lstStyle/>
            <a:p/>
          </p:txBody>
        </p:sp>
        <p:sp>
          <p:nvSpPr>
            <p:cNvPr id="58" name="rc58"/>
            <p:cNvSpPr/>
            <p:nvPr/>
          </p:nvSpPr>
          <p:spPr>
            <a:xfrm>
              <a:off x="5676632" y="2867710"/>
              <a:ext cx="211699" cy="2123049"/>
            </a:xfrm>
            <a:prstGeom prst="rect">
              <a:avLst/>
            </a:prstGeom>
            <a:solidFill>
              <a:srgbClr val="0058AB">
                <a:alpha val="100000"/>
              </a:srgbClr>
            </a:solidFill>
          </p:spPr>
          <p:txBody>
            <a:bodyPr/>
            <a:lstStyle/>
            <a:p/>
          </p:txBody>
        </p:sp>
        <p:sp>
          <p:nvSpPr>
            <p:cNvPr id="59" name="rc59"/>
            <p:cNvSpPr/>
            <p:nvPr/>
          </p:nvSpPr>
          <p:spPr>
            <a:xfrm>
              <a:off x="5911854" y="3084224"/>
              <a:ext cx="211699" cy="1906536"/>
            </a:xfrm>
            <a:prstGeom prst="rect">
              <a:avLst/>
            </a:prstGeom>
            <a:solidFill>
              <a:srgbClr val="0058AB">
                <a:alpha val="100000"/>
              </a:srgbClr>
            </a:solidFill>
          </p:spPr>
          <p:txBody>
            <a:bodyPr/>
            <a:lstStyle/>
            <a:p/>
          </p:txBody>
        </p:sp>
        <p:sp>
          <p:nvSpPr>
            <p:cNvPr id="60" name="rc60"/>
            <p:cNvSpPr/>
            <p:nvPr/>
          </p:nvSpPr>
          <p:spPr>
            <a:xfrm>
              <a:off x="6147076" y="2959629"/>
              <a:ext cx="211699" cy="2031130"/>
            </a:xfrm>
            <a:prstGeom prst="rect">
              <a:avLst/>
            </a:prstGeom>
            <a:solidFill>
              <a:srgbClr val="0058AB">
                <a:alpha val="100000"/>
              </a:srgbClr>
            </a:solidFill>
          </p:spPr>
          <p:txBody>
            <a:bodyPr/>
            <a:lstStyle/>
            <a:p/>
          </p:txBody>
        </p:sp>
        <p:sp>
          <p:nvSpPr>
            <p:cNvPr id="61" name="rc61"/>
            <p:cNvSpPr/>
            <p:nvPr/>
          </p:nvSpPr>
          <p:spPr>
            <a:xfrm>
              <a:off x="6382297" y="2719575"/>
              <a:ext cx="211699" cy="2271184"/>
            </a:xfrm>
            <a:prstGeom prst="rect">
              <a:avLst/>
            </a:prstGeom>
            <a:solidFill>
              <a:srgbClr val="0058AB">
                <a:alpha val="100000"/>
              </a:srgbClr>
            </a:solidFill>
          </p:spPr>
          <p:txBody>
            <a:bodyPr/>
            <a:lstStyle/>
            <a:p/>
          </p:txBody>
        </p:sp>
        <p:sp>
          <p:nvSpPr>
            <p:cNvPr id="62" name="rc62"/>
            <p:cNvSpPr/>
            <p:nvPr/>
          </p:nvSpPr>
          <p:spPr>
            <a:xfrm>
              <a:off x="6617519" y="2415265"/>
              <a:ext cx="211699" cy="2575494"/>
            </a:xfrm>
            <a:prstGeom prst="rect">
              <a:avLst/>
            </a:prstGeom>
            <a:solidFill>
              <a:srgbClr val="0058AB">
                <a:alpha val="100000"/>
              </a:srgbClr>
            </a:solidFill>
          </p:spPr>
          <p:txBody>
            <a:bodyPr/>
            <a:lstStyle/>
            <a:p/>
          </p:txBody>
        </p:sp>
        <p:sp>
          <p:nvSpPr>
            <p:cNvPr id="63" name="rc63"/>
            <p:cNvSpPr/>
            <p:nvPr/>
          </p:nvSpPr>
          <p:spPr>
            <a:xfrm>
              <a:off x="6852741" y="2941965"/>
              <a:ext cx="211699" cy="2048794"/>
            </a:xfrm>
            <a:prstGeom prst="rect">
              <a:avLst/>
            </a:prstGeom>
            <a:solidFill>
              <a:srgbClr val="0058AB">
                <a:alpha val="100000"/>
              </a:srgbClr>
            </a:solidFill>
          </p:spPr>
          <p:txBody>
            <a:bodyPr/>
            <a:lstStyle/>
            <a:p/>
          </p:txBody>
        </p:sp>
        <p:sp>
          <p:nvSpPr>
            <p:cNvPr id="64" name="rc64"/>
            <p:cNvSpPr/>
            <p:nvPr/>
          </p:nvSpPr>
          <p:spPr>
            <a:xfrm>
              <a:off x="7087963" y="2926916"/>
              <a:ext cx="211699" cy="2063843"/>
            </a:xfrm>
            <a:prstGeom prst="rect">
              <a:avLst/>
            </a:prstGeom>
            <a:solidFill>
              <a:srgbClr val="0058AB">
                <a:alpha val="100000"/>
              </a:srgbClr>
            </a:solidFill>
          </p:spPr>
          <p:txBody>
            <a:bodyPr/>
            <a:lstStyle/>
            <a:p/>
          </p:txBody>
        </p:sp>
        <p:sp>
          <p:nvSpPr>
            <p:cNvPr id="65" name="rc65"/>
            <p:cNvSpPr/>
            <p:nvPr/>
          </p:nvSpPr>
          <p:spPr>
            <a:xfrm>
              <a:off x="8499293" y="4037491"/>
              <a:ext cx="211699" cy="953268"/>
            </a:xfrm>
            <a:prstGeom prst="rect">
              <a:avLst/>
            </a:prstGeom>
            <a:solidFill>
              <a:srgbClr val="69DBFF">
                <a:alpha val="100000"/>
              </a:srgbClr>
            </a:solidFill>
          </p:spPr>
          <p:txBody>
            <a:bodyPr/>
            <a:lstStyle/>
            <a:p/>
          </p:txBody>
        </p:sp>
        <p:sp>
          <p:nvSpPr>
            <p:cNvPr id="66" name="pl66"/>
            <p:cNvSpPr/>
            <p:nvPr/>
          </p:nvSpPr>
          <p:spPr>
            <a:xfrm>
              <a:off x="6252925" y="3084224"/>
              <a:ext cx="2352217" cy="953268"/>
            </a:xfrm>
            <a:custGeom>
              <a:avLst/>
              <a:pathLst>
                <a:path w="2352217" h="953268">
                  <a:moveTo>
                    <a:pt x="0" y="0"/>
                  </a:moveTo>
                  <a:lnTo>
                    <a:pt x="235221" y="95326"/>
                  </a:lnTo>
                  <a:lnTo>
                    <a:pt x="470443" y="190653"/>
                  </a:lnTo>
                  <a:lnTo>
                    <a:pt x="705665" y="285980"/>
                  </a:lnTo>
                  <a:lnTo>
                    <a:pt x="940887" y="381307"/>
                  </a:lnTo>
                  <a:lnTo>
                    <a:pt x="1176108" y="476634"/>
                  </a:lnTo>
                  <a:lnTo>
                    <a:pt x="1411330" y="571960"/>
                  </a:lnTo>
                  <a:lnTo>
                    <a:pt x="1646552" y="667287"/>
                  </a:lnTo>
                  <a:lnTo>
                    <a:pt x="1881774" y="762614"/>
                  </a:lnTo>
                  <a:lnTo>
                    <a:pt x="2116995" y="857941"/>
                  </a:lnTo>
                  <a:lnTo>
                    <a:pt x="2352217" y="953268"/>
                  </a:lnTo>
                </a:path>
              </a:pathLst>
            </a:custGeom>
            <a:ln w="13550" cap="flat">
              <a:solidFill>
                <a:srgbClr val="000000">
                  <a:alpha val="100000"/>
                </a:srgbClr>
              </a:solidFill>
              <a:prstDash val="solid"/>
              <a:round/>
            </a:ln>
          </p:spPr>
          <p:txBody>
            <a:bodyPr/>
            <a:lstStyle/>
            <a:p/>
          </p:txBody>
        </p:sp>
        <p:sp>
          <p:nvSpPr>
            <p:cNvPr id="67" name="pt67"/>
            <p:cNvSpPr/>
            <p:nvPr/>
          </p:nvSpPr>
          <p:spPr>
            <a:xfrm>
              <a:off x="6228100" y="305939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463321" y="315472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98543" y="325005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933765" y="334537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168987" y="344070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404208" y="353603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639430" y="363135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74652" y="372668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109874" y="382201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45095" y="391733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80317" y="401266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953025"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508103" y="3940305"/>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80" name="tx80"/>
            <p:cNvSpPr/>
            <p:nvPr/>
          </p:nvSpPr>
          <p:spPr>
            <a:xfrm>
              <a:off x="508103" y="2947280"/>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2,000,000</a:t>
              </a:r>
            </a:p>
          </p:txBody>
        </p:sp>
        <p:sp>
          <p:nvSpPr>
            <p:cNvPr id="81" name="tx81"/>
            <p:cNvSpPr/>
            <p:nvPr/>
          </p:nvSpPr>
          <p:spPr>
            <a:xfrm>
              <a:off x="508103" y="1954255"/>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3,000,000</a:t>
              </a:r>
            </a:p>
          </p:txBody>
        </p:sp>
        <p:sp>
          <p:nvSpPr>
            <p:cNvPr id="82" name="tx82"/>
            <p:cNvSpPr/>
            <p:nvPr/>
          </p:nvSpPr>
          <p:spPr>
            <a:xfrm>
              <a:off x="508103" y="961229"/>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4,000,000</a:t>
              </a:r>
            </a:p>
          </p:txBody>
        </p:sp>
        <p:sp>
          <p:nvSpPr>
            <p:cNvPr id="83" name="tx83"/>
            <p:cNvSpPr/>
            <p:nvPr/>
          </p:nvSpPr>
          <p:spPr>
            <a:xfrm rot="-5400000">
              <a:off x="142760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66282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89804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2133239"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36848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60370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83893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307415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30937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5445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77981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401503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25026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485457"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72070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95592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1911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42637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66159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89681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13203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36725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60247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837674"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707292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30814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8422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1" name="rc111"/>
            <p:cNvSpPr/>
            <p:nvPr/>
          </p:nvSpPr>
          <p:spPr>
            <a:xfrm>
              <a:off x="3740830" y="5881714"/>
              <a:ext cx="201456" cy="201456"/>
            </a:xfrm>
            <a:prstGeom prst="rect">
              <a:avLst/>
            </a:prstGeom>
            <a:solidFill>
              <a:srgbClr val="0058AB">
                <a:alpha val="100000"/>
              </a:srgbClr>
            </a:solidFill>
          </p:spPr>
          <p:txBody>
            <a:bodyPr/>
            <a:lstStyle/>
            <a:p/>
          </p:txBody>
        </p:sp>
        <p:sp>
          <p:nvSpPr>
            <p:cNvPr id="112" name="rc112"/>
            <p:cNvSpPr/>
            <p:nvPr/>
          </p:nvSpPr>
          <p:spPr>
            <a:xfrm>
              <a:off x="4642916" y="5881714"/>
              <a:ext cx="201456" cy="201456"/>
            </a:xfrm>
            <a:prstGeom prst="rect">
              <a:avLst/>
            </a:prstGeom>
            <a:solidFill>
              <a:srgbClr val="69DBFF">
                <a:alpha val="100000"/>
              </a:srgbClr>
            </a:solidFill>
          </p:spPr>
          <p:txBody>
            <a:bodyPr/>
            <a:lstStyle/>
            <a:p/>
          </p:txBody>
        </p:sp>
        <p:sp>
          <p:nvSpPr>
            <p:cNvPr id="113" name="tx113"/>
            <p:cNvSpPr/>
            <p:nvPr/>
          </p:nvSpPr>
          <p:spPr>
            <a:xfrm>
              <a:off x="4020875"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922961"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2108737" y="398022"/>
              <a:ext cx="593615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Nigeria</a:t>
              </a:r>
            </a:p>
          </p:txBody>
        </p:sp>
        <p:sp>
          <p:nvSpPr>
            <p:cNvPr id="116" name="tx11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7" name="tx117"/>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8" name="tx118"/>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9" name="tx119"/>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35% higher than the annual number proposed to reach the target, based on a linear trajectory of decline.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Nigeria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9774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58782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57791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09278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08287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07295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645331"/>
              <a:ext cx="249522" cy="457366"/>
            </a:xfrm>
            <a:prstGeom prst="rect">
              <a:avLst/>
            </a:prstGeom>
            <a:solidFill>
              <a:srgbClr val="80BD41">
                <a:alpha val="100000"/>
              </a:srgbClr>
            </a:solidFill>
          </p:spPr>
          <p:txBody>
            <a:bodyPr/>
            <a:lstStyle/>
            <a:p/>
          </p:txBody>
        </p:sp>
        <p:sp>
          <p:nvSpPr>
            <p:cNvPr id="23" name="rc23"/>
            <p:cNvSpPr/>
            <p:nvPr/>
          </p:nvSpPr>
          <p:spPr>
            <a:xfrm>
              <a:off x="1296273" y="3063228"/>
              <a:ext cx="249522" cy="582102"/>
            </a:xfrm>
            <a:prstGeom prst="rect">
              <a:avLst/>
            </a:prstGeom>
            <a:solidFill>
              <a:srgbClr val="1CABE2">
                <a:alpha val="100000"/>
              </a:srgbClr>
            </a:solidFill>
          </p:spPr>
          <p:txBody>
            <a:bodyPr/>
            <a:lstStyle/>
            <a:p/>
          </p:txBody>
        </p:sp>
        <p:sp>
          <p:nvSpPr>
            <p:cNvPr id="24" name="rc24"/>
            <p:cNvSpPr/>
            <p:nvPr/>
          </p:nvSpPr>
          <p:spPr>
            <a:xfrm>
              <a:off x="1573521" y="3642218"/>
              <a:ext cx="249522" cy="460478"/>
            </a:xfrm>
            <a:prstGeom prst="rect">
              <a:avLst/>
            </a:prstGeom>
            <a:solidFill>
              <a:srgbClr val="80BD41">
                <a:alpha val="100000"/>
              </a:srgbClr>
            </a:solidFill>
          </p:spPr>
          <p:txBody>
            <a:bodyPr/>
            <a:lstStyle/>
            <a:p/>
          </p:txBody>
        </p:sp>
        <p:sp>
          <p:nvSpPr>
            <p:cNvPr id="25" name="rc25"/>
            <p:cNvSpPr/>
            <p:nvPr/>
          </p:nvSpPr>
          <p:spPr>
            <a:xfrm>
              <a:off x="1573521" y="3031816"/>
              <a:ext cx="249522" cy="610402"/>
            </a:xfrm>
            <a:prstGeom prst="rect">
              <a:avLst/>
            </a:prstGeom>
            <a:solidFill>
              <a:srgbClr val="1CABE2">
                <a:alpha val="100000"/>
              </a:srgbClr>
            </a:solidFill>
          </p:spPr>
          <p:txBody>
            <a:bodyPr/>
            <a:lstStyle/>
            <a:p/>
          </p:txBody>
        </p:sp>
        <p:sp>
          <p:nvSpPr>
            <p:cNvPr id="26" name="rc26"/>
            <p:cNvSpPr/>
            <p:nvPr/>
          </p:nvSpPr>
          <p:spPr>
            <a:xfrm>
              <a:off x="1850769" y="3629792"/>
              <a:ext cx="249522" cy="472904"/>
            </a:xfrm>
            <a:prstGeom prst="rect">
              <a:avLst/>
            </a:prstGeom>
            <a:solidFill>
              <a:srgbClr val="80BD41">
                <a:alpha val="100000"/>
              </a:srgbClr>
            </a:solidFill>
          </p:spPr>
          <p:txBody>
            <a:bodyPr/>
            <a:lstStyle/>
            <a:p/>
          </p:txBody>
        </p:sp>
        <p:sp>
          <p:nvSpPr>
            <p:cNvPr id="27" name="rc27"/>
            <p:cNvSpPr/>
            <p:nvPr/>
          </p:nvSpPr>
          <p:spPr>
            <a:xfrm>
              <a:off x="1850769" y="3002919"/>
              <a:ext cx="249522" cy="626873"/>
            </a:xfrm>
            <a:prstGeom prst="rect">
              <a:avLst/>
            </a:prstGeom>
            <a:solidFill>
              <a:srgbClr val="1CABE2">
                <a:alpha val="100000"/>
              </a:srgbClr>
            </a:solidFill>
          </p:spPr>
          <p:txBody>
            <a:bodyPr/>
            <a:lstStyle/>
            <a:p/>
          </p:txBody>
        </p:sp>
        <p:sp>
          <p:nvSpPr>
            <p:cNvPr id="28" name="rc28"/>
            <p:cNvSpPr/>
            <p:nvPr/>
          </p:nvSpPr>
          <p:spPr>
            <a:xfrm>
              <a:off x="2128016" y="3594367"/>
              <a:ext cx="249522" cy="508329"/>
            </a:xfrm>
            <a:prstGeom prst="rect">
              <a:avLst/>
            </a:prstGeom>
            <a:solidFill>
              <a:srgbClr val="80BD41">
                <a:alpha val="100000"/>
              </a:srgbClr>
            </a:solidFill>
          </p:spPr>
          <p:txBody>
            <a:bodyPr/>
            <a:lstStyle/>
            <a:p/>
          </p:txBody>
        </p:sp>
        <p:sp>
          <p:nvSpPr>
            <p:cNvPr id="29" name="rc29"/>
            <p:cNvSpPr/>
            <p:nvPr/>
          </p:nvSpPr>
          <p:spPr>
            <a:xfrm>
              <a:off x="2128016" y="2973075"/>
              <a:ext cx="249522" cy="621291"/>
            </a:xfrm>
            <a:prstGeom prst="rect">
              <a:avLst/>
            </a:prstGeom>
            <a:solidFill>
              <a:srgbClr val="1CABE2">
                <a:alpha val="100000"/>
              </a:srgbClr>
            </a:solidFill>
          </p:spPr>
          <p:txBody>
            <a:bodyPr/>
            <a:lstStyle/>
            <a:p/>
          </p:txBody>
        </p:sp>
        <p:sp>
          <p:nvSpPr>
            <p:cNvPr id="30" name="rc30"/>
            <p:cNvSpPr/>
            <p:nvPr/>
          </p:nvSpPr>
          <p:spPr>
            <a:xfrm>
              <a:off x="2405264" y="3570706"/>
              <a:ext cx="249522" cy="531991"/>
            </a:xfrm>
            <a:prstGeom prst="rect">
              <a:avLst/>
            </a:prstGeom>
            <a:solidFill>
              <a:srgbClr val="80BD41">
                <a:alpha val="100000"/>
              </a:srgbClr>
            </a:solidFill>
          </p:spPr>
          <p:txBody>
            <a:bodyPr/>
            <a:lstStyle/>
            <a:p/>
          </p:txBody>
        </p:sp>
        <p:sp>
          <p:nvSpPr>
            <p:cNvPr id="31" name="rc31"/>
            <p:cNvSpPr/>
            <p:nvPr/>
          </p:nvSpPr>
          <p:spPr>
            <a:xfrm>
              <a:off x="2405264" y="2946195"/>
              <a:ext cx="249522" cy="624511"/>
            </a:xfrm>
            <a:prstGeom prst="rect">
              <a:avLst/>
            </a:prstGeom>
            <a:solidFill>
              <a:srgbClr val="1CABE2">
                <a:alpha val="100000"/>
              </a:srgbClr>
            </a:solidFill>
          </p:spPr>
          <p:txBody>
            <a:bodyPr/>
            <a:lstStyle/>
            <a:p/>
          </p:txBody>
        </p:sp>
        <p:sp>
          <p:nvSpPr>
            <p:cNvPr id="32" name="rc32"/>
            <p:cNvSpPr/>
            <p:nvPr/>
          </p:nvSpPr>
          <p:spPr>
            <a:xfrm>
              <a:off x="2682512" y="3532759"/>
              <a:ext cx="249522" cy="569937"/>
            </a:xfrm>
            <a:prstGeom prst="rect">
              <a:avLst/>
            </a:prstGeom>
            <a:solidFill>
              <a:srgbClr val="80BD41">
                <a:alpha val="100000"/>
              </a:srgbClr>
            </a:solidFill>
          </p:spPr>
          <p:txBody>
            <a:bodyPr/>
            <a:lstStyle/>
            <a:p/>
          </p:txBody>
        </p:sp>
        <p:sp>
          <p:nvSpPr>
            <p:cNvPr id="33" name="rc33"/>
            <p:cNvSpPr/>
            <p:nvPr/>
          </p:nvSpPr>
          <p:spPr>
            <a:xfrm>
              <a:off x="2682512" y="2915327"/>
              <a:ext cx="249522" cy="617432"/>
            </a:xfrm>
            <a:prstGeom prst="rect">
              <a:avLst/>
            </a:prstGeom>
            <a:solidFill>
              <a:srgbClr val="1CABE2">
                <a:alpha val="100000"/>
              </a:srgbClr>
            </a:solidFill>
          </p:spPr>
          <p:txBody>
            <a:bodyPr/>
            <a:lstStyle/>
            <a:p/>
          </p:txBody>
        </p:sp>
        <p:sp>
          <p:nvSpPr>
            <p:cNvPr id="34" name="rc34"/>
            <p:cNvSpPr/>
            <p:nvPr/>
          </p:nvSpPr>
          <p:spPr>
            <a:xfrm>
              <a:off x="2959759" y="3506733"/>
              <a:ext cx="249522" cy="595963"/>
            </a:xfrm>
            <a:prstGeom prst="rect">
              <a:avLst/>
            </a:prstGeom>
            <a:solidFill>
              <a:srgbClr val="80BD41">
                <a:alpha val="100000"/>
              </a:srgbClr>
            </a:solidFill>
          </p:spPr>
          <p:txBody>
            <a:bodyPr/>
            <a:lstStyle/>
            <a:p/>
          </p:txBody>
        </p:sp>
        <p:sp>
          <p:nvSpPr>
            <p:cNvPr id="35" name="rc35"/>
            <p:cNvSpPr/>
            <p:nvPr/>
          </p:nvSpPr>
          <p:spPr>
            <a:xfrm>
              <a:off x="2959759" y="2886444"/>
              <a:ext cx="249522" cy="620288"/>
            </a:xfrm>
            <a:prstGeom prst="rect">
              <a:avLst/>
            </a:prstGeom>
            <a:solidFill>
              <a:srgbClr val="1CABE2">
                <a:alpha val="100000"/>
              </a:srgbClr>
            </a:solidFill>
          </p:spPr>
          <p:txBody>
            <a:bodyPr/>
            <a:lstStyle/>
            <a:p/>
          </p:txBody>
        </p:sp>
        <p:sp>
          <p:nvSpPr>
            <p:cNvPr id="36" name="rc36"/>
            <p:cNvSpPr/>
            <p:nvPr/>
          </p:nvSpPr>
          <p:spPr>
            <a:xfrm>
              <a:off x="3237007" y="3455997"/>
              <a:ext cx="249522" cy="646699"/>
            </a:xfrm>
            <a:prstGeom prst="rect">
              <a:avLst/>
            </a:prstGeom>
            <a:solidFill>
              <a:srgbClr val="80BD41">
                <a:alpha val="100000"/>
              </a:srgbClr>
            </a:solidFill>
          </p:spPr>
          <p:txBody>
            <a:bodyPr/>
            <a:lstStyle/>
            <a:p/>
          </p:txBody>
        </p:sp>
        <p:sp>
          <p:nvSpPr>
            <p:cNvPr id="37" name="rc37"/>
            <p:cNvSpPr/>
            <p:nvPr/>
          </p:nvSpPr>
          <p:spPr>
            <a:xfrm>
              <a:off x="3237007" y="2859044"/>
              <a:ext cx="249522" cy="596953"/>
            </a:xfrm>
            <a:prstGeom prst="rect">
              <a:avLst/>
            </a:prstGeom>
            <a:solidFill>
              <a:srgbClr val="1CABE2">
                <a:alpha val="100000"/>
              </a:srgbClr>
            </a:solidFill>
          </p:spPr>
          <p:txBody>
            <a:bodyPr/>
            <a:lstStyle/>
            <a:p/>
          </p:txBody>
        </p:sp>
        <p:sp>
          <p:nvSpPr>
            <p:cNvPr id="38" name="rc38"/>
            <p:cNvSpPr/>
            <p:nvPr/>
          </p:nvSpPr>
          <p:spPr>
            <a:xfrm>
              <a:off x="3514255" y="3298144"/>
              <a:ext cx="249522" cy="804552"/>
            </a:xfrm>
            <a:prstGeom prst="rect">
              <a:avLst/>
            </a:prstGeom>
            <a:solidFill>
              <a:srgbClr val="80BD41">
                <a:alpha val="100000"/>
              </a:srgbClr>
            </a:solidFill>
          </p:spPr>
          <p:txBody>
            <a:bodyPr/>
            <a:lstStyle/>
            <a:p/>
          </p:txBody>
        </p:sp>
        <p:sp>
          <p:nvSpPr>
            <p:cNvPr id="39" name="rc39"/>
            <p:cNvSpPr/>
            <p:nvPr/>
          </p:nvSpPr>
          <p:spPr>
            <a:xfrm>
              <a:off x="3514255" y="2825629"/>
              <a:ext cx="249522" cy="472514"/>
            </a:xfrm>
            <a:prstGeom prst="rect">
              <a:avLst/>
            </a:prstGeom>
            <a:solidFill>
              <a:srgbClr val="1CABE2">
                <a:alpha val="100000"/>
              </a:srgbClr>
            </a:solidFill>
          </p:spPr>
          <p:txBody>
            <a:bodyPr/>
            <a:lstStyle/>
            <a:p/>
          </p:txBody>
        </p:sp>
        <p:sp>
          <p:nvSpPr>
            <p:cNvPr id="40" name="rc40"/>
            <p:cNvSpPr/>
            <p:nvPr/>
          </p:nvSpPr>
          <p:spPr>
            <a:xfrm>
              <a:off x="3791502" y="3150184"/>
              <a:ext cx="249522" cy="952512"/>
            </a:xfrm>
            <a:prstGeom prst="rect">
              <a:avLst/>
            </a:prstGeom>
            <a:solidFill>
              <a:srgbClr val="80BD41">
                <a:alpha val="100000"/>
              </a:srgbClr>
            </a:solidFill>
          </p:spPr>
          <p:txBody>
            <a:bodyPr/>
            <a:lstStyle/>
            <a:p/>
          </p:txBody>
        </p:sp>
        <p:sp>
          <p:nvSpPr>
            <p:cNvPr id="41" name="rc41"/>
            <p:cNvSpPr/>
            <p:nvPr/>
          </p:nvSpPr>
          <p:spPr>
            <a:xfrm>
              <a:off x="3791502" y="2797885"/>
              <a:ext cx="249522" cy="352299"/>
            </a:xfrm>
            <a:prstGeom prst="rect">
              <a:avLst/>
            </a:prstGeom>
            <a:solidFill>
              <a:srgbClr val="1CABE2">
                <a:alpha val="100000"/>
              </a:srgbClr>
            </a:solidFill>
          </p:spPr>
          <p:txBody>
            <a:bodyPr/>
            <a:lstStyle/>
            <a:p/>
          </p:txBody>
        </p:sp>
        <p:sp>
          <p:nvSpPr>
            <p:cNvPr id="42" name="rc42"/>
            <p:cNvSpPr/>
            <p:nvPr/>
          </p:nvSpPr>
          <p:spPr>
            <a:xfrm>
              <a:off x="4068750" y="3303851"/>
              <a:ext cx="249522" cy="798846"/>
            </a:xfrm>
            <a:prstGeom prst="rect">
              <a:avLst/>
            </a:prstGeom>
            <a:solidFill>
              <a:srgbClr val="80BD41">
                <a:alpha val="100000"/>
              </a:srgbClr>
            </a:solidFill>
          </p:spPr>
          <p:txBody>
            <a:bodyPr/>
            <a:lstStyle/>
            <a:p/>
          </p:txBody>
        </p:sp>
        <p:sp>
          <p:nvSpPr>
            <p:cNvPr id="43" name="rc43"/>
            <p:cNvSpPr/>
            <p:nvPr/>
          </p:nvSpPr>
          <p:spPr>
            <a:xfrm>
              <a:off x="4068750" y="2771286"/>
              <a:ext cx="249522" cy="532564"/>
            </a:xfrm>
            <a:prstGeom prst="rect">
              <a:avLst/>
            </a:prstGeom>
            <a:solidFill>
              <a:srgbClr val="1CABE2">
                <a:alpha val="100000"/>
              </a:srgbClr>
            </a:solidFill>
          </p:spPr>
          <p:txBody>
            <a:bodyPr/>
            <a:lstStyle/>
            <a:p/>
          </p:txBody>
        </p:sp>
        <p:sp>
          <p:nvSpPr>
            <p:cNvPr id="44" name="rc44"/>
            <p:cNvSpPr/>
            <p:nvPr/>
          </p:nvSpPr>
          <p:spPr>
            <a:xfrm>
              <a:off x="4345998" y="3382490"/>
              <a:ext cx="249522" cy="720206"/>
            </a:xfrm>
            <a:prstGeom prst="rect">
              <a:avLst/>
            </a:prstGeom>
            <a:solidFill>
              <a:srgbClr val="80BD41">
                <a:alpha val="100000"/>
              </a:srgbClr>
            </a:solidFill>
          </p:spPr>
          <p:txBody>
            <a:bodyPr/>
            <a:lstStyle/>
            <a:p/>
          </p:txBody>
        </p:sp>
        <p:sp>
          <p:nvSpPr>
            <p:cNvPr id="45" name="rc45"/>
            <p:cNvSpPr/>
            <p:nvPr/>
          </p:nvSpPr>
          <p:spPr>
            <a:xfrm>
              <a:off x="4345998" y="2743816"/>
              <a:ext cx="249522" cy="638674"/>
            </a:xfrm>
            <a:prstGeom prst="rect">
              <a:avLst/>
            </a:prstGeom>
            <a:solidFill>
              <a:srgbClr val="1CABE2">
                <a:alpha val="100000"/>
              </a:srgbClr>
            </a:solidFill>
          </p:spPr>
          <p:txBody>
            <a:bodyPr/>
            <a:lstStyle/>
            <a:p/>
          </p:txBody>
        </p:sp>
        <p:sp>
          <p:nvSpPr>
            <p:cNvPr id="46" name="rc46"/>
            <p:cNvSpPr/>
            <p:nvPr/>
          </p:nvSpPr>
          <p:spPr>
            <a:xfrm>
              <a:off x="4623245" y="3566355"/>
              <a:ext cx="249522" cy="536341"/>
            </a:xfrm>
            <a:prstGeom prst="rect">
              <a:avLst/>
            </a:prstGeom>
            <a:solidFill>
              <a:srgbClr val="80BD41">
                <a:alpha val="100000"/>
              </a:srgbClr>
            </a:solidFill>
          </p:spPr>
          <p:txBody>
            <a:bodyPr/>
            <a:lstStyle/>
            <a:p/>
          </p:txBody>
        </p:sp>
        <p:sp>
          <p:nvSpPr>
            <p:cNvPr id="47" name="rc47"/>
            <p:cNvSpPr/>
            <p:nvPr/>
          </p:nvSpPr>
          <p:spPr>
            <a:xfrm>
              <a:off x="4623245" y="2727462"/>
              <a:ext cx="249522" cy="838893"/>
            </a:xfrm>
            <a:prstGeom prst="rect">
              <a:avLst/>
            </a:prstGeom>
            <a:solidFill>
              <a:srgbClr val="1CABE2">
                <a:alpha val="100000"/>
              </a:srgbClr>
            </a:solidFill>
          </p:spPr>
          <p:txBody>
            <a:bodyPr/>
            <a:lstStyle/>
            <a:p/>
          </p:txBody>
        </p:sp>
        <p:sp>
          <p:nvSpPr>
            <p:cNvPr id="48" name="rc48"/>
            <p:cNvSpPr/>
            <p:nvPr/>
          </p:nvSpPr>
          <p:spPr>
            <a:xfrm>
              <a:off x="4900493" y="3532563"/>
              <a:ext cx="249522" cy="570133"/>
            </a:xfrm>
            <a:prstGeom prst="rect">
              <a:avLst/>
            </a:prstGeom>
            <a:solidFill>
              <a:srgbClr val="80BD41">
                <a:alpha val="100000"/>
              </a:srgbClr>
            </a:solidFill>
          </p:spPr>
          <p:txBody>
            <a:bodyPr/>
            <a:lstStyle/>
            <a:p/>
          </p:txBody>
        </p:sp>
        <p:sp>
          <p:nvSpPr>
            <p:cNvPr id="49" name="rc49"/>
            <p:cNvSpPr/>
            <p:nvPr/>
          </p:nvSpPr>
          <p:spPr>
            <a:xfrm>
              <a:off x="4900493" y="2712127"/>
              <a:ext cx="249522" cy="820436"/>
            </a:xfrm>
            <a:prstGeom prst="rect">
              <a:avLst/>
            </a:prstGeom>
            <a:solidFill>
              <a:srgbClr val="1CABE2">
                <a:alpha val="100000"/>
              </a:srgbClr>
            </a:solidFill>
          </p:spPr>
          <p:txBody>
            <a:bodyPr/>
            <a:lstStyle/>
            <a:p/>
          </p:txBody>
        </p:sp>
        <p:sp>
          <p:nvSpPr>
            <p:cNvPr id="50" name="rc50"/>
            <p:cNvSpPr/>
            <p:nvPr/>
          </p:nvSpPr>
          <p:spPr>
            <a:xfrm>
              <a:off x="5177741" y="3454536"/>
              <a:ext cx="249522" cy="648160"/>
            </a:xfrm>
            <a:prstGeom prst="rect">
              <a:avLst/>
            </a:prstGeom>
            <a:solidFill>
              <a:srgbClr val="80BD41">
                <a:alpha val="100000"/>
              </a:srgbClr>
            </a:solidFill>
          </p:spPr>
          <p:txBody>
            <a:bodyPr/>
            <a:lstStyle/>
            <a:p/>
          </p:txBody>
        </p:sp>
        <p:sp>
          <p:nvSpPr>
            <p:cNvPr id="51" name="rc51"/>
            <p:cNvSpPr/>
            <p:nvPr/>
          </p:nvSpPr>
          <p:spPr>
            <a:xfrm>
              <a:off x="5177741" y="2693651"/>
              <a:ext cx="249522" cy="760884"/>
            </a:xfrm>
            <a:prstGeom prst="rect">
              <a:avLst/>
            </a:prstGeom>
            <a:solidFill>
              <a:srgbClr val="1CABE2">
                <a:alpha val="100000"/>
              </a:srgbClr>
            </a:solidFill>
          </p:spPr>
          <p:txBody>
            <a:bodyPr/>
            <a:lstStyle/>
            <a:p/>
          </p:txBody>
        </p:sp>
        <p:sp>
          <p:nvSpPr>
            <p:cNvPr id="52" name="rc52"/>
            <p:cNvSpPr/>
            <p:nvPr/>
          </p:nvSpPr>
          <p:spPr>
            <a:xfrm>
              <a:off x="5454988" y="3410911"/>
              <a:ext cx="249522" cy="691785"/>
            </a:xfrm>
            <a:prstGeom prst="rect">
              <a:avLst/>
            </a:prstGeom>
            <a:solidFill>
              <a:srgbClr val="80BD41">
                <a:alpha val="100000"/>
              </a:srgbClr>
            </a:solidFill>
          </p:spPr>
          <p:txBody>
            <a:bodyPr/>
            <a:lstStyle/>
            <a:p/>
          </p:txBody>
        </p:sp>
        <p:sp>
          <p:nvSpPr>
            <p:cNvPr id="53" name="rc53"/>
            <p:cNvSpPr/>
            <p:nvPr/>
          </p:nvSpPr>
          <p:spPr>
            <a:xfrm>
              <a:off x="5454988" y="2690890"/>
              <a:ext cx="249522" cy="720021"/>
            </a:xfrm>
            <a:prstGeom prst="rect">
              <a:avLst/>
            </a:prstGeom>
            <a:solidFill>
              <a:srgbClr val="1CABE2">
                <a:alpha val="100000"/>
              </a:srgbClr>
            </a:solidFill>
          </p:spPr>
          <p:txBody>
            <a:bodyPr/>
            <a:lstStyle/>
            <a:p/>
          </p:txBody>
        </p:sp>
        <p:sp>
          <p:nvSpPr>
            <p:cNvPr id="54" name="rc54"/>
            <p:cNvSpPr/>
            <p:nvPr/>
          </p:nvSpPr>
          <p:spPr>
            <a:xfrm>
              <a:off x="5732236" y="3232153"/>
              <a:ext cx="249522" cy="870544"/>
            </a:xfrm>
            <a:prstGeom prst="rect">
              <a:avLst/>
            </a:prstGeom>
            <a:solidFill>
              <a:srgbClr val="80BD41">
                <a:alpha val="100000"/>
              </a:srgbClr>
            </a:solidFill>
          </p:spPr>
          <p:txBody>
            <a:bodyPr/>
            <a:lstStyle/>
            <a:p/>
          </p:txBody>
        </p:sp>
        <p:sp>
          <p:nvSpPr>
            <p:cNvPr id="55" name="rc55"/>
            <p:cNvSpPr/>
            <p:nvPr/>
          </p:nvSpPr>
          <p:spPr>
            <a:xfrm>
              <a:off x="5732236" y="2698593"/>
              <a:ext cx="249522" cy="533559"/>
            </a:xfrm>
            <a:prstGeom prst="rect">
              <a:avLst/>
            </a:prstGeom>
            <a:solidFill>
              <a:srgbClr val="1CABE2">
                <a:alpha val="100000"/>
              </a:srgbClr>
            </a:solidFill>
          </p:spPr>
          <p:txBody>
            <a:bodyPr/>
            <a:lstStyle/>
            <a:p/>
          </p:txBody>
        </p:sp>
        <p:sp>
          <p:nvSpPr>
            <p:cNvPr id="56" name="rc56"/>
            <p:cNvSpPr/>
            <p:nvPr/>
          </p:nvSpPr>
          <p:spPr>
            <a:xfrm>
              <a:off x="6009484" y="3193705"/>
              <a:ext cx="249522" cy="908991"/>
            </a:xfrm>
            <a:prstGeom prst="rect">
              <a:avLst/>
            </a:prstGeom>
            <a:solidFill>
              <a:srgbClr val="80BD41">
                <a:alpha val="100000"/>
              </a:srgbClr>
            </a:solidFill>
          </p:spPr>
          <p:txBody>
            <a:bodyPr/>
            <a:lstStyle/>
            <a:p/>
          </p:txBody>
        </p:sp>
        <p:sp>
          <p:nvSpPr>
            <p:cNvPr id="57" name="rc57"/>
            <p:cNvSpPr/>
            <p:nvPr/>
          </p:nvSpPr>
          <p:spPr>
            <a:xfrm>
              <a:off x="6009484" y="2704248"/>
              <a:ext cx="249522" cy="489457"/>
            </a:xfrm>
            <a:prstGeom prst="rect">
              <a:avLst/>
            </a:prstGeom>
            <a:solidFill>
              <a:srgbClr val="1CABE2">
                <a:alpha val="100000"/>
              </a:srgbClr>
            </a:solidFill>
          </p:spPr>
          <p:txBody>
            <a:bodyPr/>
            <a:lstStyle/>
            <a:p/>
          </p:txBody>
        </p:sp>
        <p:sp>
          <p:nvSpPr>
            <p:cNvPr id="58" name="rc58"/>
            <p:cNvSpPr/>
            <p:nvPr/>
          </p:nvSpPr>
          <p:spPr>
            <a:xfrm>
              <a:off x="6286731" y="3141525"/>
              <a:ext cx="249522" cy="961171"/>
            </a:xfrm>
            <a:prstGeom prst="rect">
              <a:avLst/>
            </a:prstGeom>
            <a:solidFill>
              <a:srgbClr val="80BD41">
                <a:alpha val="100000"/>
              </a:srgbClr>
            </a:solidFill>
          </p:spPr>
          <p:txBody>
            <a:bodyPr/>
            <a:lstStyle/>
            <a:p/>
          </p:txBody>
        </p:sp>
        <p:sp>
          <p:nvSpPr>
            <p:cNvPr id="59" name="rc59"/>
            <p:cNvSpPr/>
            <p:nvPr/>
          </p:nvSpPr>
          <p:spPr>
            <a:xfrm>
              <a:off x="6286731" y="2709694"/>
              <a:ext cx="249522" cy="431830"/>
            </a:xfrm>
            <a:prstGeom prst="rect">
              <a:avLst/>
            </a:prstGeom>
            <a:solidFill>
              <a:srgbClr val="1CABE2">
                <a:alpha val="100000"/>
              </a:srgbClr>
            </a:solidFill>
          </p:spPr>
          <p:txBody>
            <a:bodyPr/>
            <a:lstStyle/>
            <a:p/>
          </p:txBody>
        </p:sp>
        <p:sp>
          <p:nvSpPr>
            <p:cNvPr id="60" name="rc60"/>
            <p:cNvSpPr/>
            <p:nvPr/>
          </p:nvSpPr>
          <p:spPr>
            <a:xfrm>
              <a:off x="6563979" y="3105518"/>
              <a:ext cx="249522" cy="997179"/>
            </a:xfrm>
            <a:prstGeom prst="rect">
              <a:avLst/>
            </a:prstGeom>
            <a:solidFill>
              <a:srgbClr val="80BD41">
                <a:alpha val="100000"/>
              </a:srgbClr>
            </a:solidFill>
          </p:spPr>
          <p:txBody>
            <a:bodyPr/>
            <a:lstStyle/>
            <a:p/>
          </p:txBody>
        </p:sp>
        <p:sp>
          <p:nvSpPr>
            <p:cNvPr id="61" name="rc61"/>
            <p:cNvSpPr/>
            <p:nvPr/>
          </p:nvSpPr>
          <p:spPr>
            <a:xfrm>
              <a:off x="6563979" y="2717726"/>
              <a:ext cx="249522" cy="387791"/>
            </a:xfrm>
            <a:prstGeom prst="rect">
              <a:avLst/>
            </a:prstGeom>
            <a:solidFill>
              <a:srgbClr val="1CABE2">
                <a:alpha val="100000"/>
              </a:srgbClr>
            </a:solidFill>
          </p:spPr>
          <p:txBody>
            <a:bodyPr/>
            <a:lstStyle/>
            <a:p/>
          </p:txBody>
        </p:sp>
        <p:sp>
          <p:nvSpPr>
            <p:cNvPr id="62" name="rc62"/>
            <p:cNvSpPr/>
            <p:nvPr/>
          </p:nvSpPr>
          <p:spPr>
            <a:xfrm>
              <a:off x="6841227" y="3138716"/>
              <a:ext cx="249522" cy="963980"/>
            </a:xfrm>
            <a:prstGeom prst="rect">
              <a:avLst/>
            </a:prstGeom>
            <a:solidFill>
              <a:srgbClr val="80BD41">
                <a:alpha val="100000"/>
              </a:srgbClr>
            </a:solidFill>
          </p:spPr>
          <p:txBody>
            <a:bodyPr/>
            <a:lstStyle/>
            <a:p/>
          </p:txBody>
        </p:sp>
        <p:sp>
          <p:nvSpPr>
            <p:cNvPr id="63" name="rc63"/>
            <p:cNvSpPr/>
            <p:nvPr/>
          </p:nvSpPr>
          <p:spPr>
            <a:xfrm>
              <a:off x="6841227" y="2725582"/>
              <a:ext cx="249522" cy="413134"/>
            </a:xfrm>
            <a:prstGeom prst="rect">
              <a:avLst/>
            </a:prstGeom>
            <a:solidFill>
              <a:srgbClr val="1CABE2">
                <a:alpha val="100000"/>
              </a:srgbClr>
            </a:solidFill>
          </p:spPr>
          <p:txBody>
            <a:bodyPr/>
            <a:lstStyle/>
            <a:p/>
          </p:txBody>
        </p:sp>
        <p:sp>
          <p:nvSpPr>
            <p:cNvPr id="64" name="rc64"/>
            <p:cNvSpPr/>
            <p:nvPr/>
          </p:nvSpPr>
          <p:spPr>
            <a:xfrm>
              <a:off x="7118474" y="3164774"/>
              <a:ext cx="249522" cy="937922"/>
            </a:xfrm>
            <a:prstGeom prst="rect">
              <a:avLst/>
            </a:prstGeom>
            <a:solidFill>
              <a:srgbClr val="80BD41">
                <a:alpha val="100000"/>
              </a:srgbClr>
            </a:solidFill>
          </p:spPr>
          <p:txBody>
            <a:bodyPr/>
            <a:lstStyle/>
            <a:p/>
          </p:txBody>
        </p:sp>
        <p:sp>
          <p:nvSpPr>
            <p:cNvPr id="65" name="rc65"/>
            <p:cNvSpPr/>
            <p:nvPr/>
          </p:nvSpPr>
          <p:spPr>
            <a:xfrm>
              <a:off x="7118474" y="2702812"/>
              <a:ext cx="249522" cy="461961"/>
            </a:xfrm>
            <a:prstGeom prst="rect">
              <a:avLst/>
            </a:prstGeom>
            <a:solidFill>
              <a:srgbClr val="1CABE2">
                <a:alpha val="100000"/>
              </a:srgbClr>
            </a:solidFill>
          </p:spPr>
          <p:txBody>
            <a:bodyPr/>
            <a:lstStyle/>
            <a:p/>
          </p:txBody>
        </p:sp>
        <p:sp>
          <p:nvSpPr>
            <p:cNvPr id="66" name="rc66"/>
            <p:cNvSpPr/>
            <p:nvPr/>
          </p:nvSpPr>
          <p:spPr>
            <a:xfrm>
              <a:off x="7395722" y="3210721"/>
              <a:ext cx="249522" cy="891975"/>
            </a:xfrm>
            <a:prstGeom prst="rect">
              <a:avLst/>
            </a:prstGeom>
            <a:solidFill>
              <a:srgbClr val="80BD41">
                <a:alpha val="100000"/>
              </a:srgbClr>
            </a:solidFill>
          </p:spPr>
          <p:txBody>
            <a:bodyPr/>
            <a:lstStyle/>
            <a:p/>
          </p:txBody>
        </p:sp>
        <p:sp>
          <p:nvSpPr>
            <p:cNvPr id="67" name="rc67"/>
            <p:cNvSpPr/>
            <p:nvPr/>
          </p:nvSpPr>
          <p:spPr>
            <a:xfrm>
              <a:off x="7395722" y="2686862"/>
              <a:ext cx="249522" cy="523858"/>
            </a:xfrm>
            <a:prstGeom prst="rect">
              <a:avLst/>
            </a:prstGeom>
            <a:solidFill>
              <a:srgbClr val="1CABE2">
                <a:alpha val="100000"/>
              </a:srgbClr>
            </a:solidFill>
          </p:spPr>
          <p:txBody>
            <a:bodyPr/>
            <a:lstStyle/>
            <a:p/>
          </p:txBody>
        </p:sp>
        <p:sp>
          <p:nvSpPr>
            <p:cNvPr id="68" name="rc68"/>
            <p:cNvSpPr/>
            <p:nvPr/>
          </p:nvSpPr>
          <p:spPr>
            <a:xfrm>
              <a:off x="7672970" y="3082433"/>
              <a:ext cx="249522" cy="1020263"/>
            </a:xfrm>
            <a:prstGeom prst="rect">
              <a:avLst/>
            </a:prstGeom>
            <a:solidFill>
              <a:srgbClr val="80BD41">
                <a:alpha val="100000"/>
              </a:srgbClr>
            </a:solidFill>
          </p:spPr>
          <p:txBody>
            <a:bodyPr/>
            <a:lstStyle/>
            <a:p/>
          </p:txBody>
        </p:sp>
        <p:sp>
          <p:nvSpPr>
            <p:cNvPr id="69" name="rc69"/>
            <p:cNvSpPr/>
            <p:nvPr/>
          </p:nvSpPr>
          <p:spPr>
            <a:xfrm>
              <a:off x="7672970" y="2665706"/>
              <a:ext cx="249522" cy="416727"/>
            </a:xfrm>
            <a:prstGeom prst="rect">
              <a:avLst/>
            </a:prstGeom>
            <a:solidFill>
              <a:srgbClr val="1CABE2">
                <a:alpha val="100000"/>
              </a:srgbClr>
            </a:solidFill>
          </p:spPr>
          <p:txBody>
            <a:bodyPr/>
            <a:lstStyle/>
            <a:p/>
          </p:txBody>
        </p:sp>
        <p:sp>
          <p:nvSpPr>
            <p:cNvPr id="70" name="rc70"/>
            <p:cNvSpPr/>
            <p:nvPr/>
          </p:nvSpPr>
          <p:spPr>
            <a:xfrm>
              <a:off x="7950217" y="3074939"/>
              <a:ext cx="249522" cy="1027757"/>
            </a:xfrm>
            <a:prstGeom prst="rect">
              <a:avLst/>
            </a:prstGeom>
            <a:solidFill>
              <a:srgbClr val="80BD41">
                <a:alpha val="100000"/>
              </a:srgbClr>
            </a:solidFill>
          </p:spPr>
          <p:txBody>
            <a:bodyPr/>
            <a:lstStyle/>
            <a:p/>
          </p:txBody>
        </p:sp>
        <p:sp>
          <p:nvSpPr>
            <p:cNvPr id="71" name="rc71"/>
            <p:cNvSpPr/>
            <p:nvPr/>
          </p:nvSpPr>
          <p:spPr>
            <a:xfrm>
              <a:off x="7950217" y="2655151"/>
              <a:ext cx="249522" cy="419788"/>
            </a:xfrm>
            <a:prstGeom prst="rect">
              <a:avLst/>
            </a:prstGeom>
            <a:solidFill>
              <a:srgbClr val="1CABE2">
                <a:alpha val="100000"/>
              </a:srgbClr>
            </a:solidFill>
          </p:spPr>
          <p:txBody>
            <a:bodyPr/>
            <a:lstStyle/>
            <a:p/>
          </p:txBody>
        </p:sp>
        <p:sp>
          <p:nvSpPr>
            <p:cNvPr id="72" name="pl72"/>
            <p:cNvSpPr/>
            <p:nvPr/>
          </p:nvSpPr>
          <p:spPr>
            <a:xfrm>
              <a:off x="1421035" y="1989279"/>
              <a:ext cx="6653943" cy="984331"/>
            </a:xfrm>
            <a:custGeom>
              <a:avLst/>
              <a:pathLst>
                <a:path w="6653943" h="984331">
                  <a:moveTo>
                    <a:pt x="0" y="839576"/>
                  </a:moveTo>
                  <a:lnTo>
                    <a:pt x="277247" y="868527"/>
                  </a:lnTo>
                  <a:lnTo>
                    <a:pt x="554495" y="868527"/>
                  </a:lnTo>
                  <a:lnTo>
                    <a:pt x="831742" y="810625"/>
                  </a:lnTo>
                  <a:lnTo>
                    <a:pt x="1108990" y="781674"/>
                  </a:lnTo>
                  <a:lnTo>
                    <a:pt x="1386238" y="723773"/>
                  </a:lnTo>
                  <a:lnTo>
                    <a:pt x="1663485" y="694822"/>
                  </a:lnTo>
                  <a:lnTo>
                    <a:pt x="1940733" y="607969"/>
                  </a:lnTo>
                  <a:lnTo>
                    <a:pt x="2217981" y="289509"/>
                  </a:lnTo>
                  <a:lnTo>
                    <a:pt x="2495228" y="0"/>
                  </a:lnTo>
                  <a:lnTo>
                    <a:pt x="2772476" y="376361"/>
                  </a:lnTo>
                  <a:lnTo>
                    <a:pt x="3049724" y="579018"/>
                  </a:lnTo>
                  <a:lnTo>
                    <a:pt x="3326971" y="984331"/>
                  </a:lnTo>
                  <a:lnTo>
                    <a:pt x="3604219" y="926429"/>
                  </a:lnTo>
                  <a:lnTo>
                    <a:pt x="3881467" y="781674"/>
                  </a:lnTo>
                  <a:lnTo>
                    <a:pt x="4158714" y="694822"/>
                  </a:lnTo>
                  <a:lnTo>
                    <a:pt x="4435962" y="318460"/>
                  </a:lnTo>
                  <a:lnTo>
                    <a:pt x="4713210" y="231607"/>
                  </a:lnTo>
                  <a:lnTo>
                    <a:pt x="4990457" y="115803"/>
                  </a:lnTo>
                  <a:lnTo>
                    <a:pt x="5267705" y="28950"/>
                  </a:lnTo>
                  <a:lnTo>
                    <a:pt x="5544953" y="86852"/>
                  </a:lnTo>
                  <a:lnTo>
                    <a:pt x="5822200" y="173705"/>
                  </a:lnTo>
                  <a:lnTo>
                    <a:pt x="6099448" y="289509"/>
                  </a:lnTo>
                  <a:lnTo>
                    <a:pt x="6376696" y="57901"/>
                  </a:lnTo>
                  <a:lnTo>
                    <a:pt x="6653943" y="57901"/>
                  </a:lnTo>
                </a:path>
              </a:pathLst>
            </a:custGeom>
            <a:ln w="27101" cap="flat">
              <a:solidFill>
                <a:srgbClr val="0058AB">
                  <a:alpha val="100000"/>
                </a:srgbClr>
              </a:solidFill>
              <a:prstDash val="solid"/>
              <a:round/>
            </a:ln>
          </p:spPr>
          <p:txBody>
            <a:bodyPr/>
            <a:lstStyle/>
            <a:p/>
          </p:txBody>
        </p:sp>
        <p:sp>
          <p:nvSpPr>
            <p:cNvPr id="73" name="tx73"/>
            <p:cNvSpPr/>
            <p:nvPr/>
          </p:nvSpPr>
          <p:spPr>
            <a:xfrm>
              <a:off x="1360745" y="107210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44</a:t>
              </a:r>
            </a:p>
          </p:txBody>
        </p:sp>
        <p:sp>
          <p:nvSpPr>
            <p:cNvPr id="74" name="tx74"/>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48</a:t>
              </a:r>
            </a:p>
          </p:txBody>
        </p:sp>
        <p:sp>
          <p:nvSpPr>
            <p:cNvPr id="75" name="tx75"/>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60</a:t>
              </a:r>
            </a:p>
          </p:txBody>
        </p:sp>
        <p:sp>
          <p:nvSpPr>
            <p:cNvPr id="76" name="tx76"/>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49</a:t>
              </a:r>
            </a:p>
          </p:txBody>
        </p:sp>
        <p:sp>
          <p:nvSpPr>
            <p:cNvPr id="77" name="tx77"/>
            <p:cNvSpPr/>
            <p:nvPr/>
          </p:nvSpPr>
          <p:spPr>
            <a:xfrm>
              <a:off x="6628451"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78" name="tx78"/>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79" name="tx79"/>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80" name="tx80"/>
            <p:cNvSpPr/>
            <p:nvPr/>
          </p:nvSpPr>
          <p:spPr>
            <a:xfrm>
              <a:off x="7460194"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81" name="tx81"/>
            <p:cNvSpPr/>
            <p:nvPr/>
          </p:nvSpPr>
          <p:spPr>
            <a:xfrm>
              <a:off x="7737441"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2" name="tx82"/>
            <p:cNvSpPr/>
            <p:nvPr/>
          </p:nvSpPr>
          <p:spPr>
            <a:xfrm>
              <a:off x="8014689"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3" name="tx83"/>
            <p:cNvSpPr/>
            <p:nvPr/>
          </p:nvSpPr>
          <p:spPr>
            <a:xfrm>
              <a:off x="1329607" y="29273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5.15</a:t>
              </a:r>
            </a:p>
          </p:txBody>
        </p:sp>
        <p:sp>
          <p:nvSpPr>
            <p:cNvPr id="84" name="tx84"/>
            <p:cNvSpPr/>
            <p:nvPr/>
          </p:nvSpPr>
          <p:spPr>
            <a:xfrm>
              <a:off x="2715845" y="27794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5.88</a:t>
              </a:r>
            </a:p>
          </p:txBody>
        </p:sp>
        <p:sp>
          <p:nvSpPr>
            <p:cNvPr id="85" name="tx85"/>
            <p:cNvSpPr/>
            <p:nvPr/>
          </p:nvSpPr>
          <p:spPr>
            <a:xfrm>
              <a:off x="4102084" y="263536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6.59</a:t>
              </a:r>
            </a:p>
          </p:txBody>
        </p:sp>
        <p:sp>
          <p:nvSpPr>
            <p:cNvPr id="86" name="tx86"/>
            <p:cNvSpPr/>
            <p:nvPr/>
          </p:nvSpPr>
          <p:spPr>
            <a:xfrm>
              <a:off x="5488322" y="25549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6.99</a:t>
              </a:r>
            </a:p>
          </p:txBody>
        </p:sp>
        <p:sp>
          <p:nvSpPr>
            <p:cNvPr id="87" name="tx87"/>
            <p:cNvSpPr/>
            <p:nvPr/>
          </p:nvSpPr>
          <p:spPr>
            <a:xfrm>
              <a:off x="6597312" y="258180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6.86</a:t>
              </a:r>
            </a:p>
          </p:txBody>
        </p:sp>
        <p:sp>
          <p:nvSpPr>
            <p:cNvPr id="88" name="tx88"/>
            <p:cNvSpPr/>
            <p:nvPr/>
          </p:nvSpPr>
          <p:spPr>
            <a:xfrm>
              <a:off x="6874560" y="25896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6.82</a:t>
              </a:r>
            </a:p>
          </p:txBody>
        </p:sp>
        <p:sp>
          <p:nvSpPr>
            <p:cNvPr id="89" name="tx89"/>
            <p:cNvSpPr/>
            <p:nvPr/>
          </p:nvSpPr>
          <p:spPr>
            <a:xfrm>
              <a:off x="7151808" y="256684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6.93</a:t>
              </a:r>
            </a:p>
          </p:txBody>
        </p:sp>
        <p:sp>
          <p:nvSpPr>
            <p:cNvPr id="90" name="tx90"/>
            <p:cNvSpPr/>
            <p:nvPr/>
          </p:nvSpPr>
          <p:spPr>
            <a:xfrm>
              <a:off x="7429055" y="25509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7.01</a:t>
              </a:r>
            </a:p>
          </p:txBody>
        </p:sp>
        <p:sp>
          <p:nvSpPr>
            <p:cNvPr id="91" name="tx91"/>
            <p:cNvSpPr/>
            <p:nvPr/>
          </p:nvSpPr>
          <p:spPr>
            <a:xfrm>
              <a:off x="7706303" y="253092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7.11</a:t>
              </a:r>
            </a:p>
          </p:txBody>
        </p:sp>
        <p:sp>
          <p:nvSpPr>
            <p:cNvPr id="92" name="tx92"/>
            <p:cNvSpPr/>
            <p:nvPr/>
          </p:nvSpPr>
          <p:spPr>
            <a:xfrm>
              <a:off x="7983551" y="252037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7.17</a:t>
              </a:r>
            </a:p>
          </p:txBody>
        </p:sp>
        <p:sp>
          <p:nvSpPr>
            <p:cNvPr id="93" name="pl93"/>
            <p:cNvSpPr/>
            <p:nvPr/>
          </p:nvSpPr>
          <p:spPr>
            <a:xfrm>
              <a:off x="1421035" y="1207605"/>
              <a:ext cx="0" cy="1621251"/>
            </a:xfrm>
            <a:custGeom>
              <a:avLst/>
              <a:pathLst>
                <a:path w="0" h="1621251">
                  <a:moveTo>
                    <a:pt x="0" y="1621251"/>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07273" y="1207605"/>
              <a:ext cx="0" cy="1505447"/>
            </a:xfrm>
            <a:custGeom>
              <a:avLst/>
              <a:pathLst>
                <a:path w="0" h="1505447">
                  <a:moveTo>
                    <a:pt x="0" y="1505447"/>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193511" y="1207605"/>
              <a:ext cx="0" cy="1158036"/>
            </a:xfrm>
            <a:custGeom>
              <a:avLst/>
              <a:pathLst>
                <a:path w="0" h="1158036">
                  <a:moveTo>
                    <a:pt x="0" y="1158036"/>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79750" y="1207605"/>
              <a:ext cx="0" cy="1476497"/>
            </a:xfrm>
            <a:custGeom>
              <a:avLst/>
              <a:pathLst>
                <a:path w="0" h="1476497">
                  <a:moveTo>
                    <a:pt x="0" y="1476497"/>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88740" y="1207605"/>
              <a:ext cx="0" cy="810625"/>
            </a:xfrm>
            <a:custGeom>
              <a:avLst/>
              <a:pathLst>
                <a:path w="0" h="810625">
                  <a:moveTo>
                    <a:pt x="0" y="810625"/>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65988" y="1207605"/>
              <a:ext cx="0" cy="868527"/>
            </a:xfrm>
            <a:custGeom>
              <a:avLst/>
              <a:pathLst>
                <a:path w="0" h="868527">
                  <a:moveTo>
                    <a:pt x="0" y="86852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3236" y="1207605"/>
              <a:ext cx="0" cy="955380"/>
            </a:xfrm>
            <a:custGeom>
              <a:avLst/>
              <a:pathLst>
                <a:path w="0" h="955380">
                  <a:moveTo>
                    <a:pt x="0" y="95538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0483" y="1207605"/>
              <a:ext cx="0" cy="1071184"/>
            </a:xfrm>
            <a:custGeom>
              <a:avLst/>
              <a:pathLst>
                <a:path w="0" h="1071184">
                  <a:moveTo>
                    <a:pt x="0" y="107118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797731" y="1207605"/>
              <a:ext cx="0" cy="839576"/>
            </a:xfrm>
            <a:custGeom>
              <a:avLst/>
              <a:pathLst>
                <a:path w="0" h="839576">
                  <a:moveTo>
                    <a:pt x="0" y="839576"/>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4979" y="1207605"/>
              <a:ext cx="0" cy="839576"/>
            </a:xfrm>
            <a:custGeom>
              <a:avLst/>
              <a:pathLst>
                <a:path w="0" h="839576">
                  <a:moveTo>
                    <a:pt x="0" y="839576"/>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29607" y="383896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2.26</a:t>
              </a:r>
            </a:p>
          </p:txBody>
        </p:sp>
        <p:sp>
          <p:nvSpPr>
            <p:cNvPr id="104" name="tx104"/>
            <p:cNvSpPr/>
            <p:nvPr/>
          </p:nvSpPr>
          <p:spPr>
            <a:xfrm>
              <a:off x="1329607" y="331923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2.88</a:t>
              </a:r>
            </a:p>
          </p:txBody>
        </p:sp>
        <p:sp>
          <p:nvSpPr>
            <p:cNvPr id="105" name="tx105"/>
            <p:cNvSpPr/>
            <p:nvPr/>
          </p:nvSpPr>
          <p:spPr>
            <a:xfrm>
              <a:off x="2715845" y="378268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2.82</a:t>
              </a:r>
            </a:p>
          </p:txBody>
        </p:sp>
        <p:sp>
          <p:nvSpPr>
            <p:cNvPr id="106" name="tx106"/>
            <p:cNvSpPr/>
            <p:nvPr/>
          </p:nvSpPr>
          <p:spPr>
            <a:xfrm>
              <a:off x="2715845" y="318894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3.06</a:t>
              </a:r>
            </a:p>
          </p:txBody>
        </p:sp>
        <p:sp>
          <p:nvSpPr>
            <p:cNvPr id="107" name="tx107"/>
            <p:cNvSpPr/>
            <p:nvPr/>
          </p:nvSpPr>
          <p:spPr>
            <a:xfrm>
              <a:off x="4102084" y="366818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3.96</a:t>
              </a:r>
            </a:p>
          </p:txBody>
        </p:sp>
        <p:sp>
          <p:nvSpPr>
            <p:cNvPr id="108" name="tx108"/>
            <p:cNvSpPr/>
            <p:nvPr/>
          </p:nvSpPr>
          <p:spPr>
            <a:xfrm>
              <a:off x="4102084" y="30025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2.64</a:t>
              </a:r>
            </a:p>
          </p:txBody>
        </p:sp>
        <p:sp>
          <p:nvSpPr>
            <p:cNvPr id="109" name="tx109"/>
            <p:cNvSpPr/>
            <p:nvPr/>
          </p:nvSpPr>
          <p:spPr>
            <a:xfrm>
              <a:off x="5488322" y="372171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3.42</a:t>
              </a:r>
            </a:p>
          </p:txBody>
        </p:sp>
        <p:sp>
          <p:nvSpPr>
            <p:cNvPr id="110" name="tx110"/>
            <p:cNvSpPr/>
            <p:nvPr/>
          </p:nvSpPr>
          <p:spPr>
            <a:xfrm>
              <a:off x="5488322" y="301580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3.56</a:t>
              </a:r>
            </a:p>
          </p:txBody>
        </p:sp>
        <p:sp>
          <p:nvSpPr>
            <p:cNvPr id="111" name="tx111"/>
            <p:cNvSpPr/>
            <p:nvPr/>
          </p:nvSpPr>
          <p:spPr>
            <a:xfrm>
              <a:off x="6597312" y="35690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4.94</a:t>
              </a:r>
            </a:p>
          </p:txBody>
        </p:sp>
        <p:sp>
          <p:nvSpPr>
            <p:cNvPr id="112" name="tx112"/>
            <p:cNvSpPr/>
            <p:nvPr/>
          </p:nvSpPr>
          <p:spPr>
            <a:xfrm>
              <a:off x="6597312" y="287657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1.92</a:t>
              </a:r>
            </a:p>
          </p:txBody>
        </p:sp>
        <p:sp>
          <p:nvSpPr>
            <p:cNvPr id="113" name="tx113"/>
            <p:cNvSpPr/>
            <p:nvPr/>
          </p:nvSpPr>
          <p:spPr>
            <a:xfrm>
              <a:off x="6874560" y="3587081"/>
              <a:ext cx="182855"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4.77</a:t>
              </a:r>
            </a:p>
          </p:txBody>
        </p:sp>
        <p:sp>
          <p:nvSpPr>
            <p:cNvPr id="114" name="tx114"/>
            <p:cNvSpPr/>
            <p:nvPr/>
          </p:nvSpPr>
          <p:spPr>
            <a:xfrm>
              <a:off x="6874560" y="28971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2.05</a:t>
              </a:r>
            </a:p>
          </p:txBody>
        </p:sp>
        <p:sp>
          <p:nvSpPr>
            <p:cNvPr id="115" name="tx115"/>
            <p:cNvSpPr/>
            <p:nvPr/>
          </p:nvSpPr>
          <p:spPr>
            <a:xfrm>
              <a:off x="7151808" y="35986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4.64</a:t>
              </a:r>
            </a:p>
          </p:txBody>
        </p:sp>
        <p:sp>
          <p:nvSpPr>
            <p:cNvPr id="116" name="tx116"/>
            <p:cNvSpPr/>
            <p:nvPr/>
          </p:nvSpPr>
          <p:spPr>
            <a:xfrm>
              <a:off x="7151808" y="28987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2.29</a:t>
              </a:r>
            </a:p>
          </p:txBody>
        </p:sp>
        <p:sp>
          <p:nvSpPr>
            <p:cNvPr id="117" name="tx117"/>
            <p:cNvSpPr/>
            <p:nvPr/>
          </p:nvSpPr>
          <p:spPr>
            <a:xfrm>
              <a:off x="7429055" y="362280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4.42</a:t>
              </a:r>
            </a:p>
          </p:txBody>
        </p:sp>
        <p:sp>
          <p:nvSpPr>
            <p:cNvPr id="118" name="tx118"/>
            <p:cNvSpPr/>
            <p:nvPr/>
          </p:nvSpPr>
          <p:spPr>
            <a:xfrm>
              <a:off x="7429055" y="29137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2.59</a:t>
              </a:r>
            </a:p>
          </p:txBody>
        </p:sp>
        <p:sp>
          <p:nvSpPr>
            <p:cNvPr id="119" name="tx119"/>
            <p:cNvSpPr/>
            <p:nvPr/>
          </p:nvSpPr>
          <p:spPr>
            <a:xfrm>
              <a:off x="7706303" y="35575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5.05</a:t>
              </a:r>
            </a:p>
          </p:txBody>
        </p:sp>
        <p:sp>
          <p:nvSpPr>
            <p:cNvPr id="120" name="tx120"/>
            <p:cNvSpPr/>
            <p:nvPr/>
          </p:nvSpPr>
          <p:spPr>
            <a:xfrm>
              <a:off x="7706303" y="28390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2.06</a:t>
              </a:r>
            </a:p>
          </p:txBody>
        </p:sp>
        <p:sp>
          <p:nvSpPr>
            <p:cNvPr id="121" name="tx121"/>
            <p:cNvSpPr/>
            <p:nvPr/>
          </p:nvSpPr>
          <p:spPr>
            <a:xfrm>
              <a:off x="7983551" y="35537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5.09</a:t>
              </a:r>
            </a:p>
          </p:txBody>
        </p:sp>
        <p:sp>
          <p:nvSpPr>
            <p:cNvPr id="122" name="tx122"/>
            <p:cNvSpPr/>
            <p:nvPr/>
          </p:nvSpPr>
          <p:spPr>
            <a:xfrm>
              <a:off x="7983551" y="28299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2.08</a:t>
              </a:r>
            </a:p>
          </p:txBody>
        </p:sp>
        <p:sp>
          <p:nvSpPr>
            <p:cNvPr id="123" name="tx123"/>
            <p:cNvSpPr/>
            <p:nvPr/>
          </p:nvSpPr>
          <p:spPr>
            <a:xfrm>
              <a:off x="694404" y="4050582"/>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24" name="tx124"/>
            <p:cNvSpPr/>
            <p:nvPr/>
          </p:nvSpPr>
          <p:spPr>
            <a:xfrm>
              <a:off x="694404" y="3041078"/>
              <a:ext cx="19406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5M</a:t>
              </a:r>
            </a:p>
          </p:txBody>
        </p:sp>
        <p:sp>
          <p:nvSpPr>
            <p:cNvPr id="125" name="tx125"/>
            <p:cNvSpPr/>
            <p:nvPr/>
          </p:nvSpPr>
          <p:spPr>
            <a:xfrm>
              <a:off x="616710" y="2030756"/>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126" name="tx126"/>
            <p:cNvSpPr/>
            <p:nvPr/>
          </p:nvSpPr>
          <p:spPr>
            <a:xfrm>
              <a:off x="616710" y="1020843"/>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15M</a:t>
              </a:r>
            </a:p>
          </p:txBody>
        </p:sp>
        <p:sp>
          <p:nvSpPr>
            <p:cNvPr id="127" name="tx127"/>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192539" y="2517221"/>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43" name="tx143"/>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4" name="pl144"/>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6" name="rc146"/>
            <p:cNvSpPr/>
            <p:nvPr/>
          </p:nvSpPr>
          <p:spPr>
            <a:xfrm>
              <a:off x="4056806" y="5010059"/>
              <a:ext cx="201456" cy="201456"/>
            </a:xfrm>
            <a:prstGeom prst="rect">
              <a:avLst/>
            </a:prstGeom>
            <a:solidFill>
              <a:srgbClr val="1CABE2">
                <a:alpha val="100000"/>
              </a:srgbClr>
            </a:solidFill>
          </p:spPr>
          <p:txBody>
            <a:bodyPr/>
            <a:lstStyle/>
            <a:p/>
          </p:txBody>
        </p:sp>
        <p:sp>
          <p:nvSpPr>
            <p:cNvPr id="147" name="rc147"/>
            <p:cNvSpPr/>
            <p:nvPr/>
          </p:nvSpPr>
          <p:spPr>
            <a:xfrm>
              <a:off x="6014964" y="5010059"/>
              <a:ext cx="201456" cy="201456"/>
            </a:xfrm>
            <a:prstGeom prst="rect">
              <a:avLst/>
            </a:prstGeom>
            <a:solidFill>
              <a:srgbClr val="80BD41">
                <a:alpha val="100000"/>
              </a:srgbClr>
            </a:solidFill>
          </p:spPr>
          <p:txBody>
            <a:bodyPr/>
            <a:lstStyle/>
            <a:p/>
          </p:txBody>
        </p:sp>
        <p:sp>
          <p:nvSpPr>
            <p:cNvPr id="148" name="tx148"/>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49" name="tx149"/>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0" name="tx150"/>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1" name="tx151"/>
            <p:cNvSpPr/>
            <p:nvPr/>
          </p:nvSpPr>
          <p:spPr>
            <a:xfrm>
              <a:off x="951100" y="650218"/>
              <a:ext cx="142592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Nigeria, 2000-2024</a:t>
              </a:r>
            </a:p>
          </p:txBody>
        </p:sp>
        <p:sp>
          <p:nvSpPr>
            <p:cNvPr id="152" name="pl152"/>
            <p:cNvSpPr/>
            <p:nvPr/>
          </p:nvSpPr>
          <p:spPr>
            <a:xfrm>
              <a:off x="221367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404847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588328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71808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13107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496588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680068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296273" y="5889059"/>
              <a:ext cx="4529171" cy="167191"/>
            </a:xfrm>
            <a:prstGeom prst="rect">
              <a:avLst/>
            </a:prstGeom>
            <a:solidFill>
              <a:srgbClr val="80BD41">
                <a:alpha val="100000"/>
              </a:srgbClr>
            </a:solidFill>
          </p:spPr>
          <p:txBody>
            <a:bodyPr/>
            <a:lstStyle/>
            <a:p/>
          </p:txBody>
        </p:sp>
        <p:sp>
          <p:nvSpPr>
            <p:cNvPr id="164" name="rc164"/>
            <p:cNvSpPr/>
            <p:nvPr/>
          </p:nvSpPr>
          <p:spPr>
            <a:xfrm>
              <a:off x="5825445" y="5889059"/>
              <a:ext cx="1761344" cy="167191"/>
            </a:xfrm>
            <a:prstGeom prst="rect">
              <a:avLst/>
            </a:prstGeom>
            <a:solidFill>
              <a:srgbClr val="1CABE2">
                <a:alpha val="100000"/>
              </a:srgbClr>
            </a:solidFill>
          </p:spPr>
          <p:txBody>
            <a:bodyPr/>
            <a:lstStyle/>
            <a:p/>
          </p:txBody>
        </p:sp>
        <p:sp>
          <p:nvSpPr>
            <p:cNvPr id="165" name="rc165"/>
            <p:cNvSpPr/>
            <p:nvPr/>
          </p:nvSpPr>
          <p:spPr>
            <a:xfrm>
              <a:off x="1296273" y="5680069"/>
              <a:ext cx="4634021" cy="167191"/>
            </a:xfrm>
            <a:prstGeom prst="rect">
              <a:avLst/>
            </a:prstGeom>
            <a:solidFill>
              <a:srgbClr val="80BD41">
                <a:alpha val="100000"/>
              </a:srgbClr>
            </a:solidFill>
          </p:spPr>
          <p:txBody>
            <a:bodyPr/>
            <a:lstStyle/>
            <a:p/>
          </p:txBody>
        </p:sp>
        <p:sp>
          <p:nvSpPr>
            <p:cNvPr id="166" name="rc166"/>
            <p:cNvSpPr/>
            <p:nvPr/>
          </p:nvSpPr>
          <p:spPr>
            <a:xfrm>
              <a:off x="5930295" y="5680069"/>
              <a:ext cx="1892769" cy="167191"/>
            </a:xfrm>
            <a:prstGeom prst="rect">
              <a:avLst/>
            </a:prstGeom>
            <a:solidFill>
              <a:srgbClr val="1CABE2">
                <a:alpha val="100000"/>
              </a:srgbClr>
            </a:solidFill>
          </p:spPr>
          <p:txBody>
            <a:bodyPr/>
            <a:lstStyle/>
            <a:p/>
          </p:txBody>
        </p:sp>
        <p:sp>
          <p:nvSpPr>
            <p:cNvPr id="167" name="rc167"/>
            <p:cNvSpPr/>
            <p:nvPr/>
          </p:nvSpPr>
          <p:spPr>
            <a:xfrm>
              <a:off x="1296273" y="5471080"/>
              <a:ext cx="4668058" cy="167191"/>
            </a:xfrm>
            <a:prstGeom prst="rect">
              <a:avLst/>
            </a:prstGeom>
            <a:solidFill>
              <a:srgbClr val="80BD41">
                <a:alpha val="100000"/>
              </a:srgbClr>
            </a:solidFill>
          </p:spPr>
          <p:txBody>
            <a:bodyPr/>
            <a:lstStyle/>
            <a:p/>
          </p:txBody>
        </p:sp>
        <p:sp>
          <p:nvSpPr>
            <p:cNvPr id="168" name="rc168"/>
            <p:cNvSpPr/>
            <p:nvPr/>
          </p:nvSpPr>
          <p:spPr>
            <a:xfrm>
              <a:off x="5964332" y="5471080"/>
              <a:ext cx="1906671" cy="167191"/>
            </a:xfrm>
            <a:prstGeom prst="rect">
              <a:avLst/>
            </a:prstGeom>
            <a:solidFill>
              <a:srgbClr val="1CABE2">
                <a:alpha val="100000"/>
              </a:srgbClr>
            </a:solidFill>
          </p:spPr>
          <p:txBody>
            <a:bodyPr/>
            <a:lstStyle/>
            <a:p/>
          </p:txBody>
        </p:sp>
        <p:sp>
          <p:nvSpPr>
            <p:cNvPr id="169" name="tx169"/>
            <p:cNvSpPr/>
            <p:nvPr/>
          </p:nvSpPr>
          <p:spPr>
            <a:xfrm>
              <a:off x="7788788" y="592951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6.86</a:t>
              </a:r>
            </a:p>
          </p:txBody>
        </p:sp>
        <p:sp>
          <p:nvSpPr>
            <p:cNvPr id="170" name="tx170"/>
            <p:cNvSpPr/>
            <p:nvPr/>
          </p:nvSpPr>
          <p:spPr>
            <a:xfrm>
              <a:off x="8036877" y="5721940"/>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7.11</a:t>
              </a:r>
            </a:p>
          </p:txBody>
        </p:sp>
        <p:sp>
          <p:nvSpPr>
            <p:cNvPr id="171" name="tx171"/>
            <p:cNvSpPr/>
            <p:nvPr/>
          </p:nvSpPr>
          <p:spPr>
            <a:xfrm>
              <a:off x="8087213" y="5512951"/>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7.17</a:t>
              </a:r>
            </a:p>
          </p:txBody>
        </p:sp>
        <p:sp>
          <p:nvSpPr>
            <p:cNvPr id="172" name="tx172"/>
            <p:cNvSpPr/>
            <p:nvPr/>
          </p:nvSpPr>
          <p:spPr>
            <a:xfrm>
              <a:off x="3455365"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4.94</a:t>
              </a:r>
            </a:p>
          </p:txBody>
        </p:sp>
        <p:sp>
          <p:nvSpPr>
            <p:cNvPr id="173" name="tx173"/>
            <p:cNvSpPr/>
            <p:nvPr/>
          </p:nvSpPr>
          <p:spPr>
            <a:xfrm>
              <a:off x="6600623"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1.92</a:t>
              </a:r>
            </a:p>
          </p:txBody>
        </p:sp>
        <p:sp>
          <p:nvSpPr>
            <p:cNvPr id="174" name="tx174"/>
            <p:cNvSpPr/>
            <p:nvPr/>
          </p:nvSpPr>
          <p:spPr>
            <a:xfrm>
              <a:off x="3507790"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5.05</a:t>
              </a:r>
            </a:p>
          </p:txBody>
        </p:sp>
        <p:sp>
          <p:nvSpPr>
            <p:cNvPr id="175" name="tx175"/>
            <p:cNvSpPr/>
            <p:nvPr/>
          </p:nvSpPr>
          <p:spPr>
            <a:xfrm>
              <a:off x="6771186"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2.06</a:t>
              </a:r>
            </a:p>
          </p:txBody>
        </p:sp>
        <p:sp>
          <p:nvSpPr>
            <p:cNvPr id="176" name="tx176"/>
            <p:cNvSpPr/>
            <p:nvPr/>
          </p:nvSpPr>
          <p:spPr>
            <a:xfrm>
              <a:off x="3524809"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5.09</a:t>
              </a:r>
            </a:p>
          </p:txBody>
        </p:sp>
        <p:sp>
          <p:nvSpPr>
            <p:cNvPr id="177" name="tx177"/>
            <p:cNvSpPr/>
            <p:nvPr/>
          </p:nvSpPr>
          <p:spPr>
            <a:xfrm>
              <a:off x="6812174"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2.08</a:t>
              </a:r>
            </a:p>
          </p:txBody>
        </p:sp>
        <p:sp>
          <p:nvSpPr>
            <p:cNvPr id="178" name="tx178"/>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179834" y="6158564"/>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 M</a:t>
              </a:r>
            </a:p>
          </p:txBody>
        </p:sp>
        <p:sp>
          <p:nvSpPr>
            <p:cNvPr id="182" name="tx182"/>
            <p:cNvSpPr/>
            <p:nvPr/>
          </p:nvSpPr>
          <p:spPr>
            <a:xfrm>
              <a:off x="3014637" y="6160269"/>
              <a:ext cx="23287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 M</a:t>
              </a:r>
            </a:p>
          </p:txBody>
        </p:sp>
        <p:sp>
          <p:nvSpPr>
            <p:cNvPr id="183" name="tx183"/>
            <p:cNvSpPr/>
            <p:nvPr/>
          </p:nvSpPr>
          <p:spPr>
            <a:xfrm>
              <a:off x="4849440" y="6160678"/>
              <a:ext cx="232878"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 M</a:t>
              </a:r>
            </a:p>
          </p:txBody>
        </p:sp>
        <p:sp>
          <p:nvSpPr>
            <p:cNvPr id="184" name="tx184"/>
            <p:cNvSpPr/>
            <p:nvPr/>
          </p:nvSpPr>
          <p:spPr>
            <a:xfrm>
              <a:off x="6684244" y="6158564"/>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 M</a:t>
              </a:r>
            </a:p>
          </p:txBody>
        </p:sp>
        <p:sp>
          <p:nvSpPr>
            <p:cNvPr id="185" name="tx185"/>
            <p:cNvSpPr/>
            <p:nvPr/>
          </p:nvSpPr>
          <p:spPr>
            <a:xfrm>
              <a:off x="4107522" y="6293768"/>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86" name="tx186"/>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(71%) was relatively constant within 1% compared to 2019 (72%).
The number of children vaccinated with DTP1 increased 3% compared to in 2019.
The number of surviving infants increased approximately 5% compared to in 2019.
In 2024, 200,000 more children were vaccinated than in 2019.
In 2024, there were 300,000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51353"/>
              <a:ext cx="3397293" cy="1199950"/>
            </a:xfrm>
            <a:custGeom>
              <a:avLst/>
              <a:pathLst>
                <a:path w="3397293" h="1199950">
                  <a:moveTo>
                    <a:pt x="0" y="1085669"/>
                  </a:moveTo>
                  <a:lnTo>
                    <a:pt x="141553" y="1142810"/>
                  </a:lnTo>
                  <a:lnTo>
                    <a:pt x="283107" y="1199950"/>
                  </a:lnTo>
                  <a:lnTo>
                    <a:pt x="424661" y="1085669"/>
                  </a:lnTo>
                  <a:lnTo>
                    <a:pt x="566215" y="971388"/>
                  </a:lnTo>
                  <a:lnTo>
                    <a:pt x="707769" y="885677"/>
                  </a:lnTo>
                  <a:lnTo>
                    <a:pt x="849323" y="771396"/>
                  </a:lnTo>
                  <a:lnTo>
                    <a:pt x="990877" y="714256"/>
                  </a:lnTo>
                  <a:lnTo>
                    <a:pt x="1132431" y="399983"/>
                  </a:lnTo>
                  <a:lnTo>
                    <a:pt x="1273984" y="114281"/>
                  </a:lnTo>
                  <a:lnTo>
                    <a:pt x="1415538" y="314272"/>
                  </a:lnTo>
                  <a:lnTo>
                    <a:pt x="1557092" y="399983"/>
                  </a:lnTo>
                  <a:lnTo>
                    <a:pt x="1698646" y="885677"/>
                  </a:lnTo>
                  <a:lnTo>
                    <a:pt x="1840200" y="799967"/>
                  </a:lnTo>
                  <a:lnTo>
                    <a:pt x="1981754" y="685686"/>
                  </a:lnTo>
                  <a:lnTo>
                    <a:pt x="2123308" y="714256"/>
                  </a:lnTo>
                  <a:lnTo>
                    <a:pt x="2264862" y="399983"/>
                  </a:lnTo>
                  <a:lnTo>
                    <a:pt x="2406416" y="342843"/>
                  </a:lnTo>
                  <a:lnTo>
                    <a:pt x="2547969" y="171421"/>
                  </a:lnTo>
                  <a:lnTo>
                    <a:pt x="2689523" y="28570"/>
                  </a:lnTo>
                  <a:lnTo>
                    <a:pt x="2831077" y="142851"/>
                  </a:lnTo>
                  <a:lnTo>
                    <a:pt x="2972631" y="171421"/>
                  </a:lnTo>
                  <a:lnTo>
                    <a:pt x="3114185" y="228562"/>
                  </a:lnTo>
                  <a:lnTo>
                    <a:pt x="3255739"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808502"/>
              <a:ext cx="3397293" cy="914248"/>
            </a:xfrm>
            <a:custGeom>
              <a:avLst/>
              <a:pathLst>
                <a:path w="3397293" h="914248">
                  <a:moveTo>
                    <a:pt x="0" y="885677"/>
                  </a:moveTo>
                  <a:lnTo>
                    <a:pt x="141553" y="914248"/>
                  </a:lnTo>
                  <a:lnTo>
                    <a:pt x="283107" y="857107"/>
                  </a:lnTo>
                  <a:lnTo>
                    <a:pt x="424661" y="742826"/>
                  </a:lnTo>
                  <a:lnTo>
                    <a:pt x="566215" y="599975"/>
                  </a:lnTo>
                  <a:lnTo>
                    <a:pt x="707769" y="485694"/>
                  </a:lnTo>
                  <a:lnTo>
                    <a:pt x="849323" y="399983"/>
                  </a:lnTo>
                  <a:lnTo>
                    <a:pt x="990877" y="342843"/>
                  </a:lnTo>
                  <a:lnTo>
                    <a:pt x="1132431" y="199991"/>
                  </a:lnTo>
                  <a:lnTo>
                    <a:pt x="1273984" y="57140"/>
                  </a:lnTo>
                  <a:lnTo>
                    <a:pt x="1415538" y="171421"/>
                  </a:lnTo>
                  <a:lnTo>
                    <a:pt x="1557092" y="199991"/>
                  </a:lnTo>
                  <a:lnTo>
                    <a:pt x="1698646" y="342843"/>
                  </a:lnTo>
                  <a:lnTo>
                    <a:pt x="1840200" y="342843"/>
                  </a:lnTo>
                  <a:lnTo>
                    <a:pt x="1981754" y="257132"/>
                  </a:lnTo>
                  <a:lnTo>
                    <a:pt x="2123308" y="285702"/>
                  </a:lnTo>
                  <a:lnTo>
                    <a:pt x="2264862" y="142851"/>
                  </a:lnTo>
                  <a:lnTo>
                    <a:pt x="2406416" y="114281"/>
                  </a:lnTo>
                  <a:lnTo>
                    <a:pt x="2547969" y="57140"/>
                  </a:lnTo>
                  <a:lnTo>
                    <a:pt x="2689523" y="0"/>
                  </a:lnTo>
                  <a:lnTo>
                    <a:pt x="2831077" y="85710"/>
                  </a:lnTo>
                  <a:lnTo>
                    <a:pt x="2972631" y="85710"/>
                  </a:lnTo>
                  <a:lnTo>
                    <a:pt x="3114185" y="85710"/>
                  </a:lnTo>
                  <a:lnTo>
                    <a:pt x="3255739" y="2857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51353"/>
              <a:ext cx="3397293" cy="1199950"/>
            </a:xfrm>
            <a:custGeom>
              <a:avLst/>
              <a:pathLst>
                <a:path w="3397293" h="1199950">
                  <a:moveTo>
                    <a:pt x="0" y="1085669"/>
                  </a:moveTo>
                  <a:lnTo>
                    <a:pt x="141553" y="1142810"/>
                  </a:lnTo>
                  <a:lnTo>
                    <a:pt x="283107" y="1199950"/>
                  </a:lnTo>
                  <a:lnTo>
                    <a:pt x="424661" y="1085669"/>
                  </a:lnTo>
                  <a:lnTo>
                    <a:pt x="566215" y="971388"/>
                  </a:lnTo>
                  <a:lnTo>
                    <a:pt x="707769" y="885677"/>
                  </a:lnTo>
                  <a:lnTo>
                    <a:pt x="849323" y="771396"/>
                  </a:lnTo>
                  <a:lnTo>
                    <a:pt x="990877" y="714256"/>
                  </a:lnTo>
                  <a:lnTo>
                    <a:pt x="1132431" y="399983"/>
                  </a:lnTo>
                  <a:lnTo>
                    <a:pt x="1273984" y="114281"/>
                  </a:lnTo>
                  <a:lnTo>
                    <a:pt x="1415538" y="314272"/>
                  </a:lnTo>
                  <a:lnTo>
                    <a:pt x="1557092" y="399983"/>
                  </a:lnTo>
                  <a:lnTo>
                    <a:pt x="1698646" y="885677"/>
                  </a:lnTo>
                  <a:lnTo>
                    <a:pt x="1840200" y="799967"/>
                  </a:lnTo>
                  <a:lnTo>
                    <a:pt x="1981754" y="685686"/>
                  </a:lnTo>
                  <a:lnTo>
                    <a:pt x="2123308" y="714256"/>
                  </a:lnTo>
                  <a:lnTo>
                    <a:pt x="2264862" y="399983"/>
                  </a:lnTo>
                  <a:lnTo>
                    <a:pt x="2406416" y="342843"/>
                  </a:lnTo>
                  <a:lnTo>
                    <a:pt x="2547969" y="171421"/>
                  </a:lnTo>
                  <a:lnTo>
                    <a:pt x="2689523" y="28570"/>
                  </a:lnTo>
                  <a:lnTo>
                    <a:pt x="2831077" y="142851"/>
                  </a:lnTo>
                  <a:lnTo>
                    <a:pt x="2972631" y="171421"/>
                  </a:lnTo>
                  <a:lnTo>
                    <a:pt x="3114185" y="228562"/>
                  </a:lnTo>
                  <a:lnTo>
                    <a:pt x="3255739"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2085628"/>
            </a:xfrm>
            <a:custGeom>
              <a:avLst/>
              <a:pathLst>
                <a:path w="0" h="2085628">
                  <a:moveTo>
                    <a:pt x="0" y="0"/>
                  </a:moveTo>
                  <a:lnTo>
                    <a:pt x="0" y="2085628"/>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885636"/>
            </a:xfrm>
            <a:custGeom>
              <a:avLst/>
              <a:pathLst>
                <a:path w="0" h="1885636">
                  <a:moveTo>
                    <a:pt x="0" y="0"/>
                  </a:moveTo>
                  <a:lnTo>
                    <a:pt x="0" y="1885636"/>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314231"/>
            </a:xfrm>
            <a:custGeom>
              <a:avLst/>
              <a:pathLst>
                <a:path w="0" h="1314231">
                  <a:moveTo>
                    <a:pt x="0" y="0"/>
                  </a:moveTo>
                  <a:lnTo>
                    <a:pt x="0" y="131423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714215"/>
            </a:xfrm>
            <a:custGeom>
              <a:avLst/>
              <a:pathLst>
                <a:path w="0" h="1714215">
                  <a:moveTo>
                    <a:pt x="0" y="0"/>
                  </a:moveTo>
                  <a:lnTo>
                    <a:pt x="0" y="1714215"/>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028529"/>
            </a:xfrm>
            <a:custGeom>
              <a:avLst/>
              <a:pathLst>
                <a:path w="0" h="1028529">
                  <a:moveTo>
                    <a:pt x="0" y="0"/>
                  </a:moveTo>
                  <a:lnTo>
                    <a:pt x="0" y="1028529"/>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999958"/>
            </a:xfrm>
            <a:custGeom>
              <a:avLst/>
              <a:pathLst>
                <a:path w="0" h="999958">
                  <a:moveTo>
                    <a:pt x="0" y="0"/>
                  </a:moveTo>
                  <a:lnTo>
                    <a:pt x="0" y="999958"/>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999958"/>
            </a:xfrm>
            <a:custGeom>
              <a:avLst/>
              <a:pathLst>
                <a:path w="0" h="999958">
                  <a:moveTo>
                    <a:pt x="0" y="0"/>
                  </a:moveTo>
                  <a:lnTo>
                    <a:pt x="0" y="999958"/>
                  </a:lnTo>
                </a:path>
              </a:pathLst>
            </a:custGeom>
            <a:ln w="13550" cap="flat">
              <a:solidFill>
                <a:srgbClr val="0058AB">
                  <a:alpha val="100000"/>
                </a:srgbClr>
              </a:solidFill>
              <a:prstDash val="dot"/>
              <a:round/>
            </a:ln>
          </p:spPr>
          <p:txBody>
            <a:bodyPr/>
            <a:lstStyle/>
            <a:p/>
          </p:txBody>
        </p:sp>
        <p:sp>
          <p:nvSpPr>
            <p:cNvPr id="32" name="pl32"/>
            <p:cNvSpPr/>
            <p:nvPr/>
          </p:nvSpPr>
          <p:spPr>
            <a:xfrm>
              <a:off x="1120965" y="1951353"/>
              <a:ext cx="3397293" cy="1199950"/>
            </a:xfrm>
            <a:custGeom>
              <a:avLst/>
              <a:pathLst>
                <a:path w="3397293" h="1199950">
                  <a:moveTo>
                    <a:pt x="0" y="1085669"/>
                  </a:moveTo>
                  <a:lnTo>
                    <a:pt x="141553" y="1142810"/>
                  </a:lnTo>
                  <a:lnTo>
                    <a:pt x="283107" y="1199950"/>
                  </a:lnTo>
                  <a:lnTo>
                    <a:pt x="424661" y="1085669"/>
                  </a:lnTo>
                  <a:lnTo>
                    <a:pt x="566215" y="971388"/>
                  </a:lnTo>
                  <a:lnTo>
                    <a:pt x="707769" y="885677"/>
                  </a:lnTo>
                  <a:lnTo>
                    <a:pt x="849323" y="771396"/>
                  </a:lnTo>
                  <a:lnTo>
                    <a:pt x="990877" y="714256"/>
                  </a:lnTo>
                  <a:lnTo>
                    <a:pt x="1132431" y="399983"/>
                  </a:lnTo>
                  <a:lnTo>
                    <a:pt x="1273984" y="114281"/>
                  </a:lnTo>
                  <a:lnTo>
                    <a:pt x="1415538" y="314272"/>
                  </a:lnTo>
                  <a:lnTo>
                    <a:pt x="1557092" y="399983"/>
                  </a:lnTo>
                  <a:lnTo>
                    <a:pt x="1698646" y="885677"/>
                  </a:lnTo>
                  <a:lnTo>
                    <a:pt x="1840200" y="799967"/>
                  </a:lnTo>
                  <a:lnTo>
                    <a:pt x="1981754" y="685686"/>
                  </a:lnTo>
                  <a:lnTo>
                    <a:pt x="2123308" y="714256"/>
                  </a:lnTo>
                  <a:lnTo>
                    <a:pt x="2264862" y="399983"/>
                  </a:lnTo>
                  <a:lnTo>
                    <a:pt x="2406416" y="342843"/>
                  </a:lnTo>
                  <a:lnTo>
                    <a:pt x="2547969" y="171421"/>
                  </a:lnTo>
                  <a:lnTo>
                    <a:pt x="2689523" y="28570"/>
                  </a:lnTo>
                  <a:lnTo>
                    <a:pt x="2831077" y="142851"/>
                  </a:lnTo>
                  <a:lnTo>
                    <a:pt x="2972631" y="171421"/>
                  </a:lnTo>
                  <a:lnTo>
                    <a:pt x="3114185" y="228562"/>
                  </a:lnTo>
                  <a:lnTo>
                    <a:pt x="3255739"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29</a:t>
              </a:r>
            </a:p>
          </p:txBody>
        </p:sp>
        <p:sp>
          <p:nvSpPr>
            <p:cNvPr id="34" name="tx34"/>
            <p:cNvSpPr/>
            <p:nvPr/>
          </p:nvSpPr>
          <p:spPr>
            <a:xfrm>
              <a:off x="176844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36</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56</a:t>
              </a:r>
            </a:p>
          </p:txBody>
        </p:sp>
        <p:sp>
          <p:nvSpPr>
            <p:cNvPr id="36" name="tx36"/>
            <p:cNvSpPr/>
            <p:nvPr/>
          </p:nvSpPr>
          <p:spPr>
            <a:xfrm>
              <a:off x="3183983"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42</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66</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76938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72</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0180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0180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0300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6545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68903" y="4804015"/>
              <a:ext cx="44256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Nigeria</a:t>
              </a:r>
            </a:p>
          </p:txBody>
        </p:sp>
        <p:sp>
          <p:nvSpPr>
            <p:cNvPr id="60" name="tx60"/>
            <p:cNvSpPr/>
            <p:nvPr/>
          </p:nvSpPr>
          <p:spPr>
            <a:xfrm>
              <a:off x="2770102"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32557"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599704" y="472419"/>
              <a:ext cx="2439813"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Nigeria, 2000-2024</a:t>
              </a:r>
            </a:p>
          </p:txBody>
        </p:sp>
        <p:sp>
          <p:nvSpPr>
            <p:cNvPr id="63" name="pl63"/>
            <p:cNvSpPr/>
            <p:nvPr/>
          </p:nvSpPr>
          <p:spPr>
            <a:xfrm>
              <a:off x="5267799" y="351942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4252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36562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78872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21182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80787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2309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6540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0771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5002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92337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1442583"/>
              <a:ext cx="3397293" cy="2422977"/>
            </a:xfrm>
            <a:custGeom>
              <a:avLst/>
              <a:pathLst>
                <a:path w="3397293" h="2422977">
                  <a:moveTo>
                    <a:pt x="0" y="2192217"/>
                  </a:moveTo>
                  <a:lnTo>
                    <a:pt x="141553" y="2307597"/>
                  </a:lnTo>
                  <a:lnTo>
                    <a:pt x="283107" y="2422977"/>
                  </a:lnTo>
                  <a:lnTo>
                    <a:pt x="424661" y="2192217"/>
                  </a:lnTo>
                  <a:lnTo>
                    <a:pt x="566215" y="1961457"/>
                  </a:lnTo>
                  <a:lnTo>
                    <a:pt x="707769" y="1788387"/>
                  </a:lnTo>
                  <a:lnTo>
                    <a:pt x="849323" y="1557628"/>
                  </a:lnTo>
                  <a:lnTo>
                    <a:pt x="990877" y="1442248"/>
                  </a:lnTo>
                  <a:lnTo>
                    <a:pt x="1132431" y="807659"/>
                  </a:lnTo>
                  <a:lnTo>
                    <a:pt x="1273984" y="230759"/>
                  </a:lnTo>
                  <a:lnTo>
                    <a:pt x="1415538" y="634589"/>
                  </a:lnTo>
                  <a:lnTo>
                    <a:pt x="1557092" y="807659"/>
                  </a:lnTo>
                  <a:lnTo>
                    <a:pt x="1698646" y="1788387"/>
                  </a:lnTo>
                  <a:lnTo>
                    <a:pt x="1840200" y="1615318"/>
                  </a:lnTo>
                  <a:lnTo>
                    <a:pt x="1981754" y="1384558"/>
                  </a:lnTo>
                  <a:lnTo>
                    <a:pt x="2123308" y="1442248"/>
                  </a:lnTo>
                  <a:lnTo>
                    <a:pt x="2264862" y="807659"/>
                  </a:lnTo>
                  <a:lnTo>
                    <a:pt x="2406416" y="692279"/>
                  </a:lnTo>
                  <a:lnTo>
                    <a:pt x="2547969" y="346139"/>
                  </a:lnTo>
                  <a:lnTo>
                    <a:pt x="2689523" y="57689"/>
                  </a:lnTo>
                  <a:lnTo>
                    <a:pt x="2831077" y="288449"/>
                  </a:lnTo>
                  <a:lnTo>
                    <a:pt x="2972631" y="346139"/>
                  </a:lnTo>
                  <a:lnTo>
                    <a:pt x="3114185" y="461519"/>
                  </a:lnTo>
                  <a:lnTo>
                    <a:pt x="3255739" y="0"/>
                  </a:lnTo>
                  <a:lnTo>
                    <a:pt x="3397293" y="0"/>
                  </a:lnTo>
                </a:path>
              </a:pathLst>
            </a:custGeom>
            <a:ln w="27101" cap="flat">
              <a:solidFill>
                <a:srgbClr val="0058AB">
                  <a:alpha val="100000"/>
                </a:srgbClr>
              </a:solidFill>
              <a:prstDash val="solid"/>
              <a:round/>
            </a:ln>
          </p:spPr>
          <p:txBody>
            <a:bodyPr/>
            <a:lstStyle/>
            <a:p/>
          </p:txBody>
        </p:sp>
        <p:sp>
          <p:nvSpPr>
            <p:cNvPr id="82" name="pl82"/>
            <p:cNvSpPr/>
            <p:nvPr/>
          </p:nvSpPr>
          <p:spPr>
            <a:xfrm>
              <a:off x="5437664" y="1500273"/>
              <a:ext cx="3397293" cy="807659"/>
            </a:xfrm>
            <a:custGeom>
              <a:avLst/>
              <a:pathLst>
                <a:path w="3397293" h="807659">
                  <a:moveTo>
                    <a:pt x="0" y="807659"/>
                  </a:moveTo>
                  <a:lnTo>
                    <a:pt x="141553" y="807659"/>
                  </a:lnTo>
                  <a:lnTo>
                    <a:pt x="283107" y="807659"/>
                  </a:lnTo>
                  <a:lnTo>
                    <a:pt x="424661" y="692279"/>
                  </a:lnTo>
                  <a:lnTo>
                    <a:pt x="566215" y="576899"/>
                  </a:lnTo>
                  <a:lnTo>
                    <a:pt x="707769" y="519209"/>
                  </a:lnTo>
                  <a:lnTo>
                    <a:pt x="849323" y="461519"/>
                  </a:lnTo>
                  <a:lnTo>
                    <a:pt x="990877" y="461519"/>
                  </a:lnTo>
                  <a:lnTo>
                    <a:pt x="1132431" y="288449"/>
                  </a:lnTo>
                  <a:lnTo>
                    <a:pt x="1273984" y="173069"/>
                  </a:lnTo>
                  <a:lnTo>
                    <a:pt x="1415538" y="173069"/>
                  </a:lnTo>
                  <a:lnTo>
                    <a:pt x="1557092" y="115379"/>
                  </a:lnTo>
                  <a:lnTo>
                    <a:pt x="1698646" y="115379"/>
                  </a:lnTo>
                  <a:lnTo>
                    <a:pt x="1840200" y="173069"/>
                  </a:lnTo>
                  <a:lnTo>
                    <a:pt x="1981754" y="115379"/>
                  </a:lnTo>
                  <a:lnTo>
                    <a:pt x="2123308" y="57689"/>
                  </a:lnTo>
                  <a:lnTo>
                    <a:pt x="2264862" y="0"/>
                  </a:lnTo>
                  <a:lnTo>
                    <a:pt x="2406416" y="0"/>
                  </a:lnTo>
                  <a:lnTo>
                    <a:pt x="2547969" y="0"/>
                  </a:lnTo>
                  <a:lnTo>
                    <a:pt x="2689523" y="0"/>
                  </a:lnTo>
                  <a:lnTo>
                    <a:pt x="2831077" y="173069"/>
                  </a:lnTo>
                  <a:lnTo>
                    <a:pt x="2972631" y="230759"/>
                  </a:lnTo>
                  <a:lnTo>
                    <a:pt x="3114185" y="57689"/>
                  </a:lnTo>
                  <a:lnTo>
                    <a:pt x="3255739" y="115379"/>
                  </a:lnTo>
                  <a:lnTo>
                    <a:pt x="3397293" y="57689"/>
                  </a:lnTo>
                </a:path>
              </a:pathLst>
            </a:custGeom>
            <a:ln w="27101" cap="flat">
              <a:solidFill>
                <a:srgbClr val="80BD41">
                  <a:alpha val="100000"/>
                </a:srgbClr>
              </a:solidFill>
              <a:prstDash val="solid"/>
              <a:round/>
            </a:ln>
          </p:spPr>
          <p:txBody>
            <a:bodyPr/>
            <a:lstStyle/>
            <a:p/>
          </p:txBody>
        </p:sp>
        <p:sp>
          <p:nvSpPr>
            <p:cNvPr id="83" name="pl83"/>
            <p:cNvSpPr/>
            <p:nvPr/>
          </p:nvSpPr>
          <p:spPr>
            <a:xfrm>
              <a:off x="5437664" y="1500273"/>
              <a:ext cx="3397293" cy="1846077"/>
            </a:xfrm>
            <a:custGeom>
              <a:avLst/>
              <a:pathLst>
                <a:path w="3397293" h="1846077">
                  <a:moveTo>
                    <a:pt x="0" y="1788387"/>
                  </a:moveTo>
                  <a:lnTo>
                    <a:pt x="141553" y="1846077"/>
                  </a:lnTo>
                  <a:lnTo>
                    <a:pt x="283107" y="1730697"/>
                  </a:lnTo>
                  <a:lnTo>
                    <a:pt x="424661" y="1499938"/>
                  </a:lnTo>
                  <a:lnTo>
                    <a:pt x="566215" y="1211488"/>
                  </a:lnTo>
                  <a:lnTo>
                    <a:pt x="707769" y="980728"/>
                  </a:lnTo>
                  <a:lnTo>
                    <a:pt x="849323" y="807659"/>
                  </a:lnTo>
                  <a:lnTo>
                    <a:pt x="990877" y="692279"/>
                  </a:lnTo>
                  <a:lnTo>
                    <a:pt x="1132431" y="403829"/>
                  </a:lnTo>
                  <a:lnTo>
                    <a:pt x="1273984" y="115379"/>
                  </a:lnTo>
                  <a:lnTo>
                    <a:pt x="1415538" y="346139"/>
                  </a:lnTo>
                  <a:lnTo>
                    <a:pt x="1557092" y="403829"/>
                  </a:lnTo>
                  <a:lnTo>
                    <a:pt x="1698646" y="692279"/>
                  </a:lnTo>
                  <a:lnTo>
                    <a:pt x="1840200" y="692279"/>
                  </a:lnTo>
                  <a:lnTo>
                    <a:pt x="1981754" y="519209"/>
                  </a:lnTo>
                  <a:lnTo>
                    <a:pt x="2123308" y="576899"/>
                  </a:lnTo>
                  <a:lnTo>
                    <a:pt x="2264862" y="288449"/>
                  </a:lnTo>
                  <a:lnTo>
                    <a:pt x="2406416" y="230759"/>
                  </a:lnTo>
                  <a:lnTo>
                    <a:pt x="2547969" y="115379"/>
                  </a:lnTo>
                  <a:lnTo>
                    <a:pt x="2689523" y="0"/>
                  </a:lnTo>
                  <a:lnTo>
                    <a:pt x="2831077" y="173069"/>
                  </a:lnTo>
                  <a:lnTo>
                    <a:pt x="2972631" y="173069"/>
                  </a:lnTo>
                  <a:lnTo>
                    <a:pt x="3114185" y="173069"/>
                  </a:lnTo>
                  <a:lnTo>
                    <a:pt x="3255739" y="57689"/>
                  </a:lnTo>
                  <a:lnTo>
                    <a:pt x="3397293" y="0"/>
                  </a:lnTo>
                </a:path>
              </a:pathLst>
            </a:custGeom>
            <a:ln w="27101" cap="flat">
              <a:solidFill>
                <a:srgbClr val="961A49">
                  <a:alpha val="100000"/>
                </a:srgbClr>
              </a:solidFill>
              <a:prstDash val="solid"/>
              <a:round/>
            </a:ln>
          </p:spPr>
          <p:txBody>
            <a:bodyPr/>
            <a:lstStyle/>
            <a:p/>
          </p:txBody>
        </p:sp>
        <p:sp>
          <p:nvSpPr>
            <p:cNvPr id="84" name="pl84"/>
            <p:cNvSpPr/>
            <p:nvPr/>
          </p:nvSpPr>
          <p:spPr>
            <a:xfrm>
              <a:off x="5437664" y="1500273"/>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1442583"/>
              <a:ext cx="3397293" cy="2422977"/>
            </a:xfrm>
            <a:custGeom>
              <a:avLst/>
              <a:pathLst>
                <a:path w="3397293" h="2422977">
                  <a:moveTo>
                    <a:pt x="0" y="2192217"/>
                  </a:moveTo>
                  <a:lnTo>
                    <a:pt x="141553" y="2307597"/>
                  </a:lnTo>
                  <a:lnTo>
                    <a:pt x="283107" y="2422977"/>
                  </a:lnTo>
                  <a:lnTo>
                    <a:pt x="424661" y="2192217"/>
                  </a:lnTo>
                  <a:lnTo>
                    <a:pt x="566215" y="1961457"/>
                  </a:lnTo>
                  <a:lnTo>
                    <a:pt x="707769" y="1788387"/>
                  </a:lnTo>
                  <a:lnTo>
                    <a:pt x="849323" y="1557628"/>
                  </a:lnTo>
                  <a:lnTo>
                    <a:pt x="990877" y="1442248"/>
                  </a:lnTo>
                  <a:lnTo>
                    <a:pt x="1132431" y="807659"/>
                  </a:lnTo>
                  <a:lnTo>
                    <a:pt x="1273984" y="230759"/>
                  </a:lnTo>
                  <a:lnTo>
                    <a:pt x="1415538" y="634589"/>
                  </a:lnTo>
                  <a:lnTo>
                    <a:pt x="1557092" y="807659"/>
                  </a:lnTo>
                  <a:lnTo>
                    <a:pt x="1698646" y="1788387"/>
                  </a:lnTo>
                  <a:lnTo>
                    <a:pt x="1840200" y="1615318"/>
                  </a:lnTo>
                  <a:lnTo>
                    <a:pt x="1981754" y="1384558"/>
                  </a:lnTo>
                  <a:lnTo>
                    <a:pt x="2123308" y="1442248"/>
                  </a:lnTo>
                  <a:lnTo>
                    <a:pt x="2264862" y="807659"/>
                  </a:lnTo>
                  <a:lnTo>
                    <a:pt x="2406416" y="692279"/>
                  </a:lnTo>
                  <a:lnTo>
                    <a:pt x="2547969" y="346139"/>
                  </a:lnTo>
                  <a:lnTo>
                    <a:pt x="2689523" y="57689"/>
                  </a:lnTo>
                  <a:lnTo>
                    <a:pt x="2831077" y="288449"/>
                  </a:lnTo>
                  <a:lnTo>
                    <a:pt x="2972631" y="346139"/>
                  </a:lnTo>
                  <a:lnTo>
                    <a:pt x="3114185" y="461519"/>
                  </a:lnTo>
                  <a:lnTo>
                    <a:pt x="3255739" y="0"/>
                  </a:lnTo>
                  <a:lnTo>
                    <a:pt x="3397293" y="0"/>
                  </a:lnTo>
                </a:path>
              </a:pathLst>
            </a:custGeom>
            <a:ln w="43362" cap="flat">
              <a:solidFill>
                <a:srgbClr val="000000">
                  <a:alpha val="100000"/>
                </a:srgbClr>
              </a:solidFill>
              <a:prstDash val="solid"/>
              <a:round/>
            </a:ln>
          </p:spPr>
          <p:txBody>
            <a:bodyPr/>
            <a:lstStyle/>
            <a:p/>
          </p:txBody>
        </p:sp>
        <p:sp>
          <p:nvSpPr>
            <p:cNvPr id="86" name="pl86"/>
            <p:cNvSpPr/>
            <p:nvPr/>
          </p:nvSpPr>
          <p:spPr>
            <a:xfrm>
              <a:off x="5437664" y="1061830"/>
              <a:ext cx="0" cy="2572970"/>
            </a:xfrm>
            <a:custGeom>
              <a:avLst/>
              <a:pathLst>
                <a:path w="0" h="2572970">
                  <a:moveTo>
                    <a:pt x="0" y="257297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1061830"/>
              <a:ext cx="0" cy="2169141"/>
            </a:xfrm>
            <a:custGeom>
              <a:avLst/>
              <a:pathLst>
                <a:path w="0" h="2169141">
                  <a:moveTo>
                    <a:pt x="0" y="216914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853202" y="1061830"/>
              <a:ext cx="0" cy="1015342"/>
            </a:xfrm>
            <a:custGeom>
              <a:avLst/>
              <a:pathLst>
                <a:path w="0" h="1015342">
                  <a:moveTo>
                    <a:pt x="0" y="101534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1061830"/>
              <a:ext cx="0" cy="1823001"/>
            </a:xfrm>
            <a:custGeom>
              <a:avLst/>
              <a:pathLst>
                <a:path w="0" h="1823001">
                  <a:moveTo>
                    <a:pt x="0" y="182300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27187" y="1061830"/>
              <a:ext cx="0" cy="438443"/>
            </a:xfrm>
            <a:custGeom>
              <a:avLst/>
              <a:pathLst>
                <a:path w="0" h="438443">
                  <a:moveTo>
                    <a:pt x="0" y="438443"/>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1061830"/>
              <a:ext cx="0" cy="380753"/>
            </a:xfrm>
            <a:custGeom>
              <a:avLst/>
              <a:pathLst>
                <a:path w="0" h="380753">
                  <a:moveTo>
                    <a:pt x="0" y="380753"/>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061830"/>
              <a:ext cx="0" cy="380753"/>
            </a:xfrm>
            <a:custGeom>
              <a:avLst/>
              <a:pathLst>
                <a:path w="0" h="380753">
                  <a:moveTo>
                    <a:pt x="0" y="380753"/>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1442583"/>
              <a:ext cx="3397293" cy="2422977"/>
            </a:xfrm>
            <a:custGeom>
              <a:avLst/>
              <a:pathLst>
                <a:path w="3397293" h="2422977">
                  <a:moveTo>
                    <a:pt x="0" y="2192217"/>
                  </a:moveTo>
                  <a:lnTo>
                    <a:pt x="141553" y="2307597"/>
                  </a:lnTo>
                  <a:lnTo>
                    <a:pt x="283107" y="2422977"/>
                  </a:lnTo>
                  <a:lnTo>
                    <a:pt x="424661" y="2192217"/>
                  </a:lnTo>
                  <a:lnTo>
                    <a:pt x="566215" y="1961457"/>
                  </a:lnTo>
                  <a:lnTo>
                    <a:pt x="707769" y="1788387"/>
                  </a:lnTo>
                  <a:lnTo>
                    <a:pt x="849323" y="1557628"/>
                  </a:lnTo>
                  <a:lnTo>
                    <a:pt x="990877" y="1442248"/>
                  </a:lnTo>
                  <a:lnTo>
                    <a:pt x="1132431" y="807659"/>
                  </a:lnTo>
                  <a:lnTo>
                    <a:pt x="1273984" y="230759"/>
                  </a:lnTo>
                  <a:lnTo>
                    <a:pt x="1415538" y="634589"/>
                  </a:lnTo>
                  <a:lnTo>
                    <a:pt x="1557092" y="807659"/>
                  </a:lnTo>
                  <a:lnTo>
                    <a:pt x="1698646" y="1788387"/>
                  </a:lnTo>
                  <a:lnTo>
                    <a:pt x="1840200" y="1615318"/>
                  </a:lnTo>
                  <a:lnTo>
                    <a:pt x="1981754" y="1384558"/>
                  </a:lnTo>
                  <a:lnTo>
                    <a:pt x="2123308" y="1442248"/>
                  </a:lnTo>
                  <a:lnTo>
                    <a:pt x="2264862" y="807659"/>
                  </a:lnTo>
                  <a:lnTo>
                    <a:pt x="2406416" y="692279"/>
                  </a:lnTo>
                  <a:lnTo>
                    <a:pt x="2547969" y="346139"/>
                  </a:lnTo>
                  <a:lnTo>
                    <a:pt x="2689523" y="57689"/>
                  </a:lnTo>
                  <a:lnTo>
                    <a:pt x="2831077" y="288449"/>
                  </a:lnTo>
                  <a:lnTo>
                    <a:pt x="2972631" y="346139"/>
                  </a:lnTo>
                  <a:lnTo>
                    <a:pt x="3114185" y="461519"/>
                  </a:lnTo>
                  <a:lnTo>
                    <a:pt x="3255739" y="0"/>
                  </a:lnTo>
                  <a:lnTo>
                    <a:pt x="3397293" y="0"/>
                  </a:lnTo>
                </a:path>
              </a:pathLst>
            </a:custGeom>
            <a:ln w="27101" cap="flat">
              <a:solidFill>
                <a:srgbClr val="0058AB">
                  <a:alpha val="100000"/>
                </a:srgbClr>
              </a:solidFill>
              <a:prstDash val="solid"/>
              <a:round/>
            </a:ln>
          </p:spPr>
          <p:txBody>
            <a:bodyPr/>
            <a:lstStyle/>
            <a:p/>
          </p:txBody>
        </p:sp>
        <p:sp>
          <p:nvSpPr>
            <p:cNvPr id="94" name="tx94"/>
            <p:cNvSpPr/>
            <p:nvPr/>
          </p:nvSpPr>
          <p:spPr>
            <a:xfrm>
              <a:off x="5359324" y="998261"/>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-37</a:t>
              </a:r>
            </a:p>
          </p:txBody>
        </p:sp>
        <p:sp>
          <p:nvSpPr>
            <p:cNvPr id="95" name="tx95"/>
            <p:cNvSpPr/>
            <p:nvPr/>
          </p:nvSpPr>
          <p:spPr>
            <a:xfrm>
              <a:off x="6067093" y="998261"/>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-30</a:t>
              </a:r>
            </a:p>
          </p:txBody>
        </p:sp>
        <p:sp>
          <p:nvSpPr>
            <p:cNvPr id="96" name="tx96"/>
            <p:cNvSpPr/>
            <p:nvPr/>
          </p:nvSpPr>
          <p:spPr>
            <a:xfrm>
              <a:off x="6774863" y="998314"/>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7" name="tx97"/>
            <p:cNvSpPr/>
            <p:nvPr/>
          </p:nvSpPr>
          <p:spPr>
            <a:xfrm>
              <a:off x="7482632" y="999637"/>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-24</a:t>
              </a:r>
            </a:p>
          </p:txBody>
        </p:sp>
        <p:sp>
          <p:nvSpPr>
            <p:cNvPr id="98" name="tx98"/>
            <p:cNvSpPr/>
            <p:nvPr/>
          </p:nvSpPr>
          <p:spPr>
            <a:xfrm>
              <a:off x="8097042" y="9983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63258" y="99963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0" name="tx100"/>
            <p:cNvSpPr/>
            <p:nvPr/>
          </p:nvSpPr>
          <p:spPr>
            <a:xfrm>
              <a:off x="8804812" y="99963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1" name="tx101"/>
            <p:cNvSpPr/>
            <p:nvPr/>
          </p:nvSpPr>
          <p:spPr>
            <a:xfrm>
              <a:off x="8902429" y="151884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877160" y="145983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3" name="tx103"/>
            <p:cNvSpPr/>
            <p:nvPr/>
          </p:nvSpPr>
          <p:spPr>
            <a:xfrm>
              <a:off x="5003259" y="375575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04" name="tx104"/>
            <p:cNvSpPr/>
            <p:nvPr/>
          </p:nvSpPr>
          <p:spPr>
            <a:xfrm>
              <a:off x="5003259" y="3178788"/>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5" name="tx105"/>
            <p:cNvSpPr/>
            <p:nvPr/>
          </p:nvSpPr>
          <p:spPr>
            <a:xfrm>
              <a:off x="5003259" y="260195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6" name="tx106"/>
            <p:cNvSpPr/>
            <p:nvPr/>
          </p:nvSpPr>
          <p:spPr>
            <a:xfrm>
              <a:off x="5003259" y="202505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a:off x="5127474" y="144815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049780" y="87125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5" name="tx115"/>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601850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601850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819702"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582156"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6285602" y="4804015"/>
              <a:ext cx="44256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Nigeria</a:t>
              </a:r>
            </a:p>
          </p:txBody>
        </p:sp>
        <p:sp>
          <p:nvSpPr>
            <p:cNvPr id="122" name="tx122"/>
            <p:cNvSpPr/>
            <p:nvPr/>
          </p:nvSpPr>
          <p:spPr>
            <a:xfrm>
              <a:off x="7086801"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849256"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4" name="tx124"/>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09112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363902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518691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673481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828270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286507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441296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596086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750875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8" name="rc138"/>
            <p:cNvSpPr/>
            <p:nvPr/>
          </p:nvSpPr>
          <p:spPr>
            <a:xfrm>
              <a:off x="1317178" y="5825146"/>
              <a:ext cx="7217338" cy="149993"/>
            </a:xfrm>
            <a:prstGeom prst="rect">
              <a:avLst/>
            </a:prstGeom>
            <a:solidFill>
              <a:srgbClr val="1CABE2">
                <a:alpha val="80000"/>
              </a:srgbClr>
            </a:solidFill>
          </p:spPr>
          <p:txBody>
            <a:bodyPr/>
            <a:lstStyle/>
            <a:p/>
          </p:txBody>
        </p:sp>
        <p:sp>
          <p:nvSpPr>
            <p:cNvPr id="139" name="rc139"/>
            <p:cNvSpPr/>
            <p:nvPr/>
          </p:nvSpPr>
          <p:spPr>
            <a:xfrm>
              <a:off x="1317178" y="5637654"/>
              <a:ext cx="7268178" cy="149993"/>
            </a:xfrm>
            <a:prstGeom prst="rect">
              <a:avLst/>
            </a:prstGeom>
            <a:solidFill>
              <a:srgbClr val="1CABE2">
                <a:alpha val="80000"/>
              </a:srgbClr>
            </a:solidFill>
          </p:spPr>
          <p:txBody>
            <a:bodyPr/>
            <a:lstStyle/>
            <a:p/>
          </p:txBody>
        </p:sp>
        <p:sp>
          <p:nvSpPr>
            <p:cNvPr id="140" name="rc140"/>
            <p:cNvSpPr/>
            <p:nvPr/>
          </p:nvSpPr>
          <p:spPr>
            <a:xfrm>
              <a:off x="1317178" y="5450161"/>
              <a:ext cx="7321564" cy="149993"/>
            </a:xfrm>
            <a:prstGeom prst="rect">
              <a:avLst/>
            </a:prstGeom>
            <a:solidFill>
              <a:srgbClr val="1CABE2">
                <a:alpha val="80000"/>
              </a:srgbClr>
            </a:solidFill>
          </p:spPr>
          <p:txBody>
            <a:bodyPr/>
            <a:lstStyle/>
            <a:p/>
          </p:txBody>
        </p:sp>
        <p:sp>
          <p:nvSpPr>
            <p:cNvPr id="141" name="tx141"/>
            <p:cNvSpPr/>
            <p:nvPr/>
          </p:nvSpPr>
          <p:spPr>
            <a:xfrm>
              <a:off x="8221217" y="5859650"/>
              <a:ext cx="24099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2.3m</a:t>
              </a:r>
            </a:p>
          </p:txBody>
        </p:sp>
        <p:sp>
          <p:nvSpPr>
            <p:cNvPr id="142" name="tx142"/>
            <p:cNvSpPr/>
            <p:nvPr/>
          </p:nvSpPr>
          <p:spPr>
            <a:xfrm>
              <a:off x="8272056" y="5672157"/>
              <a:ext cx="24099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2.3m</a:t>
              </a:r>
            </a:p>
          </p:txBody>
        </p:sp>
        <p:sp>
          <p:nvSpPr>
            <p:cNvPr id="143" name="tx143"/>
            <p:cNvSpPr/>
            <p:nvPr/>
          </p:nvSpPr>
          <p:spPr>
            <a:xfrm>
              <a:off x="8325443" y="5486041"/>
              <a:ext cx="24099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2.4m</a:t>
              </a:r>
            </a:p>
          </p:txBody>
        </p:sp>
        <p:sp>
          <p:nvSpPr>
            <p:cNvPr id="144" name="tx144"/>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6" name="tx146"/>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7" name="tx147"/>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8" name="tx148"/>
            <p:cNvSpPr/>
            <p:nvPr/>
          </p:nvSpPr>
          <p:spPr>
            <a:xfrm>
              <a:off x="2360093"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500,000</a:t>
              </a:r>
            </a:p>
          </p:txBody>
        </p:sp>
        <p:sp>
          <p:nvSpPr>
            <p:cNvPr id="149" name="tx149"/>
            <p:cNvSpPr/>
            <p:nvPr/>
          </p:nvSpPr>
          <p:spPr>
            <a:xfrm>
              <a:off x="3791481" y="6069777"/>
              <a:ext cx="621487"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1,000,000</a:t>
              </a:r>
            </a:p>
          </p:txBody>
        </p:sp>
        <p:sp>
          <p:nvSpPr>
            <p:cNvPr id="150" name="tx150"/>
            <p:cNvSpPr/>
            <p:nvPr/>
          </p:nvSpPr>
          <p:spPr>
            <a:xfrm>
              <a:off x="5339376" y="6069777"/>
              <a:ext cx="621487"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1,500,000</a:t>
              </a:r>
            </a:p>
          </p:txBody>
        </p:sp>
        <p:sp>
          <p:nvSpPr>
            <p:cNvPr id="151" name="tx151"/>
            <p:cNvSpPr/>
            <p:nvPr/>
          </p:nvSpPr>
          <p:spPr>
            <a:xfrm>
              <a:off x="6887271" y="6069777"/>
              <a:ext cx="621487"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2,000,000</a:t>
              </a:r>
            </a:p>
          </p:txBody>
        </p:sp>
        <p:sp>
          <p:nvSpPr>
            <p:cNvPr id="152" name="tx152"/>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53" name="tx15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4" name="tx154"/>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Nigeria (67%) was 18 percentage points lower than the global average (85%) and 5 percentage points lower than the average across all WCAR countries (72%).
National DTP3 coverage was 1 percentage point higher than in 2019 (66%).
This equates to 2.4m un- and undervaccinated children in 2024 compared to 2.3m un- and undervaccinated children in 2019.</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5533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52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04911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4600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68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537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506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475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8444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707663"/>
              <a:ext cx="307584" cy="134922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2097300"/>
              <a:ext cx="307584" cy="19595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880361" y="2033052"/>
              <a:ext cx="307584" cy="2023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538601" y="2033052"/>
              <a:ext cx="307584" cy="2023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222121" y="1968803"/>
              <a:ext cx="307584" cy="20880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563881" y="1904554"/>
              <a:ext cx="307584" cy="2152331"/>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9" name="rc19"/>
            <p:cNvSpPr/>
            <p:nvPr/>
          </p:nvSpPr>
          <p:spPr>
            <a:xfrm>
              <a:off x="2905641" y="1872430"/>
              <a:ext cx="307584" cy="21844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89161" y="1872430"/>
              <a:ext cx="307584" cy="21844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47401" y="1872430"/>
              <a:ext cx="307584" cy="21844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272681" y="1583311"/>
              <a:ext cx="307584" cy="24735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930921" y="1583311"/>
              <a:ext cx="307584" cy="24735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614441" y="1551186"/>
              <a:ext cx="307584" cy="25056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486938"/>
              <a:ext cx="307584" cy="256994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422689"/>
              <a:ext cx="307584" cy="26341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639722" y="1390565"/>
              <a:ext cx="307584" cy="26663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6323242" y="1294191"/>
              <a:ext cx="307584" cy="2762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5981482" y="1294191"/>
              <a:ext cx="307584" cy="2762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665002" y="1262067"/>
              <a:ext cx="307584" cy="279481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006762" y="1165694"/>
              <a:ext cx="307584" cy="289119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348522" y="1133570"/>
              <a:ext cx="307584" cy="29233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690282" y="1133570"/>
              <a:ext cx="307584" cy="29233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032042" y="1133570"/>
              <a:ext cx="307584" cy="29233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69321"/>
              <a:ext cx="307584" cy="29875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1005072"/>
              <a:ext cx="307584" cy="30518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707663"/>
              <a:ext cx="307584" cy="1349222"/>
            </a:xfrm>
            <a:prstGeom prst="rect">
              <a:avLst/>
            </a:prstGeom>
            <a:solidFill>
              <a:srgbClr val="0083CF">
                <a:alpha val="100000"/>
              </a:srgbClr>
            </a:solidFill>
          </p:spPr>
          <p:txBody>
            <a:bodyPr/>
            <a:lstStyle/>
            <a:p/>
          </p:txBody>
        </p:sp>
        <p:sp>
          <p:nvSpPr>
            <p:cNvPr id="38" name="rc38"/>
            <p:cNvSpPr/>
            <p:nvPr/>
          </p:nvSpPr>
          <p:spPr>
            <a:xfrm>
              <a:off x="1880361" y="2033052"/>
              <a:ext cx="307584" cy="2023834"/>
            </a:xfrm>
            <a:prstGeom prst="rect">
              <a:avLst/>
            </a:prstGeom>
            <a:solidFill>
              <a:srgbClr val="0083CF">
                <a:alpha val="100000"/>
              </a:srgbClr>
            </a:solidFill>
          </p:spPr>
          <p:txBody>
            <a:bodyPr/>
            <a:lstStyle/>
            <a:p/>
          </p:txBody>
        </p:sp>
        <p:sp>
          <p:nvSpPr>
            <p:cNvPr id="39" name="rc39"/>
            <p:cNvSpPr/>
            <p:nvPr/>
          </p:nvSpPr>
          <p:spPr>
            <a:xfrm>
              <a:off x="1538601" y="2033052"/>
              <a:ext cx="307584" cy="2023834"/>
            </a:xfrm>
            <a:prstGeom prst="rect">
              <a:avLst/>
            </a:prstGeom>
            <a:solidFill>
              <a:srgbClr val="0083CF">
                <a:alpha val="100000"/>
              </a:srgbClr>
            </a:solidFill>
          </p:spPr>
          <p:txBody>
            <a:bodyPr/>
            <a:lstStyle/>
            <a:p/>
          </p:txBody>
        </p:sp>
        <p:sp>
          <p:nvSpPr>
            <p:cNvPr id="40" name="rc40"/>
            <p:cNvSpPr/>
            <p:nvPr/>
          </p:nvSpPr>
          <p:spPr>
            <a:xfrm>
              <a:off x="2222121" y="1968803"/>
              <a:ext cx="307584" cy="2088082"/>
            </a:xfrm>
            <a:prstGeom prst="rect">
              <a:avLst/>
            </a:prstGeom>
            <a:solidFill>
              <a:srgbClr val="0083CF">
                <a:alpha val="100000"/>
              </a:srgbClr>
            </a:solidFill>
          </p:spPr>
          <p:txBody>
            <a:bodyPr/>
            <a:lstStyle/>
            <a:p/>
          </p:txBody>
        </p:sp>
        <p:sp>
          <p:nvSpPr>
            <p:cNvPr id="41" name="rc41"/>
            <p:cNvSpPr/>
            <p:nvPr/>
          </p:nvSpPr>
          <p:spPr>
            <a:xfrm>
              <a:off x="2563881" y="1904554"/>
              <a:ext cx="307584" cy="2152331"/>
            </a:xfrm>
            <a:prstGeom prst="rect">
              <a:avLst/>
            </a:prstGeom>
            <a:solidFill>
              <a:srgbClr val="F26A21">
                <a:alpha val="100000"/>
              </a:srgbClr>
            </a:solidFill>
          </p:spPr>
          <p:txBody>
            <a:bodyPr/>
            <a:lstStyle/>
            <a:p/>
          </p:txBody>
        </p:sp>
        <p:sp>
          <p:nvSpPr>
            <p:cNvPr id="42" name="rc42"/>
            <p:cNvSpPr/>
            <p:nvPr/>
          </p:nvSpPr>
          <p:spPr>
            <a:xfrm>
              <a:off x="2905641" y="1872430"/>
              <a:ext cx="307584" cy="2184455"/>
            </a:xfrm>
            <a:prstGeom prst="rect">
              <a:avLst/>
            </a:prstGeom>
            <a:solidFill>
              <a:srgbClr val="0083CF">
                <a:alpha val="100000"/>
              </a:srgbClr>
            </a:solidFill>
          </p:spPr>
          <p:txBody>
            <a:bodyPr/>
            <a:lstStyle/>
            <a:p/>
          </p:txBody>
        </p:sp>
        <p:sp>
          <p:nvSpPr>
            <p:cNvPr id="43" name="rc43"/>
            <p:cNvSpPr/>
            <p:nvPr/>
          </p:nvSpPr>
          <p:spPr>
            <a:xfrm>
              <a:off x="4272681" y="1583311"/>
              <a:ext cx="307584" cy="2473575"/>
            </a:xfrm>
            <a:prstGeom prst="rect">
              <a:avLst/>
            </a:prstGeom>
            <a:solidFill>
              <a:srgbClr val="0083CF">
                <a:alpha val="100000"/>
              </a:srgbClr>
            </a:solidFill>
          </p:spPr>
          <p:txBody>
            <a:bodyPr/>
            <a:lstStyle/>
            <a:p/>
          </p:txBody>
        </p:sp>
        <p:sp>
          <p:nvSpPr>
            <p:cNvPr id="44" name="rc44"/>
            <p:cNvSpPr/>
            <p:nvPr/>
          </p:nvSpPr>
          <p:spPr>
            <a:xfrm>
              <a:off x="3930921" y="1583311"/>
              <a:ext cx="307584" cy="2473575"/>
            </a:xfrm>
            <a:prstGeom prst="rect">
              <a:avLst/>
            </a:prstGeom>
            <a:solidFill>
              <a:srgbClr val="0083CF">
                <a:alpha val="100000"/>
              </a:srgbClr>
            </a:solidFill>
          </p:spPr>
          <p:txBody>
            <a:bodyPr/>
            <a:lstStyle/>
            <a:p/>
          </p:txBody>
        </p:sp>
        <p:sp>
          <p:nvSpPr>
            <p:cNvPr id="45" name="rc45"/>
            <p:cNvSpPr/>
            <p:nvPr/>
          </p:nvSpPr>
          <p:spPr>
            <a:xfrm>
              <a:off x="5297962" y="1422689"/>
              <a:ext cx="307584" cy="2634196"/>
            </a:xfrm>
            <a:prstGeom prst="rect">
              <a:avLst/>
            </a:prstGeom>
            <a:solidFill>
              <a:srgbClr val="0083CF">
                <a:alpha val="100000"/>
              </a:srgbClr>
            </a:solidFill>
          </p:spPr>
          <p:txBody>
            <a:bodyPr/>
            <a:lstStyle/>
            <a:p/>
          </p:txBody>
        </p:sp>
        <p:sp>
          <p:nvSpPr>
            <p:cNvPr id="46" name="rc46"/>
            <p:cNvSpPr/>
            <p:nvPr/>
          </p:nvSpPr>
          <p:spPr>
            <a:xfrm>
              <a:off x="6323242" y="1294191"/>
              <a:ext cx="307584" cy="2762694"/>
            </a:xfrm>
            <a:prstGeom prst="rect">
              <a:avLst/>
            </a:prstGeom>
            <a:solidFill>
              <a:srgbClr val="0083CF">
                <a:alpha val="100000"/>
              </a:srgbClr>
            </a:solidFill>
          </p:spPr>
          <p:txBody>
            <a:bodyPr/>
            <a:lstStyle/>
            <a:p/>
          </p:txBody>
        </p:sp>
        <p:sp>
          <p:nvSpPr>
            <p:cNvPr id="47" name="pg47"/>
            <p:cNvSpPr/>
            <p:nvPr/>
          </p:nvSpPr>
          <p:spPr>
            <a:xfrm>
              <a:off x="1102383" y="3996604"/>
              <a:ext cx="60281" cy="60281"/>
            </a:xfrm>
            <a:custGeom>
              <a:avLst/>
              <a:pathLst>
                <a:path w="60281" h="60281">
                  <a:moveTo>
                    <a:pt x="60281" y="0"/>
                  </a:moveTo>
                  <a:lnTo>
                    <a:pt x="60281" y="10064"/>
                  </a:lnTo>
                  <a:lnTo>
                    <a:pt x="10064" y="60281"/>
                  </a:lnTo>
                  <a:lnTo>
                    <a:pt x="0" y="602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1001735" y="3895957"/>
              <a:ext cx="160929" cy="160929"/>
            </a:xfrm>
            <a:custGeom>
              <a:avLst/>
              <a:pathLst>
                <a:path w="160929" h="160929">
                  <a:moveTo>
                    <a:pt x="160929" y="0"/>
                  </a:moveTo>
                  <a:lnTo>
                    <a:pt x="160929" y="10064"/>
                  </a:lnTo>
                  <a:lnTo>
                    <a:pt x="10064" y="160929"/>
                  </a:lnTo>
                  <a:lnTo>
                    <a:pt x="0" y="1609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901088" y="3795309"/>
              <a:ext cx="261576" cy="261576"/>
            </a:xfrm>
            <a:custGeom>
              <a:avLst/>
              <a:pathLst>
                <a:path w="261576" h="261576">
                  <a:moveTo>
                    <a:pt x="261576" y="0"/>
                  </a:moveTo>
                  <a:lnTo>
                    <a:pt x="261576" y="10064"/>
                  </a:lnTo>
                  <a:lnTo>
                    <a:pt x="10064" y="261576"/>
                  </a:lnTo>
                  <a:lnTo>
                    <a:pt x="0" y="261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694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5940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4933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39272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2920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3191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3090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990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8894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78883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707663"/>
              <a:ext cx="298176" cy="298176"/>
            </a:xfrm>
            <a:custGeom>
              <a:avLst/>
              <a:pathLst>
                <a:path w="298176" h="298176">
                  <a:moveTo>
                    <a:pt x="288111" y="0"/>
                  </a:moveTo>
                  <a:lnTo>
                    <a:pt x="298176" y="0"/>
                  </a:lnTo>
                  <a:lnTo>
                    <a:pt x="0" y="298176"/>
                  </a:lnTo>
                  <a:lnTo>
                    <a:pt x="0" y="2881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707663"/>
              <a:ext cx="197529" cy="197529"/>
            </a:xfrm>
            <a:custGeom>
              <a:avLst/>
              <a:pathLst>
                <a:path w="197529" h="197529">
                  <a:moveTo>
                    <a:pt x="187464" y="0"/>
                  </a:moveTo>
                  <a:lnTo>
                    <a:pt x="197529" y="0"/>
                  </a:lnTo>
                  <a:lnTo>
                    <a:pt x="0" y="197529"/>
                  </a:lnTo>
                  <a:lnTo>
                    <a:pt x="0" y="187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707663"/>
              <a:ext cx="96882" cy="96882"/>
            </a:xfrm>
            <a:custGeom>
              <a:avLst/>
              <a:pathLst>
                <a:path w="96882" h="96882">
                  <a:moveTo>
                    <a:pt x="86817" y="0"/>
                  </a:moveTo>
                  <a:lnTo>
                    <a:pt x="96882" y="0"/>
                  </a:lnTo>
                  <a:lnTo>
                    <a:pt x="0" y="96882"/>
                  </a:lnTo>
                  <a:lnTo>
                    <a:pt x="0" y="868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2108854" y="3977795"/>
              <a:ext cx="79090" cy="79090"/>
            </a:xfrm>
            <a:custGeom>
              <a:avLst/>
              <a:pathLst>
                <a:path w="79090" h="79090">
                  <a:moveTo>
                    <a:pt x="79090" y="0"/>
                  </a:moveTo>
                  <a:lnTo>
                    <a:pt x="79090" y="10064"/>
                  </a:lnTo>
                  <a:lnTo>
                    <a:pt x="10064" y="79090"/>
                  </a:lnTo>
                  <a:lnTo>
                    <a:pt x="0" y="79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2008207" y="3877148"/>
              <a:ext cx="179737" cy="179737"/>
            </a:xfrm>
            <a:custGeom>
              <a:avLst/>
              <a:pathLst>
                <a:path w="179737" h="179737">
                  <a:moveTo>
                    <a:pt x="179737" y="0"/>
                  </a:moveTo>
                  <a:lnTo>
                    <a:pt x="179737" y="10064"/>
                  </a:lnTo>
                  <a:lnTo>
                    <a:pt x="10064" y="179737"/>
                  </a:lnTo>
                  <a:lnTo>
                    <a:pt x="0" y="1797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907560" y="3776501"/>
              <a:ext cx="280384" cy="280384"/>
            </a:xfrm>
            <a:custGeom>
              <a:avLst/>
              <a:pathLst>
                <a:path w="280384" h="280384">
                  <a:moveTo>
                    <a:pt x="280384" y="0"/>
                  </a:moveTo>
                  <a:lnTo>
                    <a:pt x="280384" y="10064"/>
                  </a:lnTo>
                  <a:lnTo>
                    <a:pt x="10064" y="280384"/>
                  </a:lnTo>
                  <a:lnTo>
                    <a:pt x="0" y="2803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880361" y="36758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880361" y="35752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880361" y="34745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880361" y="33739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880361" y="32732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880361" y="31726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880361" y="307197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880361" y="29713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880361" y="28706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880361" y="27700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880361" y="26693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880361" y="25687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880361" y="246808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880361" y="23674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880361" y="22667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880361" y="21661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880361" y="20654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880361" y="2033052"/>
              <a:ext cx="249449" cy="249449"/>
            </a:xfrm>
            <a:custGeom>
              <a:avLst/>
              <a:pathLst>
                <a:path w="249449" h="249449">
                  <a:moveTo>
                    <a:pt x="239384" y="0"/>
                  </a:moveTo>
                  <a:lnTo>
                    <a:pt x="249449" y="0"/>
                  </a:lnTo>
                  <a:lnTo>
                    <a:pt x="0" y="249449"/>
                  </a:lnTo>
                  <a:lnTo>
                    <a:pt x="0" y="2393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880361" y="2033052"/>
              <a:ext cx="148801" cy="148801"/>
            </a:xfrm>
            <a:custGeom>
              <a:avLst/>
              <a:pathLst>
                <a:path w="148801" h="148801">
                  <a:moveTo>
                    <a:pt x="138737" y="0"/>
                  </a:moveTo>
                  <a:lnTo>
                    <a:pt x="148801" y="0"/>
                  </a:lnTo>
                  <a:lnTo>
                    <a:pt x="0" y="148801"/>
                  </a:lnTo>
                  <a:lnTo>
                    <a:pt x="0" y="1387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880361" y="2033052"/>
              <a:ext cx="48154" cy="48154"/>
            </a:xfrm>
            <a:custGeom>
              <a:avLst/>
              <a:pathLst>
                <a:path w="48154" h="48154">
                  <a:moveTo>
                    <a:pt x="38090" y="0"/>
                  </a:moveTo>
                  <a:lnTo>
                    <a:pt x="48154" y="0"/>
                  </a:lnTo>
                  <a:lnTo>
                    <a:pt x="0" y="48154"/>
                  </a:lnTo>
                  <a:lnTo>
                    <a:pt x="0" y="38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806913" y="4017614"/>
              <a:ext cx="39272" cy="39272"/>
            </a:xfrm>
            <a:custGeom>
              <a:avLst/>
              <a:pathLst>
                <a:path w="39272" h="39272">
                  <a:moveTo>
                    <a:pt x="39272" y="0"/>
                  </a:moveTo>
                  <a:lnTo>
                    <a:pt x="39272" y="10064"/>
                  </a:lnTo>
                  <a:lnTo>
                    <a:pt x="10064" y="39272"/>
                  </a:lnTo>
                  <a:lnTo>
                    <a:pt x="0" y="39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706266" y="3916966"/>
              <a:ext cx="139919" cy="139919"/>
            </a:xfrm>
            <a:custGeom>
              <a:avLst/>
              <a:pathLst>
                <a:path w="139919" h="139919">
                  <a:moveTo>
                    <a:pt x="139919" y="0"/>
                  </a:moveTo>
                  <a:lnTo>
                    <a:pt x="139919" y="10064"/>
                  </a:lnTo>
                  <a:lnTo>
                    <a:pt x="10064" y="139919"/>
                  </a:lnTo>
                  <a:lnTo>
                    <a:pt x="0" y="1399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05618" y="3816319"/>
              <a:ext cx="240566" cy="240566"/>
            </a:xfrm>
            <a:custGeom>
              <a:avLst/>
              <a:pathLst>
                <a:path w="240566" h="240566">
                  <a:moveTo>
                    <a:pt x="240566" y="0"/>
                  </a:moveTo>
                  <a:lnTo>
                    <a:pt x="240566" y="10064"/>
                  </a:lnTo>
                  <a:lnTo>
                    <a:pt x="10064" y="240566"/>
                  </a:lnTo>
                  <a:lnTo>
                    <a:pt x="0" y="2405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538601" y="37156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538601" y="36150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538601" y="351437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538601" y="341373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538601" y="33130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538601" y="32124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538601" y="31117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538601" y="30111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538601" y="29104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538601" y="280984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538601" y="270920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538601" y="26085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538601" y="25079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538601" y="24072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538601" y="23066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538601" y="22059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538601" y="21053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538601" y="2033052"/>
              <a:ext cx="289267" cy="289267"/>
            </a:xfrm>
            <a:custGeom>
              <a:avLst/>
              <a:pathLst>
                <a:path w="289267" h="289267">
                  <a:moveTo>
                    <a:pt x="279202" y="0"/>
                  </a:moveTo>
                  <a:lnTo>
                    <a:pt x="289267" y="0"/>
                  </a:lnTo>
                  <a:lnTo>
                    <a:pt x="0" y="289267"/>
                  </a:lnTo>
                  <a:lnTo>
                    <a:pt x="0" y="2792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538601" y="2033052"/>
              <a:ext cx="188620" cy="188620"/>
            </a:xfrm>
            <a:custGeom>
              <a:avLst/>
              <a:pathLst>
                <a:path w="188620" h="188620">
                  <a:moveTo>
                    <a:pt x="178555" y="0"/>
                  </a:moveTo>
                  <a:lnTo>
                    <a:pt x="188620" y="0"/>
                  </a:lnTo>
                  <a:lnTo>
                    <a:pt x="0" y="188620"/>
                  </a:lnTo>
                  <a:lnTo>
                    <a:pt x="0" y="1785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538601" y="2033052"/>
              <a:ext cx="87973" cy="87973"/>
            </a:xfrm>
            <a:custGeom>
              <a:avLst/>
              <a:pathLst>
                <a:path w="87973" h="87973">
                  <a:moveTo>
                    <a:pt x="77908" y="0"/>
                  </a:moveTo>
                  <a:lnTo>
                    <a:pt x="87973" y="0"/>
                  </a:lnTo>
                  <a:lnTo>
                    <a:pt x="0" y="87973"/>
                  </a:lnTo>
                  <a:lnTo>
                    <a:pt x="0" y="779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11443" y="4038624"/>
              <a:ext cx="18262" cy="18262"/>
            </a:xfrm>
            <a:custGeom>
              <a:avLst/>
              <a:pathLst>
                <a:path w="18262" h="18262">
                  <a:moveTo>
                    <a:pt x="18262" y="0"/>
                  </a:moveTo>
                  <a:lnTo>
                    <a:pt x="18262" y="10064"/>
                  </a:lnTo>
                  <a:lnTo>
                    <a:pt x="10064" y="18262"/>
                  </a:lnTo>
                  <a:lnTo>
                    <a:pt x="0" y="182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410796" y="3937976"/>
              <a:ext cx="118909" cy="118909"/>
            </a:xfrm>
            <a:custGeom>
              <a:avLst/>
              <a:pathLst>
                <a:path w="118909" h="118909">
                  <a:moveTo>
                    <a:pt x="118909" y="0"/>
                  </a:moveTo>
                  <a:lnTo>
                    <a:pt x="118909" y="10064"/>
                  </a:lnTo>
                  <a:lnTo>
                    <a:pt x="10064" y="118909"/>
                  </a:lnTo>
                  <a:lnTo>
                    <a:pt x="0" y="1189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310148" y="3837329"/>
              <a:ext cx="219556" cy="219556"/>
            </a:xfrm>
            <a:custGeom>
              <a:avLst/>
              <a:pathLst>
                <a:path w="219556" h="219556">
                  <a:moveTo>
                    <a:pt x="219556" y="0"/>
                  </a:moveTo>
                  <a:lnTo>
                    <a:pt x="219556" y="10064"/>
                  </a:lnTo>
                  <a:lnTo>
                    <a:pt x="10064" y="219556"/>
                  </a:lnTo>
                  <a:lnTo>
                    <a:pt x="0" y="219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222121" y="37366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222121" y="36360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222121" y="353538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222121" y="343474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222121" y="33340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222121" y="32334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222121" y="31327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222121" y="303215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222121" y="293150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222121" y="283085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222121" y="273021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222121" y="26295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222121" y="25289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222121" y="24282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222121" y="23276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222121" y="22269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222121" y="21263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222121" y="202568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222121" y="1968803"/>
              <a:ext cx="273879" cy="273879"/>
            </a:xfrm>
            <a:custGeom>
              <a:avLst/>
              <a:pathLst>
                <a:path w="273879" h="273879">
                  <a:moveTo>
                    <a:pt x="263814" y="0"/>
                  </a:moveTo>
                  <a:lnTo>
                    <a:pt x="273879" y="0"/>
                  </a:lnTo>
                  <a:lnTo>
                    <a:pt x="0" y="273879"/>
                  </a:lnTo>
                  <a:lnTo>
                    <a:pt x="0" y="263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222121" y="1968803"/>
              <a:ext cx="173232" cy="173232"/>
            </a:xfrm>
            <a:custGeom>
              <a:avLst/>
              <a:pathLst>
                <a:path w="173232" h="173232">
                  <a:moveTo>
                    <a:pt x="163167" y="0"/>
                  </a:moveTo>
                  <a:lnTo>
                    <a:pt x="173232" y="0"/>
                  </a:lnTo>
                  <a:lnTo>
                    <a:pt x="0" y="173232"/>
                  </a:lnTo>
                  <a:lnTo>
                    <a:pt x="0" y="1631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222121" y="1968803"/>
              <a:ext cx="72584" cy="72584"/>
            </a:xfrm>
            <a:custGeom>
              <a:avLst/>
              <a:pathLst>
                <a:path w="72584" h="72584">
                  <a:moveTo>
                    <a:pt x="62520" y="0"/>
                  </a:moveTo>
                  <a:lnTo>
                    <a:pt x="72584" y="0"/>
                  </a:lnTo>
                  <a:lnTo>
                    <a:pt x="0" y="72584"/>
                  </a:lnTo>
                  <a:lnTo>
                    <a:pt x="0" y="625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813384" y="3998805"/>
              <a:ext cx="58080" cy="58080"/>
            </a:xfrm>
            <a:custGeom>
              <a:avLst/>
              <a:pathLst>
                <a:path w="58080" h="58080">
                  <a:moveTo>
                    <a:pt x="58080" y="0"/>
                  </a:moveTo>
                  <a:lnTo>
                    <a:pt x="58080" y="10064"/>
                  </a:lnTo>
                  <a:lnTo>
                    <a:pt x="10064" y="58080"/>
                  </a:lnTo>
                  <a:lnTo>
                    <a:pt x="0" y="580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712737" y="3898158"/>
              <a:ext cx="158727" cy="158727"/>
            </a:xfrm>
            <a:custGeom>
              <a:avLst/>
              <a:pathLst>
                <a:path w="158727" h="158727">
                  <a:moveTo>
                    <a:pt x="158727" y="0"/>
                  </a:moveTo>
                  <a:lnTo>
                    <a:pt x="158727" y="10064"/>
                  </a:lnTo>
                  <a:lnTo>
                    <a:pt x="10064" y="158727"/>
                  </a:lnTo>
                  <a:lnTo>
                    <a:pt x="0" y="158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612090" y="3797511"/>
              <a:ext cx="259375" cy="259375"/>
            </a:xfrm>
            <a:custGeom>
              <a:avLst/>
              <a:pathLst>
                <a:path w="259375" h="259375">
                  <a:moveTo>
                    <a:pt x="259375" y="0"/>
                  </a:moveTo>
                  <a:lnTo>
                    <a:pt x="259375" y="10064"/>
                  </a:lnTo>
                  <a:lnTo>
                    <a:pt x="10064" y="259375"/>
                  </a:lnTo>
                  <a:lnTo>
                    <a:pt x="0" y="2593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563881" y="36968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563881" y="35962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563881" y="34955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563881" y="33949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563881" y="32942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563881" y="31936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563881" y="309298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563881" y="29923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563881" y="28916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563881" y="27910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563881" y="26903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563881" y="25897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563881" y="24890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563881" y="23884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563881" y="22878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563881" y="21871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563881" y="20865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563881" y="19858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563881" y="1904554"/>
              <a:ext cx="298309" cy="298309"/>
            </a:xfrm>
            <a:custGeom>
              <a:avLst/>
              <a:pathLst>
                <a:path w="298309" h="298309">
                  <a:moveTo>
                    <a:pt x="288244" y="0"/>
                  </a:moveTo>
                  <a:lnTo>
                    <a:pt x="298309" y="0"/>
                  </a:lnTo>
                  <a:lnTo>
                    <a:pt x="0" y="298309"/>
                  </a:lnTo>
                  <a:lnTo>
                    <a:pt x="0" y="2882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563881" y="1904554"/>
              <a:ext cx="197662" cy="197662"/>
            </a:xfrm>
            <a:custGeom>
              <a:avLst/>
              <a:pathLst>
                <a:path w="197662" h="197662">
                  <a:moveTo>
                    <a:pt x="187597" y="0"/>
                  </a:moveTo>
                  <a:lnTo>
                    <a:pt x="197662" y="0"/>
                  </a:lnTo>
                  <a:lnTo>
                    <a:pt x="0" y="197662"/>
                  </a:lnTo>
                  <a:lnTo>
                    <a:pt x="0" y="1875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563881" y="1904554"/>
              <a:ext cx="97014" cy="97014"/>
            </a:xfrm>
            <a:custGeom>
              <a:avLst/>
              <a:pathLst>
                <a:path w="97014" h="97014">
                  <a:moveTo>
                    <a:pt x="86950" y="0"/>
                  </a:moveTo>
                  <a:lnTo>
                    <a:pt x="97014" y="0"/>
                  </a:lnTo>
                  <a:lnTo>
                    <a:pt x="0" y="97014"/>
                  </a:lnTo>
                  <a:lnTo>
                    <a:pt x="0" y="869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115326" y="3958986"/>
              <a:ext cx="97899" cy="97899"/>
            </a:xfrm>
            <a:custGeom>
              <a:avLst/>
              <a:pathLst>
                <a:path w="97899" h="97899">
                  <a:moveTo>
                    <a:pt x="97899" y="0"/>
                  </a:moveTo>
                  <a:lnTo>
                    <a:pt x="97899" y="10064"/>
                  </a:lnTo>
                  <a:lnTo>
                    <a:pt x="10064" y="97899"/>
                  </a:lnTo>
                  <a:lnTo>
                    <a:pt x="0" y="978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014679" y="3858339"/>
              <a:ext cx="198546" cy="198546"/>
            </a:xfrm>
            <a:custGeom>
              <a:avLst/>
              <a:pathLst>
                <a:path w="198546" h="198546">
                  <a:moveTo>
                    <a:pt x="198546" y="0"/>
                  </a:moveTo>
                  <a:lnTo>
                    <a:pt x="198546" y="10064"/>
                  </a:lnTo>
                  <a:lnTo>
                    <a:pt x="10064" y="198546"/>
                  </a:lnTo>
                  <a:lnTo>
                    <a:pt x="0" y="1985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914031" y="3757692"/>
              <a:ext cx="299193" cy="299193"/>
            </a:xfrm>
            <a:custGeom>
              <a:avLst/>
              <a:pathLst>
                <a:path w="299193" h="299193">
                  <a:moveTo>
                    <a:pt x="299193" y="0"/>
                  </a:moveTo>
                  <a:lnTo>
                    <a:pt x="299193" y="10064"/>
                  </a:lnTo>
                  <a:lnTo>
                    <a:pt x="10064" y="299193"/>
                  </a:lnTo>
                  <a:lnTo>
                    <a:pt x="0" y="2991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905641" y="36570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905641" y="35563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905641" y="345575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905641" y="33551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905641" y="32544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905641" y="31538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905641" y="30531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905641" y="29525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905641" y="28518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905641" y="27512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905641" y="26505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905641" y="25499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905641" y="24492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905641" y="23486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905641" y="22479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905641" y="21473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905641" y="20466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905641" y="19460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905641" y="1872430"/>
              <a:ext cx="290615" cy="290615"/>
            </a:xfrm>
            <a:custGeom>
              <a:avLst/>
              <a:pathLst>
                <a:path w="290615" h="290615">
                  <a:moveTo>
                    <a:pt x="280550" y="0"/>
                  </a:moveTo>
                  <a:lnTo>
                    <a:pt x="290615" y="0"/>
                  </a:lnTo>
                  <a:lnTo>
                    <a:pt x="0" y="290615"/>
                  </a:lnTo>
                  <a:lnTo>
                    <a:pt x="0" y="2805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905641" y="1872430"/>
              <a:ext cx="189967" cy="189967"/>
            </a:xfrm>
            <a:custGeom>
              <a:avLst/>
              <a:pathLst>
                <a:path w="189967" h="189967">
                  <a:moveTo>
                    <a:pt x="179903" y="0"/>
                  </a:moveTo>
                  <a:lnTo>
                    <a:pt x="189967" y="0"/>
                  </a:lnTo>
                  <a:lnTo>
                    <a:pt x="0" y="189967"/>
                  </a:lnTo>
                  <a:lnTo>
                    <a:pt x="0" y="179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905641" y="1872430"/>
              <a:ext cx="89320" cy="89320"/>
            </a:xfrm>
            <a:custGeom>
              <a:avLst/>
              <a:pathLst>
                <a:path w="89320" h="89320">
                  <a:moveTo>
                    <a:pt x="79255" y="0"/>
                  </a:moveTo>
                  <a:lnTo>
                    <a:pt x="89320" y="0"/>
                  </a:lnTo>
                  <a:lnTo>
                    <a:pt x="0" y="89320"/>
                  </a:lnTo>
                  <a:lnTo>
                    <a:pt x="0" y="792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4524386" y="4001006"/>
              <a:ext cx="55879" cy="55879"/>
            </a:xfrm>
            <a:custGeom>
              <a:avLst/>
              <a:pathLst>
                <a:path w="55879" h="55879">
                  <a:moveTo>
                    <a:pt x="55879" y="0"/>
                  </a:moveTo>
                  <a:lnTo>
                    <a:pt x="55879" y="10064"/>
                  </a:lnTo>
                  <a:lnTo>
                    <a:pt x="10064" y="55879"/>
                  </a:lnTo>
                  <a:lnTo>
                    <a:pt x="0" y="558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423739" y="3900359"/>
              <a:ext cx="156526" cy="156526"/>
            </a:xfrm>
            <a:custGeom>
              <a:avLst/>
              <a:pathLst>
                <a:path w="156526" h="156526">
                  <a:moveTo>
                    <a:pt x="156526" y="0"/>
                  </a:moveTo>
                  <a:lnTo>
                    <a:pt x="156526" y="10064"/>
                  </a:lnTo>
                  <a:lnTo>
                    <a:pt x="10064" y="156526"/>
                  </a:lnTo>
                  <a:lnTo>
                    <a:pt x="0" y="156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323092" y="3799712"/>
              <a:ext cx="257173" cy="257173"/>
            </a:xfrm>
            <a:custGeom>
              <a:avLst/>
              <a:pathLst>
                <a:path w="257173" h="257173">
                  <a:moveTo>
                    <a:pt x="257173" y="0"/>
                  </a:moveTo>
                  <a:lnTo>
                    <a:pt x="257173" y="10064"/>
                  </a:lnTo>
                  <a:lnTo>
                    <a:pt x="10064" y="257173"/>
                  </a:lnTo>
                  <a:lnTo>
                    <a:pt x="0" y="257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272681" y="36990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272681" y="35984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272681" y="34977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272681" y="33971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272681" y="32964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272681" y="31958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272681" y="30951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272681" y="29945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272681" y="28938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272681" y="27932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272681" y="26925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272681" y="25919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272681" y="24912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272681" y="239065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272681" y="229000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272681" y="218935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272681" y="208871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272681" y="19880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272681" y="18874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272681" y="17867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272681" y="16861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272681" y="15854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272681" y="1583311"/>
              <a:ext cx="219165" cy="219165"/>
            </a:xfrm>
            <a:custGeom>
              <a:avLst/>
              <a:pathLst>
                <a:path w="219165" h="219165">
                  <a:moveTo>
                    <a:pt x="209100" y="0"/>
                  </a:moveTo>
                  <a:lnTo>
                    <a:pt x="219165" y="0"/>
                  </a:lnTo>
                  <a:lnTo>
                    <a:pt x="0" y="219165"/>
                  </a:lnTo>
                  <a:lnTo>
                    <a:pt x="0" y="2091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272681" y="1583311"/>
              <a:ext cx="118518" cy="118518"/>
            </a:xfrm>
            <a:custGeom>
              <a:avLst/>
              <a:pathLst>
                <a:path w="118518" h="118518">
                  <a:moveTo>
                    <a:pt x="108453" y="0"/>
                  </a:moveTo>
                  <a:lnTo>
                    <a:pt x="118518" y="0"/>
                  </a:lnTo>
                  <a:lnTo>
                    <a:pt x="0" y="118518"/>
                  </a:lnTo>
                  <a:lnTo>
                    <a:pt x="0" y="108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272681" y="1583311"/>
              <a:ext cx="17871" cy="17871"/>
            </a:xfrm>
            <a:custGeom>
              <a:avLst/>
              <a:pathLst>
                <a:path w="17871" h="17871">
                  <a:moveTo>
                    <a:pt x="7806" y="0"/>
                  </a:moveTo>
                  <a:lnTo>
                    <a:pt x="17871" y="0"/>
                  </a:lnTo>
                  <a:lnTo>
                    <a:pt x="0" y="17871"/>
                  </a:lnTo>
                  <a:lnTo>
                    <a:pt x="0" y="78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222444" y="4040825"/>
              <a:ext cx="16060" cy="16060"/>
            </a:xfrm>
            <a:custGeom>
              <a:avLst/>
              <a:pathLst>
                <a:path w="16060" h="16060">
                  <a:moveTo>
                    <a:pt x="16060" y="0"/>
                  </a:moveTo>
                  <a:lnTo>
                    <a:pt x="16060" y="10064"/>
                  </a:lnTo>
                  <a:lnTo>
                    <a:pt x="10064" y="16060"/>
                  </a:lnTo>
                  <a:lnTo>
                    <a:pt x="0" y="160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121797" y="3940178"/>
              <a:ext cx="116708" cy="116708"/>
            </a:xfrm>
            <a:custGeom>
              <a:avLst/>
              <a:pathLst>
                <a:path w="116708" h="116708">
                  <a:moveTo>
                    <a:pt x="116708" y="0"/>
                  </a:moveTo>
                  <a:lnTo>
                    <a:pt x="116708" y="10064"/>
                  </a:lnTo>
                  <a:lnTo>
                    <a:pt x="10064" y="116708"/>
                  </a:lnTo>
                  <a:lnTo>
                    <a:pt x="0" y="1167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021150" y="3839530"/>
              <a:ext cx="217355" cy="217355"/>
            </a:xfrm>
            <a:custGeom>
              <a:avLst/>
              <a:pathLst>
                <a:path w="217355" h="217355">
                  <a:moveTo>
                    <a:pt x="217355" y="0"/>
                  </a:moveTo>
                  <a:lnTo>
                    <a:pt x="217355" y="10064"/>
                  </a:lnTo>
                  <a:lnTo>
                    <a:pt x="10064" y="217355"/>
                  </a:lnTo>
                  <a:lnTo>
                    <a:pt x="0" y="217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930921" y="37388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930921" y="36382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930921" y="35375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930921" y="34369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930921" y="33362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930921" y="323564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930921" y="31350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930921" y="30343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930921" y="29337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930921" y="28330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930921" y="27324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930921" y="26317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930921" y="253111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930921" y="24304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930921" y="23298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930921" y="22291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930921" y="21285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930921" y="20278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930921" y="19272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930921" y="18265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930921" y="17259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930921" y="16252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930921" y="1583311"/>
              <a:ext cx="258984" cy="258984"/>
            </a:xfrm>
            <a:custGeom>
              <a:avLst/>
              <a:pathLst>
                <a:path w="258984" h="258984">
                  <a:moveTo>
                    <a:pt x="248919" y="0"/>
                  </a:moveTo>
                  <a:lnTo>
                    <a:pt x="258984" y="0"/>
                  </a:lnTo>
                  <a:lnTo>
                    <a:pt x="0" y="258984"/>
                  </a:lnTo>
                  <a:lnTo>
                    <a:pt x="0" y="2489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930921" y="1583311"/>
              <a:ext cx="158336" cy="158336"/>
            </a:xfrm>
            <a:custGeom>
              <a:avLst/>
              <a:pathLst>
                <a:path w="158336" h="158336">
                  <a:moveTo>
                    <a:pt x="148272" y="0"/>
                  </a:moveTo>
                  <a:lnTo>
                    <a:pt x="158336" y="0"/>
                  </a:lnTo>
                  <a:lnTo>
                    <a:pt x="0" y="158336"/>
                  </a:lnTo>
                  <a:lnTo>
                    <a:pt x="0" y="148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930921" y="1583311"/>
              <a:ext cx="57689" cy="57689"/>
            </a:xfrm>
            <a:custGeom>
              <a:avLst/>
              <a:pathLst>
                <a:path w="57689" h="57689">
                  <a:moveTo>
                    <a:pt x="47625" y="0"/>
                  </a:moveTo>
                  <a:lnTo>
                    <a:pt x="57689" y="0"/>
                  </a:lnTo>
                  <a:lnTo>
                    <a:pt x="0" y="57689"/>
                  </a:lnTo>
                  <a:lnTo>
                    <a:pt x="0" y="47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530858" y="3982198"/>
              <a:ext cx="74688" cy="74688"/>
            </a:xfrm>
            <a:custGeom>
              <a:avLst/>
              <a:pathLst>
                <a:path w="74688" h="74688">
                  <a:moveTo>
                    <a:pt x="74688" y="0"/>
                  </a:moveTo>
                  <a:lnTo>
                    <a:pt x="74688" y="10064"/>
                  </a:lnTo>
                  <a:lnTo>
                    <a:pt x="10064" y="74688"/>
                  </a:lnTo>
                  <a:lnTo>
                    <a:pt x="0" y="74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430210" y="3881550"/>
              <a:ext cx="175335" cy="175335"/>
            </a:xfrm>
            <a:custGeom>
              <a:avLst/>
              <a:pathLst>
                <a:path w="175335" h="175335">
                  <a:moveTo>
                    <a:pt x="175335" y="0"/>
                  </a:moveTo>
                  <a:lnTo>
                    <a:pt x="175335" y="10064"/>
                  </a:lnTo>
                  <a:lnTo>
                    <a:pt x="10064" y="175335"/>
                  </a:lnTo>
                  <a:lnTo>
                    <a:pt x="0" y="1753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329563" y="3780903"/>
              <a:ext cx="275982" cy="275982"/>
            </a:xfrm>
            <a:custGeom>
              <a:avLst/>
              <a:pathLst>
                <a:path w="275982" h="275982">
                  <a:moveTo>
                    <a:pt x="275982" y="0"/>
                  </a:moveTo>
                  <a:lnTo>
                    <a:pt x="275982" y="10064"/>
                  </a:lnTo>
                  <a:lnTo>
                    <a:pt x="10064" y="275982"/>
                  </a:lnTo>
                  <a:lnTo>
                    <a:pt x="0" y="2759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297962" y="36802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297962" y="35796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297962" y="34789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297962" y="33783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297962" y="32776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297962" y="31770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297962" y="30763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297962" y="29757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297962" y="28750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297962" y="27744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297962" y="26737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297962" y="25731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297962" y="24724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297962" y="23718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297962" y="22711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297962" y="21705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297962" y="206990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297962" y="19692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297962" y="186860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297962" y="17679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297962" y="16673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297962" y="15666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297962" y="14660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297962" y="1422689"/>
              <a:ext cx="260331" cy="260331"/>
            </a:xfrm>
            <a:custGeom>
              <a:avLst/>
              <a:pathLst>
                <a:path w="260331" h="260331">
                  <a:moveTo>
                    <a:pt x="250266" y="0"/>
                  </a:moveTo>
                  <a:lnTo>
                    <a:pt x="260331" y="0"/>
                  </a:lnTo>
                  <a:lnTo>
                    <a:pt x="0" y="260331"/>
                  </a:lnTo>
                  <a:lnTo>
                    <a:pt x="0" y="2502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297962" y="1422689"/>
              <a:ext cx="159684" cy="159684"/>
            </a:xfrm>
            <a:custGeom>
              <a:avLst/>
              <a:pathLst>
                <a:path w="159684" h="159684">
                  <a:moveTo>
                    <a:pt x="149619" y="0"/>
                  </a:moveTo>
                  <a:lnTo>
                    <a:pt x="159684" y="0"/>
                  </a:lnTo>
                  <a:lnTo>
                    <a:pt x="0" y="159684"/>
                  </a:lnTo>
                  <a:lnTo>
                    <a:pt x="0" y="1496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297962" y="1422689"/>
              <a:ext cx="59037" cy="59037"/>
            </a:xfrm>
            <a:custGeom>
              <a:avLst/>
              <a:pathLst>
                <a:path w="59037" h="59037">
                  <a:moveTo>
                    <a:pt x="48972" y="0"/>
                  </a:moveTo>
                  <a:lnTo>
                    <a:pt x="59037" y="0"/>
                  </a:lnTo>
                  <a:lnTo>
                    <a:pt x="0" y="59037"/>
                  </a:lnTo>
                  <a:lnTo>
                    <a:pt x="0" y="489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537329" y="3963389"/>
              <a:ext cx="93496" cy="93496"/>
            </a:xfrm>
            <a:custGeom>
              <a:avLst/>
              <a:pathLst>
                <a:path w="93496" h="93496">
                  <a:moveTo>
                    <a:pt x="93496" y="0"/>
                  </a:moveTo>
                  <a:lnTo>
                    <a:pt x="93496" y="10064"/>
                  </a:lnTo>
                  <a:lnTo>
                    <a:pt x="10064" y="93496"/>
                  </a:lnTo>
                  <a:lnTo>
                    <a:pt x="0" y="934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436682" y="3862742"/>
              <a:ext cx="194143" cy="194143"/>
            </a:xfrm>
            <a:custGeom>
              <a:avLst/>
              <a:pathLst>
                <a:path w="194143" h="194143">
                  <a:moveTo>
                    <a:pt x="194143" y="0"/>
                  </a:moveTo>
                  <a:lnTo>
                    <a:pt x="194143" y="10064"/>
                  </a:lnTo>
                  <a:lnTo>
                    <a:pt x="10064" y="194143"/>
                  </a:lnTo>
                  <a:lnTo>
                    <a:pt x="0" y="1941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336035" y="3762095"/>
              <a:ext cx="294791" cy="294791"/>
            </a:xfrm>
            <a:custGeom>
              <a:avLst/>
              <a:pathLst>
                <a:path w="294791" h="294791">
                  <a:moveTo>
                    <a:pt x="294791" y="0"/>
                  </a:moveTo>
                  <a:lnTo>
                    <a:pt x="294791" y="10064"/>
                  </a:lnTo>
                  <a:lnTo>
                    <a:pt x="10064" y="294791"/>
                  </a:lnTo>
                  <a:lnTo>
                    <a:pt x="0" y="2947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323242" y="366144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323242" y="35608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323242" y="34601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323242" y="33595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323242" y="32588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323242" y="31582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323242" y="305756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323242" y="295691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323242" y="28562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323242" y="27556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323242" y="26549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6323242" y="25543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323242" y="24536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323242" y="235303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323242" y="22523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323242" y="21517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323242" y="20510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323242" y="19504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323242" y="18497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323242" y="174915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323242" y="164850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323242" y="154785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323242" y="144721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323242" y="13465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323242" y="1294191"/>
              <a:ext cx="269372" cy="269372"/>
            </a:xfrm>
            <a:custGeom>
              <a:avLst/>
              <a:pathLst>
                <a:path w="269372" h="269372">
                  <a:moveTo>
                    <a:pt x="259308" y="0"/>
                  </a:moveTo>
                  <a:lnTo>
                    <a:pt x="269372" y="0"/>
                  </a:lnTo>
                  <a:lnTo>
                    <a:pt x="0" y="269372"/>
                  </a:lnTo>
                  <a:lnTo>
                    <a:pt x="0" y="2593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323242" y="1294191"/>
              <a:ext cx="168725" cy="168725"/>
            </a:xfrm>
            <a:custGeom>
              <a:avLst/>
              <a:pathLst>
                <a:path w="168725" h="168725">
                  <a:moveTo>
                    <a:pt x="158661" y="0"/>
                  </a:moveTo>
                  <a:lnTo>
                    <a:pt x="168725" y="0"/>
                  </a:lnTo>
                  <a:lnTo>
                    <a:pt x="0" y="168725"/>
                  </a:lnTo>
                  <a:lnTo>
                    <a:pt x="0" y="1586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323242" y="1294191"/>
              <a:ext cx="68078" cy="68078"/>
            </a:xfrm>
            <a:custGeom>
              <a:avLst/>
              <a:pathLst>
                <a:path w="68078" h="68078">
                  <a:moveTo>
                    <a:pt x="58013" y="0"/>
                  </a:moveTo>
                  <a:lnTo>
                    <a:pt x="68078" y="0"/>
                  </a:lnTo>
                  <a:lnTo>
                    <a:pt x="0" y="68078"/>
                  </a:lnTo>
                  <a:lnTo>
                    <a:pt x="0" y="58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rc296"/>
            <p:cNvSpPr/>
            <p:nvPr/>
          </p:nvSpPr>
          <p:spPr>
            <a:xfrm>
              <a:off x="855081" y="2707663"/>
              <a:ext cx="307584" cy="1349222"/>
            </a:xfrm>
            <a:prstGeom prst="rect">
              <a:avLst/>
            </a:prstGeom>
            <a:ln w="1355" cap="flat">
              <a:solidFill>
                <a:srgbClr val="000000">
                  <a:alpha val="100000"/>
                </a:srgbClr>
              </a:solidFill>
              <a:prstDash val="solid"/>
              <a:miter/>
            </a:ln>
          </p:spPr>
          <p:txBody>
            <a:bodyPr/>
            <a:lstStyle/>
            <a:p/>
          </p:txBody>
        </p:sp>
        <p:sp>
          <p:nvSpPr>
            <p:cNvPr id="297" name="rc297"/>
            <p:cNvSpPr/>
            <p:nvPr/>
          </p:nvSpPr>
          <p:spPr>
            <a:xfrm>
              <a:off x="1880361" y="2033052"/>
              <a:ext cx="307584" cy="2023834"/>
            </a:xfrm>
            <a:prstGeom prst="rect">
              <a:avLst/>
            </a:prstGeom>
            <a:ln w="1355" cap="flat">
              <a:solidFill>
                <a:srgbClr val="000000">
                  <a:alpha val="100000"/>
                </a:srgbClr>
              </a:solidFill>
              <a:prstDash val="solid"/>
              <a:miter/>
            </a:ln>
          </p:spPr>
          <p:txBody>
            <a:bodyPr/>
            <a:lstStyle/>
            <a:p/>
          </p:txBody>
        </p:sp>
        <p:sp>
          <p:nvSpPr>
            <p:cNvPr id="298" name="rc298"/>
            <p:cNvSpPr/>
            <p:nvPr/>
          </p:nvSpPr>
          <p:spPr>
            <a:xfrm>
              <a:off x="1538601" y="2033052"/>
              <a:ext cx="307584" cy="2023834"/>
            </a:xfrm>
            <a:prstGeom prst="rect">
              <a:avLst/>
            </a:prstGeom>
            <a:ln w="1355" cap="flat">
              <a:solidFill>
                <a:srgbClr val="000000">
                  <a:alpha val="100000"/>
                </a:srgbClr>
              </a:solidFill>
              <a:prstDash val="solid"/>
              <a:miter/>
            </a:ln>
          </p:spPr>
          <p:txBody>
            <a:bodyPr/>
            <a:lstStyle/>
            <a:p/>
          </p:txBody>
        </p:sp>
        <p:sp>
          <p:nvSpPr>
            <p:cNvPr id="299" name="rc299"/>
            <p:cNvSpPr/>
            <p:nvPr/>
          </p:nvSpPr>
          <p:spPr>
            <a:xfrm>
              <a:off x="2222121" y="1968803"/>
              <a:ext cx="307584" cy="2088082"/>
            </a:xfrm>
            <a:prstGeom prst="rect">
              <a:avLst/>
            </a:prstGeom>
            <a:ln w="1355" cap="flat">
              <a:solidFill>
                <a:srgbClr val="000000">
                  <a:alpha val="100000"/>
                </a:srgbClr>
              </a:solidFill>
              <a:prstDash val="solid"/>
              <a:miter/>
            </a:ln>
          </p:spPr>
          <p:txBody>
            <a:bodyPr/>
            <a:lstStyle/>
            <a:p/>
          </p:txBody>
        </p:sp>
        <p:sp>
          <p:nvSpPr>
            <p:cNvPr id="300" name="rc300"/>
            <p:cNvSpPr/>
            <p:nvPr/>
          </p:nvSpPr>
          <p:spPr>
            <a:xfrm>
              <a:off x="2563881" y="1904554"/>
              <a:ext cx="307584" cy="2152331"/>
            </a:xfrm>
            <a:prstGeom prst="rect">
              <a:avLst/>
            </a:prstGeom>
            <a:ln w="1355" cap="flat">
              <a:solidFill>
                <a:srgbClr val="000000">
                  <a:alpha val="100000"/>
                </a:srgbClr>
              </a:solidFill>
              <a:prstDash val="solid"/>
              <a:miter/>
            </a:ln>
          </p:spPr>
          <p:txBody>
            <a:bodyPr/>
            <a:lstStyle/>
            <a:p/>
          </p:txBody>
        </p:sp>
        <p:sp>
          <p:nvSpPr>
            <p:cNvPr id="301" name="rc301"/>
            <p:cNvSpPr/>
            <p:nvPr/>
          </p:nvSpPr>
          <p:spPr>
            <a:xfrm>
              <a:off x="2905641" y="1872430"/>
              <a:ext cx="307584" cy="2184455"/>
            </a:xfrm>
            <a:prstGeom prst="rect">
              <a:avLst/>
            </a:prstGeom>
            <a:ln w="1355" cap="flat">
              <a:solidFill>
                <a:srgbClr val="000000">
                  <a:alpha val="100000"/>
                </a:srgbClr>
              </a:solidFill>
              <a:prstDash val="solid"/>
              <a:miter/>
            </a:ln>
          </p:spPr>
          <p:txBody>
            <a:bodyPr/>
            <a:lstStyle/>
            <a:p/>
          </p:txBody>
        </p:sp>
        <p:sp>
          <p:nvSpPr>
            <p:cNvPr id="302" name="rc302"/>
            <p:cNvSpPr/>
            <p:nvPr/>
          </p:nvSpPr>
          <p:spPr>
            <a:xfrm>
              <a:off x="4272681" y="1583311"/>
              <a:ext cx="307584" cy="2473575"/>
            </a:xfrm>
            <a:prstGeom prst="rect">
              <a:avLst/>
            </a:prstGeom>
            <a:ln w="1355" cap="flat">
              <a:solidFill>
                <a:srgbClr val="000000">
                  <a:alpha val="100000"/>
                </a:srgbClr>
              </a:solidFill>
              <a:prstDash val="solid"/>
              <a:miter/>
            </a:ln>
          </p:spPr>
          <p:txBody>
            <a:bodyPr/>
            <a:lstStyle/>
            <a:p/>
          </p:txBody>
        </p:sp>
        <p:sp>
          <p:nvSpPr>
            <p:cNvPr id="303" name="rc303"/>
            <p:cNvSpPr/>
            <p:nvPr/>
          </p:nvSpPr>
          <p:spPr>
            <a:xfrm>
              <a:off x="3930921" y="1583311"/>
              <a:ext cx="307584" cy="2473575"/>
            </a:xfrm>
            <a:prstGeom prst="rect">
              <a:avLst/>
            </a:prstGeom>
            <a:ln w="1355" cap="flat">
              <a:solidFill>
                <a:srgbClr val="000000">
                  <a:alpha val="100000"/>
                </a:srgbClr>
              </a:solidFill>
              <a:prstDash val="solid"/>
              <a:miter/>
            </a:ln>
          </p:spPr>
          <p:txBody>
            <a:bodyPr/>
            <a:lstStyle/>
            <a:p/>
          </p:txBody>
        </p:sp>
        <p:sp>
          <p:nvSpPr>
            <p:cNvPr id="304" name="rc304"/>
            <p:cNvSpPr/>
            <p:nvPr/>
          </p:nvSpPr>
          <p:spPr>
            <a:xfrm>
              <a:off x="5297962" y="1422689"/>
              <a:ext cx="307584" cy="2634196"/>
            </a:xfrm>
            <a:prstGeom prst="rect">
              <a:avLst/>
            </a:prstGeom>
            <a:ln w="1355" cap="flat">
              <a:solidFill>
                <a:srgbClr val="000000">
                  <a:alpha val="100000"/>
                </a:srgbClr>
              </a:solidFill>
              <a:prstDash val="solid"/>
              <a:miter/>
            </a:ln>
          </p:spPr>
          <p:txBody>
            <a:bodyPr/>
            <a:lstStyle/>
            <a:p/>
          </p:txBody>
        </p:sp>
        <p:sp>
          <p:nvSpPr>
            <p:cNvPr id="305" name="rc305"/>
            <p:cNvSpPr/>
            <p:nvPr/>
          </p:nvSpPr>
          <p:spPr>
            <a:xfrm>
              <a:off x="6323242" y="1294191"/>
              <a:ext cx="307584" cy="2762694"/>
            </a:xfrm>
            <a:prstGeom prst="rect">
              <a:avLst/>
            </a:prstGeom>
            <a:ln w="1355" cap="flat">
              <a:solidFill>
                <a:srgbClr val="000000">
                  <a:alpha val="100000"/>
                </a:srgbClr>
              </a:solidFill>
              <a:prstDash val="solid"/>
              <a:miter/>
            </a:ln>
          </p:spPr>
          <p:txBody>
            <a:bodyPr/>
            <a:lstStyle/>
            <a:p/>
          </p:txBody>
        </p:sp>
        <p:sp>
          <p:nvSpPr>
            <p:cNvPr id="306" name="tx306"/>
            <p:cNvSpPr/>
            <p:nvPr/>
          </p:nvSpPr>
          <p:spPr>
            <a:xfrm>
              <a:off x="928486" y="257455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42</a:t>
              </a:r>
            </a:p>
          </p:txBody>
        </p:sp>
        <p:sp>
          <p:nvSpPr>
            <p:cNvPr id="307" name="tx307"/>
            <p:cNvSpPr/>
            <p:nvPr/>
          </p:nvSpPr>
          <p:spPr>
            <a:xfrm>
              <a:off x="1270246" y="19258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61</a:t>
              </a:r>
            </a:p>
          </p:txBody>
        </p:sp>
        <p:sp>
          <p:nvSpPr>
            <p:cNvPr id="308" name="tx308"/>
            <p:cNvSpPr/>
            <p:nvPr/>
          </p:nvSpPr>
          <p:spPr>
            <a:xfrm>
              <a:off x="1953767" y="1857631"/>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63</a:t>
              </a:r>
            </a:p>
          </p:txBody>
        </p:sp>
        <p:sp>
          <p:nvSpPr>
            <p:cNvPr id="309" name="tx309"/>
            <p:cNvSpPr/>
            <p:nvPr/>
          </p:nvSpPr>
          <p:spPr>
            <a:xfrm>
              <a:off x="1612006" y="1857631"/>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63</a:t>
              </a:r>
            </a:p>
          </p:txBody>
        </p:sp>
        <p:sp>
          <p:nvSpPr>
            <p:cNvPr id="310" name="tx310"/>
            <p:cNvSpPr/>
            <p:nvPr/>
          </p:nvSpPr>
          <p:spPr>
            <a:xfrm>
              <a:off x="2295527" y="178959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311" name="tx311"/>
            <p:cNvSpPr/>
            <p:nvPr/>
          </p:nvSpPr>
          <p:spPr>
            <a:xfrm>
              <a:off x="2637287" y="172149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67</a:t>
              </a:r>
            </a:p>
          </p:txBody>
        </p:sp>
        <p:sp>
          <p:nvSpPr>
            <p:cNvPr id="312" name="tx312"/>
            <p:cNvSpPr/>
            <p:nvPr/>
          </p:nvSpPr>
          <p:spPr>
            <a:xfrm>
              <a:off x="2979047" y="16874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13" name="tx313"/>
            <p:cNvSpPr/>
            <p:nvPr/>
          </p:nvSpPr>
          <p:spPr>
            <a:xfrm>
              <a:off x="3662567" y="16874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14" name="tx314"/>
            <p:cNvSpPr/>
            <p:nvPr/>
          </p:nvSpPr>
          <p:spPr>
            <a:xfrm>
              <a:off x="3320807" y="16874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15" name="tx315"/>
            <p:cNvSpPr/>
            <p:nvPr/>
          </p:nvSpPr>
          <p:spPr>
            <a:xfrm>
              <a:off x="4346087" y="1384505"/>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16" name="tx316"/>
            <p:cNvSpPr/>
            <p:nvPr/>
          </p:nvSpPr>
          <p:spPr>
            <a:xfrm>
              <a:off x="4004327" y="1384505"/>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17" name="tx317"/>
            <p:cNvSpPr/>
            <p:nvPr/>
          </p:nvSpPr>
          <p:spPr>
            <a:xfrm>
              <a:off x="4687847" y="134692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18" name="tx318"/>
            <p:cNvSpPr/>
            <p:nvPr/>
          </p:nvSpPr>
          <p:spPr>
            <a:xfrm>
              <a:off x="5029607" y="12788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19" name="tx319"/>
            <p:cNvSpPr/>
            <p:nvPr/>
          </p:nvSpPr>
          <p:spPr>
            <a:xfrm>
              <a:off x="5371367" y="12107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20" name="tx320"/>
            <p:cNvSpPr/>
            <p:nvPr/>
          </p:nvSpPr>
          <p:spPr>
            <a:xfrm>
              <a:off x="5713127" y="1176594"/>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21" name="tx321"/>
            <p:cNvSpPr/>
            <p:nvPr/>
          </p:nvSpPr>
          <p:spPr>
            <a:xfrm>
              <a:off x="6396648" y="107451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22" name="tx322"/>
            <p:cNvSpPr/>
            <p:nvPr/>
          </p:nvSpPr>
          <p:spPr>
            <a:xfrm>
              <a:off x="6054888" y="107451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23" name="tx323"/>
            <p:cNvSpPr/>
            <p:nvPr/>
          </p:nvSpPr>
          <p:spPr>
            <a:xfrm>
              <a:off x="6738408" y="104045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24" name="tx324"/>
            <p:cNvSpPr/>
            <p:nvPr/>
          </p:nvSpPr>
          <p:spPr>
            <a:xfrm>
              <a:off x="7080168" y="9383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25" name="tx325"/>
            <p:cNvSpPr/>
            <p:nvPr/>
          </p:nvSpPr>
          <p:spPr>
            <a:xfrm>
              <a:off x="7421928" y="9042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26" name="tx326"/>
            <p:cNvSpPr/>
            <p:nvPr/>
          </p:nvSpPr>
          <p:spPr>
            <a:xfrm>
              <a:off x="7763688" y="9042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27" name="tx327"/>
            <p:cNvSpPr/>
            <p:nvPr/>
          </p:nvSpPr>
          <p:spPr>
            <a:xfrm>
              <a:off x="8105448" y="9042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28" name="tx328"/>
            <p:cNvSpPr/>
            <p:nvPr/>
          </p:nvSpPr>
          <p:spPr>
            <a:xfrm>
              <a:off x="8447208" y="83607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29" name="tx329"/>
            <p:cNvSpPr/>
            <p:nvPr/>
          </p:nvSpPr>
          <p:spPr>
            <a:xfrm>
              <a:off x="8788968" y="76804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30" name="pg330"/>
            <p:cNvSpPr/>
            <p:nvPr/>
          </p:nvSpPr>
          <p:spPr>
            <a:xfrm>
              <a:off x="916061" y="3278829"/>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1" name="tx331"/>
            <p:cNvSpPr/>
            <p:nvPr/>
          </p:nvSpPr>
          <p:spPr>
            <a:xfrm>
              <a:off x="948583" y="33097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32" name="pg332"/>
            <p:cNvSpPr/>
            <p:nvPr/>
          </p:nvSpPr>
          <p:spPr>
            <a:xfrm>
              <a:off x="1971486" y="2941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3" name="tx333"/>
            <p:cNvSpPr/>
            <p:nvPr/>
          </p:nvSpPr>
          <p:spPr>
            <a:xfrm>
              <a:off x="2004008" y="29724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34" name="pg334"/>
            <p:cNvSpPr/>
            <p:nvPr/>
          </p:nvSpPr>
          <p:spPr>
            <a:xfrm>
              <a:off x="1629726" y="2941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5" name="tx335"/>
            <p:cNvSpPr/>
            <p:nvPr/>
          </p:nvSpPr>
          <p:spPr>
            <a:xfrm>
              <a:off x="1662248" y="297505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36" name="pg336"/>
            <p:cNvSpPr/>
            <p:nvPr/>
          </p:nvSpPr>
          <p:spPr>
            <a:xfrm>
              <a:off x="2313247" y="29093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7" name="tx337"/>
            <p:cNvSpPr/>
            <p:nvPr/>
          </p:nvSpPr>
          <p:spPr>
            <a:xfrm>
              <a:off x="2345768" y="294160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38" name="pg338"/>
            <p:cNvSpPr/>
            <p:nvPr/>
          </p:nvSpPr>
          <p:spPr>
            <a:xfrm>
              <a:off x="2655007" y="287727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9" name="tx339"/>
            <p:cNvSpPr/>
            <p:nvPr/>
          </p:nvSpPr>
          <p:spPr>
            <a:xfrm>
              <a:off x="2687528" y="290947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40" name="pg340"/>
            <p:cNvSpPr/>
            <p:nvPr/>
          </p:nvSpPr>
          <p:spPr>
            <a:xfrm>
              <a:off x="2996767" y="286121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1" name="tx341"/>
            <p:cNvSpPr/>
            <p:nvPr/>
          </p:nvSpPr>
          <p:spPr>
            <a:xfrm>
              <a:off x="3029288" y="289204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42" name="pg342"/>
            <p:cNvSpPr/>
            <p:nvPr/>
          </p:nvSpPr>
          <p:spPr>
            <a:xfrm>
              <a:off x="4363807" y="27166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3" name="tx343"/>
            <p:cNvSpPr/>
            <p:nvPr/>
          </p:nvSpPr>
          <p:spPr>
            <a:xfrm>
              <a:off x="4396329" y="274917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44" name="pg344"/>
            <p:cNvSpPr/>
            <p:nvPr/>
          </p:nvSpPr>
          <p:spPr>
            <a:xfrm>
              <a:off x="4022047" y="27166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5" name="tx345"/>
            <p:cNvSpPr/>
            <p:nvPr/>
          </p:nvSpPr>
          <p:spPr>
            <a:xfrm>
              <a:off x="4054568" y="274891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46" name="pg346"/>
            <p:cNvSpPr/>
            <p:nvPr/>
          </p:nvSpPr>
          <p:spPr>
            <a:xfrm>
              <a:off x="5389087" y="263634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7" name="tx347"/>
            <p:cNvSpPr/>
            <p:nvPr/>
          </p:nvSpPr>
          <p:spPr>
            <a:xfrm>
              <a:off x="5421609" y="266722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48" name="pg348"/>
            <p:cNvSpPr/>
            <p:nvPr/>
          </p:nvSpPr>
          <p:spPr>
            <a:xfrm>
              <a:off x="6414367" y="257209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9" name="tx349"/>
            <p:cNvSpPr/>
            <p:nvPr/>
          </p:nvSpPr>
          <p:spPr>
            <a:xfrm>
              <a:off x="6446889" y="260297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50" name="tx350"/>
            <p:cNvSpPr/>
            <p:nvPr/>
          </p:nvSpPr>
          <p:spPr>
            <a:xfrm>
              <a:off x="663492" y="400477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51" name="tx351"/>
            <p:cNvSpPr/>
            <p:nvPr/>
          </p:nvSpPr>
          <p:spPr>
            <a:xfrm>
              <a:off x="585797" y="32016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52" name="tx352"/>
            <p:cNvSpPr/>
            <p:nvPr/>
          </p:nvSpPr>
          <p:spPr>
            <a:xfrm>
              <a:off x="585797" y="23985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53" name="tx353"/>
            <p:cNvSpPr/>
            <p:nvPr/>
          </p:nvSpPr>
          <p:spPr>
            <a:xfrm>
              <a:off x="585797" y="159715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54" name="tx354"/>
            <p:cNvSpPr/>
            <p:nvPr/>
          </p:nvSpPr>
          <p:spPr>
            <a:xfrm>
              <a:off x="508103" y="79233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55" name="tx355"/>
            <p:cNvSpPr/>
            <p:nvPr/>
          </p:nvSpPr>
          <p:spPr>
            <a:xfrm rot="-5400000">
              <a:off x="859691" y="4377033"/>
              <a:ext cx="29495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CAR</a:t>
              </a:r>
            </a:p>
          </p:txBody>
        </p:sp>
        <p:sp>
          <p:nvSpPr>
            <p:cNvPr id="356" name="tx356"/>
            <p:cNvSpPr/>
            <p:nvPr/>
          </p:nvSpPr>
          <p:spPr>
            <a:xfrm rot="-5400000">
              <a:off x="1139207"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57" name="tx357"/>
            <p:cNvSpPr/>
            <p:nvPr/>
          </p:nvSpPr>
          <p:spPr>
            <a:xfrm rot="-5400000">
              <a:off x="1512925" y="4409093"/>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Benin</a:t>
              </a:r>
            </a:p>
          </p:txBody>
        </p:sp>
        <p:sp>
          <p:nvSpPr>
            <p:cNvPr id="358" name="tx358"/>
            <p:cNvSpPr/>
            <p:nvPr/>
          </p:nvSpPr>
          <p:spPr>
            <a:xfrm rot="-5400000">
              <a:off x="1807209" y="4454796"/>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a:t>
              </a:r>
            </a:p>
          </p:txBody>
        </p:sp>
        <p:sp>
          <p:nvSpPr>
            <p:cNvPr id="359" name="tx359"/>
            <p:cNvSpPr/>
            <p:nvPr/>
          </p:nvSpPr>
          <p:spPr>
            <a:xfrm rot="-5400000">
              <a:off x="2222877" y="4380887"/>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DRC</a:t>
              </a:r>
            </a:p>
          </p:txBody>
        </p:sp>
        <p:sp>
          <p:nvSpPr>
            <p:cNvPr id="360" name="tx360"/>
            <p:cNvSpPr/>
            <p:nvPr/>
          </p:nvSpPr>
          <p:spPr>
            <a:xfrm rot="-5400000">
              <a:off x="2481690" y="4437845"/>
              <a:ext cx="44256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Nigeria</a:t>
              </a:r>
            </a:p>
          </p:txBody>
        </p:sp>
        <p:sp>
          <p:nvSpPr>
            <p:cNvPr id="361" name="tx361"/>
            <p:cNvSpPr/>
            <p:nvPr/>
          </p:nvSpPr>
          <p:spPr>
            <a:xfrm rot="-5400000">
              <a:off x="2890743" y="4396542"/>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Chad</a:t>
              </a:r>
            </a:p>
          </p:txBody>
        </p:sp>
        <p:sp>
          <p:nvSpPr>
            <p:cNvPr id="362" name="tx362"/>
            <p:cNvSpPr/>
            <p:nvPr/>
          </p:nvSpPr>
          <p:spPr>
            <a:xfrm rot="-5400000">
              <a:off x="2827284" y="4775703"/>
              <a:ext cx="111835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Equatorial Guinea</a:t>
              </a:r>
            </a:p>
          </p:txBody>
        </p:sp>
        <p:sp>
          <p:nvSpPr>
            <p:cNvPr id="363" name="tx363"/>
            <p:cNvSpPr/>
            <p:nvPr/>
          </p:nvSpPr>
          <p:spPr>
            <a:xfrm rot="-5400000">
              <a:off x="3283096" y="4687708"/>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Guinea-Bissau</a:t>
              </a:r>
            </a:p>
          </p:txBody>
        </p:sp>
        <p:sp>
          <p:nvSpPr>
            <p:cNvPr id="364" name="tx364"/>
            <p:cNvSpPr/>
            <p:nvPr/>
          </p:nvSpPr>
          <p:spPr>
            <a:xfrm rot="-5400000">
              <a:off x="3756882" y="4555682"/>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Cameroon</a:t>
              </a:r>
            </a:p>
          </p:txBody>
        </p:sp>
        <p:sp>
          <p:nvSpPr>
            <p:cNvPr id="365" name="tx365"/>
            <p:cNvSpPr/>
            <p:nvPr/>
          </p:nvSpPr>
          <p:spPr>
            <a:xfrm rot="-5400000">
              <a:off x="4034829" y="4619496"/>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66" name="tx366"/>
            <p:cNvSpPr/>
            <p:nvPr/>
          </p:nvSpPr>
          <p:spPr>
            <a:xfrm rot="-5400000">
              <a:off x="4546849" y="4421542"/>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67" name="tx367"/>
            <p:cNvSpPr/>
            <p:nvPr/>
          </p:nvSpPr>
          <p:spPr>
            <a:xfrm rot="-5400000">
              <a:off x="4863711" y="4474134"/>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Gambia</a:t>
              </a:r>
            </a:p>
          </p:txBody>
        </p:sp>
        <p:sp>
          <p:nvSpPr>
            <p:cNvPr id="368" name="tx368"/>
            <p:cNvSpPr/>
            <p:nvPr/>
          </p:nvSpPr>
          <p:spPr>
            <a:xfrm rot="-5400000">
              <a:off x="5322865" y="4358513"/>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69" name="tx369"/>
            <p:cNvSpPr/>
            <p:nvPr/>
          </p:nvSpPr>
          <p:spPr>
            <a:xfrm rot="-5400000">
              <a:off x="5583009" y="4440130"/>
              <a:ext cx="4193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Liberia</a:t>
              </a:r>
            </a:p>
          </p:txBody>
        </p:sp>
        <p:sp>
          <p:nvSpPr>
            <p:cNvPr id="370" name="tx370"/>
            <p:cNvSpPr/>
            <p:nvPr/>
          </p:nvSpPr>
          <p:spPr>
            <a:xfrm rot="-5400000">
              <a:off x="5808329" y="4556569"/>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Mauritania</a:t>
              </a:r>
            </a:p>
          </p:txBody>
        </p:sp>
        <p:sp>
          <p:nvSpPr>
            <p:cNvPr id="371" name="tx371"/>
            <p:cNvSpPr/>
            <p:nvPr/>
          </p:nvSpPr>
          <p:spPr>
            <a:xfrm rot="-5400000">
              <a:off x="6295417" y="4383479"/>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372" name="tx372"/>
            <p:cNvSpPr/>
            <p:nvPr/>
          </p:nvSpPr>
          <p:spPr>
            <a:xfrm rot="-5400000">
              <a:off x="6074114" y="4946474"/>
              <a:ext cx="145989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Tome and Principe</a:t>
              </a:r>
            </a:p>
          </p:txBody>
        </p:sp>
        <p:sp>
          <p:nvSpPr>
            <p:cNvPr id="373" name="tx373"/>
            <p:cNvSpPr/>
            <p:nvPr/>
          </p:nvSpPr>
          <p:spPr>
            <a:xfrm rot="-5400000">
              <a:off x="6986645" y="4375771"/>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374" name="tx374"/>
            <p:cNvSpPr/>
            <p:nvPr/>
          </p:nvSpPr>
          <p:spPr>
            <a:xfrm rot="-5400000">
              <a:off x="7089967" y="4641972"/>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375" name="tx375"/>
            <p:cNvSpPr/>
            <p:nvPr/>
          </p:nvSpPr>
          <p:spPr>
            <a:xfrm rot="-5400000">
              <a:off x="7572178" y="4472053"/>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Senegal</a:t>
              </a:r>
            </a:p>
          </p:txBody>
        </p:sp>
        <p:sp>
          <p:nvSpPr>
            <p:cNvPr id="376" name="tx376"/>
            <p:cNvSpPr/>
            <p:nvPr/>
          </p:nvSpPr>
          <p:spPr>
            <a:xfrm rot="-5400000">
              <a:off x="7784163" y="4629523"/>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77" name="tx377"/>
            <p:cNvSpPr/>
            <p:nvPr/>
          </p:nvSpPr>
          <p:spPr>
            <a:xfrm rot="-5400000">
              <a:off x="8153106" y="4602340"/>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78" name="tx378"/>
            <p:cNvSpPr/>
            <p:nvPr/>
          </p:nvSpPr>
          <p:spPr>
            <a:xfrm rot="-5400000">
              <a:off x="8657929"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379" name="tx379"/>
            <p:cNvSpPr/>
            <p:nvPr/>
          </p:nvSpPr>
          <p:spPr>
            <a:xfrm rot="-5400000">
              <a:off x="-52544" y="237387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80" name="rc380"/>
            <p:cNvSpPr/>
            <p:nvPr/>
          </p:nvSpPr>
          <p:spPr>
            <a:xfrm>
              <a:off x="3788826" y="6114116"/>
              <a:ext cx="219455" cy="219455"/>
            </a:xfrm>
            <a:prstGeom prst="rect">
              <a:avLst/>
            </a:prstGeom>
            <a:solidFill>
              <a:srgbClr val="FFFFFF">
                <a:alpha val="100000"/>
              </a:srgbClr>
            </a:solidFill>
          </p:spPr>
          <p:txBody>
            <a:bodyPr/>
            <a:lstStyle/>
            <a:p/>
          </p:txBody>
        </p:sp>
        <p:sp>
          <p:nvSpPr>
            <p:cNvPr id="381" name="pg381"/>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2" name="pg382"/>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3" name="pg383"/>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4" name="pg384"/>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5" name="pg385"/>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6" name="rc386"/>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387" name="tx387"/>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388" name="tx388"/>
            <p:cNvSpPr/>
            <p:nvPr/>
          </p:nvSpPr>
          <p:spPr>
            <a:xfrm>
              <a:off x="803816" y="398022"/>
              <a:ext cx="671861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WCAR, 2024</a:t>
              </a:r>
            </a:p>
          </p:txBody>
        </p:sp>
        <p:sp>
          <p:nvSpPr>
            <p:cNvPr id="389" name="tx38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90" name="tx390"/>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3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WCAR from lowest to highest coverage, and the rank of the top 10 countries with the most un- and undervaccinated children, based on absolute numbers.
In 2024, Nigeria ranked number 6 out of 24 countries for lowest DTP3 coverage (based on tied ranks).
Nigeria was in the top 10 countries with the most un- and undervaccinated children (rank=1).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1691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53738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55784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02715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04761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06808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714307"/>
              <a:ext cx="249522" cy="292378"/>
            </a:xfrm>
            <a:prstGeom prst="rect">
              <a:avLst/>
            </a:prstGeom>
            <a:solidFill>
              <a:srgbClr val="80BD41">
                <a:alpha val="100000"/>
              </a:srgbClr>
            </a:solidFill>
          </p:spPr>
          <p:txBody>
            <a:bodyPr/>
            <a:lstStyle/>
            <a:p/>
          </p:txBody>
        </p:sp>
        <p:sp>
          <p:nvSpPr>
            <p:cNvPr id="23" name="rc23"/>
            <p:cNvSpPr/>
            <p:nvPr/>
          </p:nvSpPr>
          <p:spPr>
            <a:xfrm>
              <a:off x="1296273" y="2998484"/>
              <a:ext cx="249522" cy="715822"/>
            </a:xfrm>
            <a:prstGeom prst="rect">
              <a:avLst/>
            </a:prstGeom>
            <a:solidFill>
              <a:srgbClr val="1CABE2">
                <a:alpha val="100000"/>
              </a:srgbClr>
            </a:solidFill>
          </p:spPr>
          <p:txBody>
            <a:bodyPr/>
            <a:lstStyle/>
            <a:p/>
          </p:txBody>
        </p:sp>
        <p:sp>
          <p:nvSpPr>
            <p:cNvPr id="24" name="rc24"/>
            <p:cNvSpPr/>
            <p:nvPr/>
          </p:nvSpPr>
          <p:spPr>
            <a:xfrm>
              <a:off x="1573521" y="3726244"/>
              <a:ext cx="249522" cy="280440"/>
            </a:xfrm>
            <a:prstGeom prst="rect">
              <a:avLst/>
            </a:prstGeom>
            <a:solidFill>
              <a:srgbClr val="80BD41">
                <a:alpha val="100000"/>
              </a:srgbClr>
            </a:solidFill>
          </p:spPr>
          <p:txBody>
            <a:bodyPr/>
            <a:lstStyle/>
            <a:p/>
          </p:txBody>
        </p:sp>
        <p:sp>
          <p:nvSpPr>
            <p:cNvPr id="25" name="rc25"/>
            <p:cNvSpPr/>
            <p:nvPr/>
          </p:nvSpPr>
          <p:spPr>
            <a:xfrm>
              <a:off x="1573521" y="2968016"/>
              <a:ext cx="249522" cy="758228"/>
            </a:xfrm>
            <a:prstGeom prst="rect">
              <a:avLst/>
            </a:prstGeom>
            <a:solidFill>
              <a:srgbClr val="1CABE2">
                <a:alpha val="100000"/>
              </a:srgbClr>
            </a:solidFill>
          </p:spPr>
          <p:txBody>
            <a:bodyPr/>
            <a:lstStyle/>
            <a:p/>
          </p:txBody>
        </p:sp>
        <p:sp>
          <p:nvSpPr>
            <p:cNvPr id="26" name="rc26"/>
            <p:cNvSpPr/>
            <p:nvPr/>
          </p:nvSpPr>
          <p:spPr>
            <a:xfrm>
              <a:off x="1850769" y="3740011"/>
              <a:ext cx="249522" cy="266674"/>
            </a:xfrm>
            <a:prstGeom prst="rect">
              <a:avLst/>
            </a:prstGeom>
            <a:solidFill>
              <a:srgbClr val="80BD41">
                <a:alpha val="100000"/>
              </a:srgbClr>
            </a:solidFill>
          </p:spPr>
          <p:txBody>
            <a:bodyPr/>
            <a:lstStyle/>
            <a:p/>
          </p:txBody>
        </p:sp>
        <p:sp>
          <p:nvSpPr>
            <p:cNvPr id="27" name="rc27"/>
            <p:cNvSpPr/>
            <p:nvPr/>
          </p:nvSpPr>
          <p:spPr>
            <a:xfrm>
              <a:off x="1850769" y="2939989"/>
              <a:ext cx="249522" cy="800022"/>
            </a:xfrm>
            <a:prstGeom prst="rect">
              <a:avLst/>
            </a:prstGeom>
            <a:solidFill>
              <a:srgbClr val="1CABE2">
                <a:alpha val="100000"/>
              </a:srgbClr>
            </a:solidFill>
          </p:spPr>
          <p:txBody>
            <a:bodyPr/>
            <a:lstStyle/>
            <a:p/>
          </p:txBody>
        </p:sp>
        <p:sp>
          <p:nvSpPr>
            <p:cNvPr id="28" name="rc28"/>
            <p:cNvSpPr/>
            <p:nvPr/>
          </p:nvSpPr>
          <p:spPr>
            <a:xfrm>
              <a:off x="2128016" y="3688949"/>
              <a:ext cx="249522" cy="317736"/>
            </a:xfrm>
            <a:prstGeom prst="rect">
              <a:avLst/>
            </a:prstGeom>
            <a:solidFill>
              <a:srgbClr val="80BD41">
                <a:alpha val="100000"/>
              </a:srgbClr>
            </a:solidFill>
          </p:spPr>
          <p:txBody>
            <a:bodyPr/>
            <a:lstStyle/>
            <a:p/>
          </p:txBody>
        </p:sp>
        <p:sp>
          <p:nvSpPr>
            <p:cNvPr id="29" name="rc29"/>
            <p:cNvSpPr/>
            <p:nvPr/>
          </p:nvSpPr>
          <p:spPr>
            <a:xfrm>
              <a:off x="2128016" y="2911043"/>
              <a:ext cx="249522" cy="777905"/>
            </a:xfrm>
            <a:prstGeom prst="rect">
              <a:avLst/>
            </a:prstGeom>
            <a:solidFill>
              <a:srgbClr val="1CABE2">
                <a:alpha val="100000"/>
              </a:srgbClr>
            </a:solidFill>
          </p:spPr>
          <p:txBody>
            <a:bodyPr/>
            <a:lstStyle/>
            <a:p/>
          </p:txBody>
        </p:sp>
        <p:sp>
          <p:nvSpPr>
            <p:cNvPr id="30" name="rc30"/>
            <p:cNvSpPr/>
            <p:nvPr/>
          </p:nvSpPr>
          <p:spPr>
            <a:xfrm>
              <a:off x="2405264" y="3636519"/>
              <a:ext cx="249522" cy="370165"/>
            </a:xfrm>
            <a:prstGeom prst="rect">
              <a:avLst/>
            </a:prstGeom>
            <a:solidFill>
              <a:srgbClr val="80BD41">
                <a:alpha val="100000"/>
              </a:srgbClr>
            </a:solidFill>
          </p:spPr>
          <p:txBody>
            <a:bodyPr/>
            <a:lstStyle/>
            <a:p/>
          </p:txBody>
        </p:sp>
        <p:sp>
          <p:nvSpPr>
            <p:cNvPr id="31" name="rc31"/>
            <p:cNvSpPr/>
            <p:nvPr/>
          </p:nvSpPr>
          <p:spPr>
            <a:xfrm>
              <a:off x="2405264" y="2884971"/>
              <a:ext cx="249522" cy="751548"/>
            </a:xfrm>
            <a:prstGeom prst="rect">
              <a:avLst/>
            </a:prstGeom>
            <a:solidFill>
              <a:srgbClr val="1CABE2">
                <a:alpha val="100000"/>
              </a:srgbClr>
            </a:solidFill>
          </p:spPr>
          <p:txBody>
            <a:bodyPr/>
            <a:lstStyle/>
            <a:p/>
          </p:txBody>
        </p:sp>
        <p:sp>
          <p:nvSpPr>
            <p:cNvPr id="32" name="rc32"/>
            <p:cNvSpPr/>
            <p:nvPr/>
          </p:nvSpPr>
          <p:spPr>
            <a:xfrm>
              <a:off x="2682512" y="3592090"/>
              <a:ext cx="249522" cy="414595"/>
            </a:xfrm>
            <a:prstGeom prst="rect">
              <a:avLst/>
            </a:prstGeom>
            <a:solidFill>
              <a:srgbClr val="80BD41">
                <a:alpha val="100000"/>
              </a:srgbClr>
            </a:solidFill>
          </p:spPr>
          <p:txBody>
            <a:bodyPr/>
            <a:lstStyle/>
            <a:p/>
          </p:txBody>
        </p:sp>
        <p:sp>
          <p:nvSpPr>
            <p:cNvPr id="33" name="rc33"/>
            <p:cNvSpPr/>
            <p:nvPr/>
          </p:nvSpPr>
          <p:spPr>
            <a:xfrm>
              <a:off x="2682512" y="2855032"/>
              <a:ext cx="249522" cy="737057"/>
            </a:xfrm>
            <a:prstGeom prst="rect">
              <a:avLst/>
            </a:prstGeom>
            <a:solidFill>
              <a:srgbClr val="1CABE2">
                <a:alpha val="100000"/>
              </a:srgbClr>
            </a:solidFill>
          </p:spPr>
          <p:txBody>
            <a:bodyPr/>
            <a:lstStyle/>
            <a:p/>
          </p:txBody>
        </p:sp>
        <p:sp>
          <p:nvSpPr>
            <p:cNvPr id="34" name="rc34"/>
            <p:cNvSpPr/>
            <p:nvPr/>
          </p:nvSpPr>
          <p:spPr>
            <a:xfrm>
              <a:off x="2959759" y="3534818"/>
              <a:ext cx="249522" cy="471866"/>
            </a:xfrm>
            <a:prstGeom prst="rect">
              <a:avLst/>
            </a:prstGeom>
            <a:solidFill>
              <a:srgbClr val="80BD41">
                <a:alpha val="100000"/>
              </a:srgbClr>
            </a:solidFill>
          </p:spPr>
          <p:txBody>
            <a:bodyPr/>
            <a:lstStyle/>
            <a:p/>
          </p:txBody>
        </p:sp>
        <p:sp>
          <p:nvSpPr>
            <p:cNvPr id="35" name="rc35"/>
            <p:cNvSpPr/>
            <p:nvPr/>
          </p:nvSpPr>
          <p:spPr>
            <a:xfrm>
              <a:off x="2959759" y="2827018"/>
              <a:ext cx="249522" cy="707800"/>
            </a:xfrm>
            <a:prstGeom prst="rect">
              <a:avLst/>
            </a:prstGeom>
            <a:solidFill>
              <a:srgbClr val="1CABE2">
                <a:alpha val="100000"/>
              </a:srgbClr>
            </a:solidFill>
          </p:spPr>
          <p:txBody>
            <a:bodyPr/>
            <a:lstStyle/>
            <a:p/>
          </p:txBody>
        </p:sp>
        <p:sp>
          <p:nvSpPr>
            <p:cNvPr id="36" name="rc36"/>
            <p:cNvSpPr/>
            <p:nvPr/>
          </p:nvSpPr>
          <p:spPr>
            <a:xfrm>
              <a:off x="3237007" y="3500063"/>
              <a:ext cx="249522" cy="506622"/>
            </a:xfrm>
            <a:prstGeom prst="rect">
              <a:avLst/>
            </a:prstGeom>
            <a:solidFill>
              <a:srgbClr val="80BD41">
                <a:alpha val="100000"/>
              </a:srgbClr>
            </a:solidFill>
          </p:spPr>
          <p:txBody>
            <a:bodyPr/>
            <a:lstStyle/>
            <a:p/>
          </p:txBody>
        </p:sp>
        <p:sp>
          <p:nvSpPr>
            <p:cNvPr id="37" name="rc37"/>
            <p:cNvSpPr/>
            <p:nvPr/>
          </p:nvSpPr>
          <p:spPr>
            <a:xfrm>
              <a:off x="3237007" y="2800442"/>
              <a:ext cx="249522" cy="699621"/>
            </a:xfrm>
            <a:prstGeom prst="rect">
              <a:avLst/>
            </a:prstGeom>
            <a:solidFill>
              <a:srgbClr val="1CABE2">
                <a:alpha val="100000"/>
              </a:srgbClr>
            </a:solidFill>
          </p:spPr>
          <p:txBody>
            <a:bodyPr/>
            <a:lstStyle/>
            <a:p/>
          </p:txBody>
        </p:sp>
        <p:sp>
          <p:nvSpPr>
            <p:cNvPr id="38" name="rc38"/>
            <p:cNvSpPr/>
            <p:nvPr/>
          </p:nvSpPr>
          <p:spPr>
            <a:xfrm>
              <a:off x="3514255" y="3350199"/>
              <a:ext cx="249522" cy="656485"/>
            </a:xfrm>
            <a:prstGeom prst="rect">
              <a:avLst/>
            </a:prstGeom>
            <a:solidFill>
              <a:srgbClr val="80BD41">
                <a:alpha val="100000"/>
              </a:srgbClr>
            </a:solidFill>
          </p:spPr>
          <p:txBody>
            <a:bodyPr/>
            <a:lstStyle/>
            <a:p/>
          </p:txBody>
        </p:sp>
        <p:sp>
          <p:nvSpPr>
            <p:cNvPr id="39" name="rc39"/>
            <p:cNvSpPr/>
            <p:nvPr/>
          </p:nvSpPr>
          <p:spPr>
            <a:xfrm>
              <a:off x="3514255" y="2768032"/>
              <a:ext cx="249522" cy="582166"/>
            </a:xfrm>
            <a:prstGeom prst="rect">
              <a:avLst/>
            </a:prstGeom>
            <a:solidFill>
              <a:srgbClr val="1CABE2">
                <a:alpha val="100000"/>
              </a:srgbClr>
            </a:solidFill>
          </p:spPr>
          <p:txBody>
            <a:bodyPr/>
            <a:lstStyle/>
            <a:p/>
          </p:txBody>
        </p:sp>
        <p:sp>
          <p:nvSpPr>
            <p:cNvPr id="40" name="rc40"/>
            <p:cNvSpPr/>
            <p:nvPr/>
          </p:nvSpPr>
          <p:spPr>
            <a:xfrm>
              <a:off x="3791502" y="3209380"/>
              <a:ext cx="249522" cy="797304"/>
            </a:xfrm>
            <a:prstGeom prst="rect">
              <a:avLst/>
            </a:prstGeom>
            <a:solidFill>
              <a:srgbClr val="80BD41">
                <a:alpha val="100000"/>
              </a:srgbClr>
            </a:solidFill>
          </p:spPr>
          <p:txBody>
            <a:bodyPr/>
            <a:lstStyle/>
            <a:p/>
          </p:txBody>
        </p:sp>
        <p:sp>
          <p:nvSpPr>
            <p:cNvPr id="41" name="rc41"/>
            <p:cNvSpPr/>
            <p:nvPr/>
          </p:nvSpPr>
          <p:spPr>
            <a:xfrm>
              <a:off x="3791502" y="2741122"/>
              <a:ext cx="249522" cy="468258"/>
            </a:xfrm>
            <a:prstGeom prst="rect">
              <a:avLst/>
            </a:prstGeom>
            <a:solidFill>
              <a:srgbClr val="1CABE2">
                <a:alpha val="100000"/>
              </a:srgbClr>
            </a:solidFill>
          </p:spPr>
          <p:txBody>
            <a:bodyPr/>
            <a:lstStyle/>
            <a:p/>
          </p:txBody>
        </p:sp>
        <p:sp>
          <p:nvSpPr>
            <p:cNvPr id="42" name="rc42"/>
            <p:cNvSpPr/>
            <p:nvPr/>
          </p:nvSpPr>
          <p:spPr>
            <a:xfrm>
              <a:off x="4068750" y="3283523"/>
              <a:ext cx="249522" cy="723162"/>
            </a:xfrm>
            <a:prstGeom prst="rect">
              <a:avLst/>
            </a:prstGeom>
            <a:solidFill>
              <a:srgbClr val="80BD41">
                <a:alpha val="100000"/>
              </a:srgbClr>
            </a:solidFill>
          </p:spPr>
          <p:txBody>
            <a:bodyPr/>
            <a:lstStyle/>
            <a:p/>
          </p:txBody>
        </p:sp>
        <p:sp>
          <p:nvSpPr>
            <p:cNvPr id="43" name="rc43"/>
            <p:cNvSpPr/>
            <p:nvPr/>
          </p:nvSpPr>
          <p:spPr>
            <a:xfrm>
              <a:off x="4068750" y="2715324"/>
              <a:ext cx="249522" cy="568198"/>
            </a:xfrm>
            <a:prstGeom prst="rect">
              <a:avLst/>
            </a:prstGeom>
            <a:solidFill>
              <a:srgbClr val="1CABE2">
                <a:alpha val="100000"/>
              </a:srgbClr>
            </a:solidFill>
          </p:spPr>
          <p:txBody>
            <a:bodyPr/>
            <a:lstStyle/>
            <a:p/>
          </p:txBody>
        </p:sp>
        <p:sp>
          <p:nvSpPr>
            <p:cNvPr id="44" name="rc44"/>
            <p:cNvSpPr/>
            <p:nvPr/>
          </p:nvSpPr>
          <p:spPr>
            <a:xfrm>
              <a:off x="4345998" y="3308142"/>
              <a:ext cx="249522" cy="698542"/>
            </a:xfrm>
            <a:prstGeom prst="rect">
              <a:avLst/>
            </a:prstGeom>
            <a:solidFill>
              <a:srgbClr val="80BD41">
                <a:alpha val="100000"/>
              </a:srgbClr>
            </a:solidFill>
          </p:spPr>
          <p:txBody>
            <a:bodyPr/>
            <a:lstStyle/>
            <a:p/>
          </p:txBody>
        </p:sp>
        <p:sp>
          <p:nvSpPr>
            <p:cNvPr id="45" name="rc45"/>
            <p:cNvSpPr/>
            <p:nvPr/>
          </p:nvSpPr>
          <p:spPr>
            <a:xfrm>
              <a:off x="4345998" y="2688679"/>
              <a:ext cx="249522" cy="619462"/>
            </a:xfrm>
            <a:prstGeom prst="rect">
              <a:avLst/>
            </a:prstGeom>
            <a:solidFill>
              <a:srgbClr val="1CABE2">
                <a:alpha val="100000"/>
              </a:srgbClr>
            </a:solidFill>
          </p:spPr>
          <p:txBody>
            <a:bodyPr/>
            <a:lstStyle/>
            <a:p/>
          </p:txBody>
        </p:sp>
        <p:sp>
          <p:nvSpPr>
            <p:cNvPr id="46" name="rc46"/>
            <p:cNvSpPr/>
            <p:nvPr/>
          </p:nvSpPr>
          <p:spPr>
            <a:xfrm>
              <a:off x="4623245" y="3526493"/>
              <a:ext cx="249522" cy="480192"/>
            </a:xfrm>
            <a:prstGeom prst="rect">
              <a:avLst/>
            </a:prstGeom>
            <a:solidFill>
              <a:srgbClr val="80BD41">
                <a:alpha val="100000"/>
              </a:srgbClr>
            </a:solidFill>
          </p:spPr>
          <p:txBody>
            <a:bodyPr/>
            <a:lstStyle/>
            <a:p/>
          </p:txBody>
        </p:sp>
        <p:sp>
          <p:nvSpPr>
            <p:cNvPr id="47" name="rc47"/>
            <p:cNvSpPr/>
            <p:nvPr/>
          </p:nvSpPr>
          <p:spPr>
            <a:xfrm>
              <a:off x="4623245" y="2672818"/>
              <a:ext cx="249522" cy="853674"/>
            </a:xfrm>
            <a:prstGeom prst="rect">
              <a:avLst/>
            </a:prstGeom>
            <a:solidFill>
              <a:srgbClr val="1CABE2">
                <a:alpha val="100000"/>
              </a:srgbClr>
            </a:solidFill>
          </p:spPr>
          <p:txBody>
            <a:bodyPr/>
            <a:lstStyle/>
            <a:p/>
          </p:txBody>
        </p:sp>
        <p:sp>
          <p:nvSpPr>
            <p:cNvPr id="48" name="rc48"/>
            <p:cNvSpPr/>
            <p:nvPr/>
          </p:nvSpPr>
          <p:spPr>
            <a:xfrm>
              <a:off x="4900493" y="3480676"/>
              <a:ext cx="249522" cy="526008"/>
            </a:xfrm>
            <a:prstGeom prst="rect">
              <a:avLst/>
            </a:prstGeom>
            <a:solidFill>
              <a:srgbClr val="80BD41">
                <a:alpha val="100000"/>
              </a:srgbClr>
            </a:solidFill>
          </p:spPr>
          <p:txBody>
            <a:bodyPr/>
            <a:lstStyle/>
            <a:p/>
          </p:txBody>
        </p:sp>
        <p:sp>
          <p:nvSpPr>
            <p:cNvPr id="49" name="rc49"/>
            <p:cNvSpPr/>
            <p:nvPr/>
          </p:nvSpPr>
          <p:spPr>
            <a:xfrm>
              <a:off x="4900493" y="2657944"/>
              <a:ext cx="249522" cy="822732"/>
            </a:xfrm>
            <a:prstGeom prst="rect">
              <a:avLst/>
            </a:prstGeom>
            <a:solidFill>
              <a:srgbClr val="1CABE2">
                <a:alpha val="100000"/>
              </a:srgbClr>
            </a:solidFill>
          </p:spPr>
          <p:txBody>
            <a:bodyPr/>
            <a:lstStyle/>
            <a:p/>
          </p:txBody>
        </p:sp>
        <p:sp>
          <p:nvSpPr>
            <p:cNvPr id="50" name="rc50"/>
            <p:cNvSpPr/>
            <p:nvPr/>
          </p:nvSpPr>
          <p:spPr>
            <a:xfrm>
              <a:off x="5177741" y="3419021"/>
              <a:ext cx="249522" cy="587664"/>
            </a:xfrm>
            <a:prstGeom prst="rect">
              <a:avLst/>
            </a:prstGeom>
            <a:solidFill>
              <a:srgbClr val="80BD41">
                <a:alpha val="100000"/>
              </a:srgbClr>
            </a:solidFill>
          </p:spPr>
          <p:txBody>
            <a:bodyPr/>
            <a:lstStyle/>
            <a:p/>
          </p:txBody>
        </p:sp>
        <p:sp>
          <p:nvSpPr>
            <p:cNvPr id="51" name="rc51"/>
            <p:cNvSpPr/>
            <p:nvPr/>
          </p:nvSpPr>
          <p:spPr>
            <a:xfrm>
              <a:off x="5177741" y="2640024"/>
              <a:ext cx="249522" cy="778996"/>
            </a:xfrm>
            <a:prstGeom prst="rect">
              <a:avLst/>
            </a:prstGeom>
            <a:solidFill>
              <a:srgbClr val="1CABE2">
                <a:alpha val="100000"/>
              </a:srgbClr>
            </a:solidFill>
          </p:spPr>
          <p:txBody>
            <a:bodyPr/>
            <a:lstStyle/>
            <a:p/>
          </p:txBody>
        </p:sp>
        <p:sp>
          <p:nvSpPr>
            <p:cNvPr id="52" name="rc52"/>
            <p:cNvSpPr/>
            <p:nvPr/>
          </p:nvSpPr>
          <p:spPr>
            <a:xfrm>
              <a:off x="5454988" y="3431562"/>
              <a:ext cx="249522" cy="575122"/>
            </a:xfrm>
            <a:prstGeom prst="rect">
              <a:avLst/>
            </a:prstGeom>
            <a:solidFill>
              <a:srgbClr val="80BD41">
                <a:alpha val="100000"/>
              </a:srgbClr>
            </a:solidFill>
          </p:spPr>
          <p:txBody>
            <a:bodyPr/>
            <a:lstStyle/>
            <a:p/>
          </p:txBody>
        </p:sp>
        <p:sp>
          <p:nvSpPr>
            <p:cNvPr id="53" name="rc53"/>
            <p:cNvSpPr/>
            <p:nvPr/>
          </p:nvSpPr>
          <p:spPr>
            <a:xfrm>
              <a:off x="5454988" y="2637346"/>
              <a:ext cx="249522" cy="794216"/>
            </a:xfrm>
            <a:prstGeom prst="rect">
              <a:avLst/>
            </a:prstGeom>
            <a:solidFill>
              <a:srgbClr val="1CABE2">
                <a:alpha val="100000"/>
              </a:srgbClr>
            </a:solidFill>
          </p:spPr>
          <p:txBody>
            <a:bodyPr/>
            <a:lstStyle/>
            <a:p/>
          </p:txBody>
        </p:sp>
        <p:sp>
          <p:nvSpPr>
            <p:cNvPr id="54" name="rc54"/>
            <p:cNvSpPr/>
            <p:nvPr/>
          </p:nvSpPr>
          <p:spPr>
            <a:xfrm>
              <a:off x="5732236" y="3284895"/>
              <a:ext cx="249522" cy="721789"/>
            </a:xfrm>
            <a:prstGeom prst="rect">
              <a:avLst/>
            </a:prstGeom>
            <a:solidFill>
              <a:srgbClr val="80BD41">
                <a:alpha val="100000"/>
              </a:srgbClr>
            </a:solidFill>
          </p:spPr>
          <p:txBody>
            <a:bodyPr/>
            <a:lstStyle/>
            <a:p/>
          </p:txBody>
        </p:sp>
        <p:sp>
          <p:nvSpPr>
            <p:cNvPr id="55" name="rc55"/>
            <p:cNvSpPr/>
            <p:nvPr/>
          </p:nvSpPr>
          <p:spPr>
            <a:xfrm>
              <a:off x="5732236" y="2644817"/>
              <a:ext cx="249522" cy="640077"/>
            </a:xfrm>
            <a:prstGeom prst="rect">
              <a:avLst/>
            </a:prstGeom>
            <a:solidFill>
              <a:srgbClr val="1CABE2">
                <a:alpha val="100000"/>
              </a:srgbClr>
            </a:solidFill>
          </p:spPr>
          <p:txBody>
            <a:bodyPr/>
            <a:lstStyle/>
            <a:p/>
          </p:txBody>
        </p:sp>
        <p:sp>
          <p:nvSpPr>
            <p:cNvPr id="56" name="rc56"/>
            <p:cNvSpPr/>
            <p:nvPr/>
          </p:nvSpPr>
          <p:spPr>
            <a:xfrm>
              <a:off x="6009484" y="3260674"/>
              <a:ext cx="249522" cy="746010"/>
            </a:xfrm>
            <a:prstGeom prst="rect">
              <a:avLst/>
            </a:prstGeom>
            <a:solidFill>
              <a:srgbClr val="80BD41">
                <a:alpha val="100000"/>
              </a:srgbClr>
            </a:solidFill>
          </p:spPr>
          <p:txBody>
            <a:bodyPr/>
            <a:lstStyle/>
            <a:p/>
          </p:txBody>
        </p:sp>
        <p:sp>
          <p:nvSpPr>
            <p:cNvPr id="57" name="rc57"/>
            <p:cNvSpPr/>
            <p:nvPr/>
          </p:nvSpPr>
          <p:spPr>
            <a:xfrm>
              <a:off x="6009484" y="2650302"/>
              <a:ext cx="249522" cy="610372"/>
            </a:xfrm>
            <a:prstGeom prst="rect">
              <a:avLst/>
            </a:prstGeom>
            <a:solidFill>
              <a:srgbClr val="1CABE2">
                <a:alpha val="100000"/>
              </a:srgbClr>
            </a:solidFill>
          </p:spPr>
          <p:txBody>
            <a:bodyPr/>
            <a:lstStyle/>
            <a:p/>
          </p:txBody>
        </p:sp>
        <p:sp>
          <p:nvSpPr>
            <p:cNvPr id="58" name="rc58"/>
            <p:cNvSpPr/>
            <p:nvPr/>
          </p:nvSpPr>
          <p:spPr>
            <a:xfrm>
              <a:off x="6286731" y="3182513"/>
              <a:ext cx="249522" cy="824171"/>
            </a:xfrm>
            <a:prstGeom prst="rect">
              <a:avLst/>
            </a:prstGeom>
            <a:solidFill>
              <a:srgbClr val="80BD41">
                <a:alpha val="100000"/>
              </a:srgbClr>
            </a:solidFill>
          </p:spPr>
          <p:txBody>
            <a:bodyPr/>
            <a:lstStyle/>
            <a:p/>
          </p:txBody>
        </p:sp>
        <p:sp>
          <p:nvSpPr>
            <p:cNvPr id="59" name="rc59"/>
            <p:cNvSpPr/>
            <p:nvPr/>
          </p:nvSpPr>
          <p:spPr>
            <a:xfrm>
              <a:off x="6286731" y="2655584"/>
              <a:ext cx="249522" cy="526929"/>
            </a:xfrm>
            <a:prstGeom prst="rect">
              <a:avLst/>
            </a:prstGeom>
            <a:solidFill>
              <a:srgbClr val="1CABE2">
                <a:alpha val="100000"/>
              </a:srgbClr>
            </a:solidFill>
          </p:spPr>
          <p:txBody>
            <a:bodyPr/>
            <a:lstStyle/>
            <a:p/>
          </p:txBody>
        </p:sp>
        <p:sp>
          <p:nvSpPr>
            <p:cNvPr id="60" name="rc60"/>
            <p:cNvSpPr/>
            <p:nvPr/>
          </p:nvSpPr>
          <p:spPr>
            <a:xfrm>
              <a:off x="6563979" y="3120100"/>
              <a:ext cx="249522" cy="886584"/>
            </a:xfrm>
            <a:prstGeom prst="rect">
              <a:avLst/>
            </a:prstGeom>
            <a:solidFill>
              <a:srgbClr val="80BD41">
                <a:alpha val="100000"/>
              </a:srgbClr>
            </a:solidFill>
          </p:spPr>
          <p:txBody>
            <a:bodyPr/>
            <a:lstStyle/>
            <a:p/>
          </p:txBody>
        </p:sp>
        <p:sp>
          <p:nvSpPr>
            <p:cNvPr id="61" name="rc61"/>
            <p:cNvSpPr/>
            <p:nvPr/>
          </p:nvSpPr>
          <p:spPr>
            <a:xfrm>
              <a:off x="6563979" y="2663374"/>
              <a:ext cx="249522" cy="456725"/>
            </a:xfrm>
            <a:prstGeom prst="rect">
              <a:avLst/>
            </a:prstGeom>
            <a:solidFill>
              <a:srgbClr val="1CABE2">
                <a:alpha val="100000"/>
              </a:srgbClr>
            </a:solidFill>
          </p:spPr>
          <p:txBody>
            <a:bodyPr/>
            <a:lstStyle/>
            <a:p/>
          </p:txBody>
        </p:sp>
        <p:sp>
          <p:nvSpPr>
            <p:cNvPr id="62" name="rc62"/>
            <p:cNvSpPr/>
            <p:nvPr/>
          </p:nvSpPr>
          <p:spPr>
            <a:xfrm>
              <a:off x="6841227" y="3178556"/>
              <a:ext cx="249522" cy="828128"/>
            </a:xfrm>
            <a:prstGeom prst="rect">
              <a:avLst/>
            </a:prstGeom>
            <a:solidFill>
              <a:srgbClr val="80BD41">
                <a:alpha val="100000"/>
              </a:srgbClr>
            </a:solidFill>
          </p:spPr>
          <p:txBody>
            <a:bodyPr/>
            <a:lstStyle/>
            <a:p/>
          </p:txBody>
        </p:sp>
        <p:sp>
          <p:nvSpPr>
            <p:cNvPr id="63" name="rc63"/>
            <p:cNvSpPr/>
            <p:nvPr/>
          </p:nvSpPr>
          <p:spPr>
            <a:xfrm>
              <a:off x="6841227" y="2670994"/>
              <a:ext cx="249522" cy="507562"/>
            </a:xfrm>
            <a:prstGeom prst="rect">
              <a:avLst/>
            </a:prstGeom>
            <a:solidFill>
              <a:srgbClr val="1CABE2">
                <a:alpha val="100000"/>
              </a:srgbClr>
            </a:solidFill>
          </p:spPr>
          <p:txBody>
            <a:bodyPr/>
            <a:lstStyle/>
            <a:p/>
          </p:txBody>
        </p:sp>
        <p:sp>
          <p:nvSpPr>
            <p:cNvPr id="64" name="rc64"/>
            <p:cNvSpPr/>
            <p:nvPr/>
          </p:nvSpPr>
          <p:spPr>
            <a:xfrm>
              <a:off x="7118474" y="3178442"/>
              <a:ext cx="249522" cy="828243"/>
            </a:xfrm>
            <a:prstGeom prst="rect">
              <a:avLst/>
            </a:prstGeom>
            <a:solidFill>
              <a:srgbClr val="80BD41">
                <a:alpha val="100000"/>
              </a:srgbClr>
            </a:solidFill>
          </p:spPr>
          <p:txBody>
            <a:bodyPr/>
            <a:lstStyle/>
            <a:p/>
          </p:txBody>
        </p:sp>
        <p:sp>
          <p:nvSpPr>
            <p:cNvPr id="65" name="rc65"/>
            <p:cNvSpPr/>
            <p:nvPr/>
          </p:nvSpPr>
          <p:spPr>
            <a:xfrm>
              <a:off x="7118474" y="2648909"/>
              <a:ext cx="249522" cy="529532"/>
            </a:xfrm>
            <a:prstGeom prst="rect">
              <a:avLst/>
            </a:prstGeom>
            <a:solidFill>
              <a:srgbClr val="1CABE2">
                <a:alpha val="100000"/>
              </a:srgbClr>
            </a:solidFill>
          </p:spPr>
          <p:txBody>
            <a:bodyPr/>
            <a:lstStyle/>
            <a:p/>
          </p:txBody>
        </p:sp>
        <p:sp>
          <p:nvSpPr>
            <p:cNvPr id="66" name="rc66"/>
            <p:cNvSpPr/>
            <p:nvPr/>
          </p:nvSpPr>
          <p:spPr>
            <a:xfrm>
              <a:off x="7395722" y="3196470"/>
              <a:ext cx="249522" cy="810214"/>
            </a:xfrm>
            <a:prstGeom prst="rect">
              <a:avLst/>
            </a:prstGeom>
            <a:solidFill>
              <a:srgbClr val="80BD41">
                <a:alpha val="100000"/>
              </a:srgbClr>
            </a:solidFill>
          </p:spPr>
          <p:txBody>
            <a:bodyPr/>
            <a:lstStyle/>
            <a:p/>
          </p:txBody>
        </p:sp>
        <p:sp>
          <p:nvSpPr>
            <p:cNvPr id="67" name="rc67"/>
            <p:cNvSpPr/>
            <p:nvPr/>
          </p:nvSpPr>
          <p:spPr>
            <a:xfrm>
              <a:off x="7395722" y="2633439"/>
              <a:ext cx="249522" cy="563030"/>
            </a:xfrm>
            <a:prstGeom prst="rect">
              <a:avLst/>
            </a:prstGeom>
            <a:solidFill>
              <a:srgbClr val="1CABE2">
                <a:alpha val="100000"/>
              </a:srgbClr>
            </a:solidFill>
          </p:spPr>
          <p:txBody>
            <a:bodyPr/>
            <a:lstStyle/>
            <a:p/>
          </p:txBody>
        </p:sp>
        <p:sp>
          <p:nvSpPr>
            <p:cNvPr id="68" name="rc68"/>
            <p:cNvSpPr/>
            <p:nvPr/>
          </p:nvSpPr>
          <p:spPr>
            <a:xfrm>
              <a:off x="7672970" y="3072862"/>
              <a:ext cx="249522" cy="933823"/>
            </a:xfrm>
            <a:prstGeom prst="rect">
              <a:avLst/>
            </a:prstGeom>
            <a:solidFill>
              <a:srgbClr val="80BD41">
                <a:alpha val="100000"/>
              </a:srgbClr>
            </a:solidFill>
          </p:spPr>
          <p:txBody>
            <a:bodyPr/>
            <a:lstStyle/>
            <a:p/>
          </p:txBody>
        </p:sp>
        <p:sp>
          <p:nvSpPr>
            <p:cNvPr id="69" name="rc69"/>
            <p:cNvSpPr/>
            <p:nvPr/>
          </p:nvSpPr>
          <p:spPr>
            <a:xfrm>
              <a:off x="7672970" y="2612919"/>
              <a:ext cx="249522" cy="459942"/>
            </a:xfrm>
            <a:prstGeom prst="rect">
              <a:avLst/>
            </a:prstGeom>
            <a:solidFill>
              <a:srgbClr val="1CABE2">
                <a:alpha val="100000"/>
              </a:srgbClr>
            </a:solidFill>
          </p:spPr>
          <p:txBody>
            <a:bodyPr/>
            <a:lstStyle/>
            <a:p/>
          </p:txBody>
        </p:sp>
        <p:sp>
          <p:nvSpPr>
            <p:cNvPr id="70" name="rc70"/>
            <p:cNvSpPr/>
            <p:nvPr/>
          </p:nvSpPr>
          <p:spPr>
            <a:xfrm>
              <a:off x="7950217" y="3066003"/>
              <a:ext cx="249522" cy="940682"/>
            </a:xfrm>
            <a:prstGeom prst="rect">
              <a:avLst/>
            </a:prstGeom>
            <a:solidFill>
              <a:srgbClr val="80BD41">
                <a:alpha val="100000"/>
              </a:srgbClr>
            </a:solidFill>
          </p:spPr>
          <p:txBody>
            <a:bodyPr/>
            <a:lstStyle/>
            <a:p/>
          </p:txBody>
        </p:sp>
        <p:sp>
          <p:nvSpPr>
            <p:cNvPr id="71" name="rc71"/>
            <p:cNvSpPr/>
            <p:nvPr/>
          </p:nvSpPr>
          <p:spPr>
            <a:xfrm>
              <a:off x="7950217" y="2602682"/>
              <a:ext cx="249522" cy="463321"/>
            </a:xfrm>
            <a:prstGeom prst="rect">
              <a:avLst/>
            </a:prstGeom>
            <a:solidFill>
              <a:srgbClr val="1CABE2">
                <a:alpha val="100000"/>
              </a:srgbClr>
            </a:solidFill>
          </p:spPr>
          <p:txBody>
            <a:bodyPr/>
            <a:lstStyle/>
            <a:p/>
          </p:txBody>
        </p:sp>
        <p:sp>
          <p:nvSpPr>
            <p:cNvPr id="72" name="pl72"/>
            <p:cNvSpPr/>
            <p:nvPr/>
          </p:nvSpPr>
          <p:spPr>
            <a:xfrm>
              <a:off x="1421035" y="2125320"/>
              <a:ext cx="6653943" cy="1179362"/>
            </a:xfrm>
            <a:custGeom>
              <a:avLst/>
              <a:pathLst>
                <a:path w="6653943" h="1179362">
                  <a:moveTo>
                    <a:pt x="0" y="1067042"/>
                  </a:moveTo>
                  <a:lnTo>
                    <a:pt x="277247" y="1123202"/>
                  </a:lnTo>
                  <a:lnTo>
                    <a:pt x="554495" y="1179362"/>
                  </a:lnTo>
                  <a:lnTo>
                    <a:pt x="831742" y="1067042"/>
                  </a:lnTo>
                  <a:lnTo>
                    <a:pt x="1108990" y="954722"/>
                  </a:lnTo>
                  <a:lnTo>
                    <a:pt x="1386238" y="870482"/>
                  </a:lnTo>
                  <a:lnTo>
                    <a:pt x="1663485" y="758161"/>
                  </a:lnTo>
                  <a:lnTo>
                    <a:pt x="1940733" y="702001"/>
                  </a:lnTo>
                  <a:lnTo>
                    <a:pt x="2217981" y="393120"/>
                  </a:lnTo>
                  <a:lnTo>
                    <a:pt x="2495228" y="112320"/>
                  </a:lnTo>
                  <a:lnTo>
                    <a:pt x="2772476" y="308880"/>
                  </a:lnTo>
                  <a:lnTo>
                    <a:pt x="3049724" y="393120"/>
                  </a:lnTo>
                  <a:lnTo>
                    <a:pt x="3326971" y="870482"/>
                  </a:lnTo>
                  <a:lnTo>
                    <a:pt x="3604219" y="786241"/>
                  </a:lnTo>
                  <a:lnTo>
                    <a:pt x="3881467" y="673921"/>
                  </a:lnTo>
                  <a:lnTo>
                    <a:pt x="4158714" y="702001"/>
                  </a:lnTo>
                  <a:lnTo>
                    <a:pt x="4435962" y="393120"/>
                  </a:lnTo>
                  <a:lnTo>
                    <a:pt x="4713210" y="336960"/>
                  </a:lnTo>
                  <a:lnTo>
                    <a:pt x="4990457" y="168480"/>
                  </a:lnTo>
                  <a:lnTo>
                    <a:pt x="5267705" y="28080"/>
                  </a:lnTo>
                  <a:lnTo>
                    <a:pt x="5544953" y="140400"/>
                  </a:lnTo>
                  <a:lnTo>
                    <a:pt x="5822200" y="168480"/>
                  </a:lnTo>
                  <a:lnTo>
                    <a:pt x="6099448" y="224640"/>
                  </a:lnTo>
                  <a:lnTo>
                    <a:pt x="6376696" y="0"/>
                  </a:lnTo>
                  <a:lnTo>
                    <a:pt x="6653943" y="0"/>
                  </a:lnTo>
                </a:path>
              </a:pathLst>
            </a:custGeom>
            <a:ln w="27101" cap="flat">
              <a:solidFill>
                <a:srgbClr val="0058AB">
                  <a:alpha val="100000"/>
                </a:srgbClr>
              </a:solidFill>
              <a:prstDash val="solid"/>
              <a:round/>
            </a:ln>
          </p:spPr>
          <p:txBody>
            <a:bodyPr/>
            <a:lstStyle/>
            <a:p/>
          </p:txBody>
        </p:sp>
        <p:sp>
          <p:nvSpPr>
            <p:cNvPr id="73" name="tx73"/>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29</a:t>
              </a:r>
            </a:p>
          </p:txBody>
        </p:sp>
        <p:sp>
          <p:nvSpPr>
            <p:cNvPr id="74" name="tx74"/>
            <p:cNvSpPr/>
            <p:nvPr/>
          </p:nvSpPr>
          <p:spPr>
            <a:xfrm>
              <a:off x="2746983"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36</a:t>
              </a:r>
            </a:p>
          </p:txBody>
        </p:sp>
        <p:sp>
          <p:nvSpPr>
            <p:cNvPr id="75" name="tx75"/>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56</a:t>
              </a:r>
            </a:p>
          </p:txBody>
        </p:sp>
        <p:sp>
          <p:nvSpPr>
            <p:cNvPr id="76" name="tx76"/>
            <p:cNvSpPr/>
            <p:nvPr/>
          </p:nvSpPr>
          <p:spPr>
            <a:xfrm>
              <a:off x="5519460" y="106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42</a:t>
              </a:r>
            </a:p>
          </p:txBody>
        </p:sp>
        <p:sp>
          <p:nvSpPr>
            <p:cNvPr id="77" name="tx77"/>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66</a:t>
              </a:r>
            </a:p>
          </p:txBody>
        </p:sp>
        <p:sp>
          <p:nvSpPr>
            <p:cNvPr id="78" name="tx78"/>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79" name="tx79"/>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80" name="tx80"/>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59</a:t>
              </a:r>
            </a:p>
          </p:txBody>
        </p:sp>
        <p:sp>
          <p:nvSpPr>
            <p:cNvPr id="81" name="tx81"/>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82" name="tx82"/>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83" name="tx83"/>
            <p:cNvSpPr/>
            <p:nvPr/>
          </p:nvSpPr>
          <p:spPr>
            <a:xfrm>
              <a:off x="1329607" y="28625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5.15</a:t>
              </a:r>
            </a:p>
          </p:txBody>
        </p:sp>
        <p:sp>
          <p:nvSpPr>
            <p:cNvPr id="84" name="tx84"/>
            <p:cNvSpPr/>
            <p:nvPr/>
          </p:nvSpPr>
          <p:spPr>
            <a:xfrm>
              <a:off x="2715845" y="27191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5.88</a:t>
              </a:r>
            </a:p>
          </p:txBody>
        </p:sp>
        <p:sp>
          <p:nvSpPr>
            <p:cNvPr id="85" name="tx85"/>
            <p:cNvSpPr/>
            <p:nvPr/>
          </p:nvSpPr>
          <p:spPr>
            <a:xfrm>
              <a:off x="4102084" y="25793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6.59</a:t>
              </a:r>
            </a:p>
          </p:txBody>
        </p:sp>
        <p:sp>
          <p:nvSpPr>
            <p:cNvPr id="86" name="tx86"/>
            <p:cNvSpPr/>
            <p:nvPr/>
          </p:nvSpPr>
          <p:spPr>
            <a:xfrm>
              <a:off x="5488322" y="25014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6.99</a:t>
              </a:r>
            </a:p>
          </p:txBody>
        </p:sp>
        <p:sp>
          <p:nvSpPr>
            <p:cNvPr id="87" name="tx87"/>
            <p:cNvSpPr/>
            <p:nvPr/>
          </p:nvSpPr>
          <p:spPr>
            <a:xfrm>
              <a:off x="6597312" y="252744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6.86</a:t>
              </a:r>
            </a:p>
          </p:txBody>
        </p:sp>
        <p:sp>
          <p:nvSpPr>
            <p:cNvPr id="88" name="tx88"/>
            <p:cNvSpPr/>
            <p:nvPr/>
          </p:nvSpPr>
          <p:spPr>
            <a:xfrm>
              <a:off x="6874560" y="25350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6.82</a:t>
              </a:r>
            </a:p>
          </p:txBody>
        </p:sp>
        <p:sp>
          <p:nvSpPr>
            <p:cNvPr id="89" name="tx89"/>
            <p:cNvSpPr/>
            <p:nvPr/>
          </p:nvSpPr>
          <p:spPr>
            <a:xfrm>
              <a:off x="7151808" y="251293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6.93</a:t>
              </a:r>
            </a:p>
          </p:txBody>
        </p:sp>
        <p:sp>
          <p:nvSpPr>
            <p:cNvPr id="90" name="tx90"/>
            <p:cNvSpPr/>
            <p:nvPr/>
          </p:nvSpPr>
          <p:spPr>
            <a:xfrm>
              <a:off x="7429055" y="24975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7.01</a:t>
              </a:r>
            </a:p>
          </p:txBody>
        </p:sp>
        <p:sp>
          <p:nvSpPr>
            <p:cNvPr id="91" name="tx91"/>
            <p:cNvSpPr/>
            <p:nvPr/>
          </p:nvSpPr>
          <p:spPr>
            <a:xfrm>
              <a:off x="7706303" y="247814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7.11</a:t>
              </a:r>
            </a:p>
          </p:txBody>
        </p:sp>
        <p:sp>
          <p:nvSpPr>
            <p:cNvPr id="92" name="tx92"/>
            <p:cNvSpPr/>
            <p:nvPr/>
          </p:nvSpPr>
          <p:spPr>
            <a:xfrm>
              <a:off x="7983551" y="246790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7.17</a:t>
              </a:r>
            </a:p>
          </p:txBody>
        </p:sp>
        <p:sp>
          <p:nvSpPr>
            <p:cNvPr id="93" name="pl93"/>
            <p:cNvSpPr/>
            <p:nvPr/>
          </p:nvSpPr>
          <p:spPr>
            <a:xfrm>
              <a:off x="1421035" y="1198678"/>
              <a:ext cx="0" cy="1993684"/>
            </a:xfrm>
            <a:custGeom>
              <a:avLst/>
              <a:pathLst>
                <a:path w="0" h="1993684">
                  <a:moveTo>
                    <a:pt x="0" y="1993684"/>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07273" y="1198678"/>
              <a:ext cx="0" cy="1797124"/>
            </a:xfrm>
            <a:custGeom>
              <a:avLst/>
              <a:pathLst>
                <a:path w="0" h="1797124">
                  <a:moveTo>
                    <a:pt x="0" y="1797124"/>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193511" y="1198678"/>
              <a:ext cx="0" cy="1235522"/>
            </a:xfrm>
            <a:custGeom>
              <a:avLst/>
              <a:pathLst>
                <a:path w="0" h="1235522">
                  <a:moveTo>
                    <a:pt x="0" y="1235522"/>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79750" y="1198678"/>
              <a:ext cx="0" cy="1628643"/>
            </a:xfrm>
            <a:custGeom>
              <a:avLst/>
              <a:pathLst>
                <a:path w="0" h="1628643">
                  <a:moveTo>
                    <a:pt x="0" y="1628643"/>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88740" y="1198678"/>
              <a:ext cx="0" cy="954722"/>
            </a:xfrm>
            <a:custGeom>
              <a:avLst/>
              <a:pathLst>
                <a:path w="0" h="954722">
                  <a:moveTo>
                    <a:pt x="0" y="954722"/>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65988" y="1198678"/>
              <a:ext cx="0" cy="1067042"/>
            </a:xfrm>
            <a:custGeom>
              <a:avLst/>
              <a:pathLst>
                <a:path w="0" h="1067042">
                  <a:moveTo>
                    <a:pt x="0" y="106704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3236" y="1198678"/>
              <a:ext cx="0" cy="1095122"/>
            </a:xfrm>
            <a:custGeom>
              <a:avLst/>
              <a:pathLst>
                <a:path w="0" h="1095122">
                  <a:moveTo>
                    <a:pt x="0" y="109512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0483" y="1198678"/>
              <a:ext cx="0" cy="1151282"/>
            </a:xfrm>
            <a:custGeom>
              <a:avLst/>
              <a:pathLst>
                <a:path w="0" h="1151282">
                  <a:moveTo>
                    <a:pt x="0" y="115128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797731" y="1198678"/>
              <a:ext cx="0" cy="926642"/>
            </a:xfrm>
            <a:custGeom>
              <a:avLst/>
              <a:pathLst>
                <a:path w="0" h="926642">
                  <a:moveTo>
                    <a:pt x="0" y="92664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4979" y="1198678"/>
              <a:ext cx="0" cy="926642"/>
            </a:xfrm>
            <a:custGeom>
              <a:avLst/>
              <a:pathLst>
                <a:path w="0" h="926642">
                  <a:moveTo>
                    <a:pt x="0" y="926642"/>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29607" y="382544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1.49</a:t>
              </a:r>
            </a:p>
          </p:txBody>
        </p:sp>
        <p:sp>
          <p:nvSpPr>
            <p:cNvPr id="104" name="tx104"/>
            <p:cNvSpPr/>
            <p:nvPr/>
          </p:nvSpPr>
          <p:spPr>
            <a:xfrm>
              <a:off x="1329607" y="332130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3.65</a:t>
              </a:r>
            </a:p>
          </p:txBody>
        </p:sp>
        <p:sp>
          <p:nvSpPr>
            <p:cNvPr id="105" name="tx105"/>
            <p:cNvSpPr/>
            <p:nvPr/>
          </p:nvSpPr>
          <p:spPr>
            <a:xfrm>
              <a:off x="2715845" y="376548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2.12</a:t>
              </a:r>
            </a:p>
          </p:txBody>
        </p:sp>
        <p:sp>
          <p:nvSpPr>
            <p:cNvPr id="106" name="tx106"/>
            <p:cNvSpPr/>
            <p:nvPr/>
          </p:nvSpPr>
          <p:spPr>
            <a:xfrm>
              <a:off x="2715845" y="318846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3.76</a:t>
              </a:r>
            </a:p>
          </p:txBody>
        </p:sp>
        <p:sp>
          <p:nvSpPr>
            <p:cNvPr id="107" name="tx107"/>
            <p:cNvSpPr/>
            <p:nvPr/>
          </p:nvSpPr>
          <p:spPr>
            <a:xfrm>
              <a:off x="4102084" y="361001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3.69</a:t>
              </a:r>
            </a:p>
          </p:txBody>
        </p:sp>
        <p:sp>
          <p:nvSpPr>
            <p:cNvPr id="108" name="tx108"/>
            <p:cNvSpPr/>
            <p:nvPr/>
          </p:nvSpPr>
          <p:spPr>
            <a:xfrm>
              <a:off x="4128209" y="296437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a:t>
              </a:r>
            </a:p>
          </p:txBody>
        </p:sp>
        <p:sp>
          <p:nvSpPr>
            <p:cNvPr id="109" name="tx109"/>
            <p:cNvSpPr/>
            <p:nvPr/>
          </p:nvSpPr>
          <p:spPr>
            <a:xfrm>
              <a:off x="5488322" y="368407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2.94</a:t>
              </a:r>
            </a:p>
          </p:txBody>
        </p:sp>
        <p:sp>
          <p:nvSpPr>
            <p:cNvPr id="110" name="tx110"/>
            <p:cNvSpPr/>
            <p:nvPr/>
          </p:nvSpPr>
          <p:spPr>
            <a:xfrm>
              <a:off x="5488322" y="29994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4.05</a:t>
              </a:r>
            </a:p>
          </p:txBody>
        </p:sp>
        <p:sp>
          <p:nvSpPr>
            <p:cNvPr id="111" name="tx111"/>
            <p:cNvSpPr/>
            <p:nvPr/>
          </p:nvSpPr>
          <p:spPr>
            <a:xfrm>
              <a:off x="6597312" y="352829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4.53</a:t>
              </a:r>
            </a:p>
          </p:txBody>
        </p:sp>
        <p:sp>
          <p:nvSpPr>
            <p:cNvPr id="112" name="tx112"/>
            <p:cNvSpPr/>
            <p:nvPr/>
          </p:nvSpPr>
          <p:spPr>
            <a:xfrm>
              <a:off x="6597312" y="285664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2.33</a:t>
              </a:r>
            </a:p>
          </p:txBody>
        </p:sp>
        <p:sp>
          <p:nvSpPr>
            <p:cNvPr id="113" name="tx113"/>
            <p:cNvSpPr/>
            <p:nvPr/>
          </p:nvSpPr>
          <p:spPr>
            <a:xfrm>
              <a:off x="6874560" y="355752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4.23</a:t>
              </a:r>
            </a:p>
          </p:txBody>
        </p:sp>
        <p:sp>
          <p:nvSpPr>
            <p:cNvPr id="114" name="tx114"/>
            <p:cNvSpPr/>
            <p:nvPr/>
          </p:nvSpPr>
          <p:spPr>
            <a:xfrm>
              <a:off x="6874560" y="288972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2.59</a:t>
              </a:r>
            </a:p>
          </p:txBody>
        </p:sp>
        <p:sp>
          <p:nvSpPr>
            <p:cNvPr id="115" name="tx115"/>
            <p:cNvSpPr/>
            <p:nvPr/>
          </p:nvSpPr>
          <p:spPr>
            <a:xfrm>
              <a:off x="7151808" y="355746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4.23</a:t>
              </a:r>
            </a:p>
          </p:txBody>
        </p:sp>
        <p:sp>
          <p:nvSpPr>
            <p:cNvPr id="116" name="tx116"/>
            <p:cNvSpPr/>
            <p:nvPr/>
          </p:nvSpPr>
          <p:spPr>
            <a:xfrm>
              <a:off x="7177933" y="287977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a:t>
              </a:r>
            </a:p>
          </p:txBody>
        </p:sp>
        <p:sp>
          <p:nvSpPr>
            <p:cNvPr id="117" name="tx117"/>
            <p:cNvSpPr/>
            <p:nvPr/>
          </p:nvSpPr>
          <p:spPr>
            <a:xfrm>
              <a:off x="7429055" y="356767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4.14</a:t>
              </a:r>
            </a:p>
          </p:txBody>
        </p:sp>
        <p:sp>
          <p:nvSpPr>
            <p:cNvPr id="118" name="tx118"/>
            <p:cNvSpPr/>
            <p:nvPr/>
          </p:nvSpPr>
          <p:spPr>
            <a:xfrm>
              <a:off x="7429055" y="28799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2.87</a:t>
              </a:r>
            </a:p>
          </p:txBody>
        </p:sp>
        <p:sp>
          <p:nvSpPr>
            <p:cNvPr id="119" name="tx119"/>
            <p:cNvSpPr/>
            <p:nvPr/>
          </p:nvSpPr>
          <p:spPr>
            <a:xfrm>
              <a:off x="7706303" y="3506147"/>
              <a:ext cx="182855"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4.77</a:t>
              </a:r>
            </a:p>
          </p:txBody>
        </p:sp>
        <p:sp>
          <p:nvSpPr>
            <p:cNvPr id="120" name="tx120"/>
            <p:cNvSpPr/>
            <p:nvPr/>
          </p:nvSpPr>
          <p:spPr>
            <a:xfrm>
              <a:off x="7706303" y="280779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2.35</a:t>
              </a:r>
            </a:p>
          </p:txBody>
        </p:sp>
        <p:sp>
          <p:nvSpPr>
            <p:cNvPr id="121" name="tx121"/>
            <p:cNvSpPr/>
            <p:nvPr/>
          </p:nvSpPr>
          <p:spPr>
            <a:xfrm>
              <a:off x="8009676" y="350129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a:t>
              </a:r>
            </a:p>
          </p:txBody>
        </p:sp>
        <p:sp>
          <p:nvSpPr>
            <p:cNvPr id="122" name="tx122"/>
            <p:cNvSpPr/>
            <p:nvPr/>
          </p:nvSpPr>
          <p:spPr>
            <a:xfrm>
              <a:off x="7983551" y="279924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2.37</a:t>
              </a:r>
            </a:p>
          </p:txBody>
        </p:sp>
        <p:sp>
          <p:nvSpPr>
            <p:cNvPr id="123" name="tx123"/>
            <p:cNvSpPr/>
            <p:nvPr/>
          </p:nvSpPr>
          <p:spPr>
            <a:xfrm>
              <a:off x="694404" y="3954570"/>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24" name="tx124"/>
            <p:cNvSpPr/>
            <p:nvPr/>
          </p:nvSpPr>
          <p:spPr>
            <a:xfrm>
              <a:off x="694404" y="2975445"/>
              <a:ext cx="19406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5M</a:t>
              </a:r>
            </a:p>
          </p:txBody>
        </p:sp>
        <p:sp>
          <p:nvSpPr>
            <p:cNvPr id="125" name="tx125"/>
            <p:cNvSpPr/>
            <p:nvPr/>
          </p:nvSpPr>
          <p:spPr>
            <a:xfrm>
              <a:off x="616710" y="1995501"/>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126" name="tx126"/>
            <p:cNvSpPr/>
            <p:nvPr/>
          </p:nvSpPr>
          <p:spPr>
            <a:xfrm>
              <a:off x="616710" y="1015967"/>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15M</a:t>
              </a:r>
            </a:p>
          </p:txBody>
        </p:sp>
        <p:sp>
          <p:nvSpPr>
            <p:cNvPr id="127" name="tx127"/>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192539" y="2466929"/>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43" name="tx143"/>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4" name="pl144"/>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6" name="rc146"/>
            <p:cNvSpPr/>
            <p:nvPr/>
          </p:nvSpPr>
          <p:spPr>
            <a:xfrm>
              <a:off x="4433341" y="4909475"/>
              <a:ext cx="201456" cy="201456"/>
            </a:xfrm>
            <a:prstGeom prst="rect">
              <a:avLst/>
            </a:prstGeom>
            <a:solidFill>
              <a:srgbClr val="1CABE2">
                <a:alpha val="100000"/>
              </a:srgbClr>
            </a:solidFill>
          </p:spPr>
          <p:txBody>
            <a:bodyPr/>
            <a:lstStyle/>
            <a:p/>
          </p:txBody>
        </p:sp>
        <p:sp>
          <p:nvSpPr>
            <p:cNvPr id="147" name="rc147"/>
            <p:cNvSpPr/>
            <p:nvPr/>
          </p:nvSpPr>
          <p:spPr>
            <a:xfrm>
              <a:off x="5638429" y="4909475"/>
              <a:ext cx="201456" cy="201456"/>
            </a:xfrm>
            <a:prstGeom prst="rect">
              <a:avLst/>
            </a:prstGeom>
            <a:solidFill>
              <a:srgbClr val="80BD41">
                <a:alpha val="100000"/>
              </a:srgbClr>
            </a:solidFill>
          </p:spPr>
          <p:txBody>
            <a:bodyPr/>
            <a:lstStyle/>
            <a:p/>
          </p:txBody>
        </p:sp>
        <p:sp>
          <p:nvSpPr>
            <p:cNvPr id="148" name="tx148"/>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9" name="tx149"/>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0" name="tx150"/>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1" name="tx151"/>
            <p:cNvSpPr/>
            <p:nvPr/>
          </p:nvSpPr>
          <p:spPr>
            <a:xfrm>
              <a:off x="951100" y="650218"/>
              <a:ext cx="142592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Nigeria, 2000-2024</a:t>
              </a:r>
            </a:p>
          </p:txBody>
        </p:sp>
        <p:sp>
          <p:nvSpPr>
            <p:cNvPr id="152" name="pl152"/>
            <p:cNvSpPr/>
            <p:nvPr/>
          </p:nvSpPr>
          <p:spPr>
            <a:xfrm>
              <a:off x="221367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404847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588328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71808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13107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496588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680068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296273" y="5774644"/>
              <a:ext cx="4151740" cy="162162"/>
            </a:xfrm>
            <a:prstGeom prst="rect">
              <a:avLst/>
            </a:prstGeom>
            <a:solidFill>
              <a:srgbClr val="80BD41">
                <a:alpha val="100000"/>
              </a:srgbClr>
            </a:solidFill>
          </p:spPr>
          <p:txBody>
            <a:bodyPr/>
            <a:lstStyle/>
            <a:p/>
          </p:txBody>
        </p:sp>
        <p:sp>
          <p:nvSpPr>
            <p:cNvPr id="164" name="rc164"/>
            <p:cNvSpPr/>
            <p:nvPr/>
          </p:nvSpPr>
          <p:spPr>
            <a:xfrm>
              <a:off x="5448014" y="5774644"/>
              <a:ext cx="2138775" cy="162162"/>
            </a:xfrm>
            <a:prstGeom prst="rect">
              <a:avLst/>
            </a:prstGeom>
            <a:solidFill>
              <a:srgbClr val="1CABE2">
                <a:alpha val="100000"/>
              </a:srgbClr>
            </a:solidFill>
          </p:spPr>
          <p:txBody>
            <a:bodyPr/>
            <a:lstStyle/>
            <a:p/>
          </p:txBody>
        </p:sp>
        <p:sp>
          <p:nvSpPr>
            <p:cNvPr id="165" name="rc165"/>
            <p:cNvSpPr/>
            <p:nvPr/>
          </p:nvSpPr>
          <p:spPr>
            <a:xfrm>
              <a:off x="1296273" y="5571941"/>
              <a:ext cx="4372949" cy="162162"/>
            </a:xfrm>
            <a:prstGeom prst="rect">
              <a:avLst/>
            </a:prstGeom>
            <a:solidFill>
              <a:srgbClr val="80BD41">
                <a:alpha val="100000"/>
              </a:srgbClr>
            </a:solidFill>
          </p:spPr>
          <p:txBody>
            <a:bodyPr/>
            <a:lstStyle/>
            <a:p/>
          </p:txBody>
        </p:sp>
        <p:sp>
          <p:nvSpPr>
            <p:cNvPr id="166" name="rc166"/>
            <p:cNvSpPr/>
            <p:nvPr/>
          </p:nvSpPr>
          <p:spPr>
            <a:xfrm>
              <a:off x="5669223" y="5571941"/>
              <a:ext cx="2153840" cy="162162"/>
            </a:xfrm>
            <a:prstGeom prst="rect">
              <a:avLst/>
            </a:prstGeom>
            <a:solidFill>
              <a:srgbClr val="1CABE2">
                <a:alpha val="100000"/>
              </a:srgbClr>
            </a:solidFill>
          </p:spPr>
          <p:txBody>
            <a:bodyPr/>
            <a:lstStyle/>
            <a:p/>
          </p:txBody>
        </p:sp>
        <p:sp>
          <p:nvSpPr>
            <p:cNvPr id="167" name="rc167"/>
            <p:cNvSpPr/>
            <p:nvPr/>
          </p:nvSpPr>
          <p:spPr>
            <a:xfrm>
              <a:off x="1296273" y="5369238"/>
              <a:ext cx="4405069" cy="162162"/>
            </a:xfrm>
            <a:prstGeom prst="rect">
              <a:avLst/>
            </a:prstGeom>
            <a:solidFill>
              <a:srgbClr val="80BD41">
                <a:alpha val="100000"/>
              </a:srgbClr>
            </a:solidFill>
          </p:spPr>
          <p:txBody>
            <a:bodyPr/>
            <a:lstStyle/>
            <a:p/>
          </p:txBody>
        </p:sp>
        <p:sp>
          <p:nvSpPr>
            <p:cNvPr id="168" name="rc168"/>
            <p:cNvSpPr/>
            <p:nvPr/>
          </p:nvSpPr>
          <p:spPr>
            <a:xfrm>
              <a:off x="5701342" y="5369238"/>
              <a:ext cx="2169661" cy="162162"/>
            </a:xfrm>
            <a:prstGeom prst="rect">
              <a:avLst/>
            </a:prstGeom>
            <a:solidFill>
              <a:srgbClr val="1CABE2">
                <a:alpha val="100000"/>
              </a:srgbClr>
            </a:solidFill>
          </p:spPr>
          <p:txBody>
            <a:bodyPr/>
            <a:lstStyle/>
            <a:p/>
          </p:txBody>
        </p:sp>
        <p:sp>
          <p:nvSpPr>
            <p:cNvPr id="169" name="tx169"/>
            <p:cNvSpPr/>
            <p:nvPr/>
          </p:nvSpPr>
          <p:spPr>
            <a:xfrm>
              <a:off x="7788788"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6.86</a:t>
              </a:r>
            </a:p>
          </p:txBody>
        </p:sp>
        <p:sp>
          <p:nvSpPr>
            <p:cNvPr id="170" name="tx170"/>
            <p:cNvSpPr/>
            <p:nvPr/>
          </p:nvSpPr>
          <p:spPr>
            <a:xfrm>
              <a:off x="8036877" y="5611298"/>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7.11</a:t>
              </a:r>
            </a:p>
          </p:txBody>
        </p:sp>
        <p:sp>
          <p:nvSpPr>
            <p:cNvPr id="171" name="tx171"/>
            <p:cNvSpPr/>
            <p:nvPr/>
          </p:nvSpPr>
          <p:spPr>
            <a:xfrm>
              <a:off x="8087213" y="5408595"/>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7.17</a:t>
              </a:r>
            </a:p>
          </p:txBody>
        </p:sp>
        <p:sp>
          <p:nvSpPr>
            <p:cNvPr id="172" name="tx172"/>
            <p:cNvSpPr/>
            <p:nvPr/>
          </p:nvSpPr>
          <p:spPr>
            <a:xfrm>
              <a:off x="3266650" y="581523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4.53</a:t>
              </a:r>
            </a:p>
          </p:txBody>
        </p:sp>
        <p:sp>
          <p:nvSpPr>
            <p:cNvPr id="173" name="tx173"/>
            <p:cNvSpPr/>
            <p:nvPr/>
          </p:nvSpPr>
          <p:spPr>
            <a:xfrm>
              <a:off x="6411908" y="581523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2.33</a:t>
              </a:r>
            </a:p>
          </p:txBody>
        </p:sp>
        <p:sp>
          <p:nvSpPr>
            <p:cNvPr id="174" name="tx174"/>
            <p:cNvSpPr/>
            <p:nvPr/>
          </p:nvSpPr>
          <p:spPr>
            <a:xfrm>
              <a:off x="3377255" y="5614223"/>
              <a:ext cx="21098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4.77</a:t>
              </a:r>
            </a:p>
          </p:txBody>
        </p:sp>
        <p:sp>
          <p:nvSpPr>
            <p:cNvPr id="175" name="tx175"/>
            <p:cNvSpPr/>
            <p:nvPr/>
          </p:nvSpPr>
          <p:spPr>
            <a:xfrm>
              <a:off x="6640650" y="561253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2.35</a:t>
              </a:r>
            </a:p>
          </p:txBody>
        </p:sp>
        <p:sp>
          <p:nvSpPr>
            <p:cNvPr id="176" name="tx176"/>
            <p:cNvSpPr/>
            <p:nvPr/>
          </p:nvSpPr>
          <p:spPr>
            <a:xfrm>
              <a:off x="3423459" y="540987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177" name="tx177"/>
            <p:cNvSpPr/>
            <p:nvPr/>
          </p:nvSpPr>
          <p:spPr>
            <a:xfrm>
              <a:off x="6680679" y="540982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2.37</a:t>
              </a:r>
            </a:p>
          </p:txBody>
        </p:sp>
        <p:sp>
          <p:nvSpPr>
            <p:cNvPr id="178" name="tx178"/>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179834" y="6037863"/>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 M</a:t>
              </a:r>
            </a:p>
          </p:txBody>
        </p:sp>
        <p:sp>
          <p:nvSpPr>
            <p:cNvPr id="182" name="tx182"/>
            <p:cNvSpPr/>
            <p:nvPr/>
          </p:nvSpPr>
          <p:spPr>
            <a:xfrm>
              <a:off x="3014637" y="6039568"/>
              <a:ext cx="23287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 M</a:t>
              </a:r>
            </a:p>
          </p:txBody>
        </p:sp>
        <p:sp>
          <p:nvSpPr>
            <p:cNvPr id="183" name="tx183"/>
            <p:cNvSpPr/>
            <p:nvPr/>
          </p:nvSpPr>
          <p:spPr>
            <a:xfrm>
              <a:off x="4849440" y="6039977"/>
              <a:ext cx="232878"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 M</a:t>
              </a:r>
            </a:p>
          </p:txBody>
        </p:sp>
        <p:sp>
          <p:nvSpPr>
            <p:cNvPr id="184" name="tx184"/>
            <p:cNvSpPr/>
            <p:nvPr/>
          </p:nvSpPr>
          <p:spPr>
            <a:xfrm>
              <a:off x="6684244" y="6037863"/>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 M</a:t>
              </a:r>
            </a:p>
          </p:txBody>
        </p:sp>
        <p:sp>
          <p:nvSpPr>
            <p:cNvPr id="185" name="tx185"/>
            <p:cNvSpPr/>
            <p:nvPr/>
          </p:nvSpPr>
          <p:spPr>
            <a:xfrm>
              <a:off x="4107522" y="6173067"/>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86" name="tx186"/>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7" name="tx187"/>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(67%) was relatively constant within 1% compared to 2019 (66%).
The number of children vaccinated with DTP3 increased 6% compared to in 2019.
The number of surviving infants increased approximately 5% compared to in 2019.
In 2024, 300,000 more children were vaccinated than in 2019.
In 2024, there were 300,000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0124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036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7947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16859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9580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491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7403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447493"/>
              <a:ext cx="249522" cy="559191"/>
            </a:xfrm>
            <a:prstGeom prst="rect">
              <a:avLst/>
            </a:prstGeom>
            <a:solidFill>
              <a:srgbClr val="E2231A">
                <a:alpha val="100000"/>
              </a:srgbClr>
            </a:solidFill>
          </p:spPr>
          <p:txBody>
            <a:bodyPr/>
            <a:lstStyle/>
            <a:p/>
          </p:txBody>
        </p:sp>
        <p:sp>
          <p:nvSpPr>
            <p:cNvPr id="24" name="rc24"/>
            <p:cNvSpPr/>
            <p:nvPr/>
          </p:nvSpPr>
          <p:spPr>
            <a:xfrm>
              <a:off x="1573521" y="3421996"/>
              <a:ext cx="249522" cy="584688"/>
            </a:xfrm>
            <a:prstGeom prst="rect">
              <a:avLst/>
            </a:prstGeom>
            <a:solidFill>
              <a:srgbClr val="E2231A">
                <a:alpha val="100000"/>
              </a:srgbClr>
            </a:solidFill>
          </p:spPr>
          <p:txBody>
            <a:bodyPr/>
            <a:lstStyle/>
            <a:p/>
          </p:txBody>
        </p:sp>
        <p:sp>
          <p:nvSpPr>
            <p:cNvPr id="25" name="rc25"/>
            <p:cNvSpPr/>
            <p:nvPr/>
          </p:nvSpPr>
          <p:spPr>
            <a:xfrm>
              <a:off x="1850769" y="3388558"/>
              <a:ext cx="249522" cy="618126"/>
            </a:xfrm>
            <a:prstGeom prst="rect">
              <a:avLst/>
            </a:prstGeom>
            <a:solidFill>
              <a:srgbClr val="E2231A">
                <a:alpha val="100000"/>
              </a:srgbClr>
            </a:solidFill>
          </p:spPr>
          <p:txBody>
            <a:bodyPr/>
            <a:lstStyle/>
            <a:p/>
          </p:txBody>
        </p:sp>
        <p:sp>
          <p:nvSpPr>
            <p:cNvPr id="26" name="rc26"/>
            <p:cNvSpPr/>
            <p:nvPr/>
          </p:nvSpPr>
          <p:spPr>
            <a:xfrm>
              <a:off x="2128016" y="3408065"/>
              <a:ext cx="249522" cy="598620"/>
            </a:xfrm>
            <a:prstGeom prst="rect">
              <a:avLst/>
            </a:prstGeom>
            <a:solidFill>
              <a:srgbClr val="E2231A">
                <a:alpha val="100000"/>
              </a:srgbClr>
            </a:solidFill>
          </p:spPr>
          <p:txBody>
            <a:bodyPr/>
            <a:lstStyle/>
            <a:p/>
          </p:txBody>
        </p:sp>
        <p:sp>
          <p:nvSpPr>
            <p:cNvPr id="27" name="rc27"/>
            <p:cNvSpPr/>
            <p:nvPr/>
          </p:nvSpPr>
          <p:spPr>
            <a:xfrm>
              <a:off x="2405264" y="3421677"/>
              <a:ext cx="249522" cy="585007"/>
            </a:xfrm>
            <a:prstGeom prst="rect">
              <a:avLst/>
            </a:prstGeom>
            <a:solidFill>
              <a:srgbClr val="E2231A">
                <a:alpha val="100000"/>
              </a:srgbClr>
            </a:solidFill>
          </p:spPr>
          <p:txBody>
            <a:bodyPr/>
            <a:lstStyle/>
            <a:p/>
          </p:txBody>
        </p:sp>
        <p:sp>
          <p:nvSpPr>
            <p:cNvPr id="28" name="rc28"/>
            <p:cNvSpPr/>
            <p:nvPr/>
          </p:nvSpPr>
          <p:spPr>
            <a:xfrm>
              <a:off x="2682512" y="3444198"/>
              <a:ext cx="249522" cy="562486"/>
            </a:xfrm>
            <a:prstGeom prst="rect">
              <a:avLst/>
            </a:prstGeom>
            <a:solidFill>
              <a:srgbClr val="E2231A">
                <a:alpha val="100000"/>
              </a:srgbClr>
            </a:solidFill>
          </p:spPr>
          <p:txBody>
            <a:bodyPr/>
            <a:lstStyle/>
            <a:p/>
          </p:txBody>
        </p:sp>
        <p:sp>
          <p:nvSpPr>
            <p:cNvPr id="29" name="rc29"/>
            <p:cNvSpPr/>
            <p:nvPr/>
          </p:nvSpPr>
          <p:spPr>
            <a:xfrm>
              <a:off x="2959759" y="3459812"/>
              <a:ext cx="249522" cy="546872"/>
            </a:xfrm>
            <a:prstGeom prst="rect">
              <a:avLst/>
            </a:prstGeom>
            <a:solidFill>
              <a:srgbClr val="E2231A">
                <a:alpha val="100000"/>
              </a:srgbClr>
            </a:solidFill>
          </p:spPr>
          <p:txBody>
            <a:bodyPr/>
            <a:lstStyle/>
            <a:p/>
          </p:txBody>
        </p:sp>
        <p:sp>
          <p:nvSpPr>
            <p:cNvPr id="30" name="rc30"/>
            <p:cNvSpPr/>
            <p:nvPr/>
          </p:nvSpPr>
          <p:spPr>
            <a:xfrm>
              <a:off x="3237007" y="3417535"/>
              <a:ext cx="249522" cy="589149"/>
            </a:xfrm>
            <a:prstGeom prst="rect">
              <a:avLst/>
            </a:prstGeom>
            <a:solidFill>
              <a:srgbClr val="E2231A">
                <a:alpha val="100000"/>
              </a:srgbClr>
            </a:solidFill>
          </p:spPr>
          <p:txBody>
            <a:bodyPr/>
            <a:lstStyle/>
            <a:p/>
          </p:txBody>
        </p:sp>
        <p:sp>
          <p:nvSpPr>
            <p:cNvPr id="31" name="rc31"/>
            <p:cNvSpPr/>
            <p:nvPr/>
          </p:nvSpPr>
          <p:spPr>
            <a:xfrm>
              <a:off x="3514255" y="3524753"/>
              <a:ext cx="249522" cy="481932"/>
            </a:xfrm>
            <a:prstGeom prst="rect">
              <a:avLst/>
            </a:prstGeom>
            <a:solidFill>
              <a:srgbClr val="E2231A">
                <a:alpha val="100000"/>
              </a:srgbClr>
            </a:solidFill>
          </p:spPr>
          <p:txBody>
            <a:bodyPr/>
            <a:lstStyle/>
            <a:p/>
          </p:txBody>
        </p:sp>
        <p:sp>
          <p:nvSpPr>
            <p:cNvPr id="32" name="rc32"/>
            <p:cNvSpPr/>
            <p:nvPr/>
          </p:nvSpPr>
          <p:spPr>
            <a:xfrm>
              <a:off x="3791502" y="3629525"/>
              <a:ext cx="249522" cy="377159"/>
            </a:xfrm>
            <a:prstGeom prst="rect">
              <a:avLst/>
            </a:prstGeom>
            <a:solidFill>
              <a:srgbClr val="E2231A">
                <a:alpha val="100000"/>
              </a:srgbClr>
            </a:solidFill>
          </p:spPr>
          <p:txBody>
            <a:bodyPr/>
            <a:lstStyle/>
            <a:p/>
          </p:txBody>
        </p:sp>
        <p:sp>
          <p:nvSpPr>
            <p:cNvPr id="33" name="rc33"/>
            <p:cNvSpPr/>
            <p:nvPr/>
          </p:nvSpPr>
          <p:spPr>
            <a:xfrm>
              <a:off x="4068750" y="3536315"/>
              <a:ext cx="249522" cy="470369"/>
            </a:xfrm>
            <a:prstGeom prst="rect">
              <a:avLst/>
            </a:prstGeom>
            <a:solidFill>
              <a:srgbClr val="E2231A">
                <a:alpha val="100000"/>
              </a:srgbClr>
            </a:solidFill>
          </p:spPr>
          <p:txBody>
            <a:bodyPr/>
            <a:lstStyle/>
            <a:p/>
          </p:txBody>
        </p:sp>
        <p:sp>
          <p:nvSpPr>
            <p:cNvPr id="34" name="rc34"/>
            <p:cNvSpPr/>
            <p:nvPr/>
          </p:nvSpPr>
          <p:spPr>
            <a:xfrm>
              <a:off x="4345998" y="3493878"/>
              <a:ext cx="249522" cy="512806"/>
            </a:xfrm>
            <a:prstGeom prst="rect">
              <a:avLst/>
            </a:prstGeom>
            <a:solidFill>
              <a:srgbClr val="E2231A">
                <a:alpha val="100000"/>
              </a:srgbClr>
            </a:solidFill>
          </p:spPr>
          <p:txBody>
            <a:bodyPr/>
            <a:lstStyle/>
            <a:p/>
          </p:txBody>
        </p:sp>
        <p:sp>
          <p:nvSpPr>
            <p:cNvPr id="35" name="rc35"/>
            <p:cNvSpPr/>
            <p:nvPr/>
          </p:nvSpPr>
          <p:spPr>
            <a:xfrm>
              <a:off x="4623245" y="3355202"/>
              <a:ext cx="249522" cy="651483"/>
            </a:xfrm>
            <a:prstGeom prst="rect">
              <a:avLst/>
            </a:prstGeom>
            <a:solidFill>
              <a:srgbClr val="E2231A">
                <a:alpha val="100000"/>
              </a:srgbClr>
            </a:solidFill>
          </p:spPr>
          <p:txBody>
            <a:bodyPr/>
            <a:lstStyle/>
            <a:p/>
          </p:txBody>
        </p:sp>
        <p:sp>
          <p:nvSpPr>
            <p:cNvPr id="36" name="rc36"/>
            <p:cNvSpPr/>
            <p:nvPr/>
          </p:nvSpPr>
          <p:spPr>
            <a:xfrm>
              <a:off x="4900493" y="3359102"/>
              <a:ext cx="249522" cy="647582"/>
            </a:xfrm>
            <a:prstGeom prst="rect">
              <a:avLst/>
            </a:prstGeom>
            <a:solidFill>
              <a:srgbClr val="E2231A">
                <a:alpha val="100000"/>
              </a:srgbClr>
            </a:solidFill>
          </p:spPr>
          <p:txBody>
            <a:bodyPr/>
            <a:lstStyle/>
            <a:p/>
          </p:txBody>
        </p:sp>
        <p:sp>
          <p:nvSpPr>
            <p:cNvPr id="37" name="rc37"/>
            <p:cNvSpPr/>
            <p:nvPr/>
          </p:nvSpPr>
          <p:spPr>
            <a:xfrm>
              <a:off x="5177741" y="3350498"/>
              <a:ext cx="249522" cy="656186"/>
            </a:xfrm>
            <a:prstGeom prst="rect">
              <a:avLst/>
            </a:prstGeom>
            <a:solidFill>
              <a:srgbClr val="E2231A">
                <a:alpha val="100000"/>
              </a:srgbClr>
            </a:solidFill>
          </p:spPr>
          <p:txBody>
            <a:bodyPr/>
            <a:lstStyle/>
            <a:p/>
          </p:txBody>
        </p:sp>
        <p:sp>
          <p:nvSpPr>
            <p:cNvPr id="38" name="rc38"/>
            <p:cNvSpPr/>
            <p:nvPr/>
          </p:nvSpPr>
          <p:spPr>
            <a:xfrm>
              <a:off x="5454988" y="3349212"/>
              <a:ext cx="249522" cy="657472"/>
            </a:xfrm>
            <a:prstGeom prst="rect">
              <a:avLst/>
            </a:prstGeom>
            <a:solidFill>
              <a:srgbClr val="E2231A">
                <a:alpha val="100000"/>
              </a:srgbClr>
            </a:solidFill>
          </p:spPr>
          <p:txBody>
            <a:bodyPr/>
            <a:lstStyle/>
            <a:p/>
          </p:txBody>
        </p:sp>
        <p:sp>
          <p:nvSpPr>
            <p:cNvPr id="39" name="rc39"/>
            <p:cNvSpPr/>
            <p:nvPr/>
          </p:nvSpPr>
          <p:spPr>
            <a:xfrm>
              <a:off x="5732236" y="3420443"/>
              <a:ext cx="249522" cy="586241"/>
            </a:xfrm>
            <a:prstGeom prst="rect">
              <a:avLst/>
            </a:prstGeom>
            <a:solidFill>
              <a:srgbClr val="E2231A">
                <a:alpha val="100000"/>
              </a:srgbClr>
            </a:solidFill>
          </p:spPr>
          <p:txBody>
            <a:bodyPr/>
            <a:lstStyle/>
            <a:p/>
          </p:txBody>
        </p:sp>
        <p:sp>
          <p:nvSpPr>
            <p:cNvPr id="40" name="rc40"/>
            <p:cNvSpPr/>
            <p:nvPr/>
          </p:nvSpPr>
          <p:spPr>
            <a:xfrm>
              <a:off x="6009484" y="3490175"/>
              <a:ext cx="249522" cy="516510"/>
            </a:xfrm>
            <a:prstGeom prst="rect">
              <a:avLst/>
            </a:prstGeom>
            <a:solidFill>
              <a:srgbClr val="E2231A">
                <a:alpha val="100000"/>
              </a:srgbClr>
            </a:solidFill>
          </p:spPr>
          <p:txBody>
            <a:bodyPr/>
            <a:lstStyle/>
            <a:p/>
          </p:txBody>
        </p:sp>
        <p:sp>
          <p:nvSpPr>
            <p:cNvPr id="41" name="rc41"/>
            <p:cNvSpPr/>
            <p:nvPr/>
          </p:nvSpPr>
          <p:spPr>
            <a:xfrm>
              <a:off x="6286731" y="3514556"/>
              <a:ext cx="249522" cy="492129"/>
            </a:xfrm>
            <a:prstGeom prst="rect">
              <a:avLst/>
            </a:prstGeom>
            <a:solidFill>
              <a:srgbClr val="E2231A">
                <a:alpha val="100000"/>
              </a:srgbClr>
            </a:solidFill>
          </p:spPr>
          <p:txBody>
            <a:bodyPr/>
            <a:lstStyle/>
            <a:p/>
          </p:txBody>
        </p:sp>
        <p:sp>
          <p:nvSpPr>
            <p:cNvPr id="42" name="rc42"/>
            <p:cNvSpPr/>
            <p:nvPr/>
          </p:nvSpPr>
          <p:spPr>
            <a:xfrm>
              <a:off x="6563979" y="3539634"/>
              <a:ext cx="249522" cy="467051"/>
            </a:xfrm>
            <a:prstGeom prst="rect">
              <a:avLst/>
            </a:prstGeom>
            <a:solidFill>
              <a:srgbClr val="E2231A">
                <a:alpha val="100000"/>
              </a:srgbClr>
            </a:solidFill>
          </p:spPr>
          <p:txBody>
            <a:bodyPr/>
            <a:lstStyle/>
            <a:p/>
          </p:txBody>
        </p:sp>
        <p:sp>
          <p:nvSpPr>
            <p:cNvPr id="43" name="rc43"/>
            <p:cNvSpPr/>
            <p:nvPr/>
          </p:nvSpPr>
          <p:spPr>
            <a:xfrm>
              <a:off x="6841227" y="3564397"/>
              <a:ext cx="249522" cy="442287"/>
            </a:xfrm>
            <a:prstGeom prst="rect">
              <a:avLst/>
            </a:prstGeom>
            <a:solidFill>
              <a:srgbClr val="E2231A">
                <a:alpha val="100000"/>
              </a:srgbClr>
            </a:solidFill>
          </p:spPr>
          <p:txBody>
            <a:bodyPr/>
            <a:lstStyle/>
            <a:p/>
          </p:txBody>
        </p:sp>
        <p:sp>
          <p:nvSpPr>
            <p:cNvPr id="44" name="rc44"/>
            <p:cNvSpPr/>
            <p:nvPr/>
          </p:nvSpPr>
          <p:spPr>
            <a:xfrm>
              <a:off x="7118474" y="3512124"/>
              <a:ext cx="249522" cy="494560"/>
            </a:xfrm>
            <a:prstGeom prst="rect">
              <a:avLst/>
            </a:prstGeom>
            <a:solidFill>
              <a:srgbClr val="E2231A">
                <a:alpha val="100000"/>
              </a:srgbClr>
            </a:solidFill>
          </p:spPr>
          <p:txBody>
            <a:bodyPr/>
            <a:lstStyle/>
            <a:p/>
          </p:txBody>
        </p:sp>
        <p:sp>
          <p:nvSpPr>
            <p:cNvPr id="45" name="rc45"/>
            <p:cNvSpPr/>
            <p:nvPr/>
          </p:nvSpPr>
          <p:spPr>
            <a:xfrm>
              <a:off x="7395722" y="3449649"/>
              <a:ext cx="249522" cy="557035"/>
            </a:xfrm>
            <a:prstGeom prst="rect">
              <a:avLst/>
            </a:prstGeom>
            <a:solidFill>
              <a:srgbClr val="E2231A">
                <a:alpha val="100000"/>
              </a:srgbClr>
            </a:solidFill>
          </p:spPr>
          <p:txBody>
            <a:bodyPr/>
            <a:lstStyle/>
            <a:p/>
          </p:txBody>
        </p:sp>
        <p:sp>
          <p:nvSpPr>
            <p:cNvPr id="46" name="rc46"/>
            <p:cNvSpPr/>
            <p:nvPr/>
          </p:nvSpPr>
          <p:spPr>
            <a:xfrm>
              <a:off x="7672970" y="3475939"/>
              <a:ext cx="249522" cy="530745"/>
            </a:xfrm>
            <a:prstGeom prst="rect">
              <a:avLst/>
            </a:prstGeom>
            <a:solidFill>
              <a:srgbClr val="E2231A">
                <a:alpha val="100000"/>
              </a:srgbClr>
            </a:solidFill>
          </p:spPr>
          <p:txBody>
            <a:bodyPr/>
            <a:lstStyle/>
            <a:p/>
          </p:txBody>
        </p:sp>
        <p:sp>
          <p:nvSpPr>
            <p:cNvPr id="47" name="rc47"/>
            <p:cNvSpPr/>
            <p:nvPr/>
          </p:nvSpPr>
          <p:spPr>
            <a:xfrm>
              <a:off x="7950217" y="3506909"/>
              <a:ext cx="249522" cy="499775"/>
            </a:xfrm>
            <a:prstGeom prst="rect">
              <a:avLst/>
            </a:prstGeom>
            <a:solidFill>
              <a:srgbClr val="E2231A">
                <a:alpha val="100000"/>
              </a:srgbClr>
            </a:solidFill>
          </p:spPr>
          <p:txBody>
            <a:bodyPr/>
            <a:lstStyle/>
            <a:p/>
          </p:txBody>
        </p:sp>
        <p:sp>
          <p:nvSpPr>
            <p:cNvPr id="48" name="rc48"/>
            <p:cNvSpPr/>
            <p:nvPr/>
          </p:nvSpPr>
          <p:spPr>
            <a:xfrm>
              <a:off x="6563979" y="3023883"/>
              <a:ext cx="249522" cy="515751"/>
            </a:xfrm>
            <a:prstGeom prst="rect">
              <a:avLst/>
            </a:prstGeom>
            <a:solidFill>
              <a:srgbClr val="B3B3B3">
                <a:alpha val="100000"/>
              </a:srgbClr>
            </a:solidFill>
          </p:spPr>
          <p:txBody>
            <a:bodyPr/>
            <a:lstStyle/>
            <a:p/>
          </p:txBody>
        </p:sp>
        <p:sp>
          <p:nvSpPr>
            <p:cNvPr id="49" name="rc49"/>
            <p:cNvSpPr/>
            <p:nvPr/>
          </p:nvSpPr>
          <p:spPr>
            <a:xfrm>
              <a:off x="6841227" y="3338947"/>
              <a:ext cx="249522" cy="225450"/>
            </a:xfrm>
            <a:prstGeom prst="rect">
              <a:avLst/>
            </a:prstGeom>
            <a:solidFill>
              <a:srgbClr val="B3B3B3">
                <a:alpha val="100000"/>
              </a:srgbClr>
            </a:solidFill>
          </p:spPr>
          <p:txBody>
            <a:bodyPr/>
            <a:lstStyle/>
            <a:p/>
          </p:txBody>
        </p:sp>
        <p:sp>
          <p:nvSpPr>
            <p:cNvPr id="50" name="rc50"/>
            <p:cNvSpPr/>
            <p:nvPr/>
          </p:nvSpPr>
          <p:spPr>
            <a:xfrm>
              <a:off x="7118474" y="3298284"/>
              <a:ext cx="249522" cy="213840"/>
            </a:xfrm>
            <a:prstGeom prst="rect">
              <a:avLst/>
            </a:prstGeom>
            <a:solidFill>
              <a:srgbClr val="B3B3B3">
                <a:alpha val="100000"/>
              </a:srgbClr>
            </a:solidFill>
          </p:spPr>
          <p:txBody>
            <a:bodyPr/>
            <a:lstStyle/>
            <a:p/>
          </p:txBody>
        </p:sp>
        <p:sp>
          <p:nvSpPr>
            <p:cNvPr id="51" name="rc51"/>
            <p:cNvSpPr/>
            <p:nvPr/>
          </p:nvSpPr>
          <p:spPr>
            <a:xfrm>
              <a:off x="7395722" y="3258388"/>
              <a:ext cx="249522" cy="191261"/>
            </a:xfrm>
            <a:prstGeom prst="rect">
              <a:avLst/>
            </a:prstGeom>
            <a:solidFill>
              <a:srgbClr val="B3B3B3">
                <a:alpha val="100000"/>
              </a:srgbClr>
            </a:solidFill>
          </p:spPr>
          <p:txBody>
            <a:bodyPr/>
            <a:lstStyle/>
            <a:p/>
          </p:txBody>
        </p:sp>
        <p:sp>
          <p:nvSpPr>
            <p:cNvPr id="52" name="rc52"/>
            <p:cNvSpPr/>
            <p:nvPr/>
          </p:nvSpPr>
          <p:spPr>
            <a:xfrm>
              <a:off x="7672970" y="3285370"/>
              <a:ext cx="249522" cy="190569"/>
            </a:xfrm>
            <a:prstGeom prst="rect">
              <a:avLst/>
            </a:prstGeom>
            <a:solidFill>
              <a:srgbClr val="B3B3B3">
                <a:alpha val="100000"/>
              </a:srgbClr>
            </a:solidFill>
          </p:spPr>
          <p:txBody>
            <a:bodyPr/>
            <a:lstStyle/>
            <a:p/>
          </p:txBody>
        </p:sp>
        <p:sp>
          <p:nvSpPr>
            <p:cNvPr id="53" name="rc53"/>
            <p:cNvSpPr/>
            <p:nvPr/>
          </p:nvSpPr>
          <p:spPr>
            <a:xfrm>
              <a:off x="7950217" y="3296114"/>
              <a:ext cx="249522" cy="210794"/>
            </a:xfrm>
            <a:prstGeom prst="rect">
              <a:avLst/>
            </a:prstGeom>
            <a:solidFill>
              <a:srgbClr val="B3B3B3">
                <a:alpha val="100000"/>
              </a:srgbClr>
            </a:solidFill>
          </p:spPr>
          <p:txBody>
            <a:bodyPr/>
            <a:lstStyle/>
            <a:p/>
          </p:txBody>
        </p:sp>
        <p:sp>
          <p:nvSpPr>
            <p:cNvPr id="54" name="pl54"/>
            <p:cNvSpPr/>
            <p:nvPr/>
          </p:nvSpPr>
          <p:spPr>
            <a:xfrm>
              <a:off x="1421035" y="2209561"/>
              <a:ext cx="6653943" cy="954722"/>
            </a:xfrm>
            <a:custGeom>
              <a:avLst/>
              <a:pathLst>
                <a:path w="6653943" h="954722">
                  <a:moveTo>
                    <a:pt x="0" y="870482"/>
                  </a:moveTo>
                  <a:lnTo>
                    <a:pt x="277247" y="898562"/>
                  </a:lnTo>
                  <a:lnTo>
                    <a:pt x="554495" y="954722"/>
                  </a:lnTo>
                  <a:lnTo>
                    <a:pt x="831742" y="842401"/>
                  </a:lnTo>
                  <a:lnTo>
                    <a:pt x="1108990" y="758161"/>
                  </a:lnTo>
                  <a:lnTo>
                    <a:pt x="1386238" y="645841"/>
                  </a:lnTo>
                  <a:lnTo>
                    <a:pt x="1663485" y="561601"/>
                  </a:lnTo>
                  <a:lnTo>
                    <a:pt x="1940733" y="645841"/>
                  </a:lnTo>
                  <a:lnTo>
                    <a:pt x="2217981" y="308880"/>
                  </a:lnTo>
                  <a:lnTo>
                    <a:pt x="2495228" y="0"/>
                  </a:lnTo>
                  <a:lnTo>
                    <a:pt x="2772476" y="224640"/>
                  </a:lnTo>
                  <a:lnTo>
                    <a:pt x="3049724" y="308880"/>
                  </a:lnTo>
                  <a:lnTo>
                    <a:pt x="3326971" y="645841"/>
                  </a:lnTo>
                  <a:lnTo>
                    <a:pt x="3604219" y="617761"/>
                  </a:lnTo>
                  <a:lnTo>
                    <a:pt x="3881467" y="617761"/>
                  </a:lnTo>
                  <a:lnTo>
                    <a:pt x="4158714" y="617761"/>
                  </a:lnTo>
                  <a:lnTo>
                    <a:pt x="4435962" y="449281"/>
                  </a:lnTo>
                  <a:lnTo>
                    <a:pt x="4713210" y="280800"/>
                  </a:lnTo>
                  <a:lnTo>
                    <a:pt x="4990457" y="224640"/>
                  </a:lnTo>
                  <a:lnTo>
                    <a:pt x="5267705" y="168480"/>
                  </a:lnTo>
                  <a:lnTo>
                    <a:pt x="5544953" y="112320"/>
                  </a:lnTo>
                  <a:lnTo>
                    <a:pt x="5822200" y="224640"/>
                  </a:lnTo>
                  <a:lnTo>
                    <a:pt x="6099448" y="365040"/>
                  </a:lnTo>
                  <a:lnTo>
                    <a:pt x="6376696" y="280800"/>
                  </a:lnTo>
                  <a:lnTo>
                    <a:pt x="6653943" y="196560"/>
                  </a:lnTo>
                </a:path>
              </a:pathLst>
            </a:custGeom>
            <a:ln w="27101" cap="flat">
              <a:solidFill>
                <a:srgbClr val="0058AB">
                  <a:alpha val="100000"/>
                </a:srgbClr>
              </a:solidFill>
              <a:prstDash val="solid"/>
              <a:round/>
            </a:ln>
          </p:spPr>
          <p:txBody>
            <a:bodyPr/>
            <a:lstStyle/>
            <a:p/>
          </p:txBody>
        </p:sp>
        <p:sp>
          <p:nvSpPr>
            <p:cNvPr id="55" name="pl55"/>
            <p:cNvSpPr/>
            <p:nvPr/>
          </p:nvSpPr>
          <p:spPr>
            <a:xfrm>
              <a:off x="6688740" y="2939642"/>
              <a:ext cx="1386238" cy="814321"/>
            </a:xfrm>
            <a:custGeom>
              <a:avLst/>
              <a:pathLst>
                <a:path w="1386238" h="814321">
                  <a:moveTo>
                    <a:pt x="0" y="814321"/>
                  </a:moveTo>
                  <a:lnTo>
                    <a:pt x="277247" y="0"/>
                  </a:lnTo>
                  <a:lnTo>
                    <a:pt x="554495" y="112320"/>
                  </a:lnTo>
                  <a:lnTo>
                    <a:pt x="831742" y="224640"/>
                  </a:lnTo>
                  <a:lnTo>
                    <a:pt x="1108990" y="140400"/>
                  </a:lnTo>
                  <a:lnTo>
                    <a:pt x="1386238" y="84240"/>
                  </a:lnTo>
                </a:path>
              </a:pathLst>
            </a:custGeom>
            <a:ln w="27101" cap="flat">
              <a:solidFill>
                <a:srgbClr val="333333">
                  <a:alpha val="100000"/>
                </a:srgbClr>
              </a:solidFill>
              <a:prstDash val="solid"/>
              <a:round/>
            </a:ln>
          </p:spPr>
          <p:txBody>
            <a:bodyPr/>
            <a:lstStyle/>
            <a:p/>
          </p:txBody>
        </p:sp>
        <p:sp>
          <p:nvSpPr>
            <p:cNvPr id="56" name="tx56"/>
            <p:cNvSpPr/>
            <p:nvPr/>
          </p:nvSpPr>
          <p:spPr>
            <a:xfrm>
              <a:off x="6618402" y="219506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58</a:t>
              </a:r>
            </a:p>
          </p:txBody>
        </p:sp>
        <p:sp>
          <p:nvSpPr>
            <p:cNvPr id="57" name="tx57"/>
            <p:cNvSpPr/>
            <p:nvPr/>
          </p:nvSpPr>
          <p:spPr>
            <a:xfrm>
              <a:off x="6895650" y="213890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60</a:t>
              </a:r>
            </a:p>
          </p:txBody>
        </p:sp>
        <p:sp>
          <p:nvSpPr>
            <p:cNvPr id="58" name="tx58"/>
            <p:cNvSpPr/>
            <p:nvPr/>
          </p:nvSpPr>
          <p:spPr>
            <a:xfrm>
              <a:off x="7172898" y="225122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56</a:t>
              </a:r>
            </a:p>
          </p:txBody>
        </p:sp>
        <p:sp>
          <p:nvSpPr>
            <p:cNvPr id="59" name="tx59"/>
            <p:cNvSpPr/>
            <p:nvPr/>
          </p:nvSpPr>
          <p:spPr>
            <a:xfrm>
              <a:off x="7450145" y="239162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51</a:t>
              </a:r>
            </a:p>
          </p:txBody>
        </p:sp>
        <p:sp>
          <p:nvSpPr>
            <p:cNvPr id="60" name="tx60"/>
            <p:cNvSpPr/>
            <p:nvPr/>
          </p:nvSpPr>
          <p:spPr>
            <a:xfrm>
              <a:off x="7727393" y="2307754"/>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54</a:t>
              </a:r>
            </a:p>
          </p:txBody>
        </p:sp>
        <p:sp>
          <p:nvSpPr>
            <p:cNvPr id="61" name="tx61"/>
            <p:cNvSpPr/>
            <p:nvPr/>
          </p:nvSpPr>
          <p:spPr>
            <a:xfrm>
              <a:off x="8004641" y="222468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57</a:t>
              </a:r>
            </a:p>
          </p:txBody>
        </p:sp>
        <p:sp>
          <p:nvSpPr>
            <p:cNvPr id="62" name="tx62"/>
            <p:cNvSpPr/>
            <p:nvPr/>
          </p:nvSpPr>
          <p:spPr>
            <a:xfrm>
              <a:off x="6653571" y="3815422"/>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a:t>
              </a:r>
            </a:p>
          </p:txBody>
        </p:sp>
        <p:sp>
          <p:nvSpPr>
            <p:cNvPr id="63" name="tx63"/>
            <p:cNvSpPr/>
            <p:nvPr/>
          </p:nvSpPr>
          <p:spPr>
            <a:xfrm>
              <a:off x="6895650" y="300103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38</a:t>
              </a:r>
            </a:p>
          </p:txBody>
        </p:sp>
        <p:sp>
          <p:nvSpPr>
            <p:cNvPr id="64" name="tx64"/>
            <p:cNvSpPr/>
            <p:nvPr/>
          </p:nvSpPr>
          <p:spPr>
            <a:xfrm>
              <a:off x="7172898" y="311335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34</a:t>
              </a:r>
            </a:p>
          </p:txBody>
        </p:sp>
        <p:sp>
          <p:nvSpPr>
            <p:cNvPr id="65" name="tx65"/>
            <p:cNvSpPr/>
            <p:nvPr/>
          </p:nvSpPr>
          <p:spPr>
            <a:xfrm>
              <a:off x="7450145" y="322567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30</a:t>
              </a:r>
            </a:p>
          </p:txBody>
        </p:sp>
        <p:sp>
          <p:nvSpPr>
            <p:cNvPr id="66" name="tx66"/>
            <p:cNvSpPr/>
            <p:nvPr/>
          </p:nvSpPr>
          <p:spPr>
            <a:xfrm>
              <a:off x="7727393" y="314143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33</a:t>
              </a:r>
            </a:p>
          </p:txBody>
        </p:sp>
        <p:sp>
          <p:nvSpPr>
            <p:cNvPr id="67" name="tx67"/>
            <p:cNvSpPr/>
            <p:nvPr/>
          </p:nvSpPr>
          <p:spPr>
            <a:xfrm>
              <a:off x="8004641" y="308527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35</a:t>
              </a:r>
            </a:p>
          </p:txBody>
        </p:sp>
        <p:sp>
          <p:nvSpPr>
            <p:cNvPr id="68" name="tx68"/>
            <p:cNvSpPr/>
            <p:nvPr/>
          </p:nvSpPr>
          <p:spPr>
            <a:xfrm>
              <a:off x="1345686" y="368659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69" name="tx69"/>
            <p:cNvSpPr/>
            <p:nvPr/>
          </p:nvSpPr>
          <p:spPr>
            <a:xfrm>
              <a:off x="2731924" y="368494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70" name="tx70"/>
            <p:cNvSpPr/>
            <p:nvPr/>
          </p:nvSpPr>
          <p:spPr>
            <a:xfrm>
              <a:off x="4118163" y="373106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71" name="tx71"/>
            <p:cNvSpPr/>
            <p:nvPr/>
          </p:nvSpPr>
          <p:spPr>
            <a:xfrm>
              <a:off x="5504401" y="363883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72" name="tx72"/>
            <p:cNvSpPr/>
            <p:nvPr/>
          </p:nvSpPr>
          <p:spPr>
            <a:xfrm>
              <a:off x="6613391" y="373271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73" name="tx73"/>
            <p:cNvSpPr/>
            <p:nvPr/>
          </p:nvSpPr>
          <p:spPr>
            <a:xfrm>
              <a:off x="6890639" y="374642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74" name="tx74"/>
            <p:cNvSpPr/>
            <p:nvPr/>
          </p:nvSpPr>
          <p:spPr>
            <a:xfrm>
              <a:off x="7213091" y="371891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75" name="tx75"/>
            <p:cNvSpPr/>
            <p:nvPr/>
          </p:nvSpPr>
          <p:spPr>
            <a:xfrm>
              <a:off x="7445134" y="368767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76" name="tx76"/>
            <p:cNvSpPr/>
            <p:nvPr/>
          </p:nvSpPr>
          <p:spPr>
            <a:xfrm>
              <a:off x="7722382" y="370081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77" name="tx77"/>
            <p:cNvSpPr/>
            <p:nvPr/>
          </p:nvSpPr>
          <p:spPr>
            <a:xfrm>
              <a:off x="7999630" y="371630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78" name="tx78"/>
            <p:cNvSpPr/>
            <p:nvPr/>
          </p:nvSpPr>
          <p:spPr>
            <a:xfrm>
              <a:off x="6613391" y="324126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79" name="tx79"/>
            <p:cNvSpPr/>
            <p:nvPr/>
          </p:nvSpPr>
          <p:spPr>
            <a:xfrm>
              <a:off x="6890639" y="341255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80" name="tx80"/>
            <p:cNvSpPr/>
            <p:nvPr/>
          </p:nvSpPr>
          <p:spPr>
            <a:xfrm>
              <a:off x="7167887" y="336471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81" name="tx81"/>
            <p:cNvSpPr/>
            <p:nvPr/>
          </p:nvSpPr>
          <p:spPr>
            <a:xfrm>
              <a:off x="7445134" y="331490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82" name="tx82"/>
            <p:cNvSpPr/>
            <p:nvPr/>
          </p:nvSpPr>
          <p:spPr>
            <a:xfrm>
              <a:off x="7722382" y="334153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83" name="tx83"/>
            <p:cNvSpPr/>
            <p:nvPr/>
          </p:nvSpPr>
          <p:spPr>
            <a:xfrm>
              <a:off x="7999630" y="336101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84" name="tx84"/>
            <p:cNvSpPr/>
            <p:nvPr/>
          </p:nvSpPr>
          <p:spPr>
            <a:xfrm>
              <a:off x="6613391" y="290584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85" name="tx85"/>
            <p:cNvSpPr/>
            <p:nvPr/>
          </p:nvSpPr>
          <p:spPr>
            <a:xfrm>
              <a:off x="6890639" y="322223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86" name="tx86"/>
            <p:cNvSpPr/>
            <p:nvPr/>
          </p:nvSpPr>
          <p:spPr>
            <a:xfrm>
              <a:off x="7167887" y="3181887"/>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87" name="tx87"/>
            <p:cNvSpPr/>
            <p:nvPr/>
          </p:nvSpPr>
          <p:spPr>
            <a:xfrm>
              <a:off x="7445134" y="314034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88" name="tx88"/>
            <p:cNvSpPr/>
            <p:nvPr/>
          </p:nvSpPr>
          <p:spPr>
            <a:xfrm>
              <a:off x="7722382" y="3168972"/>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89" name="tx89"/>
            <p:cNvSpPr/>
            <p:nvPr/>
          </p:nvSpPr>
          <p:spPr>
            <a:xfrm>
              <a:off x="7999630" y="3179717"/>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90" name="tx90"/>
            <p:cNvSpPr/>
            <p:nvPr/>
          </p:nvSpPr>
          <p:spPr>
            <a:xfrm>
              <a:off x="694404" y="3954570"/>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91" name="tx91"/>
            <p:cNvSpPr/>
            <p:nvPr/>
          </p:nvSpPr>
          <p:spPr>
            <a:xfrm>
              <a:off x="694404" y="3144096"/>
              <a:ext cx="19406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5M</a:t>
              </a:r>
            </a:p>
          </p:txBody>
        </p:sp>
        <p:sp>
          <p:nvSpPr>
            <p:cNvPr id="92" name="tx92"/>
            <p:cNvSpPr/>
            <p:nvPr/>
          </p:nvSpPr>
          <p:spPr>
            <a:xfrm>
              <a:off x="616710" y="2332803"/>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93" name="tx93"/>
            <p:cNvSpPr/>
            <p:nvPr/>
          </p:nvSpPr>
          <p:spPr>
            <a:xfrm>
              <a:off x="616710" y="1521920"/>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15M</a:t>
              </a:r>
            </a:p>
          </p:txBody>
        </p:sp>
        <p:sp>
          <p:nvSpPr>
            <p:cNvPr id="94" name="tx94"/>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5" name="tx95"/>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6" name="tx96"/>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97" name="tx97"/>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98" name="tx98"/>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99" name="tx99"/>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0" name="tx100"/>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1" name="tx101"/>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2" name="tx102"/>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3" name="tx103"/>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4" name="tx104"/>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5" name="tx105"/>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6" name="tx106"/>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7" name="tx107"/>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8" name="tx108"/>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759388" y="2466929"/>
              <a:ext cx="241466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 and under-vaccinated (millions) (#)</a:t>
              </a:r>
            </a:p>
          </p:txBody>
        </p:sp>
        <p:sp>
          <p:nvSpPr>
            <p:cNvPr id="110" name="tx110"/>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11" name="pl111"/>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13" name="tx113"/>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14" name="tx114"/>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15" name="rc115"/>
            <p:cNvSpPr/>
            <p:nvPr/>
          </p:nvSpPr>
          <p:spPr>
            <a:xfrm>
              <a:off x="4678790" y="4909475"/>
              <a:ext cx="201456" cy="201456"/>
            </a:xfrm>
            <a:prstGeom prst="rect">
              <a:avLst/>
            </a:prstGeom>
            <a:solidFill>
              <a:srgbClr val="E2231A">
                <a:alpha val="100000"/>
              </a:srgbClr>
            </a:solidFill>
          </p:spPr>
          <p:txBody>
            <a:bodyPr/>
            <a:lstStyle/>
            <a:p/>
          </p:txBody>
        </p:sp>
        <p:sp>
          <p:nvSpPr>
            <p:cNvPr id="116" name="rc116"/>
            <p:cNvSpPr/>
            <p:nvPr/>
          </p:nvSpPr>
          <p:spPr>
            <a:xfrm>
              <a:off x="5642950" y="4909475"/>
              <a:ext cx="201456" cy="201456"/>
            </a:xfrm>
            <a:prstGeom prst="rect">
              <a:avLst/>
            </a:prstGeom>
            <a:solidFill>
              <a:srgbClr val="B3B3B3">
                <a:alpha val="100000"/>
              </a:srgbClr>
            </a:solidFill>
          </p:spPr>
          <p:txBody>
            <a:bodyPr/>
            <a:lstStyle/>
            <a:p/>
          </p:txBody>
        </p:sp>
        <p:sp>
          <p:nvSpPr>
            <p:cNvPr id="117" name="tx117"/>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18" name="tx118"/>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19" name="tx119"/>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0" name="tx120"/>
            <p:cNvSpPr/>
            <p:nvPr/>
          </p:nvSpPr>
          <p:spPr>
            <a:xfrm>
              <a:off x="951100" y="650218"/>
              <a:ext cx="142592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Nigeria, 2000-2024</a:t>
              </a:r>
            </a:p>
          </p:txBody>
        </p:sp>
        <p:sp>
          <p:nvSpPr>
            <p:cNvPr id="121" name="pl121"/>
            <p:cNvSpPr/>
            <p:nvPr/>
          </p:nvSpPr>
          <p:spPr>
            <a:xfrm>
              <a:off x="243544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471379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699213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7" name="pl127"/>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57461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85296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813130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296273" y="5774644"/>
              <a:ext cx="3280692" cy="162162"/>
            </a:xfrm>
            <a:prstGeom prst="rect">
              <a:avLst/>
            </a:prstGeom>
            <a:solidFill>
              <a:srgbClr val="E2231A">
                <a:alpha val="100000"/>
              </a:srgbClr>
            </a:solidFill>
          </p:spPr>
          <p:txBody>
            <a:bodyPr/>
            <a:lstStyle/>
            <a:p/>
          </p:txBody>
        </p:sp>
        <p:sp>
          <p:nvSpPr>
            <p:cNvPr id="132" name="rc132"/>
            <p:cNvSpPr/>
            <p:nvPr/>
          </p:nvSpPr>
          <p:spPr>
            <a:xfrm>
              <a:off x="1296273" y="5571941"/>
              <a:ext cx="3728098" cy="162162"/>
            </a:xfrm>
            <a:prstGeom prst="rect">
              <a:avLst/>
            </a:prstGeom>
            <a:solidFill>
              <a:srgbClr val="E2231A">
                <a:alpha val="100000"/>
              </a:srgbClr>
            </a:solidFill>
          </p:spPr>
          <p:txBody>
            <a:bodyPr/>
            <a:lstStyle/>
            <a:p/>
          </p:txBody>
        </p:sp>
        <p:sp>
          <p:nvSpPr>
            <p:cNvPr id="133" name="rc133"/>
            <p:cNvSpPr/>
            <p:nvPr/>
          </p:nvSpPr>
          <p:spPr>
            <a:xfrm>
              <a:off x="1296273" y="5369238"/>
              <a:ext cx="3510559" cy="162162"/>
            </a:xfrm>
            <a:prstGeom prst="rect">
              <a:avLst/>
            </a:prstGeom>
            <a:solidFill>
              <a:srgbClr val="E2231A">
                <a:alpha val="100000"/>
              </a:srgbClr>
            </a:solidFill>
          </p:spPr>
          <p:txBody>
            <a:bodyPr/>
            <a:lstStyle/>
            <a:p/>
          </p:txBody>
        </p:sp>
        <p:sp>
          <p:nvSpPr>
            <p:cNvPr id="134" name="rc134"/>
            <p:cNvSpPr/>
            <p:nvPr/>
          </p:nvSpPr>
          <p:spPr>
            <a:xfrm>
              <a:off x="4576966" y="5774644"/>
              <a:ext cx="3622774" cy="162162"/>
            </a:xfrm>
            <a:prstGeom prst="rect">
              <a:avLst/>
            </a:prstGeom>
            <a:solidFill>
              <a:srgbClr val="B3B3B3">
                <a:alpha val="100000"/>
              </a:srgbClr>
            </a:solidFill>
          </p:spPr>
          <p:txBody>
            <a:bodyPr/>
            <a:lstStyle/>
            <a:p/>
          </p:txBody>
        </p:sp>
        <p:sp>
          <p:nvSpPr>
            <p:cNvPr id="135" name="rc135"/>
            <p:cNvSpPr/>
            <p:nvPr/>
          </p:nvSpPr>
          <p:spPr>
            <a:xfrm>
              <a:off x="5024372" y="5571941"/>
              <a:ext cx="1338608" cy="162162"/>
            </a:xfrm>
            <a:prstGeom prst="rect">
              <a:avLst/>
            </a:prstGeom>
            <a:solidFill>
              <a:srgbClr val="B3B3B3">
                <a:alpha val="100000"/>
              </a:srgbClr>
            </a:solidFill>
          </p:spPr>
          <p:txBody>
            <a:bodyPr/>
            <a:lstStyle/>
            <a:p/>
          </p:txBody>
        </p:sp>
        <p:sp>
          <p:nvSpPr>
            <p:cNvPr id="136" name="rc136"/>
            <p:cNvSpPr/>
            <p:nvPr/>
          </p:nvSpPr>
          <p:spPr>
            <a:xfrm>
              <a:off x="4806832" y="5369238"/>
              <a:ext cx="1480678" cy="162162"/>
            </a:xfrm>
            <a:prstGeom prst="rect">
              <a:avLst/>
            </a:prstGeom>
            <a:solidFill>
              <a:srgbClr val="B3B3B3">
                <a:alpha val="100000"/>
              </a:srgbClr>
            </a:solidFill>
          </p:spPr>
          <p:txBody>
            <a:bodyPr/>
            <a:lstStyle/>
            <a:p/>
          </p:txBody>
        </p:sp>
        <p:sp>
          <p:nvSpPr>
            <p:cNvPr id="137" name="tx137"/>
            <p:cNvSpPr/>
            <p:nvPr/>
          </p:nvSpPr>
          <p:spPr>
            <a:xfrm>
              <a:off x="8280112" y="581258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6.1</a:t>
              </a:r>
            </a:p>
          </p:txBody>
        </p:sp>
        <p:sp>
          <p:nvSpPr>
            <p:cNvPr id="138" name="tx138"/>
            <p:cNvSpPr/>
            <p:nvPr/>
          </p:nvSpPr>
          <p:spPr>
            <a:xfrm>
              <a:off x="6443353" y="5611637"/>
              <a:ext cx="160744"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4.4</a:t>
              </a:r>
            </a:p>
          </p:txBody>
        </p:sp>
        <p:sp>
          <p:nvSpPr>
            <p:cNvPr id="139" name="tx139"/>
            <p:cNvSpPr/>
            <p:nvPr/>
          </p:nvSpPr>
          <p:spPr>
            <a:xfrm>
              <a:off x="6367883" y="5408934"/>
              <a:ext cx="160744"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4.4</a:t>
              </a:r>
            </a:p>
          </p:txBody>
        </p:sp>
        <p:sp>
          <p:nvSpPr>
            <p:cNvPr id="140" name="tx140"/>
            <p:cNvSpPr/>
            <p:nvPr/>
          </p:nvSpPr>
          <p:spPr>
            <a:xfrm>
              <a:off x="2856247" y="581258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2.9</a:t>
              </a:r>
            </a:p>
          </p:txBody>
        </p:sp>
        <p:sp>
          <p:nvSpPr>
            <p:cNvPr id="141" name="tx141"/>
            <p:cNvSpPr/>
            <p:nvPr/>
          </p:nvSpPr>
          <p:spPr>
            <a:xfrm>
              <a:off x="3079951" y="560983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3.3</a:t>
              </a:r>
            </a:p>
          </p:txBody>
        </p:sp>
        <p:sp>
          <p:nvSpPr>
            <p:cNvPr id="142" name="tx142"/>
            <p:cNvSpPr/>
            <p:nvPr/>
          </p:nvSpPr>
          <p:spPr>
            <a:xfrm>
              <a:off x="2971181" y="5407127"/>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3.1</a:t>
              </a:r>
            </a:p>
          </p:txBody>
        </p:sp>
        <p:sp>
          <p:nvSpPr>
            <p:cNvPr id="143" name="tx143"/>
            <p:cNvSpPr/>
            <p:nvPr/>
          </p:nvSpPr>
          <p:spPr>
            <a:xfrm>
              <a:off x="6307981" y="5812533"/>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3.2</a:t>
              </a:r>
            </a:p>
          </p:txBody>
        </p:sp>
        <p:sp>
          <p:nvSpPr>
            <p:cNvPr id="144" name="tx144"/>
            <p:cNvSpPr/>
            <p:nvPr/>
          </p:nvSpPr>
          <p:spPr>
            <a:xfrm>
              <a:off x="5613304" y="561129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a:t>
              </a:r>
            </a:p>
          </p:txBody>
        </p:sp>
        <p:sp>
          <p:nvSpPr>
            <p:cNvPr id="145" name="tx145"/>
            <p:cNvSpPr/>
            <p:nvPr/>
          </p:nvSpPr>
          <p:spPr>
            <a:xfrm>
              <a:off x="5466799" y="5407127"/>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a:t>
              </a:r>
            </a:p>
          </p:txBody>
        </p:sp>
        <p:sp>
          <p:nvSpPr>
            <p:cNvPr id="146" name="tx146"/>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7" name="tx147"/>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8" name="tx148"/>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9" name="tx149"/>
            <p:cNvSpPr/>
            <p:nvPr/>
          </p:nvSpPr>
          <p:spPr>
            <a:xfrm>
              <a:off x="1199241" y="6037863"/>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50" name="tx150"/>
            <p:cNvSpPr/>
            <p:nvPr/>
          </p:nvSpPr>
          <p:spPr>
            <a:xfrm>
              <a:off x="3477585" y="6039568"/>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51" name="tx151"/>
            <p:cNvSpPr/>
            <p:nvPr/>
          </p:nvSpPr>
          <p:spPr>
            <a:xfrm>
              <a:off x="5755930" y="6039977"/>
              <a:ext cx="19406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4M</a:t>
              </a:r>
            </a:p>
          </p:txBody>
        </p:sp>
        <p:sp>
          <p:nvSpPr>
            <p:cNvPr id="152" name="tx152"/>
            <p:cNvSpPr/>
            <p:nvPr/>
          </p:nvSpPr>
          <p:spPr>
            <a:xfrm>
              <a:off x="8034275" y="6037863"/>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6M</a:t>
              </a:r>
            </a:p>
          </p:txBody>
        </p:sp>
        <p:sp>
          <p:nvSpPr>
            <p:cNvPr id="153" name="tx153"/>
            <p:cNvSpPr/>
            <p:nvPr/>
          </p:nvSpPr>
          <p:spPr>
            <a:xfrm>
              <a:off x="3587194" y="6173067"/>
              <a:ext cx="232162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(millions)</a:t>
              </a:r>
            </a:p>
          </p:txBody>
        </p:sp>
        <p:sp>
          <p:nvSpPr>
            <p:cNvPr id="154" name="tx154"/>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5" name="tx155"/>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increased to 57%. This is similar to in 2019, where coverage was 58%.
3.1m children missed their routine first dose of measles vaccine.
MCV2 is typically administered to children between 18 months and five years old. MCV2 coverage increased to 35% in 2024.</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037064"/>
              <a:ext cx="3397293" cy="971388"/>
            </a:xfrm>
            <a:custGeom>
              <a:avLst/>
              <a:pathLst>
                <a:path w="3397293" h="971388">
                  <a:moveTo>
                    <a:pt x="0" y="885677"/>
                  </a:moveTo>
                  <a:lnTo>
                    <a:pt x="141553" y="914248"/>
                  </a:lnTo>
                  <a:lnTo>
                    <a:pt x="283107" y="971388"/>
                  </a:lnTo>
                  <a:lnTo>
                    <a:pt x="424661" y="857107"/>
                  </a:lnTo>
                  <a:lnTo>
                    <a:pt x="566215" y="771396"/>
                  </a:lnTo>
                  <a:lnTo>
                    <a:pt x="707769" y="657115"/>
                  </a:lnTo>
                  <a:lnTo>
                    <a:pt x="849323" y="571405"/>
                  </a:lnTo>
                  <a:lnTo>
                    <a:pt x="990877" y="657115"/>
                  </a:lnTo>
                  <a:lnTo>
                    <a:pt x="1132431" y="314272"/>
                  </a:lnTo>
                  <a:lnTo>
                    <a:pt x="1273984" y="0"/>
                  </a:lnTo>
                  <a:lnTo>
                    <a:pt x="1415538" y="228562"/>
                  </a:lnTo>
                  <a:lnTo>
                    <a:pt x="1557092" y="314272"/>
                  </a:lnTo>
                  <a:lnTo>
                    <a:pt x="1698646" y="657115"/>
                  </a:lnTo>
                  <a:lnTo>
                    <a:pt x="1840200" y="628545"/>
                  </a:lnTo>
                  <a:lnTo>
                    <a:pt x="1981754" y="628545"/>
                  </a:lnTo>
                  <a:lnTo>
                    <a:pt x="2123308" y="628545"/>
                  </a:lnTo>
                  <a:lnTo>
                    <a:pt x="2264862" y="457124"/>
                  </a:lnTo>
                  <a:lnTo>
                    <a:pt x="2406416" y="285702"/>
                  </a:lnTo>
                  <a:lnTo>
                    <a:pt x="2547969" y="228562"/>
                  </a:lnTo>
                  <a:lnTo>
                    <a:pt x="2689523" y="171421"/>
                  </a:lnTo>
                  <a:lnTo>
                    <a:pt x="2831077" y="114281"/>
                  </a:lnTo>
                  <a:lnTo>
                    <a:pt x="2972631" y="228562"/>
                  </a:lnTo>
                  <a:lnTo>
                    <a:pt x="3114185" y="371413"/>
                  </a:lnTo>
                  <a:lnTo>
                    <a:pt x="3255739" y="285702"/>
                  </a:lnTo>
                  <a:lnTo>
                    <a:pt x="3397293" y="199991"/>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22783"/>
              <a:ext cx="3397293" cy="771396"/>
            </a:xfrm>
            <a:custGeom>
              <a:avLst/>
              <a:pathLst>
                <a:path w="3397293" h="771396">
                  <a:moveTo>
                    <a:pt x="0" y="771396"/>
                  </a:moveTo>
                  <a:lnTo>
                    <a:pt x="141553" y="714256"/>
                  </a:lnTo>
                  <a:lnTo>
                    <a:pt x="283107" y="685686"/>
                  </a:lnTo>
                  <a:lnTo>
                    <a:pt x="424661" y="571405"/>
                  </a:lnTo>
                  <a:lnTo>
                    <a:pt x="566215" y="457124"/>
                  </a:lnTo>
                  <a:lnTo>
                    <a:pt x="707769" y="342843"/>
                  </a:lnTo>
                  <a:lnTo>
                    <a:pt x="849323" y="285702"/>
                  </a:lnTo>
                  <a:lnTo>
                    <a:pt x="990877" y="285702"/>
                  </a:lnTo>
                  <a:lnTo>
                    <a:pt x="1132431" y="171421"/>
                  </a:lnTo>
                  <a:lnTo>
                    <a:pt x="1273984" y="0"/>
                  </a:lnTo>
                  <a:lnTo>
                    <a:pt x="1415538" y="85710"/>
                  </a:lnTo>
                  <a:lnTo>
                    <a:pt x="1557092" y="114281"/>
                  </a:lnTo>
                  <a:lnTo>
                    <a:pt x="1698646" y="199991"/>
                  </a:lnTo>
                  <a:lnTo>
                    <a:pt x="1840200" y="228562"/>
                  </a:lnTo>
                  <a:lnTo>
                    <a:pt x="1981754" y="228562"/>
                  </a:lnTo>
                  <a:lnTo>
                    <a:pt x="2123308" y="228562"/>
                  </a:lnTo>
                  <a:lnTo>
                    <a:pt x="2264862" y="171421"/>
                  </a:lnTo>
                  <a:lnTo>
                    <a:pt x="2406416" y="114281"/>
                  </a:lnTo>
                  <a:lnTo>
                    <a:pt x="2547969" y="114281"/>
                  </a:lnTo>
                  <a:lnTo>
                    <a:pt x="2689523" y="85710"/>
                  </a:lnTo>
                  <a:lnTo>
                    <a:pt x="2831077" y="114281"/>
                  </a:lnTo>
                  <a:lnTo>
                    <a:pt x="2972631" y="142851"/>
                  </a:lnTo>
                  <a:lnTo>
                    <a:pt x="3114185" y="228562"/>
                  </a:lnTo>
                  <a:lnTo>
                    <a:pt x="3255739" y="171421"/>
                  </a:lnTo>
                  <a:lnTo>
                    <a:pt x="3397293" y="85710"/>
                  </a:lnTo>
                </a:path>
              </a:pathLst>
            </a:custGeom>
            <a:ln w="27101" cap="flat">
              <a:solidFill>
                <a:srgbClr val="961A49">
                  <a:alpha val="100000"/>
                </a:srgbClr>
              </a:solidFill>
              <a:prstDash val="solid"/>
              <a:round/>
            </a:ln>
          </p:spPr>
          <p:txBody>
            <a:bodyPr/>
            <a:lstStyle/>
            <a:p/>
          </p:txBody>
        </p:sp>
        <p:sp>
          <p:nvSpPr>
            <p:cNvPr id="24" name="pl24"/>
            <p:cNvSpPr/>
            <p:nvPr/>
          </p:nvSpPr>
          <p:spPr>
            <a:xfrm>
              <a:off x="1120965" y="2037064"/>
              <a:ext cx="3397293" cy="971388"/>
            </a:xfrm>
            <a:custGeom>
              <a:avLst/>
              <a:pathLst>
                <a:path w="3397293" h="971388">
                  <a:moveTo>
                    <a:pt x="0" y="885677"/>
                  </a:moveTo>
                  <a:lnTo>
                    <a:pt x="141553" y="914248"/>
                  </a:lnTo>
                  <a:lnTo>
                    <a:pt x="283107" y="971388"/>
                  </a:lnTo>
                  <a:lnTo>
                    <a:pt x="424661" y="857107"/>
                  </a:lnTo>
                  <a:lnTo>
                    <a:pt x="566215" y="771396"/>
                  </a:lnTo>
                  <a:lnTo>
                    <a:pt x="707769" y="657115"/>
                  </a:lnTo>
                  <a:lnTo>
                    <a:pt x="849323" y="571405"/>
                  </a:lnTo>
                  <a:lnTo>
                    <a:pt x="990877" y="657115"/>
                  </a:lnTo>
                  <a:lnTo>
                    <a:pt x="1132431" y="314272"/>
                  </a:lnTo>
                  <a:lnTo>
                    <a:pt x="1273984" y="0"/>
                  </a:lnTo>
                  <a:lnTo>
                    <a:pt x="1415538" y="228562"/>
                  </a:lnTo>
                  <a:lnTo>
                    <a:pt x="1557092" y="314272"/>
                  </a:lnTo>
                  <a:lnTo>
                    <a:pt x="1698646" y="657115"/>
                  </a:lnTo>
                  <a:lnTo>
                    <a:pt x="1840200" y="628545"/>
                  </a:lnTo>
                  <a:lnTo>
                    <a:pt x="1981754" y="628545"/>
                  </a:lnTo>
                  <a:lnTo>
                    <a:pt x="2123308" y="628545"/>
                  </a:lnTo>
                  <a:lnTo>
                    <a:pt x="2264862" y="457124"/>
                  </a:lnTo>
                  <a:lnTo>
                    <a:pt x="2406416" y="285702"/>
                  </a:lnTo>
                  <a:lnTo>
                    <a:pt x="2547969" y="228562"/>
                  </a:lnTo>
                  <a:lnTo>
                    <a:pt x="2689523" y="171421"/>
                  </a:lnTo>
                  <a:lnTo>
                    <a:pt x="2831077" y="114281"/>
                  </a:lnTo>
                  <a:lnTo>
                    <a:pt x="2972631" y="228562"/>
                  </a:lnTo>
                  <a:lnTo>
                    <a:pt x="3114185" y="371413"/>
                  </a:lnTo>
                  <a:lnTo>
                    <a:pt x="3255739" y="285702"/>
                  </a:lnTo>
                  <a:lnTo>
                    <a:pt x="3397293" y="199991"/>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971347"/>
            </a:xfrm>
            <a:custGeom>
              <a:avLst/>
              <a:pathLst>
                <a:path w="0" h="1971347">
                  <a:moveTo>
                    <a:pt x="0" y="0"/>
                  </a:moveTo>
                  <a:lnTo>
                    <a:pt x="0" y="1971347"/>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742785"/>
            </a:xfrm>
            <a:custGeom>
              <a:avLst/>
              <a:pathLst>
                <a:path w="0" h="1742785">
                  <a:moveTo>
                    <a:pt x="0" y="0"/>
                  </a:moveTo>
                  <a:lnTo>
                    <a:pt x="0" y="1742785"/>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314231"/>
            </a:xfrm>
            <a:custGeom>
              <a:avLst/>
              <a:pathLst>
                <a:path w="0" h="1314231">
                  <a:moveTo>
                    <a:pt x="0" y="0"/>
                  </a:moveTo>
                  <a:lnTo>
                    <a:pt x="0" y="131423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714215"/>
            </a:xfrm>
            <a:custGeom>
              <a:avLst/>
              <a:pathLst>
                <a:path w="0" h="1714215">
                  <a:moveTo>
                    <a:pt x="0" y="0"/>
                  </a:moveTo>
                  <a:lnTo>
                    <a:pt x="0" y="1714215"/>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257091"/>
            </a:xfrm>
            <a:custGeom>
              <a:avLst/>
              <a:pathLst>
                <a:path w="0" h="1257091">
                  <a:moveTo>
                    <a:pt x="0" y="0"/>
                  </a:moveTo>
                  <a:lnTo>
                    <a:pt x="0" y="125709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371372"/>
            </a:xfrm>
            <a:custGeom>
              <a:avLst/>
              <a:pathLst>
                <a:path w="0" h="1371372">
                  <a:moveTo>
                    <a:pt x="0" y="0"/>
                  </a:moveTo>
                  <a:lnTo>
                    <a:pt x="0" y="1371372"/>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285661"/>
            </a:xfrm>
            <a:custGeom>
              <a:avLst/>
              <a:pathLst>
                <a:path w="0" h="1285661">
                  <a:moveTo>
                    <a:pt x="0" y="0"/>
                  </a:moveTo>
                  <a:lnTo>
                    <a:pt x="0" y="1285661"/>
                  </a:lnTo>
                </a:path>
              </a:pathLst>
            </a:custGeom>
            <a:ln w="13550" cap="flat">
              <a:solidFill>
                <a:srgbClr val="0058AB">
                  <a:alpha val="100000"/>
                </a:srgbClr>
              </a:solidFill>
              <a:prstDash val="dot"/>
              <a:round/>
            </a:ln>
          </p:spPr>
          <p:txBody>
            <a:bodyPr/>
            <a:lstStyle/>
            <a:p/>
          </p:txBody>
        </p:sp>
        <p:sp>
          <p:nvSpPr>
            <p:cNvPr id="32" name="pl32"/>
            <p:cNvSpPr/>
            <p:nvPr/>
          </p:nvSpPr>
          <p:spPr>
            <a:xfrm>
              <a:off x="1120965" y="2037064"/>
              <a:ext cx="3397293" cy="971388"/>
            </a:xfrm>
            <a:custGeom>
              <a:avLst/>
              <a:pathLst>
                <a:path w="3397293" h="971388">
                  <a:moveTo>
                    <a:pt x="0" y="885677"/>
                  </a:moveTo>
                  <a:lnTo>
                    <a:pt x="141553" y="914248"/>
                  </a:lnTo>
                  <a:lnTo>
                    <a:pt x="283107" y="971388"/>
                  </a:lnTo>
                  <a:lnTo>
                    <a:pt x="424661" y="857107"/>
                  </a:lnTo>
                  <a:lnTo>
                    <a:pt x="566215" y="771396"/>
                  </a:lnTo>
                  <a:lnTo>
                    <a:pt x="707769" y="657115"/>
                  </a:lnTo>
                  <a:lnTo>
                    <a:pt x="849323" y="571405"/>
                  </a:lnTo>
                  <a:lnTo>
                    <a:pt x="990877" y="657115"/>
                  </a:lnTo>
                  <a:lnTo>
                    <a:pt x="1132431" y="314272"/>
                  </a:lnTo>
                  <a:lnTo>
                    <a:pt x="1273984" y="0"/>
                  </a:lnTo>
                  <a:lnTo>
                    <a:pt x="1415538" y="228562"/>
                  </a:lnTo>
                  <a:lnTo>
                    <a:pt x="1557092" y="314272"/>
                  </a:lnTo>
                  <a:lnTo>
                    <a:pt x="1698646" y="657115"/>
                  </a:lnTo>
                  <a:lnTo>
                    <a:pt x="1840200" y="628545"/>
                  </a:lnTo>
                  <a:lnTo>
                    <a:pt x="1981754" y="628545"/>
                  </a:lnTo>
                  <a:lnTo>
                    <a:pt x="2123308" y="628545"/>
                  </a:lnTo>
                  <a:lnTo>
                    <a:pt x="2264862" y="457124"/>
                  </a:lnTo>
                  <a:lnTo>
                    <a:pt x="2406416" y="285702"/>
                  </a:lnTo>
                  <a:lnTo>
                    <a:pt x="2547969" y="228562"/>
                  </a:lnTo>
                  <a:lnTo>
                    <a:pt x="2689523" y="171421"/>
                  </a:lnTo>
                  <a:lnTo>
                    <a:pt x="2831077" y="114281"/>
                  </a:lnTo>
                  <a:lnTo>
                    <a:pt x="2972631" y="228562"/>
                  </a:lnTo>
                  <a:lnTo>
                    <a:pt x="3114185" y="371413"/>
                  </a:lnTo>
                  <a:lnTo>
                    <a:pt x="3255739" y="285702"/>
                  </a:lnTo>
                  <a:lnTo>
                    <a:pt x="3397293" y="199991"/>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33</a:t>
              </a:r>
            </a:p>
          </p:txBody>
        </p:sp>
        <p:sp>
          <p:nvSpPr>
            <p:cNvPr id="34" name="tx34"/>
            <p:cNvSpPr/>
            <p:nvPr/>
          </p:nvSpPr>
          <p:spPr>
            <a:xfrm>
              <a:off x="1768444"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41</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56</a:t>
              </a:r>
            </a:p>
          </p:txBody>
        </p:sp>
        <p:sp>
          <p:nvSpPr>
            <p:cNvPr id="36" name="tx36"/>
            <p:cNvSpPr/>
            <p:nvPr/>
          </p:nvSpPr>
          <p:spPr>
            <a:xfrm>
              <a:off x="3183983"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42</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58</a:t>
              </a:r>
            </a:p>
          </p:txBody>
        </p:sp>
        <p:sp>
          <p:nvSpPr>
            <p:cNvPr id="38" name="tx38"/>
            <p:cNvSpPr/>
            <p:nvPr/>
          </p:nvSpPr>
          <p:spPr>
            <a:xfrm>
              <a:off x="4316414" y="836495"/>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54</a:t>
              </a:r>
            </a:p>
          </p:txBody>
        </p:sp>
        <p:sp>
          <p:nvSpPr>
            <p:cNvPr id="39" name="tx39"/>
            <p:cNvSpPr/>
            <p:nvPr/>
          </p:nvSpPr>
          <p:spPr>
            <a:xfrm>
              <a:off x="4457968"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57</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9680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65</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0180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0180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0300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6545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68903" y="4804015"/>
              <a:ext cx="44256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Nigeria</a:t>
              </a:r>
            </a:p>
          </p:txBody>
        </p:sp>
        <p:sp>
          <p:nvSpPr>
            <p:cNvPr id="60" name="tx60"/>
            <p:cNvSpPr/>
            <p:nvPr/>
          </p:nvSpPr>
          <p:spPr>
            <a:xfrm>
              <a:off x="2770102"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32557"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582775" y="471005"/>
              <a:ext cx="247367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Nigeria, 2000-2024</a:t>
              </a:r>
            </a:p>
          </p:txBody>
        </p:sp>
        <p:sp>
          <p:nvSpPr>
            <p:cNvPr id="63" name="pl63"/>
            <p:cNvSpPr/>
            <p:nvPr/>
          </p:nvSpPr>
          <p:spPr>
            <a:xfrm>
              <a:off x="5267799" y="366102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7923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9744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61565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9338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00191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3201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63833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9565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27475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1547474"/>
              <a:ext cx="3397293" cy="2318086"/>
            </a:xfrm>
            <a:custGeom>
              <a:avLst/>
              <a:pathLst>
                <a:path w="3397293" h="2318086">
                  <a:moveTo>
                    <a:pt x="0" y="2113549"/>
                  </a:moveTo>
                  <a:lnTo>
                    <a:pt x="141553" y="2181728"/>
                  </a:lnTo>
                  <a:lnTo>
                    <a:pt x="283107" y="2318086"/>
                  </a:lnTo>
                  <a:lnTo>
                    <a:pt x="424661" y="2045370"/>
                  </a:lnTo>
                  <a:lnTo>
                    <a:pt x="566215" y="1840833"/>
                  </a:lnTo>
                  <a:lnTo>
                    <a:pt x="707769" y="1568117"/>
                  </a:lnTo>
                  <a:lnTo>
                    <a:pt x="849323" y="1363580"/>
                  </a:lnTo>
                  <a:lnTo>
                    <a:pt x="990877" y="1568117"/>
                  </a:lnTo>
                  <a:lnTo>
                    <a:pt x="1132431" y="749969"/>
                  </a:lnTo>
                  <a:lnTo>
                    <a:pt x="1273984" y="0"/>
                  </a:lnTo>
                  <a:lnTo>
                    <a:pt x="1415538" y="545432"/>
                  </a:lnTo>
                  <a:lnTo>
                    <a:pt x="1557092" y="749969"/>
                  </a:lnTo>
                  <a:lnTo>
                    <a:pt x="1698646" y="1568117"/>
                  </a:lnTo>
                  <a:lnTo>
                    <a:pt x="1840200" y="1499938"/>
                  </a:lnTo>
                  <a:lnTo>
                    <a:pt x="1981754" y="1499938"/>
                  </a:lnTo>
                  <a:lnTo>
                    <a:pt x="2123308" y="1499938"/>
                  </a:lnTo>
                  <a:lnTo>
                    <a:pt x="2264862" y="1090864"/>
                  </a:lnTo>
                  <a:lnTo>
                    <a:pt x="2406416" y="681790"/>
                  </a:lnTo>
                  <a:lnTo>
                    <a:pt x="2547969" y="545432"/>
                  </a:lnTo>
                  <a:lnTo>
                    <a:pt x="2689523" y="409074"/>
                  </a:lnTo>
                  <a:lnTo>
                    <a:pt x="2831077" y="272716"/>
                  </a:lnTo>
                  <a:lnTo>
                    <a:pt x="2972631" y="545432"/>
                  </a:lnTo>
                  <a:lnTo>
                    <a:pt x="3114185" y="886327"/>
                  </a:lnTo>
                  <a:lnTo>
                    <a:pt x="3255739" y="681790"/>
                  </a:lnTo>
                  <a:lnTo>
                    <a:pt x="3397293" y="477253"/>
                  </a:lnTo>
                </a:path>
              </a:pathLst>
            </a:custGeom>
            <a:ln w="27101" cap="flat">
              <a:solidFill>
                <a:srgbClr val="0058AB">
                  <a:alpha val="100000"/>
                </a:srgbClr>
              </a:solidFill>
              <a:prstDash val="solid"/>
              <a:round/>
            </a:ln>
          </p:spPr>
          <p:txBody>
            <a:bodyPr/>
            <a:lstStyle/>
            <a:p/>
          </p:txBody>
        </p:sp>
        <p:sp>
          <p:nvSpPr>
            <p:cNvPr id="81" name="pl81"/>
            <p:cNvSpPr/>
            <p:nvPr/>
          </p:nvSpPr>
          <p:spPr>
            <a:xfrm>
              <a:off x="5437664" y="1956548"/>
              <a:ext cx="3397293" cy="1022685"/>
            </a:xfrm>
            <a:custGeom>
              <a:avLst/>
              <a:pathLst>
                <a:path w="3397293" h="1022685">
                  <a:moveTo>
                    <a:pt x="0" y="1022685"/>
                  </a:moveTo>
                  <a:lnTo>
                    <a:pt x="141553" y="954506"/>
                  </a:lnTo>
                  <a:lnTo>
                    <a:pt x="283107" y="954506"/>
                  </a:lnTo>
                  <a:lnTo>
                    <a:pt x="424661" y="886327"/>
                  </a:lnTo>
                  <a:lnTo>
                    <a:pt x="566215" y="749969"/>
                  </a:lnTo>
                  <a:lnTo>
                    <a:pt x="707769" y="613611"/>
                  </a:lnTo>
                  <a:lnTo>
                    <a:pt x="849323" y="477253"/>
                  </a:lnTo>
                  <a:lnTo>
                    <a:pt x="990877" y="477253"/>
                  </a:lnTo>
                  <a:lnTo>
                    <a:pt x="1132431" y="340895"/>
                  </a:lnTo>
                  <a:lnTo>
                    <a:pt x="1273984" y="204537"/>
                  </a:lnTo>
                  <a:lnTo>
                    <a:pt x="1415538" y="136358"/>
                  </a:lnTo>
                  <a:lnTo>
                    <a:pt x="1557092" y="136358"/>
                  </a:lnTo>
                  <a:lnTo>
                    <a:pt x="1698646" y="136358"/>
                  </a:lnTo>
                  <a:lnTo>
                    <a:pt x="1840200" y="136358"/>
                  </a:lnTo>
                  <a:lnTo>
                    <a:pt x="1981754" y="136358"/>
                  </a:lnTo>
                  <a:lnTo>
                    <a:pt x="2123308" y="136358"/>
                  </a:lnTo>
                  <a:lnTo>
                    <a:pt x="2264862" y="68179"/>
                  </a:lnTo>
                  <a:lnTo>
                    <a:pt x="2406416" y="68179"/>
                  </a:lnTo>
                  <a:lnTo>
                    <a:pt x="2547969" y="0"/>
                  </a:lnTo>
                  <a:lnTo>
                    <a:pt x="2689523" y="0"/>
                  </a:lnTo>
                  <a:lnTo>
                    <a:pt x="2831077" y="204537"/>
                  </a:lnTo>
                  <a:lnTo>
                    <a:pt x="2972631" y="340895"/>
                  </a:lnTo>
                  <a:lnTo>
                    <a:pt x="3114185" y="204537"/>
                  </a:lnTo>
                  <a:lnTo>
                    <a:pt x="3255739" y="204537"/>
                  </a:lnTo>
                  <a:lnTo>
                    <a:pt x="3397293" y="136358"/>
                  </a:lnTo>
                </a:path>
              </a:pathLst>
            </a:custGeom>
            <a:ln w="27101" cap="flat">
              <a:solidFill>
                <a:srgbClr val="80BD41">
                  <a:alpha val="100000"/>
                </a:srgbClr>
              </a:solidFill>
              <a:prstDash val="solid"/>
              <a:round/>
            </a:ln>
          </p:spPr>
          <p:txBody>
            <a:bodyPr/>
            <a:lstStyle/>
            <a:p/>
          </p:txBody>
        </p:sp>
        <p:sp>
          <p:nvSpPr>
            <p:cNvPr id="82" name="pl82"/>
            <p:cNvSpPr/>
            <p:nvPr/>
          </p:nvSpPr>
          <p:spPr>
            <a:xfrm>
              <a:off x="5437664" y="1752011"/>
              <a:ext cx="3397293" cy="1840833"/>
            </a:xfrm>
            <a:custGeom>
              <a:avLst/>
              <a:pathLst>
                <a:path w="3397293" h="1840833">
                  <a:moveTo>
                    <a:pt x="0" y="1840833"/>
                  </a:moveTo>
                  <a:lnTo>
                    <a:pt x="141553" y="1704475"/>
                  </a:lnTo>
                  <a:lnTo>
                    <a:pt x="283107" y="1636296"/>
                  </a:lnTo>
                  <a:lnTo>
                    <a:pt x="424661" y="1363580"/>
                  </a:lnTo>
                  <a:lnTo>
                    <a:pt x="566215" y="1090864"/>
                  </a:lnTo>
                  <a:lnTo>
                    <a:pt x="707769" y="818148"/>
                  </a:lnTo>
                  <a:lnTo>
                    <a:pt x="849323" y="681790"/>
                  </a:lnTo>
                  <a:lnTo>
                    <a:pt x="990877" y="681790"/>
                  </a:lnTo>
                  <a:lnTo>
                    <a:pt x="1132431" y="409074"/>
                  </a:lnTo>
                  <a:lnTo>
                    <a:pt x="1273984" y="0"/>
                  </a:lnTo>
                  <a:lnTo>
                    <a:pt x="1415538" y="204537"/>
                  </a:lnTo>
                  <a:lnTo>
                    <a:pt x="1557092" y="272716"/>
                  </a:lnTo>
                  <a:lnTo>
                    <a:pt x="1698646" y="477253"/>
                  </a:lnTo>
                  <a:lnTo>
                    <a:pt x="1840200" y="545432"/>
                  </a:lnTo>
                  <a:lnTo>
                    <a:pt x="1981754" y="545432"/>
                  </a:lnTo>
                  <a:lnTo>
                    <a:pt x="2123308" y="545432"/>
                  </a:lnTo>
                  <a:lnTo>
                    <a:pt x="2264862" y="409074"/>
                  </a:lnTo>
                  <a:lnTo>
                    <a:pt x="2406416" y="272716"/>
                  </a:lnTo>
                  <a:lnTo>
                    <a:pt x="2547969" y="272716"/>
                  </a:lnTo>
                  <a:lnTo>
                    <a:pt x="2689523" y="204537"/>
                  </a:lnTo>
                  <a:lnTo>
                    <a:pt x="2831077" y="272716"/>
                  </a:lnTo>
                  <a:lnTo>
                    <a:pt x="2972631" y="340895"/>
                  </a:lnTo>
                  <a:lnTo>
                    <a:pt x="3114185" y="545432"/>
                  </a:lnTo>
                  <a:lnTo>
                    <a:pt x="3255739" y="409074"/>
                  </a:lnTo>
                  <a:lnTo>
                    <a:pt x="3397293" y="204537"/>
                  </a:lnTo>
                </a:path>
              </a:pathLst>
            </a:custGeom>
            <a:ln w="27101" cap="flat">
              <a:solidFill>
                <a:srgbClr val="961A49">
                  <a:alpha val="100000"/>
                </a:srgbClr>
              </a:solidFill>
              <a:prstDash val="solid"/>
              <a:round/>
            </a:ln>
          </p:spPr>
          <p:txBody>
            <a:bodyPr/>
            <a:lstStyle/>
            <a:p/>
          </p:txBody>
        </p:sp>
        <p:sp>
          <p:nvSpPr>
            <p:cNvPr id="83" name="pl83"/>
            <p:cNvSpPr/>
            <p:nvPr/>
          </p:nvSpPr>
          <p:spPr>
            <a:xfrm>
              <a:off x="5437664" y="1956548"/>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1547474"/>
              <a:ext cx="3397293" cy="2318086"/>
            </a:xfrm>
            <a:custGeom>
              <a:avLst/>
              <a:pathLst>
                <a:path w="3397293" h="2318086">
                  <a:moveTo>
                    <a:pt x="0" y="2113549"/>
                  </a:moveTo>
                  <a:lnTo>
                    <a:pt x="141553" y="2181728"/>
                  </a:lnTo>
                  <a:lnTo>
                    <a:pt x="283107" y="2318086"/>
                  </a:lnTo>
                  <a:lnTo>
                    <a:pt x="424661" y="2045370"/>
                  </a:lnTo>
                  <a:lnTo>
                    <a:pt x="566215" y="1840833"/>
                  </a:lnTo>
                  <a:lnTo>
                    <a:pt x="707769" y="1568117"/>
                  </a:lnTo>
                  <a:lnTo>
                    <a:pt x="849323" y="1363580"/>
                  </a:lnTo>
                  <a:lnTo>
                    <a:pt x="990877" y="1568117"/>
                  </a:lnTo>
                  <a:lnTo>
                    <a:pt x="1132431" y="749969"/>
                  </a:lnTo>
                  <a:lnTo>
                    <a:pt x="1273984" y="0"/>
                  </a:lnTo>
                  <a:lnTo>
                    <a:pt x="1415538" y="545432"/>
                  </a:lnTo>
                  <a:lnTo>
                    <a:pt x="1557092" y="749969"/>
                  </a:lnTo>
                  <a:lnTo>
                    <a:pt x="1698646" y="1568117"/>
                  </a:lnTo>
                  <a:lnTo>
                    <a:pt x="1840200" y="1499938"/>
                  </a:lnTo>
                  <a:lnTo>
                    <a:pt x="1981754" y="1499938"/>
                  </a:lnTo>
                  <a:lnTo>
                    <a:pt x="2123308" y="1499938"/>
                  </a:lnTo>
                  <a:lnTo>
                    <a:pt x="2264862" y="1090864"/>
                  </a:lnTo>
                  <a:lnTo>
                    <a:pt x="2406416" y="681790"/>
                  </a:lnTo>
                  <a:lnTo>
                    <a:pt x="2547969" y="545432"/>
                  </a:lnTo>
                  <a:lnTo>
                    <a:pt x="2689523" y="409074"/>
                  </a:lnTo>
                  <a:lnTo>
                    <a:pt x="2831077" y="272716"/>
                  </a:lnTo>
                  <a:lnTo>
                    <a:pt x="2972631" y="545432"/>
                  </a:lnTo>
                  <a:lnTo>
                    <a:pt x="3114185" y="886327"/>
                  </a:lnTo>
                  <a:lnTo>
                    <a:pt x="3255739" y="681790"/>
                  </a:lnTo>
                  <a:lnTo>
                    <a:pt x="3397293" y="477253"/>
                  </a:lnTo>
                </a:path>
              </a:pathLst>
            </a:custGeom>
            <a:ln w="43362" cap="flat">
              <a:solidFill>
                <a:srgbClr val="000000">
                  <a:alpha val="100000"/>
                </a:srgbClr>
              </a:solidFill>
              <a:prstDash val="solid"/>
              <a:round/>
            </a:ln>
          </p:spPr>
          <p:txBody>
            <a:bodyPr/>
            <a:lstStyle/>
            <a:p/>
          </p:txBody>
        </p:sp>
        <p:sp>
          <p:nvSpPr>
            <p:cNvPr id="85" name="pl85"/>
            <p:cNvSpPr/>
            <p:nvPr/>
          </p:nvSpPr>
          <p:spPr>
            <a:xfrm>
              <a:off x="5437664" y="1438388"/>
              <a:ext cx="0" cy="2222635"/>
            </a:xfrm>
            <a:custGeom>
              <a:avLst/>
              <a:pathLst>
                <a:path w="0" h="2222635">
                  <a:moveTo>
                    <a:pt x="0" y="2222635"/>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45433" y="1438388"/>
              <a:ext cx="0" cy="1677203"/>
            </a:xfrm>
            <a:custGeom>
              <a:avLst/>
              <a:pathLst>
                <a:path w="0" h="1677203">
                  <a:moveTo>
                    <a:pt x="0" y="167720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853202" y="1438388"/>
              <a:ext cx="0" cy="654518"/>
            </a:xfrm>
            <a:custGeom>
              <a:avLst/>
              <a:pathLst>
                <a:path w="0" h="654518">
                  <a:moveTo>
                    <a:pt x="0" y="65451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60972" y="1438388"/>
              <a:ext cx="0" cy="1609024"/>
            </a:xfrm>
            <a:custGeom>
              <a:avLst/>
              <a:pathLst>
                <a:path w="0" h="1609024">
                  <a:moveTo>
                    <a:pt x="0" y="160902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127187" y="1438388"/>
              <a:ext cx="0" cy="518160"/>
            </a:xfrm>
            <a:custGeom>
              <a:avLst/>
              <a:pathLst>
                <a:path w="0" h="518160">
                  <a:moveTo>
                    <a:pt x="0" y="518160"/>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3403" y="1438388"/>
              <a:ext cx="0" cy="790876"/>
            </a:xfrm>
            <a:custGeom>
              <a:avLst/>
              <a:pathLst>
                <a:path w="0" h="790876">
                  <a:moveTo>
                    <a:pt x="0" y="790876"/>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1438388"/>
              <a:ext cx="0" cy="586339"/>
            </a:xfrm>
            <a:custGeom>
              <a:avLst/>
              <a:pathLst>
                <a:path w="0" h="586339">
                  <a:moveTo>
                    <a:pt x="0" y="586339"/>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1547474"/>
              <a:ext cx="3397293" cy="2318086"/>
            </a:xfrm>
            <a:custGeom>
              <a:avLst/>
              <a:pathLst>
                <a:path w="3397293" h="2318086">
                  <a:moveTo>
                    <a:pt x="0" y="2113549"/>
                  </a:moveTo>
                  <a:lnTo>
                    <a:pt x="141553" y="2181728"/>
                  </a:lnTo>
                  <a:lnTo>
                    <a:pt x="283107" y="2318086"/>
                  </a:lnTo>
                  <a:lnTo>
                    <a:pt x="424661" y="2045370"/>
                  </a:lnTo>
                  <a:lnTo>
                    <a:pt x="566215" y="1840833"/>
                  </a:lnTo>
                  <a:lnTo>
                    <a:pt x="707769" y="1568117"/>
                  </a:lnTo>
                  <a:lnTo>
                    <a:pt x="849323" y="1363580"/>
                  </a:lnTo>
                  <a:lnTo>
                    <a:pt x="990877" y="1568117"/>
                  </a:lnTo>
                  <a:lnTo>
                    <a:pt x="1132431" y="749969"/>
                  </a:lnTo>
                  <a:lnTo>
                    <a:pt x="1273984" y="0"/>
                  </a:lnTo>
                  <a:lnTo>
                    <a:pt x="1415538" y="545432"/>
                  </a:lnTo>
                  <a:lnTo>
                    <a:pt x="1557092" y="749969"/>
                  </a:lnTo>
                  <a:lnTo>
                    <a:pt x="1698646" y="1568117"/>
                  </a:lnTo>
                  <a:lnTo>
                    <a:pt x="1840200" y="1499938"/>
                  </a:lnTo>
                  <a:lnTo>
                    <a:pt x="1981754" y="1499938"/>
                  </a:lnTo>
                  <a:lnTo>
                    <a:pt x="2123308" y="1499938"/>
                  </a:lnTo>
                  <a:lnTo>
                    <a:pt x="2264862" y="1090864"/>
                  </a:lnTo>
                  <a:lnTo>
                    <a:pt x="2406416" y="681790"/>
                  </a:lnTo>
                  <a:lnTo>
                    <a:pt x="2547969" y="545432"/>
                  </a:lnTo>
                  <a:lnTo>
                    <a:pt x="2689523" y="409074"/>
                  </a:lnTo>
                  <a:lnTo>
                    <a:pt x="2831077" y="272716"/>
                  </a:lnTo>
                  <a:lnTo>
                    <a:pt x="2972631" y="545432"/>
                  </a:lnTo>
                  <a:lnTo>
                    <a:pt x="3114185" y="886327"/>
                  </a:lnTo>
                  <a:lnTo>
                    <a:pt x="3255739" y="681790"/>
                  </a:lnTo>
                  <a:lnTo>
                    <a:pt x="3397293" y="477253"/>
                  </a:lnTo>
                </a:path>
              </a:pathLst>
            </a:custGeom>
            <a:ln w="27101" cap="flat">
              <a:solidFill>
                <a:srgbClr val="0058AB">
                  <a:alpha val="100000"/>
                </a:srgbClr>
              </a:solidFill>
              <a:prstDash val="solid"/>
              <a:round/>
            </a:ln>
          </p:spPr>
          <p:txBody>
            <a:bodyPr/>
            <a:lstStyle/>
            <a:p/>
          </p:txBody>
        </p:sp>
        <p:sp>
          <p:nvSpPr>
            <p:cNvPr id="93" name="tx93"/>
            <p:cNvSpPr/>
            <p:nvPr/>
          </p:nvSpPr>
          <p:spPr>
            <a:xfrm>
              <a:off x="5359324" y="1370676"/>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-25</a:t>
              </a:r>
            </a:p>
          </p:txBody>
        </p:sp>
        <p:sp>
          <p:nvSpPr>
            <p:cNvPr id="94" name="tx94"/>
            <p:cNvSpPr/>
            <p:nvPr/>
          </p:nvSpPr>
          <p:spPr>
            <a:xfrm>
              <a:off x="6067093" y="1371999"/>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-17</a:t>
              </a:r>
            </a:p>
          </p:txBody>
        </p:sp>
        <p:sp>
          <p:nvSpPr>
            <p:cNvPr id="95" name="tx95"/>
            <p:cNvSpPr/>
            <p:nvPr/>
          </p:nvSpPr>
          <p:spPr>
            <a:xfrm>
              <a:off x="6805008" y="137199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7482632" y="1370676"/>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-16</a:t>
              </a:r>
            </a:p>
          </p:txBody>
        </p:sp>
        <p:sp>
          <p:nvSpPr>
            <p:cNvPr id="97" name="tx97"/>
            <p:cNvSpPr/>
            <p:nvPr/>
          </p:nvSpPr>
          <p:spPr>
            <a:xfrm>
              <a:off x="8097042" y="137067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45208" y="1372317"/>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9" name="tx99"/>
            <p:cNvSpPr/>
            <p:nvPr/>
          </p:nvSpPr>
          <p:spPr>
            <a:xfrm>
              <a:off x="8786762" y="137199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0" name="tx100"/>
            <p:cNvSpPr/>
            <p:nvPr/>
          </p:nvSpPr>
          <p:spPr>
            <a:xfrm>
              <a:off x="8902429" y="205378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1" name="tx101"/>
            <p:cNvSpPr/>
            <p:nvPr/>
          </p:nvSpPr>
          <p:spPr>
            <a:xfrm>
              <a:off x="8877160" y="191610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2" name="tx102"/>
            <p:cNvSpPr/>
            <p:nvPr/>
          </p:nvSpPr>
          <p:spPr>
            <a:xfrm>
              <a:off x="5003259" y="3949735"/>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3" name="tx103"/>
            <p:cNvSpPr/>
            <p:nvPr/>
          </p:nvSpPr>
          <p:spPr>
            <a:xfrm>
              <a:off x="5003259" y="326801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a:off x="5003259" y="258622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127474" y="190443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049780" y="122264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3" name="tx113"/>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601850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01850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819702"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582156"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285602" y="4804015"/>
              <a:ext cx="44256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Nigeria</a:t>
              </a:r>
            </a:p>
          </p:txBody>
        </p:sp>
        <p:sp>
          <p:nvSpPr>
            <p:cNvPr id="120" name="tx120"/>
            <p:cNvSpPr/>
            <p:nvPr/>
          </p:nvSpPr>
          <p:spPr>
            <a:xfrm>
              <a:off x="7086801"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849256"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2" name="tx122"/>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43578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67298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691019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55438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79159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02879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25146"/>
              <a:ext cx="6442909" cy="149993"/>
            </a:xfrm>
            <a:prstGeom prst="rect">
              <a:avLst/>
            </a:prstGeom>
            <a:solidFill>
              <a:srgbClr val="E2231A">
                <a:alpha val="80000"/>
              </a:srgbClr>
            </a:solidFill>
          </p:spPr>
          <p:txBody>
            <a:bodyPr/>
            <a:lstStyle/>
            <a:p/>
          </p:txBody>
        </p:sp>
        <p:sp>
          <p:nvSpPr>
            <p:cNvPr id="134" name="rc134"/>
            <p:cNvSpPr/>
            <p:nvPr/>
          </p:nvSpPr>
          <p:spPr>
            <a:xfrm>
              <a:off x="1317178" y="5637654"/>
              <a:ext cx="7321564" cy="149993"/>
            </a:xfrm>
            <a:prstGeom prst="rect">
              <a:avLst/>
            </a:prstGeom>
            <a:solidFill>
              <a:srgbClr val="E2231A">
                <a:alpha val="80000"/>
              </a:srgbClr>
            </a:solidFill>
          </p:spPr>
          <p:txBody>
            <a:bodyPr/>
            <a:lstStyle/>
            <a:p/>
          </p:txBody>
        </p:sp>
        <p:sp>
          <p:nvSpPr>
            <p:cNvPr id="135" name="rc135"/>
            <p:cNvSpPr/>
            <p:nvPr/>
          </p:nvSpPr>
          <p:spPr>
            <a:xfrm>
              <a:off x="1317178" y="5450161"/>
              <a:ext cx="6894341" cy="149993"/>
            </a:xfrm>
            <a:prstGeom prst="rect">
              <a:avLst/>
            </a:prstGeom>
            <a:solidFill>
              <a:srgbClr val="E2231A">
                <a:alpha val="80000"/>
              </a:srgbClr>
            </a:solidFill>
          </p:spPr>
          <p:txBody>
            <a:bodyPr/>
            <a:lstStyle/>
            <a:p/>
          </p:txBody>
        </p:sp>
        <p:sp>
          <p:nvSpPr>
            <p:cNvPr id="136" name="tx136"/>
            <p:cNvSpPr/>
            <p:nvPr/>
          </p:nvSpPr>
          <p:spPr>
            <a:xfrm>
              <a:off x="7446787" y="5859703"/>
              <a:ext cx="24099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2.9m</a:t>
              </a:r>
            </a:p>
          </p:txBody>
        </p:sp>
        <p:sp>
          <p:nvSpPr>
            <p:cNvPr id="137" name="tx137"/>
            <p:cNvSpPr/>
            <p:nvPr/>
          </p:nvSpPr>
          <p:spPr>
            <a:xfrm>
              <a:off x="8325443" y="5672157"/>
              <a:ext cx="24099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3.3m</a:t>
              </a:r>
            </a:p>
          </p:txBody>
        </p:sp>
        <p:sp>
          <p:nvSpPr>
            <p:cNvPr id="138" name="tx138"/>
            <p:cNvSpPr/>
            <p:nvPr/>
          </p:nvSpPr>
          <p:spPr>
            <a:xfrm>
              <a:off x="7898220" y="5484665"/>
              <a:ext cx="24099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3.1m</a:t>
              </a:r>
            </a:p>
          </p:txBody>
        </p:sp>
        <p:sp>
          <p:nvSpPr>
            <p:cNvPr id="139" name="tx139"/>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2932896" y="6069777"/>
              <a:ext cx="621487"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1,000,000</a:t>
              </a:r>
            </a:p>
          </p:txBody>
        </p:sp>
        <p:sp>
          <p:nvSpPr>
            <p:cNvPr id="144" name="tx144"/>
            <p:cNvSpPr/>
            <p:nvPr/>
          </p:nvSpPr>
          <p:spPr>
            <a:xfrm>
              <a:off x="5170102" y="6069777"/>
              <a:ext cx="621487"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2,000,000</a:t>
              </a:r>
            </a:p>
          </p:txBody>
        </p:sp>
        <p:sp>
          <p:nvSpPr>
            <p:cNvPr id="145" name="tx145"/>
            <p:cNvSpPr/>
            <p:nvPr/>
          </p:nvSpPr>
          <p:spPr>
            <a:xfrm>
              <a:off x="7407308" y="6069777"/>
              <a:ext cx="621487"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3,000,000</a:t>
              </a:r>
            </a:p>
          </p:txBody>
        </p:sp>
        <p:sp>
          <p:nvSpPr>
            <p:cNvPr id="146" name="tx146"/>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7" name="tx14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8" name="tx148"/>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Nigeria (57%) was 27 percentage points lower than the global average (84%) and 8 percentage points lower than the average across all WCAR countries (65%).
National MCV1 coverage was 1 percentage point lower than in 2019 (58%).
This equates to 3.1m unvaccinated children in 2024 compared to 2.9m unvaccinated children in 2019.</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5533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52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04911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4600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68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537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506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475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8444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739787"/>
              <a:ext cx="307584" cy="13170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2643414"/>
              <a:ext cx="307584" cy="141347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538601" y="2354295"/>
              <a:ext cx="307584" cy="17025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880361" y="2290046"/>
              <a:ext cx="307584" cy="1766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63881" y="2225798"/>
              <a:ext cx="307584" cy="1831088"/>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8" name="rc18"/>
            <p:cNvSpPr/>
            <p:nvPr/>
          </p:nvSpPr>
          <p:spPr>
            <a:xfrm>
              <a:off x="2222121" y="2225798"/>
              <a:ext cx="307584" cy="18310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05641" y="2129425"/>
              <a:ext cx="307584" cy="192746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47401" y="1968803"/>
              <a:ext cx="307584" cy="20880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589161" y="1936678"/>
              <a:ext cx="307584" cy="21202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930921" y="1776057"/>
              <a:ext cx="307584" cy="22808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614441" y="1743932"/>
              <a:ext cx="307584" cy="23129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272681" y="1743932"/>
              <a:ext cx="307584" cy="23129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647559"/>
              <a:ext cx="307584" cy="240932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454813"/>
              <a:ext cx="307584" cy="260207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639722" y="1454813"/>
              <a:ext cx="307584" cy="260207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981482" y="1422689"/>
              <a:ext cx="307584" cy="26341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3242" y="1390565"/>
              <a:ext cx="307584" cy="26663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006762" y="1262067"/>
              <a:ext cx="307584" cy="279481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6665002" y="1262067"/>
              <a:ext cx="307584" cy="279481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348522" y="1229943"/>
              <a:ext cx="307584" cy="28269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690282" y="1165694"/>
              <a:ext cx="307584" cy="289119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032042" y="1165694"/>
              <a:ext cx="307584" cy="289119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69321"/>
              <a:ext cx="307584" cy="29875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1005072"/>
              <a:ext cx="307584" cy="30518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739787"/>
              <a:ext cx="307584" cy="1317098"/>
            </a:xfrm>
            <a:prstGeom prst="rect">
              <a:avLst/>
            </a:prstGeom>
            <a:solidFill>
              <a:srgbClr val="0083CF">
                <a:alpha val="100000"/>
              </a:srgbClr>
            </a:solidFill>
          </p:spPr>
          <p:txBody>
            <a:bodyPr/>
            <a:lstStyle/>
            <a:p/>
          </p:txBody>
        </p:sp>
        <p:sp>
          <p:nvSpPr>
            <p:cNvPr id="38" name="rc38"/>
            <p:cNvSpPr/>
            <p:nvPr/>
          </p:nvSpPr>
          <p:spPr>
            <a:xfrm>
              <a:off x="1196841" y="2643414"/>
              <a:ext cx="307584" cy="1413471"/>
            </a:xfrm>
            <a:prstGeom prst="rect">
              <a:avLst/>
            </a:prstGeom>
            <a:solidFill>
              <a:srgbClr val="0083CF">
                <a:alpha val="100000"/>
              </a:srgbClr>
            </a:solidFill>
          </p:spPr>
          <p:txBody>
            <a:bodyPr/>
            <a:lstStyle/>
            <a:p/>
          </p:txBody>
        </p:sp>
        <p:sp>
          <p:nvSpPr>
            <p:cNvPr id="39" name="rc39"/>
            <p:cNvSpPr/>
            <p:nvPr/>
          </p:nvSpPr>
          <p:spPr>
            <a:xfrm>
              <a:off x="1880361" y="2290046"/>
              <a:ext cx="307584" cy="1766839"/>
            </a:xfrm>
            <a:prstGeom prst="rect">
              <a:avLst/>
            </a:prstGeom>
            <a:solidFill>
              <a:srgbClr val="0083CF">
                <a:alpha val="100000"/>
              </a:srgbClr>
            </a:solidFill>
          </p:spPr>
          <p:txBody>
            <a:bodyPr/>
            <a:lstStyle/>
            <a:p/>
          </p:txBody>
        </p:sp>
        <p:sp>
          <p:nvSpPr>
            <p:cNvPr id="40" name="rc40"/>
            <p:cNvSpPr/>
            <p:nvPr/>
          </p:nvSpPr>
          <p:spPr>
            <a:xfrm>
              <a:off x="2563881" y="2225798"/>
              <a:ext cx="307584" cy="1831088"/>
            </a:xfrm>
            <a:prstGeom prst="rect">
              <a:avLst/>
            </a:prstGeom>
            <a:solidFill>
              <a:srgbClr val="F26A21">
                <a:alpha val="100000"/>
              </a:srgbClr>
            </a:solidFill>
          </p:spPr>
          <p:txBody>
            <a:bodyPr/>
            <a:lstStyle/>
            <a:p/>
          </p:txBody>
        </p:sp>
        <p:sp>
          <p:nvSpPr>
            <p:cNvPr id="41" name="rc41"/>
            <p:cNvSpPr/>
            <p:nvPr/>
          </p:nvSpPr>
          <p:spPr>
            <a:xfrm>
              <a:off x="2905641" y="2129425"/>
              <a:ext cx="307584" cy="1927461"/>
            </a:xfrm>
            <a:prstGeom prst="rect">
              <a:avLst/>
            </a:prstGeom>
            <a:solidFill>
              <a:srgbClr val="0083CF">
                <a:alpha val="100000"/>
              </a:srgbClr>
            </a:solidFill>
          </p:spPr>
          <p:txBody>
            <a:bodyPr/>
            <a:lstStyle/>
            <a:p/>
          </p:txBody>
        </p:sp>
        <p:sp>
          <p:nvSpPr>
            <p:cNvPr id="42" name="rc42"/>
            <p:cNvSpPr/>
            <p:nvPr/>
          </p:nvSpPr>
          <p:spPr>
            <a:xfrm>
              <a:off x="3589161" y="1936678"/>
              <a:ext cx="307584" cy="2120207"/>
            </a:xfrm>
            <a:prstGeom prst="rect">
              <a:avLst/>
            </a:prstGeom>
            <a:solidFill>
              <a:srgbClr val="0083CF">
                <a:alpha val="100000"/>
              </a:srgbClr>
            </a:solidFill>
          </p:spPr>
          <p:txBody>
            <a:bodyPr/>
            <a:lstStyle/>
            <a:p/>
          </p:txBody>
        </p:sp>
        <p:sp>
          <p:nvSpPr>
            <p:cNvPr id="43" name="rc43"/>
            <p:cNvSpPr/>
            <p:nvPr/>
          </p:nvSpPr>
          <p:spPr>
            <a:xfrm>
              <a:off x="3930921" y="1776057"/>
              <a:ext cx="307584" cy="2280828"/>
            </a:xfrm>
            <a:prstGeom prst="rect">
              <a:avLst/>
            </a:prstGeom>
            <a:solidFill>
              <a:srgbClr val="0083CF">
                <a:alpha val="100000"/>
              </a:srgbClr>
            </a:solidFill>
          </p:spPr>
          <p:txBody>
            <a:bodyPr/>
            <a:lstStyle/>
            <a:p/>
          </p:txBody>
        </p:sp>
        <p:sp>
          <p:nvSpPr>
            <p:cNvPr id="44" name="rc44"/>
            <p:cNvSpPr/>
            <p:nvPr/>
          </p:nvSpPr>
          <p:spPr>
            <a:xfrm>
              <a:off x="4614441" y="1743932"/>
              <a:ext cx="307584" cy="2312953"/>
            </a:xfrm>
            <a:prstGeom prst="rect">
              <a:avLst/>
            </a:prstGeom>
            <a:solidFill>
              <a:srgbClr val="0083CF">
                <a:alpha val="100000"/>
              </a:srgbClr>
            </a:solidFill>
          </p:spPr>
          <p:txBody>
            <a:bodyPr/>
            <a:lstStyle/>
            <a:p/>
          </p:txBody>
        </p:sp>
        <p:sp>
          <p:nvSpPr>
            <p:cNvPr id="45" name="rc45"/>
            <p:cNvSpPr/>
            <p:nvPr/>
          </p:nvSpPr>
          <p:spPr>
            <a:xfrm>
              <a:off x="4956201" y="1647559"/>
              <a:ext cx="307584" cy="2409326"/>
            </a:xfrm>
            <a:prstGeom prst="rect">
              <a:avLst/>
            </a:prstGeom>
            <a:solidFill>
              <a:srgbClr val="0083CF">
                <a:alpha val="100000"/>
              </a:srgbClr>
            </a:solidFill>
          </p:spPr>
          <p:txBody>
            <a:bodyPr/>
            <a:lstStyle/>
            <a:p/>
          </p:txBody>
        </p:sp>
        <p:sp>
          <p:nvSpPr>
            <p:cNvPr id="46" name="rc46"/>
            <p:cNvSpPr/>
            <p:nvPr/>
          </p:nvSpPr>
          <p:spPr>
            <a:xfrm>
              <a:off x="5297962" y="1454813"/>
              <a:ext cx="307584" cy="2602072"/>
            </a:xfrm>
            <a:prstGeom prst="rect">
              <a:avLst/>
            </a:prstGeom>
            <a:solidFill>
              <a:srgbClr val="0083CF">
                <a:alpha val="100000"/>
              </a:srgbClr>
            </a:solidFill>
          </p:spPr>
          <p:txBody>
            <a:bodyPr/>
            <a:lstStyle/>
            <a:p/>
          </p:txBody>
        </p:sp>
        <p:sp>
          <p:nvSpPr>
            <p:cNvPr id="47" name="pg47"/>
            <p:cNvSpPr/>
            <p:nvPr/>
          </p:nvSpPr>
          <p:spPr>
            <a:xfrm>
              <a:off x="1102383" y="3996604"/>
              <a:ext cx="60281" cy="60281"/>
            </a:xfrm>
            <a:custGeom>
              <a:avLst/>
              <a:pathLst>
                <a:path w="60281" h="60281">
                  <a:moveTo>
                    <a:pt x="60281" y="0"/>
                  </a:moveTo>
                  <a:lnTo>
                    <a:pt x="60281" y="10064"/>
                  </a:lnTo>
                  <a:lnTo>
                    <a:pt x="10064" y="60281"/>
                  </a:lnTo>
                  <a:lnTo>
                    <a:pt x="0" y="602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1001735" y="3895957"/>
              <a:ext cx="160929" cy="160929"/>
            </a:xfrm>
            <a:custGeom>
              <a:avLst/>
              <a:pathLst>
                <a:path w="160929" h="160929">
                  <a:moveTo>
                    <a:pt x="160929" y="0"/>
                  </a:moveTo>
                  <a:lnTo>
                    <a:pt x="160929" y="10064"/>
                  </a:lnTo>
                  <a:lnTo>
                    <a:pt x="10064" y="160929"/>
                  </a:lnTo>
                  <a:lnTo>
                    <a:pt x="0" y="1609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901088" y="3795309"/>
              <a:ext cx="261576" cy="261576"/>
            </a:xfrm>
            <a:custGeom>
              <a:avLst/>
              <a:pathLst>
                <a:path w="261576" h="261576">
                  <a:moveTo>
                    <a:pt x="261576" y="0"/>
                  </a:moveTo>
                  <a:lnTo>
                    <a:pt x="261576" y="10064"/>
                  </a:lnTo>
                  <a:lnTo>
                    <a:pt x="10064" y="261576"/>
                  </a:lnTo>
                  <a:lnTo>
                    <a:pt x="0" y="261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694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5940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4933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39272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2920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3191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3090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990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8894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78883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739787"/>
              <a:ext cx="266052" cy="266052"/>
            </a:xfrm>
            <a:custGeom>
              <a:avLst/>
              <a:pathLst>
                <a:path w="266052" h="266052">
                  <a:moveTo>
                    <a:pt x="255987" y="0"/>
                  </a:moveTo>
                  <a:lnTo>
                    <a:pt x="266052" y="0"/>
                  </a:lnTo>
                  <a:lnTo>
                    <a:pt x="0" y="266052"/>
                  </a:lnTo>
                  <a:lnTo>
                    <a:pt x="0" y="2559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739787"/>
              <a:ext cx="165404" cy="165404"/>
            </a:xfrm>
            <a:custGeom>
              <a:avLst/>
              <a:pathLst>
                <a:path w="165404" h="165404">
                  <a:moveTo>
                    <a:pt x="155340" y="0"/>
                  </a:moveTo>
                  <a:lnTo>
                    <a:pt x="165404" y="0"/>
                  </a:lnTo>
                  <a:lnTo>
                    <a:pt x="0" y="165404"/>
                  </a:lnTo>
                  <a:lnTo>
                    <a:pt x="0" y="1553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739787"/>
              <a:ext cx="64757" cy="64757"/>
            </a:xfrm>
            <a:custGeom>
              <a:avLst/>
              <a:pathLst>
                <a:path w="64757" h="64757">
                  <a:moveTo>
                    <a:pt x="54693" y="0"/>
                  </a:moveTo>
                  <a:lnTo>
                    <a:pt x="64757" y="0"/>
                  </a:lnTo>
                  <a:lnTo>
                    <a:pt x="0" y="64757"/>
                  </a:lnTo>
                  <a:lnTo>
                    <a:pt x="0" y="546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404324" y="3956785"/>
              <a:ext cx="100100" cy="100100"/>
            </a:xfrm>
            <a:custGeom>
              <a:avLst/>
              <a:pathLst>
                <a:path w="100100" h="100100">
                  <a:moveTo>
                    <a:pt x="100100" y="0"/>
                  </a:moveTo>
                  <a:lnTo>
                    <a:pt x="100100" y="10064"/>
                  </a:lnTo>
                  <a:lnTo>
                    <a:pt x="10064" y="100100"/>
                  </a:lnTo>
                  <a:lnTo>
                    <a:pt x="0" y="1001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303677" y="3856138"/>
              <a:ext cx="200747" cy="200747"/>
            </a:xfrm>
            <a:custGeom>
              <a:avLst/>
              <a:pathLst>
                <a:path w="200747" h="200747">
                  <a:moveTo>
                    <a:pt x="200747" y="0"/>
                  </a:moveTo>
                  <a:lnTo>
                    <a:pt x="200747" y="10064"/>
                  </a:lnTo>
                  <a:lnTo>
                    <a:pt x="10064" y="200747"/>
                  </a:lnTo>
                  <a:lnTo>
                    <a:pt x="0" y="2007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03030" y="3755491"/>
              <a:ext cx="301394" cy="301394"/>
            </a:xfrm>
            <a:custGeom>
              <a:avLst/>
              <a:pathLst>
                <a:path w="301394" h="301394">
                  <a:moveTo>
                    <a:pt x="301394" y="0"/>
                  </a:moveTo>
                  <a:lnTo>
                    <a:pt x="301394" y="10064"/>
                  </a:lnTo>
                  <a:lnTo>
                    <a:pt x="10064" y="301394"/>
                  </a:lnTo>
                  <a:lnTo>
                    <a:pt x="0" y="3013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196841" y="365484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196841" y="35541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196841" y="34535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196841" y="335290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196841" y="325225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196841" y="315160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196841" y="305096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196841" y="29503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196841" y="28496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196841" y="27490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196841" y="26483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196841" y="2643414"/>
              <a:ext cx="221959" cy="221959"/>
            </a:xfrm>
            <a:custGeom>
              <a:avLst/>
              <a:pathLst>
                <a:path w="221959" h="221959">
                  <a:moveTo>
                    <a:pt x="211894" y="0"/>
                  </a:moveTo>
                  <a:lnTo>
                    <a:pt x="221959" y="0"/>
                  </a:lnTo>
                  <a:lnTo>
                    <a:pt x="0" y="221959"/>
                  </a:lnTo>
                  <a:lnTo>
                    <a:pt x="0" y="211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196841" y="2643414"/>
              <a:ext cx="121312" cy="121312"/>
            </a:xfrm>
            <a:custGeom>
              <a:avLst/>
              <a:pathLst>
                <a:path w="121312" h="121312">
                  <a:moveTo>
                    <a:pt x="111247" y="0"/>
                  </a:moveTo>
                  <a:lnTo>
                    <a:pt x="121312" y="0"/>
                  </a:lnTo>
                  <a:lnTo>
                    <a:pt x="0" y="121312"/>
                  </a:lnTo>
                  <a:lnTo>
                    <a:pt x="0" y="1112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196841" y="2643414"/>
              <a:ext cx="20665" cy="20665"/>
            </a:xfrm>
            <a:custGeom>
              <a:avLst/>
              <a:pathLst>
                <a:path w="20665" h="20665">
                  <a:moveTo>
                    <a:pt x="10600" y="0"/>
                  </a:moveTo>
                  <a:lnTo>
                    <a:pt x="20665" y="0"/>
                  </a:lnTo>
                  <a:lnTo>
                    <a:pt x="0" y="20665"/>
                  </a:lnTo>
                  <a:lnTo>
                    <a:pt x="0" y="10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2108854" y="3977795"/>
              <a:ext cx="79090" cy="79090"/>
            </a:xfrm>
            <a:custGeom>
              <a:avLst/>
              <a:pathLst>
                <a:path w="79090" h="79090">
                  <a:moveTo>
                    <a:pt x="79090" y="0"/>
                  </a:moveTo>
                  <a:lnTo>
                    <a:pt x="79090" y="10064"/>
                  </a:lnTo>
                  <a:lnTo>
                    <a:pt x="10064" y="79090"/>
                  </a:lnTo>
                  <a:lnTo>
                    <a:pt x="0" y="79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2008207" y="3877148"/>
              <a:ext cx="179737" cy="179737"/>
            </a:xfrm>
            <a:custGeom>
              <a:avLst/>
              <a:pathLst>
                <a:path w="179737" h="179737">
                  <a:moveTo>
                    <a:pt x="179737" y="0"/>
                  </a:moveTo>
                  <a:lnTo>
                    <a:pt x="179737" y="10064"/>
                  </a:lnTo>
                  <a:lnTo>
                    <a:pt x="10064" y="179737"/>
                  </a:lnTo>
                  <a:lnTo>
                    <a:pt x="0" y="1797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907560" y="3776501"/>
              <a:ext cx="280384" cy="280384"/>
            </a:xfrm>
            <a:custGeom>
              <a:avLst/>
              <a:pathLst>
                <a:path w="280384" h="280384">
                  <a:moveTo>
                    <a:pt x="280384" y="0"/>
                  </a:moveTo>
                  <a:lnTo>
                    <a:pt x="280384" y="10064"/>
                  </a:lnTo>
                  <a:lnTo>
                    <a:pt x="10064" y="280384"/>
                  </a:lnTo>
                  <a:lnTo>
                    <a:pt x="0" y="2803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880361" y="36758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880361" y="35752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880361" y="34745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880361" y="33739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880361" y="32732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880361" y="31726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880361" y="307197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880361" y="29713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880361" y="28706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880361" y="27700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880361" y="26693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880361" y="25687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880361" y="246808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880361" y="23674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880361" y="2290046"/>
              <a:ext cx="294395" cy="294395"/>
            </a:xfrm>
            <a:custGeom>
              <a:avLst/>
              <a:pathLst>
                <a:path w="294395" h="294395">
                  <a:moveTo>
                    <a:pt x="284331" y="0"/>
                  </a:moveTo>
                  <a:lnTo>
                    <a:pt x="294395" y="0"/>
                  </a:lnTo>
                  <a:lnTo>
                    <a:pt x="0" y="294395"/>
                  </a:lnTo>
                  <a:lnTo>
                    <a:pt x="0" y="2843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880361" y="2290046"/>
              <a:ext cx="193748" cy="193748"/>
            </a:xfrm>
            <a:custGeom>
              <a:avLst/>
              <a:pathLst>
                <a:path w="193748" h="193748">
                  <a:moveTo>
                    <a:pt x="183683" y="0"/>
                  </a:moveTo>
                  <a:lnTo>
                    <a:pt x="193748" y="0"/>
                  </a:lnTo>
                  <a:lnTo>
                    <a:pt x="0" y="193748"/>
                  </a:lnTo>
                  <a:lnTo>
                    <a:pt x="0" y="1836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880361" y="2290046"/>
              <a:ext cx="93101" cy="93101"/>
            </a:xfrm>
            <a:custGeom>
              <a:avLst/>
              <a:pathLst>
                <a:path w="93101" h="93101">
                  <a:moveTo>
                    <a:pt x="83036" y="0"/>
                  </a:moveTo>
                  <a:lnTo>
                    <a:pt x="93101" y="0"/>
                  </a:lnTo>
                  <a:lnTo>
                    <a:pt x="0" y="93101"/>
                  </a:lnTo>
                  <a:lnTo>
                    <a:pt x="0" y="830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813384" y="3998805"/>
              <a:ext cx="58080" cy="58080"/>
            </a:xfrm>
            <a:custGeom>
              <a:avLst/>
              <a:pathLst>
                <a:path w="58080" h="58080">
                  <a:moveTo>
                    <a:pt x="58080" y="0"/>
                  </a:moveTo>
                  <a:lnTo>
                    <a:pt x="58080" y="10064"/>
                  </a:lnTo>
                  <a:lnTo>
                    <a:pt x="10064" y="58080"/>
                  </a:lnTo>
                  <a:lnTo>
                    <a:pt x="0" y="580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712737" y="3898158"/>
              <a:ext cx="158727" cy="158727"/>
            </a:xfrm>
            <a:custGeom>
              <a:avLst/>
              <a:pathLst>
                <a:path w="158727" h="158727">
                  <a:moveTo>
                    <a:pt x="158727" y="0"/>
                  </a:moveTo>
                  <a:lnTo>
                    <a:pt x="158727" y="10064"/>
                  </a:lnTo>
                  <a:lnTo>
                    <a:pt x="10064" y="158727"/>
                  </a:lnTo>
                  <a:lnTo>
                    <a:pt x="0" y="158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612090" y="3797511"/>
              <a:ext cx="259375" cy="259375"/>
            </a:xfrm>
            <a:custGeom>
              <a:avLst/>
              <a:pathLst>
                <a:path w="259375" h="259375">
                  <a:moveTo>
                    <a:pt x="259375" y="0"/>
                  </a:moveTo>
                  <a:lnTo>
                    <a:pt x="259375" y="10064"/>
                  </a:lnTo>
                  <a:lnTo>
                    <a:pt x="10064" y="259375"/>
                  </a:lnTo>
                  <a:lnTo>
                    <a:pt x="0" y="2593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563881" y="36968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563881" y="35962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563881" y="34955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563881" y="33949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563881" y="32942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563881" y="31936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63881" y="309298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563881" y="29923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563881" y="28916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63881" y="27910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63881" y="26903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63881" y="25897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63881" y="24890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63881" y="23884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563881" y="22878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563881" y="2225798"/>
              <a:ext cx="279007" cy="279007"/>
            </a:xfrm>
            <a:custGeom>
              <a:avLst/>
              <a:pathLst>
                <a:path w="279007" h="279007">
                  <a:moveTo>
                    <a:pt x="268942" y="0"/>
                  </a:moveTo>
                  <a:lnTo>
                    <a:pt x="279007" y="0"/>
                  </a:lnTo>
                  <a:lnTo>
                    <a:pt x="0" y="279007"/>
                  </a:lnTo>
                  <a:lnTo>
                    <a:pt x="0" y="2689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563881" y="2225798"/>
              <a:ext cx="178360" cy="178360"/>
            </a:xfrm>
            <a:custGeom>
              <a:avLst/>
              <a:pathLst>
                <a:path w="178360" h="178360">
                  <a:moveTo>
                    <a:pt x="168295" y="0"/>
                  </a:moveTo>
                  <a:lnTo>
                    <a:pt x="178360" y="0"/>
                  </a:lnTo>
                  <a:lnTo>
                    <a:pt x="0" y="178360"/>
                  </a:lnTo>
                  <a:lnTo>
                    <a:pt x="0" y="1682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563881" y="2225798"/>
              <a:ext cx="77712" cy="77712"/>
            </a:xfrm>
            <a:custGeom>
              <a:avLst/>
              <a:pathLst>
                <a:path w="77712" h="77712">
                  <a:moveTo>
                    <a:pt x="67648" y="0"/>
                  </a:moveTo>
                  <a:lnTo>
                    <a:pt x="77712" y="0"/>
                  </a:lnTo>
                  <a:lnTo>
                    <a:pt x="0" y="77712"/>
                  </a:lnTo>
                  <a:lnTo>
                    <a:pt x="0" y="676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115326" y="3958986"/>
              <a:ext cx="97899" cy="97899"/>
            </a:xfrm>
            <a:custGeom>
              <a:avLst/>
              <a:pathLst>
                <a:path w="97899" h="97899">
                  <a:moveTo>
                    <a:pt x="97899" y="0"/>
                  </a:moveTo>
                  <a:lnTo>
                    <a:pt x="97899" y="10064"/>
                  </a:lnTo>
                  <a:lnTo>
                    <a:pt x="10064" y="97899"/>
                  </a:lnTo>
                  <a:lnTo>
                    <a:pt x="0" y="978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014679" y="3858339"/>
              <a:ext cx="198546" cy="198546"/>
            </a:xfrm>
            <a:custGeom>
              <a:avLst/>
              <a:pathLst>
                <a:path w="198546" h="198546">
                  <a:moveTo>
                    <a:pt x="198546" y="0"/>
                  </a:moveTo>
                  <a:lnTo>
                    <a:pt x="198546" y="10064"/>
                  </a:lnTo>
                  <a:lnTo>
                    <a:pt x="10064" y="198546"/>
                  </a:lnTo>
                  <a:lnTo>
                    <a:pt x="0" y="1985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14031" y="3757692"/>
              <a:ext cx="299193" cy="299193"/>
            </a:xfrm>
            <a:custGeom>
              <a:avLst/>
              <a:pathLst>
                <a:path w="299193" h="299193">
                  <a:moveTo>
                    <a:pt x="299193" y="0"/>
                  </a:moveTo>
                  <a:lnTo>
                    <a:pt x="299193" y="10064"/>
                  </a:lnTo>
                  <a:lnTo>
                    <a:pt x="10064" y="299193"/>
                  </a:lnTo>
                  <a:lnTo>
                    <a:pt x="0" y="2991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905641" y="36570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05641" y="35563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05641" y="345575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05641" y="33551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05641" y="32544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05641" y="31538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05641" y="30531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05641" y="29525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05641" y="28518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05641" y="27512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05641" y="26505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05641" y="25499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05641" y="24492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05641" y="23486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05641" y="22479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05641" y="21473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05641" y="2129425"/>
              <a:ext cx="234914" cy="234914"/>
            </a:xfrm>
            <a:custGeom>
              <a:avLst/>
              <a:pathLst>
                <a:path w="234914" h="234914">
                  <a:moveTo>
                    <a:pt x="224849" y="0"/>
                  </a:moveTo>
                  <a:lnTo>
                    <a:pt x="234914" y="0"/>
                  </a:lnTo>
                  <a:lnTo>
                    <a:pt x="0" y="234914"/>
                  </a:lnTo>
                  <a:lnTo>
                    <a:pt x="0" y="2248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05641" y="2129425"/>
              <a:ext cx="134267" cy="134267"/>
            </a:xfrm>
            <a:custGeom>
              <a:avLst/>
              <a:pathLst>
                <a:path w="134267" h="134267">
                  <a:moveTo>
                    <a:pt x="124202" y="0"/>
                  </a:moveTo>
                  <a:lnTo>
                    <a:pt x="134267" y="0"/>
                  </a:lnTo>
                  <a:lnTo>
                    <a:pt x="0" y="134267"/>
                  </a:lnTo>
                  <a:lnTo>
                    <a:pt x="0" y="1242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05641" y="2129425"/>
              <a:ext cx="33620" cy="33620"/>
            </a:xfrm>
            <a:custGeom>
              <a:avLst/>
              <a:pathLst>
                <a:path w="33620" h="33620">
                  <a:moveTo>
                    <a:pt x="23555" y="0"/>
                  </a:moveTo>
                  <a:lnTo>
                    <a:pt x="33620" y="0"/>
                  </a:lnTo>
                  <a:lnTo>
                    <a:pt x="0" y="33620"/>
                  </a:lnTo>
                  <a:lnTo>
                    <a:pt x="0" y="235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819856" y="3979996"/>
              <a:ext cx="76889" cy="76889"/>
            </a:xfrm>
            <a:custGeom>
              <a:avLst/>
              <a:pathLst>
                <a:path w="76889" h="76889">
                  <a:moveTo>
                    <a:pt x="76889" y="0"/>
                  </a:moveTo>
                  <a:lnTo>
                    <a:pt x="76889" y="10064"/>
                  </a:lnTo>
                  <a:lnTo>
                    <a:pt x="10064" y="76889"/>
                  </a:lnTo>
                  <a:lnTo>
                    <a:pt x="0" y="768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719209" y="3879349"/>
              <a:ext cx="177536" cy="177536"/>
            </a:xfrm>
            <a:custGeom>
              <a:avLst/>
              <a:pathLst>
                <a:path w="177536" h="177536">
                  <a:moveTo>
                    <a:pt x="177536" y="0"/>
                  </a:moveTo>
                  <a:lnTo>
                    <a:pt x="177536" y="10064"/>
                  </a:lnTo>
                  <a:lnTo>
                    <a:pt x="10064" y="177536"/>
                  </a:lnTo>
                  <a:lnTo>
                    <a:pt x="0" y="1775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618562" y="3778702"/>
              <a:ext cx="278183" cy="278183"/>
            </a:xfrm>
            <a:custGeom>
              <a:avLst/>
              <a:pathLst>
                <a:path w="278183" h="278183">
                  <a:moveTo>
                    <a:pt x="278183" y="0"/>
                  </a:moveTo>
                  <a:lnTo>
                    <a:pt x="278183" y="10064"/>
                  </a:lnTo>
                  <a:lnTo>
                    <a:pt x="10064" y="278183"/>
                  </a:lnTo>
                  <a:lnTo>
                    <a:pt x="0" y="278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589161" y="367805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589161" y="357740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589161" y="34767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589161" y="33761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589161" y="32754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589161" y="31748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589161" y="30741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89161" y="29735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589161" y="287287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589161" y="27722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589161" y="26715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589161" y="25709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589161" y="24702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589161" y="23696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589161" y="22689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589161" y="216834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589161" y="20677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89161" y="19670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589161" y="1936678"/>
              <a:ext cx="247376" cy="247376"/>
            </a:xfrm>
            <a:custGeom>
              <a:avLst/>
              <a:pathLst>
                <a:path w="247376" h="247376">
                  <a:moveTo>
                    <a:pt x="237311" y="0"/>
                  </a:moveTo>
                  <a:lnTo>
                    <a:pt x="247376" y="0"/>
                  </a:lnTo>
                  <a:lnTo>
                    <a:pt x="0" y="247376"/>
                  </a:lnTo>
                  <a:lnTo>
                    <a:pt x="0" y="2373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589161" y="1936678"/>
              <a:ext cx="146729" cy="146729"/>
            </a:xfrm>
            <a:custGeom>
              <a:avLst/>
              <a:pathLst>
                <a:path w="146729" h="146729">
                  <a:moveTo>
                    <a:pt x="136664" y="0"/>
                  </a:moveTo>
                  <a:lnTo>
                    <a:pt x="146729" y="0"/>
                  </a:lnTo>
                  <a:lnTo>
                    <a:pt x="0" y="146729"/>
                  </a:lnTo>
                  <a:lnTo>
                    <a:pt x="0" y="1366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589161" y="1936678"/>
              <a:ext cx="46081" cy="46081"/>
            </a:xfrm>
            <a:custGeom>
              <a:avLst/>
              <a:pathLst>
                <a:path w="46081" h="46081">
                  <a:moveTo>
                    <a:pt x="36017" y="0"/>
                  </a:moveTo>
                  <a:lnTo>
                    <a:pt x="46081" y="0"/>
                  </a:lnTo>
                  <a:lnTo>
                    <a:pt x="0" y="46081"/>
                  </a:lnTo>
                  <a:lnTo>
                    <a:pt x="0" y="360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4222444" y="4040825"/>
              <a:ext cx="16060" cy="16060"/>
            </a:xfrm>
            <a:custGeom>
              <a:avLst/>
              <a:pathLst>
                <a:path w="16060" h="16060">
                  <a:moveTo>
                    <a:pt x="16060" y="0"/>
                  </a:moveTo>
                  <a:lnTo>
                    <a:pt x="16060" y="10064"/>
                  </a:lnTo>
                  <a:lnTo>
                    <a:pt x="10064" y="16060"/>
                  </a:lnTo>
                  <a:lnTo>
                    <a:pt x="0" y="160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4121797" y="3940178"/>
              <a:ext cx="116708" cy="116708"/>
            </a:xfrm>
            <a:custGeom>
              <a:avLst/>
              <a:pathLst>
                <a:path w="116708" h="116708">
                  <a:moveTo>
                    <a:pt x="116708" y="0"/>
                  </a:moveTo>
                  <a:lnTo>
                    <a:pt x="116708" y="10064"/>
                  </a:lnTo>
                  <a:lnTo>
                    <a:pt x="10064" y="116708"/>
                  </a:lnTo>
                  <a:lnTo>
                    <a:pt x="0" y="1167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4021150" y="3839530"/>
              <a:ext cx="217355" cy="217355"/>
            </a:xfrm>
            <a:custGeom>
              <a:avLst/>
              <a:pathLst>
                <a:path w="217355" h="217355">
                  <a:moveTo>
                    <a:pt x="217355" y="0"/>
                  </a:moveTo>
                  <a:lnTo>
                    <a:pt x="217355" y="10064"/>
                  </a:lnTo>
                  <a:lnTo>
                    <a:pt x="10064" y="217355"/>
                  </a:lnTo>
                  <a:lnTo>
                    <a:pt x="0" y="217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930921" y="37388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930921" y="36382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930921" y="35375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930921" y="34369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930921" y="33362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930921" y="323564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930921" y="31350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930921" y="30343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930921" y="29337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930921" y="28330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930921" y="27324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930921" y="26317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930921" y="253111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930921" y="24304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930921" y="23298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930921" y="22291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930921" y="21285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930921" y="20278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930921" y="19272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930921" y="18265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930921" y="1776057"/>
              <a:ext cx="267532" cy="267532"/>
            </a:xfrm>
            <a:custGeom>
              <a:avLst/>
              <a:pathLst>
                <a:path w="267532" h="267532">
                  <a:moveTo>
                    <a:pt x="257467" y="0"/>
                  </a:moveTo>
                  <a:lnTo>
                    <a:pt x="267532" y="0"/>
                  </a:lnTo>
                  <a:lnTo>
                    <a:pt x="0" y="267532"/>
                  </a:lnTo>
                  <a:lnTo>
                    <a:pt x="0" y="2574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930921" y="1776057"/>
              <a:ext cx="166885" cy="166885"/>
            </a:xfrm>
            <a:custGeom>
              <a:avLst/>
              <a:pathLst>
                <a:path w="166885" h="166885">
                  <a:moveTo>
                    <a:pt x="156820" y="0"/>
                  </a:moveTo>
                  <a:lnTo>
                    <a:pt x="166885" y="0"/>
                  </a:lnTo>
                  <a:lnTo>
                    <a:pt x="0" y="166885"/>
                  </a:lnTo>
                  <a:lnTo>
                    <a:pt x="0" y="1568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930921" y="1776057"/>
              <a:ext cx="66237" cy="66237"/>
            </a:xfrm>
            <a:custGeom>
              <a:avLst/>
              <a:pathLst>
                <a:path w="66237" h="66237">
                  <a:moveTo>
                    <a:pt x="56173" y="0"/>
                  </a:moveTo>
                  <a:lnTo>
                    <a:pt x="66237" y="0"/>
                  </a:lnTo>
                  <a:lnTo>
                    <a:pt x="0" y="66237"/>
                  </a:lnTo>
                  <a:lnTo>
                    <a:pt x="0" y="56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826327" y="3961188"/>
              <a:ext cx="95698" cy="95698"/>
            </a:xfrm>
            <a:custGeom>
              <a:avLst/>
              <a:pathLst>
                <a:path w="95698" h="95698">
                  <a:moveTo>
                    <a:pt x="95698" y="0"/>
                  </a:moveTo>
                  <a:lnTo>
                    <a:pt x="95698" y="10064"/>
                  </a:lnTo>
                  <a:lnTo>
                    <a:pt x="10064" y="95698"/>
                  </a:lnTo>
                  <a:lnTo>
                    <a:pt x="0" y="956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725680" y="3860540"/>
              <a:ext cx="196345" cy="196345"/>
            </a:xfrm>
            <a:custGeom>
              <a:avLst/>
              <a:pathLst>
                <a:path w="196345" h="196345">
                  <a:moveTo>
                    <a:pt x="196345" y="0"/>
                  </a:moveTo>
                  <a:lnTo>
                    <a:pt x="196345" y="10064"/>
                  </a:lnTo>
                  <a:lnTo>
                    <a:pt x="10064" y="196345"/>
                  </a:lnTo>
                  <a:lnTo>
                    <a:pt x="0" y="1963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625033" y="3759893"/>
              <a:ext cx="296992" cy="296992"/>
            </a:xfrm>
            <a:custGeom>
              <a:avLst/>
              <a:pathLst>
                <a:path w="296992" h="296992">
                  <a:moveTo>
                    <a:pt x="296992" y="0"/>
                  </a:moveTo>
                  <a:lnTo>
                    <a:pt x="296992" y="10064"/>
                  </a:lnTo>
                  <a:lnTo>
                    <a:pt x="10064" y="296992"/>
                  </a:lnTo>
                  <a:lnTo>
                    <a:pt x="0" y="296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614441" y="36592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614441" y="35585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614441" y="345795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614441" y="335730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614441" y="325665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614441" y="315601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614441" y="30553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614441" y="29547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614441" y="28540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614441" y="27534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614441" y="26527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614441" y="255212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614441" y="245148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614441" y="23508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614441" y="22501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614441" y="21495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614441" y="20488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614441" y="194824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614441" y="184759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614441" y="17469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614441" y="1743932"/>
              <a:ext cx="220019" cy="220019"/>
            </a:xfrm>
            <a:custGeom>
              <a:avLst/>
              <a:pathLst>
                <a:path w="220019" h="220019">
                  <a:moveTo>
                    <a:pt x="209954" y="0"/>
                  </a:moveTo>
                  <a:lnTo>
                    <a:pt x="220019" y="0"/>
                  </a:lnTo>
                  <a:lnTo>
                    <a:pt x="0" y="220019"/>
                  </a:lnTo>
                  <a:lnTo>
                    <a:pt x="0" y="2099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614441" y="1743932"/>
              <a:ext cx="119372" cy="119372"/>
            </a:xfrm>
            <a:custGeom>
              <a:avLst/>
              <a:pathLst>
                <a:path w="119372" h="119372">
                  <a:moveTo>
                    <a:pt x="109307" y="0"/>
                  </a:moveTo>
                  <a:lnTo>
                    <a:pt x="119372" y="0"/>
                  </a:lnTo>
                  <a:lnTo>
                    <a:pt x="0" y="119372"/>
                  </a:lnTo>
                  <a:lnTo>
                    <a:pt x="0" y="109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614441" y="1743932"/>
              <a:ext cx="18725" cy="18725"/>
            </a:xfrm>
            <a:custGeom>
              <a:avLst/>
              <a:pathLst>
                <a:path w="18725" h="18725">
                  <a:moveTo>
                    <a:pt x="8660" y="0"/>
                  </a:moveTo>
                  <a:lnTo>
                    <a:pt x="18725" y="0"/>
                  </a:lnTo>
                  <a:lnTo>
                    <a:pt x="0" y="18725"/>
                  </a:lnTo>
                  <a:lnTo>
                    <a:pt x="0" y="86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228916" y="4022016"/>
              <a:ext cx="34869" cy="34869"/>
            </a:xfrm>
            <a:custGeom>
              <a:avLst/>
              <a:pathLst>
                <a:path w="34869" h="34869">
                  <a:moveTo>
                    <a:pt x="34869" y="0"/>
                  </a:moveTo>
                  <a:lnTo>
                    <a:pt x="34869" y="10064"/>
                  </a:lnTo>
                  <a:lnTo>
                    <a:pt x="10064" y="34869"/>
                  </a:lnTo>
                  <a:lnTo>
                    <a:pt x="0" y="348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128269" y="3921369"/>
              <a:ext cx="135516" cy="135516"/>
            </a:xfrm>
            <a:custGeom>
              <a:avLst/>
              <a:pathLst>
                <a:path w="135516" h="135516">
                  <a:moveTo>
                    <a:pt x="135516" y="0"/>
                  </a:moveTo>
                  <a:lnTo>
                    <a:pt x="135516" y="10064"/>
                  </a:lnTo>
                  <a:lnTo>
                    <a:pt x="10064" y="135516"/>
                  </a:lnTo>
                  <a:lnTo>
                    <a:pt x="0" y="1355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027622" y="3820722"/>
              <a:ext cx="236163" cy="236163"/>
            </a:xfrm>
            <a:custGeom>
              <a:avLst/>
              <a:pathLst>
                <a:path w="236163" h="236163">
                  <a:moveTo>
                    <a:pt x="236163" y="0"/>
                  </a:moveTo>
                  <a:lnTo>
                    <a:pt x="236163" y="10064"/>
                  </a:lnTo>
                  <a:lnTo>
                    <a:pt x="10064" y="236163"/>
                  </a:lnTo>
                  <a:lnTo>
                    <a:pt x="0" y="2361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956201" y="37200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956201" y="36194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956201" y="351878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956201" y="34181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956201" y="33174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956201" y="32168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956201" y="31161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956201" y="30155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956201" y="291489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956201" y="28142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956201" y="27136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956201" y="26129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956201" y="25123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956201" y="2411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956201" y="231101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956201" y="22103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956201" y="21097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956201" y="20090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956201" y="1908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956201" y="1807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956201" y="1707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956201" y="1647559"/>
              <a:ext cx="276573" cy="276573"/>
            </a:xfrm>
            <a:custGeom>
              <a:avLst/>
              <a:pathLst>
                <a:path w="276573" h="276573">
                  <a:moveTo>
                    <a:pt x="266509" y="0"/>
                  </a:moveTo>
                  <a:lnTo>
                    <a:pt x="276573" y="0"/>
                  </a:lnTo>
                  <a:lnTo>
                    <a:pt x="0" y="276573"/>
                  </a:lnTo>
                  <a:lnTo>
                    <a:pt x="0" y="2665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956201" y="1647559"/>
              <a:ext cx="175926" cy="175926"/>
            </a:xfrm>
            <a:custGeom>
              <a:avLst/>
              <a:pathLst>
                <a:path w="175926" h="175926">
                  <a:moveTo>
                    <a:pt x="165861" y="0"/>
                  </a:moveTo>
                  <a:lnTo>
                    <a:pt x="175926" y="0"/>
                  </a:lnTo>
                  <a:lnTo>
                    <a:pt x="0" y="175926"/>
                  </a:lnTo>
                  <a:lnTo>
                    <a:pt x="0" y="1658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956201" y="1647559"/>
              <a:ext cx="75279" cy="75279"/>
            </a:xfrm>
            <a:custGeom>
              <a:avLst/>
              <a:pathLst>
                <a:path w="75279" h="75279">
                  <a:moveTo>
                    <a:pt x="65214" y="0"/>
                  </a:moveTo>
                  <a:lnTo>
                    <a:pt x="75279" y="0"/>
                  </a:lnTo>
                  <a:lnTo>
                    <a:pt x="0" y="75279"/>
                  </a:lnTo>
                  <a:lnTo>
                    <a:pt x="0" y="652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530858" y="3982198"/>
              <a:ext cx="74688" cy="74688"/>
            </a:xfrm>
            <a:custGeom>
              <a:avLst/>
              <a:pathLst>
                <a:path w="74688" h="74688">
                  <a:moveTo>
                    <a:pt x="74688" y="0"/>
                  </a:moveTo>
                  <a:lnTo>
                    <a:pt x="74688" y="10064"/>
                  </a:lnTo>
                  <a:lnTo>
                    <a:pt x="10064" y="74688"/>
                  </a:lnTo>
                  <a:lnTo>
                    <a:pt x="0" y="74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430210" y="3881550"/>
              <a:ext cx="175335" cy="175335"/>
            </a:xfrm>
            <a:custGeom>
              <a:avLst/>
              <a:pathLst>
                <a:path w="175335" h="175335">
                  <a:moveTo>
                    <a:pt x="175335" y="0"/>
                  </a:moveTo>
                  <a:lnTo>
                    <a:pt x="175335" y="10064"/>
                  </a:lnTo>
                  <a:lnTo>
                    <a:pt x="10064" y="175335"/>
                  </a:lnTo>
                  <a:lnTo>
                    <a:pt x="0" y="1753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329563" y="3780903"/>
              <a:ext cx="275982" cy="275982"/>
            </a:xfrm>
            <a:custGeom>
              <a:avLst/>
              <a:pathLst>
                <a:path w="275982" h="275982">
                  <a:moveTo>
                    <a:pt x="275982" y="0"/>
                  </a:moveTo>
                  <a:lnTo>
                    <a:pt x="275982" y="10064"/>
                  </a:lnTo>
                  <a:lnTo>
                    <a:pt x="10064" y="275982"/>
                  </a:lnTo>
                  <a:lnTo>
                    <a:pt x="0" y="2759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297962" y="36802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297962" y="35796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297962" y="34789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297962" y="33783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297962" y="32776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297962" y="31770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297962" y="30763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297962" y="29757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297962" y="28750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297962" y="27744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297962" y="26737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297962" y="25731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297962" y="24724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297962" y="23718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297962" y="22711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297962" y="21705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297962" y="206990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297962" y="19692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297962" y="186860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297962" y="17679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297962" y="16673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297962" y="15666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297962" y="14660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297962" y="1454813"/>
              <a:ext cx="228207" cy="228207"/>
            </a:xfrm>
            <a:custGeom>
              <a:avLst/>
              <a:pathLst>
                <a:path w="228207" h="228207">
                  <a:moveTo>
                    <a:pt x="218142" y="0"/>
                  </a:moveTo>
                  <a:lnTo>
                    <a:pt x="228207" y="0"/>
                  </a:lnTo>
                  <a:lnTo>
                    <a:pt x="0" y="228207"/>
                  </a:lnTo>
                  <a:lnTo>
                    <a:pt x="0" y="2181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297962" y="1454813"/>
              <a:ext cx="127559" cy="127559"/>
            </a:xfrm>
            <a:custGeom>
              <a:avLst/>
              <a:pathLst>
                <a:path w="127559" h="127559">
                  <a:moveTo>
                    <a:pt x="117495" y="0"/>
                  </a:moveTo>
                  <a:lnTo>
                    <a:pt x="127559" y="0"/>
                  </a:lnTo>
                  <a:lnTo>
                    <a:pt x="0" y="127559"/>
                  </a:lnTo>
                  <a:lnTo>
                    <a:pt x="0" y="1174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297962" y="1454813"/>
              <a:ext cx="26912" cy="26912"/>
            </a:xfrm>
            <a:custGeom>
              <a:avLst/>
              <a:pathLst>
                <a:path w="26912" h="26912">
                  <a:moveTo>
                    <a:pt x="16847" y="0"/>
                  </a:moveTo>
                  <a:lnTo>
                    <a:pt x="26912" y="0"/>
                  </a:lnTo>
                  <a:lnTo>
                    <a:pt x="0" y="26912"/>
                  </a:lnTo>
                  <a:lnTo>
                    <a:pt x="0" y="16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rc275"/>
            <p:cNvSpPr/>
            <p:nvPr/>
          </p:nvSpPr>
          <p:spPr>
            <a:xfrm>
              <a:off x="855081" y="2739787"/>
              <a:ext cx="307584" cy="1317098"/>
            </a:xfrm>
            <a:prstGeom prst="rect">
              <a:avLst/>
            </a:prstGeom>
            <a:ln w="1355" cap="flat">
              <a:solidFill>
                <a:srgbClr val="000000">
                  <a:alpha val="100000"/>
                </a:srgbClr>
              </a:solidFill>
              <a:prstDash val="solid"/>
              <a:miter/>
            </a:ln>
          </p:spPr>
          <p:txBody>
            <a:bodyPr/>
            <a:lstStyle/>
            <a:p/>
          </p:txBody>
        </p:sp>
        <p:sp>
          <p:nvSpPr>
            <p:cNvPr id="276" name="rc276"/>
            <p:cNvSpPr/>
            <p:nvPr/>
          </p:nvSpPr>
          <p:spPr>
            <a:xfrm>
              <a:off x="1196841" y="2643414"/>
              <a:ext cx="307584" cy="1413471"/>
            </a:xfrm>
            <a:prstGeom prst="rect">
              <a:avLst/>
            </a:prstGeom>
            <a:ln w="1355" cap="flat">
              <a:solidFill>
                <a:srgbClr val="000000">
                  <a:alpha val="100000"/>
                </a:srgbClr>
              </a:solidFill>
              <a:prstDash val="solid"/>
              <a:miter/>
            </a:ln>
          </p:spPr>
          <p:txBody>
            <a:bodyPr/>
            <a:lstStyle/>
            <a:p/>
          </p:txBody>
        </p:sp>
        <p:sp>
          <p:nvSpPr>
            <p:cNvPr id="277" name="rc277"/>
            <p:cNvSpPr/>
            <p:nvPr/>
          </p:nvSpPr>
          <p:spPr>
            <a:xfrm>
              <a:off x="1880361" y="2290046"/>
              <a:ext cx="307584" cy="1766839"/>
            </a:xfrm>
            <a:prstGeom prst="rect">
              <a:avLst/>
            </a:prstGeom>
            <a:ln w="1355" cap="flat">
              <a:solidFill>
                <a:srgbClr val="000000">
                  <a:alpha val="100000"/>
                </a:srgbClr>
              </a:solidFill>
              <a:prstDash val="solid"/>
              <a:miter/>
            </a:ln>
          </p:spPr>
          <p:txBody>
            <a:bodyPr/>
            <a:lstStyle/>
            <a:p/>
          </p:txBody>
        </p:sp>
        <p:sp>
          <p:nvSpPr>
            <p:cNvPr id="278" name="rc278"/>
            <p:cNvSpPr/>
            <p:nvPr/>
          </p:nvSpPr>
          <p:spPr>
            <a:xfrm>
              <a:off x="2563881" y="2225798"/>
              <a:ext cx="307584" cy="1831088"/>
            </a:xfrm>
            <a:prstGeom prst="rect">
              <a:avLst/>
            </a:prstGeom>
            <a:ln w="1355" cap="flat">
              <a:solidFill>
                <a:srgbClr val="000000">
                  <a:alpha val="100000"/>
                </a:srgbClr>
              </a:solidFill>
              <a:prstDash val="solid"/>
              <a:miter/>
            </a:ln>
          </p:spPr>
          <p:txBody>
            <a:bodyPr/>
            <a:lstStyle/>
            <a:p/>
          </p:txBody>
        </p:sp>
        <p:sp>
          <p:nvSpPr>
            <p:cNvPr id="279" name="rc279"/>
            <p:cNvSpPr/>
            <p:nvPr/>
          </p:nvSpPr>
          <p:spPr>
            <a:xfrm>
              <a:off x="2905641" y="2129425"/>
              <a:ext cx="307584" cy="1927461"/>
            </a:xfrm>
            <a:prstGeom prst="rect">
              <a:avLst/>
            </a:prstGeom>
            <a:ln w="1355" cap="flat">
              <a:solidFill>
                <a:srgbClr val="000000">
                  <a:alpha val="100000"/>
                </a:srgbClr>
              </a:solidFill>
              <a:prstDash val="solid"/>
              <a:miter/>
            </a:ln>
          </p:spPr>
          <p:txBody>
            <a:bodyPr/>
            <a:lstStyle/>
            <a:p/>
          </p:txBody>
        </p:sp>
        <p:sp>
          <p:nvSpPr>
            <p:cNvPr id="280" name="rc280"/>
            <p:cNvSpPr/>
            <p:nvPr/>
          </p:nvSpPr>
          <p:spPr>
            <a:xfrm>
              <a:off x="3589161" y="1936678"/>
              <a:ext cx="307584" cy="2120207"/>
            </a:xfrm>
            <a:prstGeom prst="rect">
              <a:avLst/>
            </a:prstGeom>
            <a:ln w="1355" cap="flat">
              <a:solidFill>
                <a:srgbClr val="000000">
                  <a:alpha val="100000"/>
                </a:srgbClr>
              </a:solidFill>
              <a:prstDash val="solid"/>
              <a:miter/>
            </a:ln>
          </p:spPr>
          <p:txBody>
            <a:bodyPr/>
            <a:lstStyle/>
            <a:p/>
          </p:txBody>
        </p:sp>
        <p:sp>
          <p:nvSpPr>
            <p:cNvPr id="281" name="rc281"/>
            <p:cNvSpPr/>
            <p:nvPr/>
          </p:nvSpPr>
          <p:spPr>
            <a:xfrm>
              <a:off x="3930921" y="1776057"/>
              <a:ext cx="307584" cy="2280828"/>
            </a:xfrm>
            <a:prstGeom prst="rect">
              <a:avLst/>
            </a:prstGeom>
            <a:ln w="1355" cap="flat">
              <a:solidFill>
                <a:srgbClr val="000000">
                  <a:alpha val="100000"/>
                </a:srgbClr>
              </a:solidFill>
              <a:prstDash val="solid"/>
              <a:miter/>
            </a:ln>
          </p:spPr>
          <p:txBody>
            <a:bodyPr/>
            <a:lstStyle/>
            <a:p/>
          </p:txBody>
        </p:sp>
        <p:sp>
          <p:nvSpPr>
            <p:cNvPr id="282" name="rc282"/>
            <p:cNvSpPr/>
            <p:nvPr/>
          </p:nvSpPr>
          <p:spPr>
            <a:xfrm>
              <a:off x="4614441" y="1743932"/>
              <a:ext cx="307584" cy="2312953"/>
            </a:xfrm>
            <a:prstGeom prst="rect">
              <a:avLst/>
            </a:prstGeom>
            <a:ln w="1355" cap="flat">
              <a:solidFill>
                <a:srgbClr val="000000">
                  <a:alpha val="100000"/>
                </a:srgbClr>
              </a:solidFill>
              <a:prstDash val="solid"/>
              <a:miter/>
            </a:ln>
          </p:spPr>
          <p:txBody>
            <a:bodyPr/>
            <a:lstStyle/>
            <a:p/>
          </p:txBody>
        </p:sp>
        <p:sp>
          <p:nvSpPr>
            <p:cNvPr id="283" name="rc283"/>
            <p:cNvSpPr/>
            <p:nvPr/>
          </p:nvSpPr>
          <p:spPr>
            <a:xfrm>
              <a:off x="4956201" y="1647559"/>
              <a:ext cx="307584" cy="2409326"/>
            </a:xfrm>
            <a:prstGeom prst="rect">
              <a:avLst/>
            </a:prstGeom>
            <a:ln w="1355" cap="flat">
              <a:solidFill>
                <a:srgbClr val="000000">
                  <a:alpha val="100000"/>
                </a:srgbClr>
              </a:solidFill>
              <a:prstDash val="solid"/>
              <a:miter/>
            </a:ln>
          </p:spPr>
          <p:txBody>
            <a:bodyPr/>
            <a:lstStyle/>
            <a:p/>
          </p:txBody>
        </p:sp>
        <p:sp>
          <p:nvSpPr>
            <p:cNvPr id="284" name="rc284"/>
            <p:cNvSpPr/>
            <p:nvPr/>
          </p:nvSpPr>
          <p:spPr>
            <a:xfrm>
              <a:off x="5297962" y="1454813"/>
              <a:ext cx="307584" cy="2602072"/>
            </a:xfrm>
            <a:prstGeom prst="rect">
              <a:avLst/>
            </a:prstGeom>
            <a:ln w="1355" cap="flat">
              <a:solidFill>
                <a:srgbClr val="000000">
                  <a:alpha val="100000"/>
                </a:srgbClr>
              </a:solidFill>
              <a:prstDash val="solid"/>
              <a:miter/>
            </a:ln>
          </p:spPr>
          <p:txBody>
            <a:bodyPr/>
            <a:lstStyle/>
            <a:p/>
          </p:txBody>
        </p:sp>
        <p:sp>
          <p:nvSpPr>
            <p:cNvPr id="285" name="tx285"/>
            <p:cNvSpPr/>
            <p:nvPr/>
          </p:nvSpPr>
          <p:spPr>
            <a:xfrm>
              <a:off x="928486" y="2608606"/>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41</a:t>
              </a:r>
            </a:p>
          </p:txBody>
        </p:sp>
        <p:sp>
          <p:nvSpPr>
            <p:cNvPr id="286" name="tx286"/>
            <p:cNvSpPr/>
            <p:nvPr/>
          </p:nvSpPr>
          <p:spPr>
            <a:xfrm>
              <a:off x="1270246" y="2506874"/>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44</a:t>
              </a:r>
            </a:p>
          </p:txBody>
        </p:sp>
        <p:sp>
          <p:nvSpPr>
            <p:cNvPr id="287" name="tx287"/>
            <p:cNvSpPr/>
            <p:nvPr/>
          </p:nvSpPr>
          <p:spPr>
            <a:xfrm>
              <a:off x="1612006" y="219814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53</a:t>
              </a:r>
            </a:p>
          </p:txBody>
        </p:sp>
        <p:sp>
          <p:nvSpPr>
            <p:cNvPr id="288" name="tx288"/>
            <p:cNvSpPr/>
            <p:nvPr/>
          </p:nvSpPr>
          <p:spPr>
            <a:xfrm>
              <a:off x="1953767" y="2131951"/>
              <a:ext cx="160772" cy="10381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55</a:t>
              </a:r>
            </a:p>
          </p:txBody>
        </p:sp>
        <p:sp>
          <p:nvSpPr>
            <p:cNvPr id="289" name="tx289"/>
            <p:cNvSpPr/>
            <p:nvPr/>
          </p:nvSpPr>
          <p:spPr>
            <a:xfrm>
              <a:off x="2637287" y="2063777"/>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57</a:t>
              </a:r>
            </a:p>
          </p:txBody>
        </p:sp>
        <p:sp>
          <p:nvSpPr>
            <p:cNvPr id="290" name="tx290"/>
            <p:cNvSpPr/>
            <p:nvPr/>
          </p:nvSpPr>
          <p:spPr>
            <a:xfrm>
              <a:off x="2295527" y="2063777"/>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57</a:t>
              </a:r>
            </a:p>
          </p:txBody>
        </p:sp>
        <p:sp>
          <p:nvSpPr>
            <p:cNvPr id="291" name="tx291"/>
            <p:cNvSpPr/>
            <p:nvPr/>
          </p:nvSpPr>
          <p:spPr>
            <a:xfrm>
              <a:off x="2979047" y="195985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60</a:t>
              </a:r>
            </a:p>
          </p:txBody>
        </p:sp>
        <p:sp>
          <p:nvSpPr>
            <p:cNvPr id="292" name="tx292"/>
            <p:cNvSpPr/>
            <p:nvPr/>
          </p:nvSpPr>
          <p:spPr>
            <a:xfrm>
              <a:off x="3320807" y="178959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293" name="tx293"/>
            <p:cNvSpPr/>
            <p:nvPr/>
          </p:nvSpPr>
          <p:spPr>
            <a:xfrm>
              <a:off x="3662567" y="175554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66</a:t>
              </a:r>
            </a:p>
          </p:txBody>
        </p:sp>
        <p:sp>
          <p:nvSpPr>
            <p:cNvPr id="294" name="tx294"/>
            <p:cNvSpPr/>
            <p:nvPr/>
          </p:nvSpPr>
          <p:spPr>
            <a:xfrm>
              <a:off x="4004327" y="158705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295" name="tx295"/>
            <p:cNvSpPr/>
            <p:nvPr/>
          </p:nvSpPr>
          <p:spPr>
            <a:xfrm>
              <a:off x="4687847" y="1552999"/>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296" name="tx296"/>
            <p:cNvSpPr/>
            <p:nvPr/>
          </p:nvSpPr>
          <p:spPr>
            <a:xfrm>
              <a:off x="4346087" y="1552999"/>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297" name="tx297"/>
            <p:cNvSpPr/>
            <p:nvPr/>
          </p:nvSpPr>
          <p:spPr>
            <a:xfrm>
              <a:off x="5029607" y="145084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298" name="tx298"/>
            <p:cNvSpPr/>
            <p:nvPr/>
          </p:nvSpPr>
          <p:spPr>
            <a:xfrm>
              <a:off x="5371367" y="124476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299" name="tx299"/>
            <p:cNvSpPr/>
            <p:nvPr/>
          </p:nvSpPr>
          <p:spPr>
            <a:xfrm>
              <a:off x="5713127" y="124476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00" name="tx300"/>
            <p:cNvSpPr/>
            <p:nvPr/>
          </p:nvSpPr>
          <p:spPr>
            <a:xfrm>
              <a:off x="6054888" y="12107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01" name="tx301"/>
            <p:cNvSpPr/>
            <p:nvPr/>
          </p:nvSpPr>
          <p:spPr>
            <a:xfrm>
              <a:off x="6396648" y="1176594"/>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02" name="tx302"/>
            <p:cNvSpPr/>
            <p:nvPr/>
          </p:nvSpPr>
          <p:spPr>
            <a:xfrm>
              <a:off x="7080168" y="104045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03" name="tx303"/>
            <p:cNvSpPr/>
            <p:nvPr/>
          </p:nvSpPr>
          <p:spPr>
            <a:xfrm>
              <a:off x="6738408" y="104045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04" name="tx304"/>
            <p:cNvSpPr/>
            <p:nvPr/>
          </p:nvSpPr>
          <p:spPr>
            <a:xfrm>
              <a:off x="7421928" y="100640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05" name="tx305"/>
            <p:cNvSpPr/>
            <p:nvPr/>
          </p:nvSpPr>
          <p:spPr>
            <a:xfrm>
              <a:off x="7763688" y="9383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06" name="tx306"/>
            <p:cNvSpPr/>
            <p:nvPr/>
          </p:nvSpPr>
          <p:spPr>
            <a:xfrm>
              <a:off x="8105448" y="9383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07" name="tx307"/>
            <p:cNvSpPr/>
            <p:nvPr/>
          </p:nvSpPr>
          <p:spPr>
            <a:xfrm>
              <a:off x="8447208" y="83607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08" name="tx308"/>
            <p:cNvSpPr/>
            <p:nvPr/>
          </p:nvSpPr>
          <p:spPr>
            <a:xfrm>
              <a:off x="8788968" y="76804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09" name="pg309"/>
            <p:cNvSpPr/>
            <p:nvPr/>
          </p:nvSpPr>
          <p:spPr>
            <a:xfrm>
              <a:off x="916061" y="3294891"/>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0" name="tx310"/>
            <p:cNvSpPr/>
            <p:nvPr/>
          </p:nvSpPr>
          <p:spPr>
            <a:xfrm>
              <a:off x="948583" y="33257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11" name="pg311"/>
            <p:cNvSpPr/>
            <p:nvPr/>
          </p:nvSpPr>
          <p:spPr>
            <a:xfrm>
              <a:off x="1287966" y="324670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2" name="tx312"/>
            <p:cNvSpPr/>
            <p:nvPr/>
          </p:nvSpPr>
          <p:spPr>
            <a:xfrm>
              <a:off x="1320488" y="327896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13" name="pg313"/>
            <p:cNvSpPr/>
            <p:nvPr/>
          </p:nvSpPr>
          <p:spPr>
            <a:xfrm>
              <a:off x="1971486" y="30700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4" name="tx314"/>
            <p:cNvSpPr/>
            <p:nvPr/>
          </p:nvSpPr>
          <p:spPr>
            <a:xfrm>
              <a:off x="2004008" y="31022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15" name="pg315"/>
            <p:cNvSpPr/>
            <p:nvPr/>
          </p:nvSpPr>
          <p:spPr>
            <a:xfrm>
              <a:off x="2655007" y="30378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6" name="tx316"/>
            <p:cNvSpPr/>
            <p:nvPr/>
          </p:nvSpPr>
          <p:spPr>
            <a:xfrm>
              <a:off x="2687528" y="307010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17" name="pg317"/>
            <p:cNvSpPr/>
            <p:nvPr/>
          </p:nvSpPr>
          <p:spPr>
            <a:xfrm>
              <a:off x="2996767" y="298971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8" name="tx318"/>
            <p:cNvSpPr/>
            <p:nvPr/>
          </p:nvSpPr>
          <p:spPr>
            <a:xfrm>
              <a:off x="3029288" y="302059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19" name="pg319"/>
            <p:cNvSpPr/>
            <p:nvPr/>
          </p:nvSpPr>
          <p:spPr>
            <a:xfrm>
              <a:off x="3680287" y="289333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0" name="tx320"/>
            <p:cNvSpPr/>
            <p:nvPr/>
          </p:nvSpPr>
          <p:spPr>
            <a:xfrm>
              <a:off x="3712808" y="292416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21" name="pg321"/>
            <p:cNvSpPr/>
            <p:nvPr/>
          </p:nvSpPr>
          <p:spPr>
            <a:xfrm>
              <a:off x="4022047" y="281302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2" name="tx322"/>
            <p:cNvSpPr/>
            <p:nvPr/>
          </p:nvSpPr>
          <p:spPr>
            <a:xfrm>
              <a:off x="4054568" y="284554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23" name="pg323"/>
            <p:cNvSpPr/>
            <p:nvPr/>
          </p:nvSpPr>
          <p:spPr>
            <a:xfrm>
              <a:off x="4705567" y="27969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4" name="tx324"/>
            <p:cNvSpPr/>
            <p:nvPr/>
          </p:nvSpPr>
          <p:spPr>
            <a:xfrm>
              <a:off x="4738089" y="282784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25" name="pg325"/>
            <p:cNvSpPr/>
            <p:nvPr/>
          </p:nvSpPr>
          <p:spPr>
            <a:xfrm>
              <a:off x="5047327" y="274877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6" name="tx326"/>
            <p:cNvSpPr/>
            <p:nvPr/>
          </p:nvSpPr>
          <p:spPr>
            <a:xfrm>
              <a:off x="5079849" y="2782305"/>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27" name="pg327"/>
            <p:cNvSpPr/>
            <p:nvPr/>
          </p:nvSpPr>
          <p:spPr>
            <a:xfrm>
              <a:off x="5389087" y="265240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8" name="tx328"/>
            <p:cNvSpPr/>
            <p:nvPr/>
          </p:nvSpPr>
          <p:spPr>
            <a:xfrm>
              <a:off x="5421609" y="26832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29" name="tx329"/>
            <p:cNvSpPr/>
            <p:nvPr/>
          </p:nvSpPr>
          <p:spPr>
            <a:xfrm>
              <a:off x="663492" y="400477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30" name="tx330"/>
            <p:cNvSpPr/>
            <p:nvPr/>
          </p:nvSpPr>
          <p:spPr>
            <a:xfrm>
              <a:off x="585797" y="32016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31" name="tx331"/>
            <p:cNvSpPr/>
            <p:nvPr/>
          </p:nvSpPr>
          <p:spPr>
            <a:xfrm>
              <a:off x="585797" y="23985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32" name="tx332"/>
            <p:cNvSpPr/>
            <p:nvPr/>
          </p:nvSpPr>
          <p:spPr>
            <a:xfrm>
              <a:off x="585797" y="159715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33" name="tx333"/>
            <p:cNvSpPr/>
            <p:nvPr/>
          </p:nvSpPr>
          <p:spPr>
            <a:xfrm>
              <a:off x="508103" y="79233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34" name="tx334"/>
            <p:cNvSpPr/>
            <p:nvPr/>
          </p:nvSpPr>
          <p:spPr>
            <a:xfrm rot="-5400000">
              <a:off x="859691" y="4377033"/>
              <a:ext cx="29495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CAR</a:t>
              </a:r>
            </a:p>
          </p:txBody>
        </p:sp>
        <p:sp>
          <p:nvSpPr>
            <p:cNvPr id="335" name="tx335"/>
            <p:cNvSpPr/>
            <p:nvPr/>
          </p:nvSpPr>
          <p:spPr>
            <a:xfrm rot="-5400000">
              <a:off x="1171165" y="4409093"/>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Benin</a:t>
              </a:r>
            </a:p>
          </p:txBody>
        </p:sp>
        <p:sp>
          <p:nvSpPr>
            <p:cNvPr id="336" name="tx336"/>
            <p:cNvSpPr/>
            <p:nvPr/>
          </p:nvSpPr>
          <p:spPr>
            <a:xfrm rot="-5400000">
              <a:off x="1118484" y="4775703"/>
              <a:ext cx="111835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Equatorial Guinea</a:t>
              </a:r>
            </a:p>
          </p:txBody>
        </p:sp>
        <p:sp>
          <p:nvSpPr>
            <p:cNvPr id="337" name="tx337"/>
            <p:cNvSpPr/>
            <p:nvPr/>
          </p:nvSpPr>
          <p:spPr>
            <a:xfrm rot="-5400000">
              <a:off x="1881117" y="4380887"/>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DRC</a:t>
              </a:r>
            </a:p>
          </p:txBody>
        </p:sp>
        <p:sp>
          <p:nvSpPr>
            <p:cNvPr id="338" name="tx338"/>
            <p:cNvSpPr/>
            <p:nvPr/>
          </p:nvSpPr>
          <p:spPr>
            <a:xfrm rot="-5400000">
              <a:off x="2164487"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39" name="tx339"/>
            <p:cNvSpPr/>
            <p:nvPr/>
          </p:nvSpPr>
          <p:spPr>
            <a:xfrm rot="-5400000">
              <a:off x="2481690" y="4437845"/>
              <a:ext cx="44256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Nigeria</a:t>
              </a:r>
            </a:p>
          </p:txBody>
        </p:sp>
        <p:sp>
          <p:nvSpPr>
            <p:cNvPr id="340" name="tx340"/>
            <p:cNvSpPr/>
            <p:nvPr/>
          </p:nvSpPr>
          <p:spPr>
            <a:xfrm rot="-5400000">
              <a:off x="2832489" y="4454796"/>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a:t>
              </a:r>
            </a:p>
          </p:txBody>
        </p:sp>
        <p:sp>
          <p:nvSpPr>
            <p:cNvPr id="341" name="tx341"/>
            <p:cNvSpPr/>
            <p:nvPr/>
          </p:nvSpPr>
          <p:spPr>
            <a:xfrm rot="-5400000">
              <a:off x="2941336" y="4687708"/>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Guinea-Bissau</a:t>
              </a:r>
            </a:p>
          </p:txBody>
        </p:sp>
        <p:sp>
          <p:nvSpPr>
            <p:cNvPr id="342" name="tx342"/>
            <p:cNvSpPr/>
            <p:nvPr/>
          </p:nvSpPr>
          <p:spPr>
            <a:xfrm rot="-5400000">
              <a:off x="3574263" y="4396542"/>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Chad</a:t>
              </a:r>
            </a:p>
          </p:txBody>
        </p:sp>
        <p:sp>
          <p:nvSpPr>
            <p:cNvPr id="343" name="tx343"/>
            <p:cNvSpPr/>
            <p:nvPr/>
          </p:nvSpPr>
          <p:spPr>
            <a:xfrm rot="-5400000">
              <a:off x="3756882" y="4555682"/>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Cameroon</a:t>
              </a:r>
            </a:p>
          </p:txBody>
        </p:sp>
        <p:sp>
          <p:nvSpPr>
            <p:cNvPr id="344" name="tx344"/>
            <p:cNvSpPr/>
            <p:nvPr/>
          </p:nvSpPr>
          <p:spPr>
            <a:xfrm rot="-5400000">
              <a:off x="4205088" y="4421542"/>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45" name="tx345"/>
            <p:cNvSpPr/>
            <p:nvPr/>
          </p:nvSpPr>
          <p:spPr>
            <a:xfrm rot="-5400000">
              <a:off x="4639345" y="4358513"/>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46" name="tx346"/>
            <p:cNvSpPr/>
            <p:nvPr/>
          </p:nvSpPr>
          <p:spPr>
            <a:xfrm rot="-5400000">
              <a:off x="4718349" y="4619496"/>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47" name="tx347"/>
            <p:cNvSpPr/>
            <p:nvPr/>
          </p:nvSpPr>
          <p:spPr>
            <a:xfrm rot="-5400000">
              <a:off x="5270137" y="4383479"/>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348" name="tx348"/>
            <p:cNvSpPr/>
            <p:nvPr/>
          </p:nvSpPr>
          <p:spPr>
            <a:xfrm rot="-5400000">
              <a:off x="5619605" y="4375771"/>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349" name="tx349"/>
            <p:cNvSpPr/>
            <p:nvPr/>
          </p:nvSpPr>
          <p:spPr>
            <a:xfrm rot="-5400000">
              <a:off x="5924769" y="4440130"/>
              <a:ext cx="4193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Liberia</a:t>
              </a:r>
            </a:p>
          </p:txBody>
        </p:sp>
        <p:sp>
          <p:nvSpPr>
            <p:cNvPr id="350" name="tx350"/>
            <p:cNvSpPr/>
            <p:nvPr/>
          </p:nvSpPr>
          <p:spPr>
            <a:xfrm rot="-5400000">
              <a:off x="6230751" y="4474134"/>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Gambia</a:t>
              </a:r>
            </a:p>
          </p:txBody>
        </p:sp>
        <p:sp>
          <p:nvSpPr>
            <p:cNvPr id="351" name="tx351"/>
            <p:cNvSpPr/>
            <p:nvPr/>
          </p:nvSpPr>
          <p:spPr>
            <a:xfrm rot="-5400000">
              <a:off x="6074114" y="4946474"/>
              <a:ext cx="145989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Tome and Principe</a:t>
              </a:r>
            </a:p>
          </p:txBody>
        </p:sp>
        <p:sp>
          <p:nvSpPr>
            <p:cNvPr id="352" name="tx352"/>
            <p:cNvSpPr/>
            <p:nvPr/>
          </p:nvSpPr>
          <p:spPr>
            <a:xfrm rot="-5400000">
              <a:off x="6888657" y="4472053"/>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Senegal</a:t>
              </a:r>
            </a:p>
          </p:txBody>
        </p:sp>
        <p:sp>
          <p:nvSpPr>
            <p:cNvPr id="353" name="tx353"/>
            <p:cNvSpPr/>
            <p:nvPr/>
          </p:nvSpPr>
          <p:spPr>
            <a:xfrm rot="-5400000">
              <a:off x="7089967" y="4641972"/>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354" name="tx354"/>
            <p:cNvSpPr/>
            <p:nvPr/>
          </p:nvSpPr>
          <p:spPr>
            <a:xfrm rot="-5400000">
              <a:off x="7632648"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355" name="tx355"/>
            <p:cNvSpPr/>
            <p:nvPr/>
          </p:nvSpPr>
          <p:spPr>
            <a:xfrm rot="-5400000">
              <a:off x="7784163" y="4629523"/>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56" name="tx356"/>
            <p:cNvSpPr/>
            <p:nvPr/>
          </p:nvSpPr>
          <p:spPr>
            <a:xfrm rot="-5400000">
              <a:off x="8200650" y="4556569"/>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Mauritania</a:t>
              </a:r>
            </a:p>
          </p:txBody>
        </p:sp>
        <p:sp>
          <p:nvSpPr>
            <p:cNvPr id="357" name="tx357"/>
            <p:cNvSpPr/>
            <p:nvPr/>
          </p:nvSpPr>
          <p:spPr>
            <a:xfrm rot="-5400000">
              <a:off x="8494866" y="4602340"/>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58" name="tx358"/>
            <p:cNvSpPr/>
            <p:nvPr/>
          </p:nvSpPr>
          <p:spPr>
            <a:xfrm rot="-5400000">
              <a:off x="-52544" y="237387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59" name="rc359"/>
            <p:cNvSpPr/>
            <p:nvPr/>
          </p:nvSpPr>
          <p:spPr>
            <a:xfrm>
              <a:off x="4146091" y="6114116"/>
              <a:ext cx="219455" cy="219455"/>
            </a:xfrm>
            <a:prstGeom prst="rect">
              <a:avLst/>
            </a:prstGeom>
            <a:solidFill>
              <a:srgbClr val="FFFFFF">
                <a:alpha val="100000"/>
              </a:srgbClr>
            </a:solidFill>
          </p:spPr>
          <p:txBody>
            <a:bodyPr/>
            <a:lstStyle/>
            <a:p/>
          </p:txBody>
        </p:sp>
        <p:sp>
          <p:nvSpPr>
            <p:cNvPr id="360" name="pg360"/>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rc365"/>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366" name="tx366"/>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367" name="tx367"/>
            <p:cNvSpPr/>
            <p:nvPr/>
          </p:nvSpPr>
          <p:spPr>
            <a:xfrm>
              <a:off x="803816" y="398022"/>
              <a:ext cx="58984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WCAR, 2024</a:t>
              </a:r>
            </a:p>
          </p:txBody>
        </p:sp>
        <p:sp>
          <p:nvSpPr>
            <p:cNvPr id="368" name="tx36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69" name="tx369"/>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3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WCAR from lowest to highest coverage, and the rank of the top 10 countries with the most unvaccinated children, based on absolute numbers.
In 2024, Nigeria ranked number 5 out of 24 countries for lowest MCV1 coverage (based on tied ranks).
Nigeria was in the top 10 countries with the most unvaccinated children (rank=1).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9774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58782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57791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09278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08287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07295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759672"/>
              <a:ext cx="249522" cy="343024"/>
            </a:xfrm>
            <a:prstGeom prst="rect">
              <a:avLst/>
            </a:prstGeom>
            <a:solidFill>
              <a:srgbClr val="80BD41">
                <a:alpha val="100000"/>
              </a:srgbClr>
            </a:solidFill>
          </p:spPr>
          <p:txBody>
            <a:bodyPr/>
            <a:lstStyle/>
            <a:p/>
          </p:txBody>
        </p:sp>
        <p:sp>
          <p:nvSpPr>
            <p:cNvPr id="23" name="rc23"/>
            <p:cNvSpPr/>
            <p:nvPr/>
          </p:nvSpPr>
          <p:spPr>
            <a:xfrm>
              <a:off x="1296273" y="3063228"/>
              <a:ext cx="249522" cy="696444"/>
            </a:xfrm>
            <a:prstGeom prst="rect">
              <a:avLst/>
            </a:prstGeom>
            <a:solidFill>
              <a:srgbClr val="E2231A">
                <a:alpha val="100000"/>
              </a:srgbClr>
            </a:solidFill>
          </p:spPr>
          <p:txBody>
            <a:bodyPr/>
            <a:lstStyle/>
            <a:p/>
          </p:txBody>
        </p:sp>
        <p:sp>
          <p:nvSpPr>
            <p:cNvPr id="24" name="rc24"/>
            <p:cNvSpPr/>
            <p:nvPr/>
          </p:nvSpPr>
          <p:spPr>
            <a:xfrm>
              <a:off x="1573521" y="3760015"/>
              <a:ext cx="249522" cy="342682"/>
            </a:xfrm>
            <a:prstGeom prst="rect">
              <a:avLst/>
            </a:prstGeom>
            <a:solidFill>
              <a:srgbClr val="80BD41">
                <a:alpha val="100000"/>
              </a:srgbClr>
            </a:solidFill>
          </p:spPr>
          <p:txBody>
            <a:bodyPr/>
            <a:lstStyle/>
            <a:p/>
          </p:txBody>
        </p:sp>
        <p:sp>
          <p:nvSpPr>
            <p:cNvPr id="25" name="rc25"/>
            <p:cNvSpPr/>
            <p:nvPr/>
          </p:nvSpPr>
          <p:spPr>
            <a:xfrm>
              <a:off x="1573521" y="3031816"/>
              <a:ext cx="249522" cy="728199"/>
            </a:xfrm>
            <a:prstGeom prst="rect">
              <a:avLst/>
            </a:prstGeom>
            <a:solidFill>
              <a:srgbClr val="E2231A">
                <a:alpha val="100000"/>
              </a:srgbClr>
            </a:solidFill>
          </p:spPr>
          <p:txBody>
            <a:bodyPr/>
            <a:lstStyle/>
            <a:p/>
          </p:txBody>
        </p:sp>
        <p:sp>
          <p:nvSpPr>
            <p:cNvPr id="26" name="rc26"/>
            <p:cNvSpPr/>
            <p:nvPr/>
          </p:nvSpPr>
          <p:spPr>
            <a:xfrm>
              <a:off x="1850769" y="3772763"/>
              <a:ext cx="249522" cy="329933"/>
            </a:xfrm>
            <a:prstGeom prst="rect">
              <a:avLst/>
            </a:prstGeom>
            <a:solidFill>
              <a:srgbClr val="80BD41">
                <a:alpha val="100000"/>
              </a:srgbClr>
            </a:solidFill>
          </p:spPr>
          <p:txBody>
            <a:bodyPr/>
            <a:lstStyle/>
            <a:p/>
          </p:txBody>
        </p:sp>
        <p:sp>
          <p:nvSpPr>
            <p:cNvPr id="27" name="rc27"/>
            <p:cNvSpPr/>
            <p:nvPr/>
          </p:nvSpPr>
          <p:spPr>
            <a:xfrm>
              <a:off x="1850769" y="3002919"/>
              <a:ext cx="249522" cy="769844"/>
            </a:xfrm>
            <a:prstGeom prst="rect">
              <a:avLst/>
            </a:prstGeom>
            <a:solidFill>
              <a:srgbClr val="E2231A">
                <a:alpha val="100000"/>
              </a:srgbClr>
            </a:solidFill>
          </p:spPr>
          <p:txBody>
            <a:bodyPr/>
            <a:lstStyle/>
            <a:p/>
          </p:txBody>
        </p:sp>
        <p:sp>
          <p:nvSpPr>
            <p:cNvPr id="28" name="rc28"/>
            <p:cNvSpPr/>
            <p:nvPr/>
          </p:nvSpPr>
          <p:spPr>
            <a:xfrm>
              <a:off x="2128016" y="3718625"/>
              <a:ext cx="249522" cy="384071"/>
            </a:xfrm>
            <a:prstGeom prst="rect">
              <a:avLst/>
            </a:prstGeom>
            <a:solidFill>
              <a:srgbClr val="80BD41">
                <a:alpha val="100000"/>
              </a:srgbClr>
            </a:solidFill>
          </p:spPr>
          <p:txBody>
            <a:bodyPr/>
            <a:lstStyle/>
            <a:p/>
          </p:txBody>
        </p:sp>
        <p:sp>
          <p:nvSpPr>
            <p:cNvPr id="29" name="rc29"/>
            <p:cNvSpPr/>
            <p:nvPr/>
          </p:nvSpPr>
          <p:spPr>
            <a:xfrm>
              <a:off x="2128016" y="2973075"/>
              <a:ext cx="249522" cy="745550"/>
            </a:xfrm>
            <a:prstGeom prst="rect">
              <a:avLst/>
            </a:prstGeom>
            <a:solidFill>
              <a:srgbClr val="E2231A">
                <a:alpha val="100000"/>
              </a:srgbClr>
            </a:solidFill>
          </p:spPr>
          <p:txBody>
            <a:bodyPr/>
            <a:lstStyle/>
            <a:p/>
          </p:txBody>
        </p:sp>
        <p:sp>
          <p:nvSpPr>
            <p:cNvPr id="30" name="rc30"/>
            <p:cNvSpPr/>
            <p:nvPr/>
          </p:nvSpPr>
          <p:spPr>
            <a:xfrm>
              <a:off x="2405264" y="3674791"/>
              <a:ext cx="249522" cy="427905"/>
            </a:xfrm>
            <a:prstGeom prst="rect">
              <a:avLst/>
            </a:prstGeom>
            <a:solidFill>
              <a:srgbClr val="80BD41">
                <a:alpha val="100000"/>
              </a:srgbClr>
            </a:solidFill>
          </p:spPr>
          <p:txBody>
            <a:bodyPr/>
            <a:lstStyle/>
            <a:p/>
          </p:txBody>
        </p:sp>
        <p:sp>
          <p:nvSpPr>
            <p:cNvPr id="31" name="rc31"/>
            <p:cNvSpPr/>
            <p:nvPr/>
          </p:nvSpPr>
          <p:spPr>
            <a:xfrm>
              <a:off x="2405264" y="2946195"/>
              <a:ext cx="249522" cy="728596"/>
            </a:xfrm>
            <a:prstGeom prst="rect">
              <a:avLst/>
            </a:prstGeom>
            <a:solidFill>
              <a:srgbClr val="E2231A">
                <a:alpha val="100000"/>
              </a:srgbClr>
            </a:solidFill>
          </p:spPr>
          <p:txBody>
            <a:bodyPr/>
            <a:lstStyle/>
            <a:p/>
          </p:txBody>
        </p:sp>
        <p:sp>
          <p:nvSpPr>
            <p:cNvPr id="32" name="rc32"/>
            <p:cNvSpPr/>
            <p:nvPr/>
          </p:nvSpPr>
          <p:spPr>
            <a:xfrm>
              <a:off x="2682512" y="3615875"/>
              <a:ext cx="249522" cy="486821"/>
            </a:xfrm>
            <a:prstGeom prst="rect">
              <a:avLst/>
            </a:prstGeom>
            <a:solidFill>
              <a:srgbClr val="80BD41">
                <a:alpha val="100000"/>
              </a:srgbClr>
            </a:solidFill>
          </p:spPr>
          <p:txBody>
            <a:bodyPr/>
            <a:lstStyle/>
            <a:p/>
          </p:txBody>
        </p:sp>
        <p:sp>
          <p:nvSpPr>
            <p:cNvPr id="33" name="rc33"/>
            <p:cNvSpPr/>
            <p:nvPr/>
          </p:nvSpPr>
          <p:spPr>
            <a:xfrm>
              <a:off x="2682512" y="2915327"/>
              <a:ext cx="249522" cy="700548"/>
            </a:xfrm>
            <a:prstGeom prst="rect">
              <a:avLst/>
            </a:prstGeom>
            <a:solidFill>
              <a:srgbClr val="E2231A">
                <a:alpha val="100000"/>
              </a:srgbClr>
            </a:solidFill>
          </p:spPr>
          <p:txBody>
            <a:bodyPr/>
            <a:lstStyle/>
            <a:p/>
          </p:txBody>
        </p:sp>
        <p:sp>
          <p:nvSpPr>
            <p:cNvPr id="34" name="rc34"/>
            <p:cNvSpPr/>
            <p:nvPr/>
          </p:nvSpPr>
          <p:spPr>
            <a:xfrm>
              <a:off x="2959759" y="3567546"/>
              <a:ext cx="249522" cy="535151"/>
            </a:xfrm>
            <a:prstGeom prst="rect">
              <a:avLst/>
            </a:prstGeom>
            <a:solidFill>
              <a:srgbClr val="80BD41">
                <a:alpha val="100000"/>
              </a:srgbClr>
            </a:solidFill>
          </p:spPr>
          <p:txBody>
            <a:bodyPr/>
            <a:lstStyle/>
            <a:p/>
          </p:txBody>
        </p:sp>
        <p:sp>
          <p:nvSpPr>
            <p:cNvPr id="35" name="rc35"/>
            <p:cNvSpPr/>
            <p:nvPr/>
          </p:nvSpPr>
          <p:spPr>
            <a:xfrm>
              <a:off x="2959759" y="2886444"/>
              <a:ext cx="249522" cy="681101"/>
            </a:xfrm>
            <a:prstGeom prst="rect">
              <a:avLst/>
            </a:prstGeom>
            <a:solidFill>
              <a:srgbClr val="E2231A">
                <a:alpha val="100000"/>
              </a:srgbClr>
            </a:solidFill>
          </p:spPr>
          <p:txBody>
            <a:bodyPr/>
            <a:lstStyle/>
            <a:p/>
          </p:txBody>
        </p:sp>
        <p:sp>
          <p:nvSpPr>
            <p:cNvPr id="36" name="rc36"/>
            <p:cNvSpPr/>
            <p:nvPr/>
          </p:nvSpPr>
          <p:spPr>
            <a:xfrm>
              <a:off x="3237007" y="3592799"/>
              <a:ext cx="249522" cy="509897"/>
            </a:xfrm>
            <a:prstGeom prst="rect">
              <a:avLst/>
            </a:prstGeom>
            <a:solidFill>
              <a:srgbClr val="80BD41">
                <a:alpha val="100000"/>
              </a:srgbClr>
            </a:solidFill>
          </p:spPr>
          <p:txBody>
            <a:bodyPr/>
            <a:lstStyle/>
            <a:p/>
          </p:txBody>
        </p:sp>
        <p:sp>
          <p:nvSpPr>
            <p:cNvPr id="37" name="rc37"/>
            <p:cNvSpPr/>
            <p:nvPr/>
          </p:nvSpPr>
          <p:spPr>
            <a:xfrm>
              <a:off x="3237007" y="2859044"/>
              <a:ext cx="249522" cy="733755"/>
            </a:xfrm>
            <a:prstGeom prst="rect">
              <a:avLst/>
            </a:prstGeom>
            <a:solidFill>
              <a:srgbClr val="E2231A">
                <a:alpha val="100000"/>
              </a:srgbClr>
            </a:solidFill>
          </p:spPr>
          <p:txBody>
            <a:bodyPr/>
            <a:lstStyle/>
            <a:p/>
          </p:txBody>
        </p:sp>
        <p:sp>
          <p:nvSpPr>
            <p:cNvPr id="38" name="rc38"/>
            <p:cNvSpPr/>
            <p:nvPr/>
          </p:nvSpPr>
          <p:spPr>
            <a:xfrm>
              <a:off x="3514255" y="3425851"/>
              <a:ext cx="249522" cy="676845"/>
            </a:xfrm>
            <a:prstGeom prst="rect">
              <a:avLst/>
            </a:prstGeom>
            <a:solidFill>
              <a:srgbClr val="80BD41">
                <a:alpha val="100000"/>
              </a:srgbClr>
            </a:solidFill>
          </p:spPr>
          <p:txBody>
            <a:bodyPr/>
            <a:lstStyle/>
            <a:p/>
          </p:txBody>
        </p:sp>
        <p:sp>
          <p:nvSpPr>
            <p:cNvPr id="39" name="rc39"/>
            <p:cNvSpPr/>
            <p:nvPr/>
          </p:nvSpPr>
          <p:spPr>
            <a:xfrm>
              <a:off x="3514255" y="2825629"/>
              <a:ext cx="249522" cy="600221"/>
            </a:xfrm>
            <a:prstGeom prst="rect">
              <a:avLst/>
            </a:prstGeom>
            <a:solidFill>
              <a:srgbClr val="E2231A">
                <a:alpha val="100000"/>
              </a:srgbClr>
            </a:solidFill>
          </p:spPr>
          <p:txBody>
            <a:bodyPr/>
            <a:lstStyle/>
            <a:p/>
          </p:txBody>
        </p:sp>
        <p:sp>
          <p:nvSpPr>
            <p:cNvPr id="40" name="rc40"/>
            <p:cNvSpPr/>
            <p:nvPr/>
          </p:nvSpPr>
          <p:spPr>
            <a:xfrm>
              <a:off x="3791502" y="3267617"/>
              <a:ext cx="249522" cy="835079"/>
            </a:xfrm>
            <a:prstGeom prst="rect">
              <a:avLst/>
            </a:prstGeom>
            <a:solidFill>
              <a:srgbClr val="80BD41">
                <a:alpha val="100000"/>
              </a:srgbClr>
            </a:solidFill>
          </p:spPr>
          <p:txBody>
            <a:bodyPr/>
            <a:lstStyle/>
            <a:p/>
          </p:txBody>
        </p:sp>
        <p:sp>
          <p:nvSpPr>
            <p:cNvPr id="41" name="rc41"/>
            <p:cNvSpPr/>
            <p:nvPr/>
          </p:nvSpPr>
          <p:spPr>
            <a:xfrm>
              <a:off x="3791502" y="2797885"/>
              <a:ext cx="249522" cy="469732"/>
            </a:xfrm>
            <a:prstGeom prst="rect">
              <a:avLst/>
            </a:prstGeom>
            <a:solidFill>
              <a:srgbClr val="E2231A">
                <a:alpha val="100000"/>
              </a:srgbClr>
            </a:solidFill>
          </p:spPr>
          <p:txBody>
            <a:bodyPr/>
            <a:lstStyle/>
            <a:p/>
          </p:txBody>
        </p:sp>
        <p:sp>
          <p:nvSpPr>
            <p:cNvPr id="42" name="rc42"/>
            <p:cNvSpPr/>
            <p:nvPr/>
          </p:nvSpPr>
          <p:spPr>
            <a:xfrm>
              <a:off x="4068750" y="3357107"/>
              <a:ext cx="249522" cy="745589"/>
            </a:xfrm>
            <a:prstGeom prst="rect">
              <a:avLst/>
            </a:prstGeom>
            <a:solidFill>
              <a:srgbClr val="80BD41">
                <a:alpha val="100000"/>
              </a:srgbClr>
            </a:solidFill>
          </p:spPr>
          <p:txBody>
            <a:bodyPr/>
            <a:lstStyle/>
            <a:p/>
          </p:txBody>
        </p:sp>
        <p:sp>
          <p:nvSpPr>
            <p:cNvPr id="43" name="rc43"/>
            <p:cNvSpPr/>
            <p:nvPr/>
          </p:nvSpPr>
          <p:spPr>
            <a:xfrm>
              <a:off x="4068750" y="2771286"/>
              <a:ext cx="249522" cy="585820"/>
            </a:xfrm>
            <a:prstGeom prst="rect">
              <a:avLst/>
            </a:prstGeom>
            <a:solidFill>
              <a:srgbClr val="E2231A">
                <a:alpha val="100000"/>
              </a:srgbClr>
            </a:solidFill>
          </p:spPr>
          <p:txBody>
            <a:bodyPr/>
            <a:lstStyle/>
            <a:p/>
          </p:txBody>
        </p:sp>
        <p:sp>
          <p:nvSpPr>
            <p:cNvPr id="44" name="rc44"/>
            <p:cNvSpPr/>
            <p:nvPr/>
          </p:nvSpPr>
          <p:spPr>
            <a:xfrm>
              <a:off x="4345998" y="3382490"/>
              <a:ext cx="249522" cy="720206"/>
            </a:xfrm>
            <a:prstGeom prst="rect">
              <a:avLst/>
            </a:prstGeom>
            <a:solidFill>
              <a:srgbClr val="80BD41">
                <a:alpha val="100000"/>
              </a:srgbClr>
            </a:solidFill>
          </p:spPr>
          <p:txBody>
            <a:bodyPr/>
            <a:lstStyle/>
            <a:p/>
          </p:txBody>
        </p:sp>
        <p:sp>
          <p:nvSpPr>
            <p:cNvPr id="45" name="rc45"/>
            <p:cNvSpPr/>
            <p:nvPr/>
          </p:nvSpPr>
          <p:spPr>
            <a:xfrm>
              <a:off x="4345998" y="2743816"/>
              <a:ext cx="249522" cy="638674"/>
            </a:xfrm>
            <a:prstGeom prst="rect">
              <a:avLst/>
            </a:prstGeom>
            <a:solidFill>
              <a:srgbClr val="E2231A">
                <a:alpha val="100000"/>
              </a:srgbClr>
            </a:solidFill>
          </p:spPr>
          <p:txBody>
            <a:bodyPr/>
            <a:lstStyle/>
            <a:p/>
          </p:txBody>
        </p:sp>
        <p:sp>
          <p:nvSpPr>
            <p:cNvPr id="46" name="rc46"/>
            <p:cNvSpPr/>
            <p:nvPr/>
          </p:nvSpPr>
          <p:spPr>
            <a:xfrm>
              <a:off x="4623245" y="3538851"/>
              <a:ext cx="249522" cy="563846"/>
            </a:xfrm>
            <a:prstGeom prst="rect">
              <a:avLst/>
            </a:prstGeom>
            <a:solidFill>
              <a:srgbClr val="80BD41">
                <a:alpha val="100000"/>
              </a:srgbClr>
            </a:solidFill>
          </p:spPr>
          <p:txBody>
            <a:bodyPr/>
            <a:lstStyle/>
            <a:p/>
          </p:txBody>
        </p:sp>
        <p:sp>
          <p:nvSpPr>
            <p:cNvPr id="47" name="rc47"/>
            <p:cNvSpPr/>
            <p:nvPr/>
          </p:nvSpPr>
          <p:spPr>
            <a:xfrm>
              <a:off x="4623245" y="2727462"/>
              <a:ext cx="249522" cy="811388"/>
            </a:xfrm>
            <a:prstGeom prst="rect">
              <a:avLst/>
            </a:prstGeom>
            <a:solidFill>
              <a:srgbClr val="E2231A">
                <a:alpha val="100000"/>
              </a:srgbClr>
            </a:solidFill>
          </p:spPr>
          <p:txBody>
            <a:bodyPr/>
            <a:lstStyle/>
            <a:p/>
          </p:txBody>
        </p:sp>
        <p:sp>
          <p:nvSpPr>
            <p:cNvPr id="48" name="rc48"/>
            <p:cNvSpPr/>
            <p:nvPr/>
          </p:nvSpPr>
          <p:spPr>
            <a:xfrm>
              <a:off x="4900493" y="3518657"/>
              <a:ext cx="249522" cy="584039"/>
            </a:xfrm>
            <a:prstGeom prst="rect">
              <a:avLst/>
            </a:prstGeom>
            <a:solidFill>
              <a:srgbClr val="80BD41">
                <a:alpha val="100000"/>
              </a:srgbClr>
            </a:solidFill>
          </p:spPr>
          <p:txBody>
            <a:bodyPr/>
            <a:lstStyle/>
            <a:p/>
          </p:txBody>
        </p:sp>
        <p:sp>
          <p:nvSpPr>
            <p:cNvPr id="49" name="rc49"/>
            <p:cNvSpPr/>
            <p:nvPr/>
          </p:nvSpPr>
          <p:spPr>
            <a:xfrm>
              <a:off x="4900493" y="2712127"/>
              <a:ext cx="249522" cy="806530"/>
            </a:xfrm>
            <a:prstGeom prst="rect">
              <a:avLst/>
            </a:prstGeom>
            <a:solidFill>
              <a:srgbClr val="E2231A">
                <a:alpha val="100000"/>
              </a:srgbClr>
            </a:solidFill>
          </p:spPr>
          <p:txBody>
            <a:bodyPr/>
            <a:lstStyle/>
            <a:p/>
          </p:txBody>
        </p:sp>
        <p:sp>
          <p:nvSpPr>
            <p:cNvPr id="50" name="rc50"/>
            <p:cNvSpPr/>
            <p:nvPr/>
          </p:nvSpPr>
          <p:spPr>
            <a:xfrm>
              <a:off x="5177741" y="3510898"/>
              <a:ext cx="249522" cy="591799"/>
            </a:xfrm>
            <a:prstGeom prst="rect">
              <a:avLst/>
            </a:prstGeom>
            <a:solidFill>
              <a:srgbClr val="80BD41">
                <a:alpha val="100000"/>
              </a:srgbClr>
            </a:solidFill>
          </p:spPr>
          <p:txBody>
            <a:bodyPr/>
            <a:lstStyle/>
            <a:p/>
          </p:txBody>
        </p:sp>
        <p:sp>
          <p:nvSpPr>
            <p:cNvPr id="51" name="rc51"/>
            <p:cNvSpPr/>
            <p:nvPr/>
          </p:nvSpPr>
          <p:spPr>
            <a:xfrm>
              <a:off x="5177741" y="2693651"/>
              <a:ext cx="249522" cy="817246"/>
            </a:xfrm>
            <a:prstGeom prst="rect">
              <a:avLst/>
            </a:prstGeom>
            <a:solidFill>
              <a:srgbClr val="E2231A">
                <a:alpha val="100000"/>
              </a:srgbClr>
            </a:solidFill>
          </p:spPr>
          <p:txBody>
            <a:bodyPr/>
            <a:lstStyle/>
            <a:p/>
          </p:txBody>
        </p:sp>
        <p:sp>
          <p:nvSpPr>
            <p:cNvPr id="52" name="rc52"/>
            <p:cNvSpPr/>
            <p:nvPr/>
          </p:nvSpPr>
          <p:spPr>
            <a:xfrm>
              <a:off x="5454988" y="3509738"/>
              <a:ext cx="249522" cy="592958"/>
            </a:xfrm>
            <a:prstGeom prst="rect">
              <a:avLst/>
            </a:prstGeom>
            <a:solidFill>
              <a:srgbClr val="80BD41">
                <a:alpha val="100000"/>
              </a:srgbClr>
            </a:solidFill>
          </p:spPr>
          <p:txBody>
            <a:bodyPr/>
            <a:lstStyle/>
            <a:p/>
          </p:txBody>
        </p:sp>
        <p:sp>
          <p:nvSpPr>
            <p:cNvPr id="53" name="rc53"/>
            <p:cNvSpPr/>
            <p:nvPr/>
          </p:nvSpPr>
          <p:spPr>
            <a:xfrm>
              <a:off x="5454988" y="2690890"/>
              <a:ext cx="249522" cy="818847"/>
            </a:xfrm>
            <a:prstGeom prst="rect">
              <a:avLst/>
            </a:prstGeom>
            <a:solidFill>
              <a:srgbClr val="E2231A">
                <a:alpha val="100000"/>
              </a:srgbClr>
            </a:solidFill>
          </p:spPr>
          <p:txBody>
            <a:bodyPr/>
            <a:lstStyle/>
            <a:p/>
          </p:txBody>
        </p:sp>
        <p:sp>
          <p:nvSpPr>
            <p:cNvPr id="54" name="rc54"/>
            <p:cNvSpPr/>
            <p:nvPr/>
          </p:nvSpPr>
          <p:spPr>
            <a:xfrm>
              <a:off x="5732236" y="3428727"/>
              <a:ext cx="249522" cy="673969"/>
            </a:xfrm>
            <a:prstGeom prst="rect">
              <a:avLst/>
            </a:prstGeom>
            <a:solidFill>
              <a:srgbClr val="80BD41">
                <a:alpha val="100000"/>
              </a:srgbClr>
            </a:solidFill>
          </p:spPr>
          <p:txBody>
            <a:bodyPr/>
            <a:lstStyle/>
            <a:p/>
          </p:txBody>
        </p:sp>
        <p:sp>
          <p:nvSpPr>
            <p:cNvPr id="55" name="rc55"/>
            <p:cNvSpPr/>
            <p:nvPr/>
          </p:nvSpPr>
          <p:spPr>
            <a:xfrm>
              <a:off x="5732236" y="2698593"/>
              <a:ext cx="249522" cy="730133"/>
            </a:xfrm>
            <a:prstGeom prst="rect">
              <a:avLst/>
            </a:prstGeom>
            <a:solidFill>
              <a:srgbClr val="E2231A">
                <a:alpha val="100000"/>
              </a:srgbClr>
            </a:solidFill>
          </p:spPr>
          <p:txBody>
            <a:bodyPr/>
            <a:lstStyle/>
            <a:p/>
          </p:txBody>
        </p:sp>
        <p:sp>
          <p:nvSpPr>
            <p:cNvPr id="56" name="rc56"/>
            <p:cNvSpPr/>
            <p:nvPr/>
          </p:nvSpPr>
          <p:spPr>
            <a:xfrm>
              <a:off x="6009484" y="3347534"/>
              <a:ext cx="249522" cy="755162"/>
            </a:xfrm>
            <a:prstGeom prst="rect">
              <a:avLst/>
            </a:prstGeom>
            <a:solidFill>
              <a:srgbClr val="80BD41">
                <a:alpha val="100000"/>
              </a:srgbClr>
            </a:solidFill>
          </p:spPr>
          <p:txBody>
            <a:bodyPr/>
            <a:lstStyle/>
            <a:p/>
          </p:txBody>
        </p:sp>
        <p:sp>
          <p:nvSpPr>
            <p:cNvPr id="57" name="rc57"/>
            <p:cNvSpPr/>
            <p:nvPr/>
          </p:nvSpPr>
          <p:spPr>
            <a:xfrm>
              <a:off x="6009484" y="2704248"/>
              <a:ext cx="249522" cy="643286"/>
            </a:xfrm>
            <a:prstGeom prst="rect">
              <a:avLst/>
            </a:prstGeom>
            <a:solidFill>
              <a:srgbClr val="E2231A">
                <a:alpha val="100000"/>
              </a:srgbClr>
            </a:solidFill>
          </p:spPr>
          <p:txBody>
            <a:bodyPr/>
            <a:lstStyle/>
            <a:p/>
          </p:txBody>
        </p:sp>
        <p:sp>
          <p:nvSpPr>
            <p:cNvPr id="58" name="rc58"/>
            <p:cNvSpPr/>
            <p:nvPr/>
          </p:nvSpPr>
          <p:spPr>
            <a:xfrm>
              <a:off x="6286731" y="3322615"/>
              <a:ext cx="249522" cy="780081"/>
            </a:xfrm>
            <a:prstGeom prst="rect">
              <a:avLst/>
            </a:prstGeom>
            <a:solidFill>
              <a:srgbClr val="80BD41">
                <a:alpha val="100000"/>
              </a:srgbClr>
            </a:solidFill>
          </p:spPr>
          <p:txBody>
            <a:bodyPr/>
            <a:lstStyle/>
            <a:p/>
          </p:txBody>
        </p:sp>
        <p:sp>
          <p:nvSpPr>
            <p:cNvPr id="59" name="rc59"/>
            <p:cNvSpPr/>
            <p:nvPr/>
          </p:nvSpPr>
          <p:spPr>
            <a:xfrm>
              <a:off x="6286731" y="2709694"/>
              <a:ext cx="249522" cy="612921"/>
            </a:xfrm>
            <a:prstGeom prst="rect">
              <a:avLst/>
            </a:prstGeom>
            <a:solidFill>
              <a:srgbClr val="E2231A">
                <a:alpha val="100000"/>
              </a:srgbClr>
            </a:solidFill>
          </p:spPr>
          <p:txBody>
            <a:bodyPr/>
            <a:lstStyle/>
            <a:p/>
          </p:txBody>
        </p:sp>
        <p:sp>
          <p:nvSpPr>
            <p:cNvPr id="60" name="rc60"/>
            <p:cNvSpPr/>
            <p:nvPr/>
          </p:nvSpPr>
          <p:spPr>
            <a:xfrm>
              <a:off x="6563979" y="3299414"/>
              <a:ext cx="249522" cy="803283"/>
            </a:xfrm>
            <a:prstGeom prst="rect">
              <a:avLst/>
            </a:prstGeom>
            <a:solidFill>
              <a:srgbClr val="80BD41">
                <a:alpha val="100000"/>
              </a:srgbClr>
            </a:solidFill>
          </p:spPr>
          <p:txBody>
            <a:bodyPr/>
            <a:lstStyle/>
            <a:p/>
          </p:txBody>
        </p:sp>
        <p:sp>
          <p:nvSpPr>
            <p:cNvPr id="61" name="rc61"/>
            <p:cNvSpPr/>
            <p:nvPr/>
          </p:nvSpPr>
          <p:spPr>
            <a:xfrm>
              <a:off x="6563979" y="2717726"/>
              <a:ext cx="249522" cy="581687"/>
            </a:xfrm>
            <a:prstGeom prst="rect">
              <a:avLst/>
            </a:prstGeom>
            <a:solidFill>
              <a:srgbClr val="E2231A">
                <a:alpha val="100000"/>
              </a:srgbClr>
            </a:solidFill>
          </p:spPr>
          <p:txBody>
            <a:bodyPr/>
            <a:lstStyle/>
            <a:p/>
          </p:txBody>
        </p:sp>
        <p:sp>
          <p:nvSpPr>
            <p:cNvPr id="62" name="rc62"/>
            <p:cNvSpPr/>
            <p:nvPr/>
          </p:nvSpPr>
          <p:spPr>
            <a:xfrm>
              <a:off x="6841227" y="3276428"/>
              <a:ext cx="249522" cy="826269"/>
            </a:xfrm>
            <a:prstGeom prst="rect">
              <a:avLst/>
            </a:prstGeom>
            <a:solidFill>
              <a:srgbClr val="80BD41">
                <a:alpha val="100000"/>
              </a:srgbClr>
            </a:solidFill>
          </p:spPr>
          <p:txBody>
            <a:bodyPr/>
            <a:lstStyle/>
            <a:p/>
          </p:txBody>
        </p:sp>
        <p:sp>
          <p:nvSpPr>
            <p:cNvPr id="63" name="rc63"/>
            <p:cNvSpPr/>
            <p:nvPr/>
          </p:nvSpPr>
          <p:spPr>
            <a:xfrm>
              <a:off x="6841227" y="2725582"/>
              <a:ext cx="249522" cy="550846"/>
            </a:xfrm>
            <a:prstGeom prst="rect">
              <a:avLst/>
            </a:prstGeom>
            <a:solidFill>
              <a:srgbClr val="E2231A">
                <a:alpha val="100000"/>
              </a:srgbClr>
            </a:solidFill>
          </p:spPr>
          <p:txBody>
            <a:bodyPr/>
            <a:lstStyle/>
            <a:p/>
          </p:txBody>
        </p:sp>
        <p:sp>
          <p:nvSpPr>
            <p:cNvPr id="64" name="rc64"/>
            <p:cNvSpPr/>
            <p:nvPr/>
          </p:nvSpPr>
          <p:spPr>
            <a:xfrm>
              <a:off x="7118474" y="3318761"/>
              <a:ext cx="249522" cy="783935"/>
            </a:xfrm>
            <a:prstGeom prst="rect">
              <a:avLst/>
            </a:prstGeom>
            <a:solidFill>
              <a:srgbClr val="80BD41">
                <a:alpha val="100000"/>
              </a:srgbClr>
            </a:solidFill>
          </p:spPr>
          <p:txBody>
            <a:bodyPr/>
            <a:lstStyle/>
            <a:p/>
          </p:txBody>
        </p:sp>
        <p:sp>
          <p:nvSpPr>
            <p:cNvPr id="65" name="rc65"/>
            <p:cNvSpPr/>
            <p:nvPr/>
          </p:nvSpPr>
          <p:spPr>
            <a:xfrm>
              <a:off x="7118474" y="2702812"/>
              <a:ext cx="249522" cy="615949"/>
            </a:xfrm>
            <a:prstGeom prst="rect">
              <a:avLst/>
            </a:prstGeom>
            <a:solidFill>
              <a:srgbClr val="E2231A">
                <a:alpha val="100000"/>
              </a:srgbClr>
            </a:solidFill>
          </p:spPr>
          <p:txBody>
            <a:bodyPr/>
            <a:lstStyle/>
            <a:p/>
          </p:txBody>
        </p:sp>
        <p:sp>
          <p:nvSpPr>
            <p:cNvPr id="66" name="rc66"/>
            <p:cNvSpPr/>
            <p:nvPr/>
          </p:nvSpPr>
          <p:spPr>
            <a:xfrm>
              <a:off x="7395722" y="3380621"/>
              <a:ext cx="249522" cy="722075"/>
            </a:xfrm>
            <a:prstGeom prst="rect">
              <a:avLst/>
            </a:prstGeom>
            <a:solidFill>
              <a:srgbClr val="80BD41">
                <a:alpha val="100000"/>
              </a:srgbClr>
            </a:solidFill>
          </p:spPr>
          <p:txBody>
            <a:bodyPr/>
            <a:lstStyle/>
            <a:p/>
          </p:txBody>
        </p:sp>
        <p:sp>
          <p:nvSpPr>
            <p:cNvPr id="67" name="rc67"/>
            <p:cNvSpPr/>
            <p:nvPr/>
          </p:nvSpPr>
          <p:spPr>
            <a:xfrm>
              <a:off x="7395722" y="2686862"/>
              <a:ext cx="249522" cy="693758"/>
            </a:xfrm>
            <a:prstGeom prst="rect">
              <a:avLst/>
            </a:prstGeom>
            <a:solidFill>
              <a:srgbClr val="E2231A">
                <a:alpha val="100000"/>
              </a:srgbClr>
            </a:solidFill>
          </p:spPr>
          <p:txBody>
            <a:bodyPr/>
            <a:lstStyle/>
            <a:p/>
          </p:txBody>
        </p:sp>
        <p:sp>
          <p:nvSpPr>
            <p:cNvPr id="68" name="rc68"/>
            <p:cNvSpPr/>
            <p:nvPr/>
          </p:nvSpPr>
          <p:spPr>
            <a:xfrm>
              <a:off x="7672970" y="3326721"/>
              <a:ext cx="249522" cy="775975"/>
            </a:xfrm>
            <a:prstGeom prst="rect">
              <a:avLst/>
            </a:prstGeom>
            <a:solidFill>
              <a:srgbClr val="80BD41">
                <a:alpha val="100000"/>
              </a:srgbClr>
            </a:solidFill>
          </p:spPr>
          <p:txBody>
            <a:bodyPr/>
            <a:lstStyle/>
            <a:p/>
          </p:txBody>
        </p:sp>
        <p:sp>
          <p:nvSpPr>
            <p:cNvPr id="69" name="rc69"/>
            <p:cNvSpPr/>
            <p:nvPr/>
          </p:nvSpPr>
          <p:spPr>
            <a:xfrm>
              <a:off x="7672970" y="2665706"/>
              <a:ext cx="249522" cy="661015"/>
            </a:xfrm>
            <a:prstGeom prst="rect">
              <a:avLst/>
            </a:prstGeom>
            <a:solidFill>
              <a:srgbClr val="E2231A">
                <a:alpha val="100000"/>
              </a:srgbClr>
            </a:solidFill>
          </p:spPr>
          <p:txBody>
            <a:bodyPr/>
            <a:lstStyle/>
            <a:p/>
          </p:txBody>
        </p:sp>
        <p:sp>
          <p:nvSpPr>
            <p:cNvPr id="70" name="rc70"/>
            <p:cNvSpPr/>
            <p:nvPr/>
          </p:nvSpPr>
          <p:spPr>
            <a:xfrm>
              <a:off x="7950217" y="3277595"/>
              <a:ext cx="249522" cy="825101"/>
            </a:xfrm>
            <a:prstGeom prst="rect">
              <a:avLst/>
            </a:prstGeom>
            <a:solidFill>
              <a:srgbClr val="80BD41">
                <a:alpha val="100000"/>
              </a:srgbClr>
            </a:solidFill>
          </p:spPr>
          <p:txBody>
            <a:bodyPr/>
            <a:lstStyle/>
            <a:p/>
          </p:txBody>
        </p:sp>
        <p:sp>
          <p:nvSpPr>
            <p:cNvPr id="71" name="rc71"/>
            <p:cNvSpPr/>
            <p:nvPr/>
          </p:nvSpPr>
          <p:spPr>
            <a:xfrm>
              <a:off x="7950217" y="2655151"/>
              <a:ext cx="249522" cy="622444"/>
            </a:xfrm>
            <a:prstGeom prst="rect">
              <a:avLst/>
            </a:prstGeom>
            <a:solidFill>
              <a:srgbClr val="E2231A">
                <a:alpha val="100000"/>
              </a:srgbClr>
            </a:solidFill>
          </p:spPr>
          <p:txBody>
            <a:bodyPr/>
            <a:lstStyle/>
            <a:p/>
          </p:txBody>
        </p:sp>
        <p:sp>
          <p:nvSpPr>
            <p:cNvPr id="72" name="pl72"/>
            <p:cNvSpPr/>
            <p:nvPr/>
          </p:nvSpPr>
          <p:spPr>
            <a:xfrm>
              <a:off x="1421035" y="2249838"/>
              <a:ext cx="6653943" cy="984331"/>
            </a:xfrm>
            <a:custGeom>
              <a:avLst/>
              <a:pathLst>
                <a:path w="6653943" h="984331">
                  <a:moveTo>
                    <a:pt x="0" y="897478"/>
                  </a:moveTo>
                  <a:lnTo>
                    <a:pt x="277247" y="926429"/>
                  </a:lnTo>
                  <a:lnTo>
                    <a:pt x="554495" y="984331"/>
                  </a:lnTo>
                  <a:lnTo>
                    <a:pt x="831742" y="868527"/>
                  </a:lnTo>
                  <a:lnTo>
                    <a:pt x="1108990" y="781674"/>
                  </a:lnTo>
                  <a:lnTo>
                    <a:pt x="1386238" y="665871"/>
                  </a:lnTo>
                  <a:lnTo>
                    <a:pt x="1663485" y="579018"/>
                  </a:lnTo>
                  <a:lnTo>
                    <a:pt x="1940733" y="665871"/>
                  </a:lnTo>
                  <a:lnTo>
                    <a:pt x="2217981" y="318460"/>
                  </a:lnTo>
                  <a:lnTo>
                    <a:pt x="2495228" y="0"/>
                  </a:lnTo>
                  <a:lnTo>
                    <a:pt x="2772476" y="231607"/>
                  </a:lnTo>
                  <a:lnTo>
                    <a:pt x="3049724" y="318460"/>
                  </a:lnTo>
                  <a:lnTo>
                    <a:pt x="3326971" y="665871"/>
                  </a:lnTo>
                  <a:lnTo>
                    <a:pt x="3604219" y="636920"/>
                  </a:lnTo>
                  <a:lnTo>
                    <a:pt x="3881467" y="636920"/>
                  </a:lnTo>
                  <a:lnTo>
                    <a:pt x="4158714" y="636920"/>
                  </a:lnTo>
                  <a:lnTo>
                    <a:pt x="4435962" y="463214"/>
                  </a:lnTo>
                  <a:lnTo>
                    <a:pt x="4713210" y="289509"/>
                  </a:lnTo>
                  <a:lnTo>
                    <a:pt x="4990457" y="231607"/>
                  </a:lnTo>
                  <a:lnTo>
                    <a:pt x="5267705" y="173705"/>
                  </a:lnTo>
                  <a:lnTo>
                    <a:pt x="5544953" y="115803"/>
                  </a:lnTo>
                  <a:lnTo>
                    <a:pt x="5822200" y="231607"/>
                  </a:lnTo>
                  <a:lnTo>
                    <a:pt x="6099448" y="376361"/>
                  </a:lnTo>
                  <a:lnTo>
                    <a:pt x="6376696" y="289509"/>
                  </a:lnTo>
                  <a:lnTo>
                    <a:pt x="6653943" y="202656"/>
                  </a:lnTo>
                </a:path>
              </a:pathLst>
            </a:custGeom>
            <a:ln w="27101" cap="flat">
              <a:solidFill>
                <a:srgbClr val="0058AB">
                  <a:alpha val="100000"/>
                </a:srgbClr>
              </a:solidFill>
              <a:prstDash val="solid"/>
              <a:round/>
            </a:ln>
          </p:spPr>
          <p:txBody>
            <a:bodyPr/>
            <a:lstStyle/>
            <a:p/>
          </p:txBody>
        </p:sp>
        <p:sp>
          <p:nvSpPr>
            <p:cNvPr id="73" name="tx73"/>
            <p:cNvSpPr/>
            <p:nvPr/>
          </p:nvSpPr>
          <p:spPr>
            <a:xfrm>
              <a:off x="1360745"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33</a:t>
              </a:r>
            </a:p>
          </p:txBody>
        </p:sp>
        <p:sp>
          <p:nvSpPr>
            <p:cNvPr id="74" name="tx74"/>
            <p:cNvSpPr/>
            <p:nvPr/>
          </p:nvSpPr>
          <p:spPr>
            <a:xfrm>
              <a:off x="2746983"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41</a:t>
              </a:r>
            </a:p>
          </p:txBody>
        </p:sp>
        <p:sp>
          <p:nvSpPr>
            <p:cNvPr id="75" name="tx75"/>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56</a:t>
              </a:r>
            </a:p>
          </p:txBody>
        </p:sp>
        <p:sp>
          <p:nvSpPr>
            <p:cNvPr id="76" name="tx76"/>
            <p:cNvSpPr/>
            <p:nvPr/>
          </p:nvSpPr>
          <p:spPr>
            <a:xfrm>
              <a:off x="5519460"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42</a:t>
              </a:r>
            </a:p>
          </p:txBody>
        </p:sp>
        <p:sp>
          <p:nvSpPr>
            <p:cNvPr id="77" name="tx77"/>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58</a:t>
              </a:r>
            </a:p>
          </p:txBody>
        </p:sp>
        <p:sp>
          <p:nvSpPr>
            <p:cNvPr id="78" name="tx78"/>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60</a:t>
              </a:r>
            </a:p>
          </p:txBody>
        </p:sp>
        <p:sp>
          <p:nvSpPr>
            <p:cNvPr id="79" name="tx79"/>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56</a:t>
              </a:r>
            </a:p>
          </p:txBody>
        </p:sp>
        <p:sp>
          <p:nvSpPr>
            <p:cNvPr id="80" name="tx80"/>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51</a:t>
              </a:r>
            </a:p>
          </p:txBody>
        </p:sp>
        <p:sp>
          <p:nvSpPr>
            <p:cNvPr id="81" name="tx81"/>
            <p:cNvSpPr/>
            <p:nvPr/>
          </p:nvSpPr>
          <p:spPr>
            <a:xfrm>
              <a:off x="7737441" y="107078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54</a:t>
              </a:r>
            </a:p>
          </p:txBody>
        </p:sp>
        <p:sp>
          <p:nvSpPr>
            <p:cNvPr id="82" name="tx82"/>
            <p:cNvSpPr/>
            <p:nvPr/>
          </p:nvSpPr>
          <p:spPr>
            <a:xfrm>
              <a:off x="8014689"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57</a:t>
              </a:r>
            </a:p>
          </p:txBody>
        </p:sp>
        <p:sp>
          <p:nvSpPr>
            <p:cNvPr id="83" name="tx83"/>
            <p:cNvSpPr/>
            <p:nvPr/>
          </p:nvSpPr>
          <p:spPr>
            <a:xfrm>
              <a:off x="1329607" y="29273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5.15</a:t>
              </a:r>
            </a:p>
          </p:txBody>
        </p:sp>
        <p:sp>
          <p:nvSpPr>
            <p:cNvPr id="84" name="tx84"/>
            <p:cNvSpPr/>
            <p:nvPr/>
          </p:nvSpPr>
          <p:spPr>
            <a:xfrm>
              <a:off x="2715845" y="27794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5.88</a:t>
              </a:r>
            </a:p>
          </p:txBody>
        </p:sp>
        <p:sp>
          <p:nvSpPr>
            <p:cNvPr id="85" name="tx85"/>
            <p:cNvSpPr/>
            <p:nvPr/>
          </p:nvSpPr>
          <p:spPr>
            <a:xfrm>
              <a:off x="4102084" y="263536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6.59</a:t>
              </a:r>
            </a:p>
          </p:txBody>
        </p:sp>
        <p:sp>
          <p:nvSpPr>
            <p:cNvPr id="86" name="tx86"/>
            <p:cNvSpPr/>
            <p:nvPr/>
          </p:nvSpPr>
          <p:spPr>
            <a:xfrm>
              <a:off x="5488322" y="25549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6.99</a:t>
              </a:r>
            </a:p>
          </p:txBody>
        </p:sp>
        <p:sp>
          <p:nvSpPr>
            <p:cNvPr id="87" name="tx87"/>
            <p:cNvSpPr/>
            <p:nvPr/>
          </p:nvSpPr>
          <p:spPr>
            <a:xfrm>
              <a:off x="6597312" y="258180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6.86</a:t>
              </a:r>
            </a:p>
          </p:txBody>
        </p:sp>
        <p:sp>
          <p:nvSpPr>
            <p:cNvPr id="88" name="tx88"/>
            <p:cNvSpPr/>
            <p:nvPr/>
          </p:nvSpPr>
          <p:spPr>
            <a:xfrm>
              <a:off x="6874560" y="25896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6.82</a:t>
              </a:r>
            </a:p>
          </p:txBody>
        </p:sp>
        <p:sp>
          <p:nvSpPr>
            <p:cNvPr id="89" name="tx89"/>
            <p:cNvSpPr/>
            <p:nvPr/>
          </p:nvSpPr>
          <p:spPr>
            <a:xfrm>
              <a:off x="7151808" y="256684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6.93</a:t>
              </a:r>
            </a:p>
          </p:txBody>
        </p:sp>
        <p:sp>
          <p:nvSpPr>
            <p:cNvPr id="90" name="tx90"/>
            <p:cNvSpPr/>
            <p:nvPr/>
          </p:nvSpPr>
          <p:spPr>
            <a:xfrm>
              <a:off x="7429055" y="25509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7.01</a:t>
              </a:r>
            </a:p>
          </p:txBody>
        </p:sp>
        <p:sp>
          <p:nvSpPr>
            <p:cNvPr id="91" name="tx91"/>
            <p:cNvSpPr/>
            <p:nvPr/>
          </p:nvSpPr>
          <p:spPr>
            <a:xfrm>
              <a:off x="7706303" y="253092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7.11</a:t>
              </a:r>
            </a:p>
          </p:txBody>
        </p:sp>
        <p:sp>
          <p:nvSpPr>
            <p:cNvPr id="92" name="tx92"/>
            <p:cNvSpPr/>
            <p:nvPr/>
          </p:nvSpPr>
          <p:spPr>
            <a:xfrm>
              <a:off x="7983551" y="252037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7.17</a:t>
              </a:r>
            </a:p>
          </p:txBody>
        </p:sp>
        <p:sp>
          <p:nvSpPr>
            <p:cNvPr id="93" name="pl93"/>
            <p:cNvSpPr/>
            <p:nvPr/>
          </p:nvSpPr>
          <p:spPr>
            <a:xfrm>
              <a:off x="1421035" y="1207605"/>
              <a:ext cx="0" cy="1939711"/>
            </a:xfrm>
            <a:custGeom>
              <a:avLst/>
              <a:pathLst>
                <a:path w="0" h="1939711">
                  <a:moveTo>
                    <a:pt x="0" y="1939711"/>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07273" y="1207605"/>
              <a:ext cx="0" cy="1708104"/>
            </a:xfrm>
            <a:custGeom>
              <a:avLst/>
              <a:pathLst>
                <a:path w="0" h="1708104">
                  <a:moveTo>
                    <a:pt x="0" y="1708104"/>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193511" y="1207605"/>
              <a:ext cx="0" cy="1273840"/>
            </a:xfrm>
            <a:custGeom>
              <a:avLst/>
              <a:pathLst>
                <a:path w="0" h="1273840">
                  <a:moveTo>
                    <a:pt x="0" y="127384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79750" y="1207605"/>
              <a:ext cx="0" cy="1679153"/>
            </a:xfrm>
            <a:custGeom>
              <a:avLst/>
              <a:pathLst>
                <a:path w="0" h="1679153">
                  <a:moveTo>
                    <a:pt x="0" y="1679153"/>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88740" y="1207605"/>
              <a:ext cx="0" cy="1215938"/>
            </a:xfrm>
            <a:custGeom>
              <a:avLst/>
              <a:pathLst>
                <a:path w="0" h="1215938">
                  <a:moveTo>
                    <a:pt x="0" y="1215938"/>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65988" y="1207605"/>
              <a:ext cx="0" cy="1158036"/>
            </a:xfrm>
            <a:custGeom>
              <a:avLst/>
              <a:pathLst>
                <a:path w="0" h="1158036">
                  <a:moveTo>
                    <a:pt x="0" y="1158036"/>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3236" y="1207605"/>
              <a:ext cx="0" cy="1273840"/>
            </a:xfrm>
            <a:custGeom>
              <a:avLst/>
              <a:pathLst>
                <a:path w="0" h="1273840">
                  <a:moveTo>
                    <a:pt x="0" y="127384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0483" y="1207605"/>
              <a:ext cx="0" cy="1418595"/>
            </a:xfrm>
            <a:custGeom>
              <a:avLst/>
              <a:pathLst>
                <a:path w="0" h="1418595">
                  <a:moveTo>
                    <a:pt x="0" y="1418595"/>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797731" y="1207605"/>
              <a:ext cx="0" cy="1331742"/>
            </a:xfrm>
            <a:custGeom>
              <a:avLst/>
              <a:pathLst>
                <a:path w="0" h="1331742">
                  <a:moveTo>
                    <a:pt x="0" y="133174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4979" y="1207605"/>
              <a:ext cx="0" cy="1244889"/>
            </a:xfrm>
            <a:custGeom>
              <a:avLst/>
              <a:pathLst>
                <a:path w="0" h="1244889">
                  <a:moveTo>
                    <a:pt x="0" y="1244889"/>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55732" y="389728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04" name="tx104"/>
            <p:cNvSpPr/>
            <p:nvPr/>
          </p:nvSpPr>
          <p:spPr>
            <a:xfrm>
              <a:off x="1329607" y="337635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3.45</a:t>
              </a:r>
            </a:p>
          </p:txBody>
        </p:sp>
        <p:sp>
          <p:nvSpPr>
            <p:cNvPr id="105" name="tx105"/>
            <p:cNvSpPr/>
            <p:nvPr/>
          </p:nvSpPr>
          <p:spPr>
            <a:xfrm>
              <a:off x="2715845" y="382538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2.41</a:t>
              </a:r>
            </a:p>
          </p:txBody>
        </p:sp>
        <p:sp>
          <p:nvSpPr>
            <p:cNvPr id="106" name="tx106"/>
            <p:cNvSpPr/>
            <p:nvPr/>
          </p:nvSpPr>
          <p:spPr>
            <a:xfrm>
              <a:off x="2715845" y="323050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3.47</a:t>
              </a:r>
            </a:p>
          </p:txBody>
        </p:sp>
        <p:sp>
          <p:nvSpPr>
            <p:cNvPr id="107" name="tx107"/>
            <p:cNvSpPr/>
            <p:nvPr/>
          </p:nvSpPr>
          <p:spPr>
            <a:xfrm>
              <a:off x="4102084" y="369480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3.69</a:t>
              </a:r>
            </a:p>
          </p:txBody>
        </p:sp>
        <p:sp>
          <p:nvSpPr>
            <p:cNvPr id="108" name="tx108"/>
            <p:cNvSpPr/>
            <p:nvPr/>
          </p:nvSpPr>
          <p:spPr>
            <a:xfrm>
              <a:off x="4128209" y="302914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a:t>
              </a:r>
            </a:p>
          </p:txBody>
        </p:sp>
        <p:sp>
          <p:nvSpPr>
            <p:cNvPr id="109" name="tx109"/>
            <p:cNvSpPr/>
            <p:nvPr/>
          </p:nvSpPr>
          <p:spPr>
            <a:xfrm>
              <a:off x="5488322" y="377116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2.94</a:t>
              </a:r>
            </a:p>
          </p:txBody>
        </p:sp>
        <p:sp>
          <p:nvSpPr>
            <p:cNvPr id="110" name="tx110"/>
            <p:cNvSpPr/>
            <p:nvPr/>
          </p:nvSpPr>
          <p:spPr>
            <a:xfrm>
              <a:off x="5488322" y="306526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4.05</a:t>
              </a:r>
            </a:p>
          </p:txBody>
        </p:sp>
        <p:sp>
          <p:nvSpPr>
            <p:cNvPr id="111" name="tx111"/>
            <p:cNvSpPr/>
            <p:nvPr/>
          </p:nvSpPr>
          <p:spPr>
            <a:xfrm>
              <a:off x="6597312" y="366596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3.98</a:t>
              </a:r>
            </a:p>
          </p:txBody>
        </p:sp>
        <p:sp>
          <p:nvSpPr>
            <p:cNvPr id="112" name="tx112"/>
            <p:cNvSpPr/>
            <p:nvPr/>
          </p:nvSpPr>
          <p:spPr>
            <a:xfrm>
              <a:off x="6597312" y="29735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2.88</a:t>
              </a:r>
            </a:p>
          </p:txBody>
        </p:sp>
        <p:sp>
          <p:nvSpPr>
            <p:cNvPr id="113" name="tx113"/>
            <p:cNvSpPr/>
            <p:nvPr/>
          </p:nvSpPr>
          <p:spPr>
            <a:xfrm>
              <a:off x="6874560" y="36545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4.09</a:t>
              </a:r>
            </a:p>
          </p:txBody>
        </p:sp>
        <p:sp>
          <p:nvSpPr>
            <p:cNvPr id="114" name="tx114"/>
            <p:cNvSpPr/>
            <p:nvPr/>
          </p:nvSpPr>
          <p:spPr>
            <a:xfrm>
              <a:off x="6874560" y="296591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2.73</a:t>
              </a:r>
            </a:p>
          </p:txBody>
        </p:sp>
        <p:sp>
          <p:nvSpPr>
            <p:cNvPr id="115" name="tx115"/>
            <p:cNvSpPr/>
            <p:nvPr/>
          </p:nvSpPr>
          <p:spPr>
            <a:xfrm>
              <a:off x="7151808" y="367563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3.88</a:t>
              </a:r>
            </a:p>
          </p:txBody>
        </p:sp>
        <p:sp>
          <p:nvSpPr>
            <p:cNvPr id="116" name="tx116"/>
            <p:cNvSpPr/>
            <p:nvPr/>
          </p:nvSpPr>
          <p:spPr>
            <a:xfrm>
              <a:off x="7151808" y="297569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3.05</a:t>
              </a:r>
            </a:p>
          </p:txBody>
        </p:sp>
        <p:sp>
          <p:nvSpPr>
            <p:cNvPr id="117" name="tx117"/>
            <p:cNvSpPr/>
            <p:nvPr/>
          </p:nvSpPr>
          <p:spPr>
            <a:xfrm>
              <a:off x="7429055" y="370656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3.57</a:t>
              </a:r>
            </a:p>
          </p:txBody>
        </p:sp>
        <p:sp>
          <p:nvSpPr>
            <p:cNvPr id="118" name="tx118"/>
            <p:cNvSpPr/>
            <p:nvPr/>
          </p:nvSpPr>
          <p:spPr>
            <a:xfrm>
              <a:off x="7429055" y="299864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3.43</a:t>
              </a:r>
            </a:p>
          </p:txBody>
        </p:sp>
        <p:sp>
          <p:nvSpPr>
            <p:cNvPr id="119" name="tx119"/>
            <p:cNvSpPr/>
            <p:nvPr/>
          </p:nvSpPr>
          <p:spPr>
            <a:xfrm>
              <a:off x="7706303" y="367961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3.84</a:t>
              </a:r>
            </a:p>
          </p:txBody>
        </p:sp>
        <p:sp>
          <p:nvSpPr>
            <p:cNvPr id="120" name="tx120"/>
            <p:cNvSpPr/>
            <p:nvPr/>
          </p:nvSpPr>
          <p:spPr>
            <a:xfrm>
              <a:off x="7706303" y="296111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3.27</a:t>
              </a:r>
            </a:p>
          </p:txBody>
        </p:sp>
        <p:sp>
          <p:nvSpPr>
            <p:cNvPr id="121" name="tx121"/>
            <p:cNvSpPr/>
            <p:nvPr/>
          </p:nvSpPr>
          <p:spPr>
            <a:xfrm>
              <a:off x="7983551" y="36550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4.09</a:t>
              </a:r>
            </a:p>
          </p:txBody>
        </p:sp>
        <p:sp>
          <p:nvSpPr>
            <p:cNvPr id="122" name="tx122"/>
            <p:cNvSpPr/>
            <p:nvPr/>
          </p:nvSpPr>
          <p:spPr>
            <a:xfrm>
              <a:off x="7983551" y="293127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3.08</a:t>
              </a:r>
            </a:p>
          </p:txBody>
        </p:sp>
        <p:sp>
          <p:nvSpPr>
            <p:cNvPr id="123" name="tx123"/>
            <p:cNvSpPr/>
            <p:nvPr/>
          </p:nvSpPr>
          <p:spPr>
            <a:xfrm>
              <a:off x="694404" y="4050582"/>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24" name="tx124"/>
            <p:cNvSpPr/>
            <p:nvPr/>
          </p:nvSpPr>
          <p:spPr>
            <a:xfrm>
              <a:off x="694404" y="3041078"/>
              <a:ext cx="19406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5M</a:t>
              </a:r>
            </a:p>
          </p:txBody>
        </p:sp>
        <p:sp>
          <p:nvSpPr>
            <p:cNvPr id="125" name="tx125"/>
            <p:cNvSpPr/>
            <p:nvPr/>
          </p:nvSpPr>
          <p:spPr>
            <a:xfrm>
              <a:off x="616710" y="2030756"/>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126" name="tx126"/>
            <p:cNvSpPr/>
            <p:nvPr/>
          </p:nvSpPr>
          <p:spPr>
            <a:xfrm>
              <a:off x="616710" y="1020843"/>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15M</a:t>
              </a:r>
            </a:p>
          </p:txBody>
        </p:sp>
        <p:sp>
          <p:nvSpPr>
            <p:cNvPr id="127" name="tx127"/>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192539" y="2517221"/>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43" name="tx143"/>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4" name="pl144"/>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6" name="rc146"/>
            <p:cNvSpPr/>
            <p:nvPr/>
          </p:nvSpPr>
          <p:spPr>
            <a:xfrm>
              <a:off x="4448859" y="5010059"/>
              <a:ext cx="201456" cy="201456"/>
            </a:xfrm>
            <a:prstGeom prst="rect">
              <a:avLst/>
            </a:prstGeom>
            <a:solidFill>
              <a:srgbClr val="E2231A">
                <a:alpha val="100000"/>
              </a:srgbClr>
            </a:solidFill>
          </p:spPr>
          <p:txBody>
            <a:bodyPr/>
            <a:lstStyle/>
            <a:p/>
          </p:txBody>
        </p:sp>
        <p:sp>
          <p:nvSpPr>
            <p:cNvPr id="147" name="rc147"/>
            <p:cNvSpPr/>
            <p:nvPr/>
          </p:nvSpPr>
          <p:spPr>
            <a:xfrm>
              <a:off x="5653947" y="5010059"/>
              <a:ext cx="201456" cy="201456"/>
            </a:xfrm>
            <a:prstGeom prst="rect">
              <a:avLst/>
            </a:prstGeom>
            <a:solidFill>
              <a:srgbClr val="80BD41">
                <a:alpha val="100000"/>
              </a:srgbClr>
            </a:solidFill>
          </p:spPr>
          <p:txBody>
            <a:bodyPr/>
            <a:lstStyle/>
            <a:p/>
          </p:txBody>
        </p:sp>
        <p:sp>
          <p:nvSpPr>
            <p:cNvPr id="148" name="tx148"/>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9" name="tx149"/>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0" name="tx150"/>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1" name="tx151"/>
            <p:cNvSpPr/>
            <p:nvPr/>
          </p:nvSpPr>
          <p:spPr>
            <a:xfrm>
              <a:off x="951100" y="650218"/>
              <a:ext cx="142592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Nigeria, 2000-2024</a:t>
              </a:r>
            </a:p>
          </p:txBody>
        </p:sp>
        <p:sp>
          <p:nvSpPr>
            <p:cNvPr id="152" name="pl152"/>
            <p:cNvSpPr/>
            <p:nvPr/>
          </p:nvSpPr>
          <p:spPr>
            <a:xfrm>
              <a:off x="221367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404847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588328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71808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13107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496588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680068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296273" y="5889059"/>
              <a:ext cx="3648498" cy="167191"/>
            </a:xfrm>
            <a:prstGeom prst="rect">
              <a:avLst/>
            </a:prstGeom>
            <a:solidFill>
              <a:srgbClr val="80BD41">
                <a:alpha val="100000"/>
              </a:srgbClr>
            </a:solidFill>
          </p:spPr>
          <p:txBody>
            <a:bodyPr/>
            <a:lstStyle/>
            <a:p/>
          </p:txBody>
        </p:sp>
        <p:sp>
          <p:nvSpPr>
            <p:cNvPr id="164" name="rc164"/>
            <p:cNvSpPr/>
            <p:nvPr/>
          </p:nvSpPr>
          <p:spPr>
            <a:xfrm>
              <a:off x="4944772" y="5889059"/>
              <a:ext cx="2642016" cy="167191"/>
            </a:xfrm>
            <a:prstGeom prst="rect">
              <a:avLst/>
            </a:prstGeom>
            <a:solidFill>
              <a:srgbClr val="E2231A">
                <a:alpha val="100000"/>
              </a:srgbClr>
            </a:solidFill>
          </p:spPr>
          <p:txBody>
            <a:bodyPr/>
            <a:lstStyle/>
            <a:p/>
          </p:txBody>
        </p:sp>
        <p:sp>
          <p:nvSpPr>
            <p:cNvPr id="165" name="rc165"/>
            <p:cNvSpPr/>
            <p:nvPr/>
          </p:nvSpPr>
          <p:spPr>
            <a:xfrm>
              <a:off x="1296273" y="5680069"/>
              <a:ext cx="3524467" cy="167191"/>
            </a:xfrm>
            <a:prstGeom prst="rect">
              <a:avLst/>
            </a:prstGeom>
            <a:solidFill>
              <a:srgbClr val="80BD41">
                <a:alpha val="100000"/>
              </a:srgbClr>
            </a:solidFill>
          </p:spPr>
          <p:txBody>
            <a:bodyPr/>
            <a:lstStyle/>
            <a:p/>
          </p:txBody>
        </p:sp>
        <p:sp>
          <p:nvSpPr>
            <p:cNvPr id="166" name="rc166"/>
            <p:cNvSpPr/>
            <p:nvPr/>
          </p:nvSpPr>
          <p:spPr>
            <a:xfrm>
              <a:off x="4820740" y="5680069"/>
              <a:ext cx="3002323" cy="167191"/>
            </a:xfrm>
            <a:prstGeom prst="rect">
              <a:avLst/>
            </a:prstGeom>
            <a:solidFill>
              <a:srgbClr val="E2231A">
                <a:alpha val="100000"/>
              </a:srgbClr>
            </a:solidFill>
          </p:spPr>
          <p:txBody>
            <a:bodyPr/>
            <a:lstStyle/>
            <a:p/>
          </p:txBody>
        </p:sp>
        <p:sp>
          <p:nvSpPr>
            <p:cNvPr id="167" name="rc167"/>
            <p:cNvSpPr/>
            <p:nvPr/>
          </p:nvSpPr>
          <p:spPr>
            <a:xfrm>
              <a:off x="1296273" y="5471080"/>
              <a:ext cx="3747596" cy="167191"/>
            </a:xfrm>
            <a:prstGeom prst="rect">
              <a:avLst/>
            </a:prstGeom>
            <a:solidFill>
              <a:srgbClr val="80BD41">
                <a:alpha val="100000"/>
              </a:srgbClr>
            </a:solidFill>
          </p:spPr>
          <p:txBody>
            <a:bodyPr/>
            <a:lstStyle/>
            <a:p/>
          </p:txBody>
        </p:sp>
        <p:sp>
          <p:nvSpPr>
            <p:cNvPr id="168" name="rc168"/>
            <p:cNvSpPr/>
            <p:nvPr/>
          </p:nvSpPr>
          <p:spPr>
            <a:xfrm>
              <a:off x="5043870" y="5471080"/>
              <a:ext cx="2827133" cy="167191"/>
            </a:xfrm>
            <a:prstGeom prst="rect">
              <a:avLst/>
            </a:prstGeom>
            <a:solidFill>
              <a:srgbClr val="E2231A">
                <a:alpha val="100000"/>
              </a:srgbClr>
            </a:solidFill>
          </p:spPr>
          <p:txBody>
            <a:bodyPr/>
            <a:lstStyle/>
            <a:p/>
          </p:txBody>
        </p:sp>
        <p:sp>
          <p:nvSpPr>
            <p:cNvPr id="169" name="tx169"/>
            <p:cNvSpPr/>
            <p:nvPr/>
          </p:nvSpPr>
          <p:spPr>
            <a:xfrm>
              <a:off x="7788788" y="592951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6.86</a:t>
              </a:r>
            </a:p>
          </p:txBody>
        </p:sp>
        <p:sp>
          <p:nvSpPr>
            <p:cNvPr id="170" name="tx170"/>
            <p:cNvSpPr/>
            <p:nvPr/>
          </p:nvSpPr>
          <p:spPr>
            <a:xfrm>
              <a:off x="8036877" y="5721940"/>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7.11</a:t>
              </a:r>
            </a:p>
          </p:txBody>
        </p:sp>
        <p:sp>
          <p:nvSpPr>
            <p:cNvPr id="171" name="tx171"/>
            <p:cNvSpPr/>
            <p:nvPr/>
          </p:nvSpPr>
          <p:spPr>
            <a:xfrm>
              <a:off x="8087213" y="5512951"/>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7.17</a:t>
              </a:r>
            </a:p>
          </p:txBody>
        </p:sp>
        <p:sp>
          <p:nvSpPr>
            <p:cNvPr id="172" name="tx172"/>
            <p:cNvSpPr/>
            <p:nvPr/>
          </p:nvSpPr>
          <p:spPr>
            <a:xfrm>
              <a:off x="3015029"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3.98</a:t>
              </a:r>
            </a:p>
          </p:txBody>
        </p:sp>
        <p:sp>
          <p:nvSpPr>
            <p:cNvPr id="173" name="tx173"/>
            <p:cNvSpPr/>
            <p:nvPr/>
          </p:nvSpPr>
          <p:spPr>
            <a:xfrm>
              <a:off x="6160287"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2.88</a:t>
              </a:r>
            </a:p>
          </p:txBody>
        </p:sp>
        <p:sp>
          <p:nvSpPr>
            <p:cNvPr id="174" name="tx174"/>
            <p:cNvSpPr/>
            <p:nvPr/>
          </p:nvSpPr>
          <p:spPr>
            <a:xfrm>
              <a:off x="2953013" y="57231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3.84</a:t>
              </a:r>
            </a:p>
          </p:txBody>
        </p:sp>
        <p:sp>
          <p:nvSpPr>
            <p:cNvPr id="175" name="tx175"/>
            <p:cNvSpPr/>
            <p:nvPr/>
          </p:nvSpPr>
          <p:spPr>
            <a:xfrm>
              <a:off x="6216408" y="57231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3.27</a:t>
              </a:r>
            </a:p>
          </p:txBody>
        </p:sp>
        <p:sp>
          <p:nvSpPr>
            <p:cNvPr id="176" name="tx176"/>
            <p:cNvSpPr/>
            <p:nvPr/>
          </p:nvSpPr>
          <p:spPr>
            <a:xfrm>
              <a:off x="3064578"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4.09</a:t>
              </a:r>
            </a:p>
          </p:txBody>
        </p:sp>
        <p:sp>
          <p:nvSpPr>
            <p:cNvPr id="177" name="tx177"/>
            <p:cNvSpPr/>
            <p:nvPr/>
          </p:nvSpPr>
          <p:spPr>
            <a:xfrm>
              <a:off x="6351943"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3.08</a:t>
              </a:r>
            </a:p>
          </p:txBody>
        </p:sp>
        <p:sp>
          <p:nvSpPr>
            <p:cNvPr id="178" name="tx178"/>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179834" y="6158564"/>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 M</a:t>
              </a:r>
            </a:p>
          </p:txBody>
        </p:sp>
        <p:sp>
          <p:nvSpPr>
            <p:cNvPr id="182" name="tx182"/>
            <p:cNvSpPr/>
            <p:nvPr/>
          </p:nvSpPr>
          <p:spPr>
            <a:xfrm>
              <a:off x="3014637" y="6160269"/>
              <a:ext cx="23287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 M</a:t>
              </a:r>
            </a:p>
          </p:txBody>
        </p:sp>
        <p:sp>
          <p:nvSpPr>
            <p:cNvPr id="183" name="tx183"/>
            <p:cNvSpPr/>
            <p:nvPr/>
          </p:nvSpPr>
          <p:spPr>
            <a:xfrm>
              <a:off x="4849440" y="6160678"/>
              <a:ext cx="232878"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 M</a:t>
              </a:r>
            </a:p>
          </p:txBody>
        </p:sp>
        <p:sp>
          <p:nvSpPr>
            <p:cNvPr id="184" name="tx184"/>
            <p:cNvSpPr/>
            <p:nvPr/>
          </p:nvSpPr>
          <p:spPr>
            <a:xfrm>
              <a:off x="6684244" y="6158564"/>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 M</a:t>
              </a:r>
            </a:p>
          </p:txBody>
        </p:sp>
        <p:sp>
          <p:nvSpPr>
            <p:cNvPr id="185" name="tx185"/>
            <p:cNvSpPr/>
            <p:nvPr/>
          </p:nvSpPr>
          <p:spPr>
            <a:xfrm>
              <a:off x="4107522" y="6293768"/>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86" name="tx186"/>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(57%) was relatively constant within 1% compared to 2019 (58%).
The number of children vaccinated with MCV1 increased 3% compared to in 2019.
The number of surviving infants increased approximately 5% compared to in 2019.
In 2024, 100,000 more children were vaccinated than in 2019.
In 2024, there were 300,000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29806" y="4736131"/>
              <a:ext cx="7605886" cy="0"/>
            </a:xfrm>
            <a:custGeom>
              <a:avLst/>
              <a:pathLst>
                <a:path w="7605886" h="0">
                  <a:moveTo>
                    <a:pt x="0" y="0"/>
                  </a:moveTo>
                  <a:lnTo>
                    <a:pt x="7605886" y="0"/>
                  </a:lnTo>
                  <a:lnTo>
                    <a:pt x="7605886" y="0"/>
                  </a:lnTo>
                </a:path>
              </a:pathLst>
            </a:custGeom>
            <a:ln w="6775" cap="flat">
              <a:solidFill>
                <a:srgbClr val="EBEBEB">
                  <a:alpha val="100000"/>
                </a:srgbClr>
              </a:solidFill>
              <a:prstDash val="solid"/>
              <a:round/>
            </a:ln>
          </p:spPr>
          <p:txBody>
            <a:bodyPr/>
            <a:lstStyle/>
            <a:p/>
          </p:txBody>
        </p:sp>
        <p:sp>
          <p:nvSpPr>
            <p:cNvPr id="5" name="pl5"/>
            <p:cNvSpPr/>
            <p:nvPr/>
          </p:nvSpPr>
          <p:spPr>
            <a:xfrm>
              <a:off x="1029806" y="3566816"/>
              <a:ext cx="7605886" cy="0"/>
            </a:xfrm>
            <a:custGeom>
              <a:avLst/>
              <a:pathLst>
                <a:path w="7605886" h="0">
                  <a:moveTo>
                    <a:pt x="0" y="0"/>
                  </a:moveTo>
                  <a:lnTo>
                    <a:pt x="7605886" y="0"/>
                  </a:lnTo>
                  <a:lnTo>
                    <a:pt x="7605886" y="0"/>
                  </a:lnTo>
                </a:path>
              </a:pathLst>
            </a:custGeom>
            <a:ln w="6775" cap="flat">
              <a:solidFill>
                <a:srgbClr val="EBEBEB">
                  <a:alpha val="100000"/>
                </a:srgbClr>
              </a:solidFill>
              <a:prstDash val="solid"/>
              <a:round/>
            </a:ln>
          </p:spPr>
          <p:txBody>
            <a:bodyPr/>
            <a:lstStyle/>
            <a:p/>
          </p:txBody>
        </p:sp>
        <p:sp>
          <p:nvSpPr>
            <p:cNvPr id="6" name="pl6"/>
            <p:cNvSpPr/>
            <p:nvPr/>
          </p:nvSpPr>
          <p:spPr>
            <a:xfrm>
              <a:off x="1029806" y="2397502"/>
              <a:ext cx="7605886" cy="0"/>
            </a:xfrm>
            <a:custGeom>
              <a:avLst/>
              <a:pathLst>
                <a:path w="7605886" h="0">
                  <a:moveTo>
                    <a:pt x="0" y="0"/>
                  </a:moveTo>
                  <a:lnTo>
                    <a:pt x="7605886" y="0"/>
                  </a:lnTo>
                  <a:lnTo>
                    <a:pt x="7605886" y="0"/>
                  </a:lnTo>
                </a:path>
              </a:pathLst>
            </a:custGeom>
            <a:ln w="6775" cap="flat">
              <a:solidFill>
                <a:srgbClr val="EBEBEB">
                  <a:alpha val="100000"/>
                </a:srgbClr>
              </a:solidFill>
              <a:prstDash val="solid"/>
              <a:round/>
            </a:ln>
          </p:spPr>
          <p:txBody>
            <a:bodyPr/>
            <a:lstStyle/>
            <a:p/>
          </p:txBody>
        </p:sp>
        <p:sp>
          <p:nvSpPr>
            <p:cNvPr id="7" name="pl7"/>
            <p:cNvSpPr/>
            <p:nvPr/>
          </p:nvSpPr>
          <p:spPr>
            <a:xfrm>
              <a:off x="1029806" y="1228187"/>
              <a:ext cx="7605886" cy="0"/>
            </a:xfrm>
            <a:custGeom>
              <a:avLst/>
              <a:pathLst>
                <a:path w="7605886" h="0">
                  <a:moveTo>
                    <a:pt x="0" y="0"/>
                  </a:moveTo>
                  <a:lnTo>
                    <a:pt x="7605886" y="0"/>
                  </a:lnTo>
                  <a:lnTo>
                    <a:pt x="7605886" y="0"/>
                  </a:lnTo>
                </a:path>
              </a:pathLst>
            </a:custGeom>
            <a:ln w="6775" cap="flat">
              <a:solidFill>
                <a:srgbClr val="EBEBEB">
                  <a:alpha val="100000"/>
                </a:srgbClr>
              </a:solidFill>
              <a:prstDash val="solid"/>
              <a:round/>
            </a:ln>
          </p:spPr>
          <p:txBody>
            <a:bodyPr/>
            <a:lstStyle/>
            <a:p/>
          </p:txBody>
        </p:sp>
        <p:sp>
          <p:nvSpPr>
            <p:cNvPr id="8" name="pl8"/>
            <p:cNvSpPr/>
            <p:nvPr/>
          </p:nvSpPr>
          <p:spPr>
            <a:xfrm>
              <a:off x="1029806" y="5320788"/>
              <a:ext cx="7605886" cy="0"/>
            </a:xfrm>
            <a:custGeom>
              <a:avLst/>
              <a:pathLst>
                <a:path w="7605886" h="0">
                  <a:moveTo>
                    <a:pt x="0" y="0"/>
                  </a:moveTo>
                  <a:lnTo>
                    <a:pt x="7605886" y="0"/>
                  </a:lnTo>
                  <a:lnTo>
                    <a:pt x="7605886" y="0"/>
                  </a:lnTo>
                </a:path>
              </a:pathLst>
            </a:custGeom>
            <a:ln w="13550" cap="flat">
              <a:solidFill>
                <a:srgbClr val="EBEBEB">
                  <a:alpha val="100000"/>
                </a:srgbClr>
              </a:solidFill>
              <a:prstDash val="solid"/>
              <a:round/>
            </a:ln>
          </p:spPr>
          <p:txBody>
            <a:bodyPr/>
            <a:lstStyle/>
            <a:p/>
          </p:txBody>
        </p:sp>
        <p:sp>
          <p:nvSpPr>
            <p:cNvPr id="9" name="pl9"/>
            <p:cNvSpPr/>
            <p:nvPr/>
          </p:nvSpPr>
          <p:spPr>
            <a:xfrm>
              <a:off x="1029806" y="4151474"/>
              <a:ext cx="7605886" cy="0"/>
            </a:xfrm>
            <a:custGeom>
              <a:avLst/>
              <a:pathLst>
                <a:path w="7605886" h="0">
                  <a:moveTo>
                    <a:pt x="0" y="0"/>
                  </a:moveTo>
                  <a:lnTo>
                    <a:pt x="7605886" y="0"/>
                  </a:lnTo>
                  <a:lnTo>
                    <a:pt x="7605886" y="0"/>
                  </a:lnTo>
                </a:path>
              </a:pathLst>
            </a:custGeom>
            <a:ln w="13550" cap="flat">
              <a:solidFill>
                <a:srgbClr val="EBEBEB">
                  <a:alpha val="100000"/>
                </a:srgbClr>
              </a:solidFill>
              <a:prstDash val="solid"/>
              <a:round/>
            </a:ln>
          </p:spPr>
          <p:txBody>
            <a:bodyPr/>
            <a:lstStyle/>
            <a:p/>
          </p:txBody>
        </p:sp>
        <p:sp>
          <p:nvSpPr>
            <p:cNvPr id="10" name="pl10"/>
            <p:cNvSpPr/>
            <p:nvPr/>
          </p:nvSpPr>
          <p:spPr>
            <a:xfrm>
              <a:off x="1029806" y="2982159"/>
              <a:ext cx="7605886" cy="0"/>
            </a:xfrm>
            <a:custGeom>
              <a:avLst/>
              <a:pathLst>
                <a:path w="7605886" h="0">
                  <a:moveTo>
                    <a:pt x="0" y="0"/>
                  </a:moveTo>
                  <a:lnTo>
                    <a:pt x="7605886" y="0"/>
                  </a:lnTo>
                  <a:lnTo>
                    <a:pt x="7605886" y="0"/>
                  </a:lnTo>
                </a:path>
              </a:pathLst>
            </a:custGeom>
            <a:ln w="13550" cap="flat">
              <a:solidFill>
                <a:srgbClr val="EBEBEB">
                  <a:alpha val="100000"/>
                </a:srgbClr>
              </a:solidFill>
              <a:prstDash val="solid"/>
              <a:round/>
            </a:ln>
          </p:spPr>
          <p:txBody>
            <a:bodyPr/>
            <a:lstStyle/>
            <a:p/>
          </p:txBody>
        </p:sp>
        <p:sp>
          <p:nvSpPr>
            <p:cNvPr id="11" name="pl11"/>
            <p:cNvSpPr/>
            <p:nvPr/>
          </p:nvSpPr>
          <p:spPr>
            <a:xfrm>
              <a:off x="1029806" y="1812844"/>
              <a:ext cx="7605886" cy="0"/>
            </a:xfrm>
            <a:custGeom>
              <a:avLst/>
              <a:pathLst>
                <a:path w="7605886" h="0">
                  <a:moveTo>
                    <a:pt x="0" y="0"/>
                  </a:moveTo>
                  <a:lnTo>
                    <a:pt x="7605886" y="0"/>
                  </a:lnTo>
                  <a:lnTo>
                    <a:pt x="7605886" y="0"/>
                  </a:lnTo>
                </a:path>
              </a:pathLst>
            </a:custGeom>
            <a:ln w="13550" cap="flat">
              <a:solidFill>
                <a:srgbClr val="EBEBEB">
                  <a:alpha val="100000"/>
                </a:srgbClr>
              </a:solidFill>
              <a:prstDash val="solid"/>
              <a:round/>
            </a:ln>
          </p:spPr>
          <p:txBody>
            <a:bodyPr/>
            <a:lstStyle/>
            <a:p/>
          </p:txBody>
        </p:sp>
        <p:sp>
          <p:nvSpPr>
            <p:cNvPr id="12" name="pl12"/>
            <p:cNvSpPr/>
            <p:nvPr/>
          </p:nvSpPr>
          <p:spPr>
            <a:xfrm>
              <a:off x="1348934"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80814"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12694"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944574"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476454"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08335"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540215"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072095"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603975"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135855"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67735"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99616"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31496"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109588" y="5228459"/>
              <a:ext cx="478692" cy="92329"/>
            </a:xfrm>
            <a:prstGeom prst="rect">
              <a:avLst/>
            </a:prstGeom>
            <a:solidFill>
              <a:srgbClr val="1CABE2">
                <a:alpha val="100000"/>
              </a:srgbClr>
            </a:solidFill>
          </p:spPr>
          <p:txBody>
            <a:bodyPr/>
            <a:lstStyle/>
            <a:p/>
          </p:txBody>
        </p:sp>
        <p:sp>
          <p:nvSpPr>
            <p:cNvPr id="26" name="rc26"/>
            <p:cNvSpPr/>
            <p:nvPr/>
          </p:nvSpPr>
          <p:spPr>
            <a:xfrm>
              <a:off x="1641468" y="4024065"/>
              <a:ext cx="478692" cy="1296723"/>
            </a:xfrm>
            <a:prstGeom prst="rect">
              <a:avLst/>
            </a:prstGeom>
            <a:solidFill>
              <a:srgbClr val="1CABE2">
                <a:alpha val="100000"/>
              </a:srgbClr>
            </a:solidFill>
          </p:spPr>
          <p:txBody>
            <a:bodyPr/>
            <a:lstStyle/>
            <a:p/>
          </p:txBody>
        </p:sp>
        <p:sp>
          <p:nvSpPr>
            <p:cNvPr id="27" name="rc27"/>
            <p:cNvSpPr/>
            <p:nvPr/>
          </p:nvSpPr>
          <p:spPr>
            <a:xfrm>
              <a:off x="2173348" y="5160429"/>
              <a:ext cx="478692" cy="160359"/>
            </a:xfrm>
            <a:prstGeom prst="rect">
              <a:avLst/>
            </a:prstGeom>
            <a:solidFill>
              <a:srgbClr val="1CABE2">
                <a:alpha val="100000"/>
              </a:srgbClr>
            </a:solidFill>
          </p:spPr>
          <p:txBody>
            <a:bodyPr/>
            <a:lstStyle/>
            <a:p/>
          </p:txBody>
        </p:sp>
        <p:sp>
          <p:nvSpPr>
            <p:cNvPr id="28" name="rc28"/>
            <p:cNvSpPr/>
            <p:nvPr/>
          </p:nvSpPr>
          <p:spPr>
            <a:xfrm>
              <a:off x="2705228" y="5031009"/>
              <a:ext cx="478692" cy="289779"/>
            </a:xfrm>
            <a:prstGeom prst="rect">
              <a:avLst/>
            </a:prstGeom>
            <a:solidFill>
              <a:srgbClr val="1CABE2">
                <a:alpha val="100000"/>
              </a:srgbClr>
            </a:solidFill>
          </p:spPr>
          <p:txBody>
            <a:bodyPr/>
            <a:lstStyle/>
            <a:p/>
          </p:txBody>
        </p:sp>
        <p:sp>
          <p:nvSpPr>
            <p:cNvPr id="29" name="rc29"/>
            <p:cNvSpPr/>
            <p:nvPr/>
          </p:nvSpPr>
          <p:spPr>
            <a:xfrm>
              <a:off x="3237108" y="4909634"/>
              <a:ext cx="478692" cy="411154"/>
            </a:xfrm>
            <a:prstGeom prst="rect">
              <a:avLst/>
            </a:prstGeom>
            <a:solidFill>
              <a:srgbClr val="1CABE2">
                <a:alpha val="100000"/>
              </a:srgbClr>
            </a:solidFill>
          </p:spPr>
          <p:txBody>
            <a:bodyPr/>
            <a:lstStyle/>
            <a:p/>
          </p:txBody>
        </p:sp>
        <p:sp>
          <p:nvSpPr>
            <p:cNvPr id="30" name="rc30"/>
            <p:cNvSpPr/>
            <p:nvPr/>
          </p:nvSpPr>
          <p:spPr>
            <a:xfrm>
              <a:off x="3768989" y="5059143"/>
              <a:ext cx="478692" cy="261645"/>
            </a:xfrm>
            <a:prstGeom prst="rect">
              <a:avLst/>
            </a:prstGeom>
            <a:solidFill>
              <a:srgbClr val="1CABE2">
                <a:alpha val="100000"/>
              </a:srgbClr>
            </a:solidFill>
          </p:spPr>
          <p:txBody>
            <a:bodyPr/>
            <a:lstStyle/>
            <a:p/>
          </p:txBody>
        </p:sp>
        <p:sp>
          <p:nvSpPr>
            <p:cNvPr id="31" name="rc31"/>
            <p:cNvSpPr/>
            <p:nvPr/>
          </p:nvSpPr>
          <p:spPr>
            <a:xfrm>
              <a:off x="4300869" y="5160920"/>
              <a:ext cx="478692" cy="159868"/>
            </a:xfrm>
            <a:prstGeom prst="rect">
              <a:avLst/>
            </a:prstGeom>
            <a:solidFill>
              <a:srgbClr val="1CABE2">
                <a:alpha val="100000"/>
              </a:srgbClr>
            </a:solidFill>
          </p:spPr>
          <p:txBody>
            <a:bodyPr/>
            <a:lstStyle/>
            <a:p/>
          </p:txBody>
        </p:sp>
        <p:sp>
          <p:nvSpPr>
            <p:cNvPr id="32" name="rc32"/>
            <p:cNvSpPr/>
            <p:nvPr/>
          </p:nvSpPr>
          <p:spPr>
            <a:xfrm>
              <a:off x="4832749" y="4658910"/>
              <a:ext cx="478692" cy="661878"/>
            </a:xfrm>
            <a:prstGeom prst="rect">
              <a:avLst/>
            </a:prstGeom>
            <a:solidFill>
              <a:srgbClr val="1CABE2">
                <a:alpha val="100000"/>
              </a:srgbClr>
            </a:solidFill>
          </p:spPr>
          <p:txBody>
            <a:bodyPr/>
            <a:lstStyle/>
            <a:p/>
          </p:txBody>
        </p:sp>
        <p:sp>
          <p:nvSpPr>
            <p:cNvPr id="33" name="rc33"/>
            <p:cNvSpPr/>
            <p:nvPr/>
          </p:nvSpPr>
          <p:spPr>
            <a:xfrm>
              <a:off x="5364629" y="5081617"/>
              <a:ext cx="478692" cy="239171"/>
            </a:xfrm>
            <a:prstGeom prst="rect">
              <a:avLst/>
            </a:prstGeom>
            <a:solidFill>
              <a:srgbClr val="1CABE2">
                <a:alpha val="100000"/>
              </a:srgbClr>
            </a:solidFill>
          </p:spPr>
          <p:txBody>
            <a:bodyPr/>
            <a:lstStyle/>
            <a:p/>
          </p:txBody>
        </p:sp>
        <p:sp>
          <p:nvSpPr>
            <p:cNvPr id="34" name="rc34"/>
            <p:cNvSpPr/>
            <p:nvPr/>
          </p:nvSpPr>
          <p:spPr>
            <a:xfrm>
              <a:off x="5896509" y="5066556"/>
              <a:ext cx="478692" cy="254232"/>
            </a:xfrm>
            <a:prstGeom prst="rect">
              <a:avLst/>
            </a:prstGeom>
            <a:solidFill>
              <a:srgbClr val="1CABE2">
                <a:alpha val="100000"/>
              </a:srgbClr>
            </a:solidFill>
          </p:spPr>
          <p:txBody>
            <a:bodyPr/>
            <a:lstStyle/>
            <a:p/>
          </p:txBody>
        </p:sp>
        <p:sp>
          <p:nvSpPr>
            <p:cNvPr id="35" name="rc35"/>
            <p:cNvSpPr/>
            <p:nvPr/>
          </p:nvSpPr>
          <p:spPr>
            <a:xfrm>
              <a:off x="6428389" y="4835570"/>
              <a:ext cx="478692" cy="485218"/>
            </a:xfrm>
            <a:prstGeom prst="rect">
              <a:avLst/>
            </a:prstGeom>
            <a:solidFill>
              <a:srgbClr val="1CABE2">
                <a:alpha val="100000"/>
              </a:srgbClr>
            </a:solidFill>
          </p:spPr>
          <p:txBody>
            <a:bodyPr/>
            <a:lstStyle/>
            <a:p/>
          </p:txBody>
        </p:sp>
        <p:sp>
          <p:nvSpPr>
            <p:cNvPr id="36" name="rc36"/>
            <p:cNvSpPr/>
            <p:nvPr/>
          </p:nvSpPr>
          <p:spPr>
            <a:xfrm>
              <a:off x="6960269" y="5034914"/>
              <a:ext cx="478692" cy="285874"/>
            </a:xfrm>
            <a:prstGeom prst="rect">
              <a:avLst/>
            </a:prstGeom>
            <a:solidFill>
              <a:srgbClr val="1CABE2">
                <a:alpha val="100000"/>
              </a:srgbClr>
            </a:solidFill>
          </p:spPr>
          <p:txBody>
            <a:bodyPr/>
            <a:lstStyle/>
            <a:p/>
          </p:txBody>
        </p:sp>
        <p:sp>
          <p:nvSpPr>
            <p:cNvPr id="37" name="rc37"/>
            <p:cNvSpPr/>
            <p:nvPr/>
          </p:nvSpPr>
          <p:spPr>
            <a:xfrm>
              <a:off x="7492150" y="5064755"/>
              <a:ext cx="478692" cy="256033"/>
            </a:xfrm>
            <a:prstGeom prst="rect">
              <a:avLst/>
            </a:prstGeom>
            <a:solidFill>
              <a:srgbClr val="1CABE2">
                <a:alpha val="100000"/>
              </a:srgbClr>
            </a:solidFill>
          </p:spPr>
          <p:txBody>
            <a:bodyPr/>
            <a:lstStyle/>
            <a:p/>
          </p:txBody>
        </p:sp>
        <p:sp>
          <p:nvSpPr>
            <p:cNvPr id="38" name="pl38"/>
            <p:cNvSpPr/>
            <p:nvPr/>
          </p:nvSpPr>
          <p:spPr>
            <a:xfrm>
              <a:off x="1348934" y="2727342"/>
              <a:ext cx="6382561" cy="821258"/>
            </a:xfrm>
            <a:custGeom>
              <a:avLst/>
              <a:pathLst>
                <a:path w="6382561" h="821258">
                  <a:moveTo>
                    <a:pt x="0" y="821258"/>
                  </a:moveTo>
                  <a:lnTo>
                    <a:pt x="531880" y="778033"/>
                  </a:lnTo>
                  <a:lnTo>
                    <a:pt x="1063760" y="778033"/>
                  </a:lnTo>
                  <a:lnTo>
                    <a:pt x="1595640" y="778033"/>
                  </a:lnTo>
                  <a:lnTo>
                    <a:pt x="2127520" y="518689"/>
                  </a:lnTo>
                  <a:lnTo>
                    <a:pt x="2659400" y="259344"/>
                  </a:lnTo>
                  <a:lnTo>
                    <a:pt x="3191280" y="172896"/>
                  </a:lnTo>
                  <a:lnTo>
                    <a:pt x="3723161" y="86448"/>
                  </a:lnTo>
                  <a:lnTo>
                    <a:pt x="4255041" y="0"/>
                  </a:lnTo>
                  <a:lnTo>
                    <a:pt x="4786921" y="172896"/>
                  </a:lnTo>
                  <a:lnTo>
                    <a:pt x="5318801" y="389016"/>
                  </a:lnTo>
                  <a:lnTo>
                    <a:pt x="5850681" y="259344"/>
                  </a:lnTo>
                  <a:lnTo>
                    <a:pt x="6382561" y="129672"/>
                  </a:lnTo>
                </a:path>
              </a:pathLst>
            </a:custGeom>
            <a:ln w="27101" cap="flat">
              <a:solidFill>
                <a:srgbClr val="00833D">
                  <a:alpha val="100000"/>
                </a:srgbClr>
              </a:solidFill>
              <a:prstDash val="solid"/>
              <a:round/>
            </a:ln>
          </p:spPr>
          <p:txBody>
            <a:bodyPr/>
            <a:lstStyle/>
            <a:p/>
          </p:txBody>
        </p:sp>
        <p:sp>
          <p:nvSpPr>
            <p:cNvPr id="39" name="pl39"/>
            <p:cNvSpPr/>
            <p:nvPr/>
          </p:nvSpPr>
          <p:spPr>
            <a:xfrm>
              <a:off x="5072095" y="3678272"/>
              <a:ext cx="2659400" cy="1253499"/>
            </a:xfrm>
            <a:custGeom>
              <a:avLst/>
              <a:pathLst>
                <a:path w="2659400" h="1253499">
                  <a:moveTo>
                    <a:pt x="0" y="1253499"/>
                  </a:moveTo>
                  <a:lnTo>
                    <a:pt x="531880" y="0"/>
                  </a:lnTo>
                  <a:lnTo>
                    <a:pt x="1063760" y="172896"/>
                  </a:lnTo>
                  <a:lnTo>
                    <a:pt x="1595640" y="345792"/>
                  </a:lnTo>
                  <a:lnTo>
                    <a:pt x="2127520" y="216120"/>
                  </a:lnTo>
                  <a:lnTo>
                    <a:pt x="2659400" y="129672"/>
                  </a:lnTo>
                </a:path>
              </a:pathLst>
            </a:custGeom>
            <a:ln w="27101" cap="flat">
              <a:solidFill>
                <a:srgbClr val="002759">
                  <a:alpha val="100000"/>
                </a:srgbClr>
              </a:solidFill>
              <a:prstDash val="solid"/>
              <a:round/>
            </a:ln>
          </p:spPr>
          <p:txBody>
            <a:bodyPr/>
            <a:lstStyle/>
            <a:p/>
          </p:txBody>
        </p:sp>
        <p:sp>
          <p:nvSpPr>
            <p:cNvPr id="40" name="pt40"/>
            <p:cNvSpPr/>
            <p:nvPr/>
          </p:nvSpPr>
          <p:spPr>
            <a:xfrm>
              <a:off x="1317333" y="351699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1849213" y="347377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2381093" y="347377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912973" y="347377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3444853" y="321443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976733" y="295508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4508614" y="286863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5040494" y="278218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5572374" y="269574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6104254" y="286863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6636134" y="308475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7168014" y="295508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7699894" y="28254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5040494" y="490017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5572374" y="364667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6104254" y="381956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6636134" y="399246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7168014" y="386279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7699894" y="377634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tx59"/>
            <p:cNvSpPr/>
            <p:nvPr/>
          </p:nvSpPr>
          <p:spPr>
            <a:xfrm>
              <a:off x="1199731" y="5083187"/>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3,948</a:t>
              </a:r>
            </a:p>
          </p:txBody>
        </p:sp>
        <p:sp>
          <p:nvSpPr>
            <p:cNvPr id="60" name="tx60"/>
            <p:cNvSpPr/>
            <p:nvPr/>
          </p:nvSpPr>
          <p:spPr>
            <a:xfrm>
              <a:off x="1698452" y="3878793"/>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55,448</a:t>
              </a:r>
            </a:p>
          </p:txBody>
        </p:sp>
        <p:sp>
          <p:nvSpPr>
            <p:cNvPr id="61" name="tx61"/>
            <p:cNvSpPr/>
            <p:nvPr/>
          </p:nvSpPr>
          <p:spPr>
            <a:xfrm>
              <a:off x="2263492" y="5015156"/>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6,857</a:t>
              </a:r>
            </a:p>
          </p:txBody>
        </p:sp>
        <p:sp>
          <p:nvSpPr>
            <p:cNvPr id="62" name="tx62"/>
            <p:cNvSpPr/>
            <p:nvPr/>
          </p:nvSpPr>
          <p:spPr>
            <a:xfrm>
              <a:off x="2762213" y="4885737"/>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12,391</a:t>
              </a:r>
            </a:p>
          </p:txBody>
        </p:sp>
        <p:sp>
          <p:nvSpPr>
            <p:cNvPr id="63" name="tx63"/>
            <p:cNvSpPr/>
            <p:nvPr/>
          </p:nvSpPr>
          <p:spPr>
            <a:xfrm>
              <a:off x="3294093" y="4764362"/>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17,581</a:t>
              </a:r>
            </a:p>
          </p:txBody>
        </p:sp>
        <p:sp>
          <p:nvSpPr>
            <p:cNvPr id="64" name="tx64"/>
            <p:cNvSpPr/>
            <p:nvPr/>
          </p:nvSpPr>
          <p:spPr>
            <a:xfrm>
              <a:off x="3825973" y="4913870"/>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11,188</a:t>
              </a:r>
            </a:p>
          </p:txBody>
        </p:sp>
        <p:sp>
          <p:nvSpPr>
            <p:cNvPr id="65" name="tx65"/>
            <p:cNvSpPr/>
            <p:nvPr/>
          </p:nvSpPr>
          <p:spPr>
            <a:xfrm>
              <a:off x="4391012" y="5015648"/>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6,836</a:t>
              </a:r>
            </a:p>
          </p:txBody>
        </p:sp>
        <p:sp>
          <p:nvSpPr>
            <p:cNvPr id="66" name="tx66"/>
            <p:cNvSpPr/>
            <p:nvPr/>
          </p:nvSpPr>
          <p:spPr>
            <a:xfrm>
              <a:off x="4889733" y="4513637"/>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28,302</a:t>
              </a:r>
            </a:p>
          </p:txBody>
        </p:sp>
        <p:sp>
          <p:nvSpPr>
            <p:cNvPr id="67" name="tx67"/>
            <p:cNvSpPr/>
            <p:nvPr/>
          </p:nvSpPr>
          <p:spPr>
            <a:xfrm>
              <a:off x="5421613" y="4936345"/>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10,227</a:t>
              </a:r>
            </a:p>
          </p:txBody>
        </p:sp>
        <p:sp>
          <p:nvSpPr>
            <p:cNvPr id="68" name="tx68"/>
            <p:cNvSpPr/>
            <p:nvPr/>
          </p:nvSpPr>
          <p:spPr>
            <a:xfrm>
              <a:off x="5953493" y="4921284"/>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10,871</a:t>
              </a:r>
            </a:p>
          </p:txBody>
        </p:sp>
        <p:sp>
          <p:nvSpPr>
            <p:cNvPr id="69" name="tx69"/>
            <p:cNvSpPr/>
            <p:nvPr/>
          </p:nvSpPr>
          <p:spPr>
            <a:xfrm>
              <a:off x="6485374" y="4690297"/>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20,748</a:t>
              </a:r>
            </a:p>
          </p:txBody>
        </p:sp>
        <p:sp>
          <p:nvSpPr>
            <p:cNvPr id="70" name="tx70"/>
            <p:cNvSpPr/>
            <p:nvPr/>
          </p:nvSpPr>
          <p:spPr>
            <a:xfrm>
              <a:off x="7017254" y="4889642"/>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12,224</a:t>
              </a:r>
            </a:p>
          </p:txBody>
        </p:sp>
        <p:sp>
          <p:nvSpPr>
            <p:cNvPr id="71" name="tx71"/>
            <p:cNvSpPr/>
            <p:nvPr/>
          </p:nvSpPr>
          <p:spPr>
            <a:xfrm>
              <a:off x="7549134" y="4919483"/>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10,948</a:t>
              </a:r>
            </a:p>
          </p:txBody>
        </p:sp>
        <p:sp>
          <p:nvSpPr>
            <p:cNvPr id="72" name="pl72"/>
            <p:cNvSpPr/>
            <p:nvPr/>
          </p:nvSpPr>
          <p:spPr>
            <a:xfrm>
              <a:off x="7749496" y="2857019"/>
              <a:ext cx="112807" cy="31"/>
            </a:xfrm>
            <a:custGeom>
              <a:avLst/>
              <a:pathLst>
                <a:path w="112807" h="31">
                  <a:moveTo>
                    <a:pt x="112807" y="31"/>
                  </a:moveTo>
                  <a:lnTo>
                    <a:pt x="0" y="0"/>
                  </a:lnTo>
                </a:path>
              </a:pathLst>
            </a:custGeom>
          </p:spPr>
          <p:txBody>
            <a:bodyPr/>
            <a:lstStyle/>
            <a:p/>
          </p:txBody>
        </p:sp>
        <p:sp>
          <p:nvSpPr>
            <p:cNvPr id="73" name="pl73"/>
            <p:cNvSpPr/>
            <p:nvPr/>
          </p:nvSpPr>
          <p:spPr>
            <a:xfrm>
              <a:off x="7749496" y="3807954"/>
              <a:ext cx="112807" cy="58"/>
            </a:xfrm>
            <a:custGeom>
              <a:avLst/>
              <a:pathLst>
                <a:path w="112807" h="58">
                  <a:moveTo>
                    <a:pt x="112807" y="58"/>
                  </a:moveTo>
                  <a:lnTo>
                    <a:pt x="0" y="0"/>
                  </a:lnTo>
                </a:path>
              </a:pathLst>
            </a:custGeom>
          </p:spPr>
          <p:txBody>
            <a:bodyPr/>
            <a:lstStyle/>
            <a:p/>
          </p:txBody>
        </p:sp>
        <p:sp>
          <p:nvSpPr>
            <p:cNvPr id="74" name="pg74"/>
            <p:cNvSpPr/>
            <p:nvPr/>
          </p:nvSpPr>
          <p:spPr>
            <a:xfrm>
              <a:off x="7793724" y="2768652"/>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5" name="tx75"/>
            <p:cNvSpPr/>
            <p:nvPr/>
          </p:nvSpPr>
          <p:spPr>
            <a:xfrm>
              <a:off x="7816584" y="2809772"/>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57%</a:t>
              </a:r>
            </a:p>
          </p:txBody>
        </p:sp>
        <p:sp>
          <p:nvSpPr>
            <p:cNvPr id="76" name="pg76"/>
            <p:cNvSpPr/>
            <p:nvPr/>
          </p:nvSpPr>
          <p:spPr>
            <a:xfrm>
              <a:off x="7793724" y="3719613"/>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77" name="tx77"/>
            <p:cNvSpPr/>
            <p:nvPr/>
          </p:nvSpPr>
          <p:spPr>
            <a:xfrm>
              <a:off x="7816584" y="3760733"/>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35%</a:t>
              </a:r>
            </a:p>
          </p:txBody>
        </p:sp>
        <p:sp>
          <p:nvSpPr>
            <p:cNvPr id="78" name="rc78"/>
            <p:cNvSpPr/>
            <p:nvPr/>
          </p:nvSpPr>
          <p:spPr>
            <a:xfrm>
              <a:off x="1029806" y="646101"/>
              <a:ext cx="7605886" cy="4897291"/>
            </a:xfrm>
            <a:prstGeom prst="rect">
              <a:avLst/>
            </a:prstGeom>
            <a:ln w="13550" cap="rnd">
              <a:solidFill>
                <a:srgbClr val="BEBEBE">
                  <a:alpha val="100000"/>
                </a:srgbClr>
              </a:solidFill>
              <a:prstDash val="solid"/>
              <a:round/>
            </a:ln>
          </p:spPr>
          <p:txBody>
            <a:bodyPr/>
            <a:lstStyle/>
            <a:p/>
          </p:txBody>
        </p:sp>
        <p:sp>
          <p:nvSpPr>
            <p:cNvPr id="79" name="tx79"/>
            <p:cNvSpPr/>
            <p:nvPr/>
          </p:nvSpPr>
          <p:spPr>
            <a:xfrm>
              <a:off x="896544" y="5273412"/>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0" name="tx80"/>
            <p:cNvSpPr/>
            <p:nvPr/>
          </p:nvSpPr>
          <p:spPr>
            <a:xfrm>
              <a:off x="578734" y="4087664"/>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50,000</a:t>
              </a:r>
            </a:p>
          </p:txBody>
        </p:sp>
        <p:sp>
          <p:nvSpPr>
            <p:cNvPr id="81" name="tx81"/>
            <p:cNvSpPr/>
            <p:nvPr/>
          </p:nvSpPr>
          <p:spPr>
            <a:xfrm>
              <a:off x="508103" y="2918349"/>
              <a:ext cx="459072"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100,000</a:t>
              </a:r>
            </a:p>
          </p:txBody>
        </p:sp>
        <p:sp>
          <p:nvSpPr>
            <p:cNvPr id="82" name="tx82"/>
            <p:cNvSpPr/>
            <p:nvPr/>
          </p:nvSpPr>
          <p:spPr>
            <a:xfrm>
              <a:off x="508103" y="1749034"/>
              <a:ext cx="459072"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150,000</a:t>
              </a:r>
            </a:p>
          </p:txBody>
        </p:sp>
        <p:sp>
          <p:nvSpPr>
            <p:cNvPr id="83" name="tx83"/>
            <p:cNvSpPr/>
            <p:nvPr/>
          </p:nvSpPr>
          <p:spPr>
            <a:xfrm>
              <a:off x="8698322" y="5273412"/>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4" name="tx84"/>
            <p:cNvSpPr/>
            <p:nvPr/>
          </p:nvSpPr>
          <p:spPr>
            <a:xfrm>
              <a:off x="8698322" y="484117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5" name="tx85"/>
            <p:cNvSpPr/>
            <p:nvPr/>
          </p:nvSpPr>
          <p:spPr>
            <a:xfrm>
              <a:off x="8698322" y="440892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6" name="tx86"/>
            <p:cNvSpPr/>
            <p:nvPr/>
          </p:nvSpPr>
          <p:spPr>
            <a:xfrm>
              <a:off x="8698322" y="3976626"/>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87" name="tx87"/>
            <p:cNvSpPr/>
            <p:nvPr/>
          </p:nvSpPr>
          <p:spPr>
            <a:xfrm>
              <a:off x="8698322" y="354444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88" name="tx88"/>
            <p:cNvSpPr/>
            <p:nvPr/>
          </p:nvSpPr>
          <p:spPr>
            <a:xfrm>
              <a:off x="8698322" y="311220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89" name="tx89"/>
            <p:cNvSpPr/>
            <p:nvPr/>
          </p:nvSpPr>
          <p:spPr>
            <a:xfrm>
              <a:off x="8698322" y="267996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0" name="tx90"/>
            <p:cNvSpPr/>
            <p:nvPr/>
          </p:nvSpPr>
          <p:spPr>
            <a:xfrm>
              <a:off x="8698322" y="22477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1" name="tx91"/>
            <p:cNvSpPr/>
            <p:nvPr/>
          </p:nvSpPr>
          <p:spPr>
            <a:xfrm>
              <a:off x="8698322" y="181548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2" name="tx92"/>
            <p:cNvSpPr/>
            <p:nvPr/>
          </p:nvSpPr>
          <p:spPr>
            <a:xfrm>
              <a:off x="8698322" y="138324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3" name="tx93"/>
            <p:cNvSpPr/>
            <p:nvPr/>
          </p:nvSpPr>
          <p:spPr>
            <a:xfrm>
              <a:off x="8698322" y="951001"/>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4" name="tx94"/>
            <p:cNvSpPr/>
            <p:nvPr/>
          </p:nvSpPr>
          <p:spPr>
            <a:xfrm rot="-5400000">
              <a:off x="1181409" y="5724992"/>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95" name="tx95"/>
            <p:cNvSpPr/>
            <p:nvPr/>
          </p:nvSpPr>
          <p:spPr>
            <a:xfrm rot="-5400000">
              <a:off x="1713258" y="5724961"/>
              <a:ext cx="33194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96" name="tx96"/>
            <p:cNvSpPr/>
            <p:nvPr/>
          </p:nvSpPr>
          <p:spPr>
            <a:xfrm rot="-5400000">
              <a:off x="2270470"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97" name="tx97"/>
            <p:cNvSpPr/>
            <p:nvPr/>
          </p:nvSpPr>
          <p:spPr>
            <a:xfrm rot="-5400000">
              <a:off x="2802350"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98" name="tx98"/>
            <p:cNvSpPr/>
            <p:nvPr/>
          </p:nvSpPr>
          <p:spPr>
            <a:xfrm rot="-5400000">
              <a:off x="3308930" y="5724992"/>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99" name="tx99"/>
            <p:cNvSpPr/>
            <p:nvPr/>
          </p:nvSpPr>
          <p:spPr>
            <a:xfrm rot="-5400000">
              <a:off x="3866111"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0" name="tx100"/>
            <p:cNvSpPr/>
            <p:nvPr/>
          </p:nvSpPr>
          <p:spPr>
            <a:xfrm rot="-5400000">
              <a:off x="4372690" y="5724992"/>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1" name="tx101"/>
            <p:cNvSpPr/>
            <p:nvPr/>
          </p:nvSpPr>
          <p:spPr>
            <a:xfrm rot="-5400000">
              <a:off x="4904570" y="5724992"/>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2" name="tx102"/>
            <p:cNvSpPr/>
            <p:nvPr/>
          </p:nvSpPr>
          <p:spPr>
            <a:xfrm rot="-5400000">
              <a:off x="5431365" y="5730077"/>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3" name="tx103"/>
            <p:cNvSpPr/>
            <p:nvPr/>
          </p:nvSpPr>
          <p:spPr>
            <a:xfrm rot="-5400000">
              <a:off x="5963246" y="5730077"/>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4" name="tx104"/>
            <p:cNvSpPr/>
            <p:nvPr/>
          </p:nvSpPr>
          <p:spPr>
            <a:xfrm rot="-5400000">
              <a:off x="6495126" y="5730077"/>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05" name="tx105"/>
            <p:cNvSpPr/>
            <p:nvPr/>
          </p:nvSpPr>
          <p:spPr>
            <a:xfrm rot="-5400000">
              <a:off x="7026975" y="5730046"/>
              <a:ext cx="34211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06" name="tx106"/>
            <p:cNvSpPr/>
            <p:nvPr/>
          </p:nvSpPr>
          <p:spPr>
            <a:xfrm rot="-5400000">
              <a:off x="7534174" y="5754789"/>
              <a:ext cx="391541"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07" name="tx107"/>
            <p:cNvSpPr/>
            <p:nvPr/>
          </p:nvSpPr>
          <p:spPr>
            <a:xfrm rot="-5400000">
              <a:off x="-415232" y="3043076"/>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08" name="tx108"/>
            <p:cNvSpPr/>
            <p:nvPr/>
          </p:nvSpPr>
          <p:spPr>
            <a:xfrm rot="5400000">
              <a:off x="8341156" y="3029194"/>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09" name="tx109"/>
            <p:cNvSpPr/>
            <p:nvPr/>
          </p:nvSpPr>
          <p:spPr>
            <a:xfrm>
              <a:off x="2134681" y="401416"/>
              <a:ext cx="539613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Nigeria, 2012-2024</a:t>
              </a:r>
            </a:p>
          </p:txBody>
        </p:sp>
        <p:sp>
          <p:nvSpPr>
            <p:cNvPr id="110" name="tx110"/>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1" name="tx111"/>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12" name="tx112"/>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13" name="tx113"/>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1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10,948 confirmed measles cases in Nigeria. In the same year, MCV1 coverage was 57% and MCV2 coverage was 35%.
The number of cases in 2024 was 10% lower than in 2023 (n=12,224).
The highest number of measles cases was reported in 2013 (n=55,448). In this year, MCV1 coverage was 42%.
Nigeria reported measles vaccine stockouts in 2006, 2012, 2013, 2016, 2018, 2019, and 2024.
There were measles-containing vaccine supplementary immunization activities/campaigns in 2020, 2021, 2022, 2023, and 2024.</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510008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33826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57644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81463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205281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129099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1" name="pl11"/>
            <p:cNvSpPr/>
            <p:nvPr/>
          </p:nvSpPr>
          <p:spPr>
            <a:xfrm>
              <a:off x="767459" y="471917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395735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319554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24337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767459" y="167190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6" name="pl16"/>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943464" y="1519541"/>
              <a:ext cx="3520101" cy="3199634"/>
            </a:xfrm>
            <a:custGeom>
              <a:avLst/>
              <a:pathLst>
                <a:path w="3520101" h="3199634">
                  <a:moveTo>
                    <a:pt x="0" y="609454"/>
                  </a:moveTo>
                  <a:lnTo>
                    <a:pt x="146670" y="380908"/>
                  </a:lnTo>
                  <a:lnTo>
                    <a:pt x="293341" y="0"/>
                  </a:lnTo>
                  <a:lnTo>
                    <a:pt x="440012" y="457090"/>
                  </a:lnTo>
                  <a:lnTo>
                    <a:pt x="586683" y="1066544"/>
                  </a:lnTo>
                  <a:lnTo>
                    <a:pt x="733354" y="1295090"/>
                  </a:lnTo>
                  <a:lnTo>
                    <a:pt x="880025" y="1828362"/>
                  </a:lnTo>
                  <a:lnTo>
                    <a:pt x="1026696" y="1752181"/>
                  </a:lnTo>
                  <a:lnTo>
                    <a:pt x="1173367" y="1980726"/>
                  </a:lnTo>
                  <a:lnTo>
                    <a:pt x="1320038" y="2133089"/>
                  </a:lnTo>
                  <a:lnTo>
                    <a:pt x="1466709" y="2666362"/>
                  </a:lnTo>
                  <a:lnTo>
                    <a:pt x="1613379" y="3199634"/>
                  </a:lnTo>
                  <a:lnTo>
                    <a:pt x="1760050" y="2590180"/>
                  </a:lnTo>
                  <a:lnTo>
                    <a:pt x="1906721" y="2818726"/>
                  </a:lnTo>
                  <a:lnTo>
                    <a:pt x="2053392" y="2666362"/>
                  </a:lnTo>
                  <a:lnTo>
                    <a:pt x="2200063" y="2133089"/>
                  </a:lnTo>
                  <a:lnTo>
                    <a:pt x="2346734" y="2056908"/>
                  </a:lnTo>
                  <a:lnTo>
                    <a:pt x="2493405" y="2056908"/>
                  </a:lnTo>
                  <a:lnTo>
                    <a:pt x="2640076" y="2285453"/>
                  </a:lnTo>
                  <a:lnTo>
                    <a:pt x="2786747" y="2590180"/>
                  </a:lnTo>
                  <a:lnTo>
                    <a:pt x="2933418" y="2361635"/>
                  </a:lnTo>
                  <a:lnTo>
                    <a:pt x="3080089" y="2513998"/>
                  </a:lnTo>
                  <a:lnTo>
                    <a:pt x="3226759" y="2742544"/>
                  </a:lnTo>
                  <a:lnTo>
                    <a:pt x="3373430" y="2742544"/>
                  </a:lnTo>
                  <a:lnTo>
                    <a:pt x="3520101" y="2742544"/>
                  </a:lnTo>
                </a:path>
              </a:pathLst>
            </a:custGeom>
            <a:ln w="27101" cap="flat">
              <a:solidFill>
                <a:srgbClr val="0058AB">
                  <a:alpha val="80000"/>
                </a:srgbClr>
              </a:solidFill>
              <a:prstDash val="solid"/>
              <a:round/>
            </a:ln>
          </p:spPr>
          <p:txBody>
            <a:bodyPr/>
            <a:lstStyle/>
            <a:p/>
          </p:txBody>
        </p:sp>
        <p:sp>
          <p:nvSpPr>
            <p:cNvPr id="24" name="pl24"/>
            <p:cNvSpPr/>
            <p:nvPr/>
          </p:nvSpPr>
          <p:spPr>
            <a:xfrm>
              <a:off x="943464" y="3728812"/>
              <a:ext cx="3520101" cy="609454"/>
            </a:xfrm>
            <a:custGeom>
              <a:avLst/>
              <a:pathLst>
                <a:path w="3520101" h="609454">
                  <a:moveTo>
                    <a:pt x="0" y="0"/>
                  </a:moveTo>
                  <a:lnTo>
                    <a:pt x="146670" y="76181"/>
                  </a:lnTo>
                  <a:lnTo>
                    <a:pt x="293341" y="0"/>
                  </a:lnTo>
                  <a:lnTo>
                    <a:pt x="440012" y="152363"/>
                  </a:lnTo>
                  <a:lnTo>
                    <a:pt x="586683" y="228545"/>
                  </a:lnTo>
                  <a:lnTo>
                    <a:pt x="733354" y="152363"/>
                  </a:lnTo>
                  <a:lnTo>
                    <a:pt x="880025" y="228545"/>
                  </a:lnTo>
                  <a:lnTo>
                    <a:pt x="1026696" y="228545"/>
                  </a:lnTo>
                  <a:lnTo>
                    <a:pt x="1173367" y="380908"/>
                  </a:lnTo>
                  <a:lnTo>
                    <a:pt x="1320038" y="457090"/>
                  </a:lnTo>
                  <a:lnTo>
                    <a:pt x="1466709" y="533272"/>
                  </a:lnTo>
                  <a:lnTo>
                    <a:pt x="1613379" y="533272"/>
                  </a:lnTo>
                  <a:lnTo>
                    <a:pt x="1760050" y="533272"/>
                  </a:lnTo>
                  <a:lnTo>
                    <a:pt x="1906721" y="533272"/>
                  </a:lnTo>
                  <a:lnTo>
                    <a:pt x="2053392" y="609454"/>
                  </a:lnTo>
                  <a:lnTo>
                    <a:pt x="2200063" y="609454"/>
                  </a:lnTo>
                  <a:lnTo>
                    <a:pt x="2346734" y="609454"/>
                  </a:lnTo>
                  <a:lnTo>
                    <a:pt x="2493405" y="609454"/>
                  </a:lnTo>
                  <a:lnTo>
                    <a:pt x="2640076" y="609454"/>
                  </a:lnTo>
                  <a:lnTo>
                    <a:pt x="2786747" y="609454"/>
                  </a:lnTo>
                  <a:lnTo>
                    <a:pt x="2933418" y="609454"/>
                  </a:lnTo>
                  <a:lnTo>
                    <a:pt x="3080089" y="533272"/>
                  </a:lnTo>
                  <a:lnTo>
                    <a:pt x="3226759" y="609454"/>
                  </a:lnTo>
                  <a:lnTo>
                    <a:pt x="3373430" y="609454"/>
                  </a:lnTo>
                  <a:lnTo>
                    <a:pt x="3520101" y="609454"/>
                  </a:lnTo>
                </a:path>
              </a:pathLst>
            </a:custGeom>
            <a:ln w="27101" cap="flat">
              <a:solidFill>
                <a:srgbClr val="1CABE2">
                  <a:alpha val="80000"/>
                </a:srgbClr>
              </a:solidFill>
              <a:prstDash val="solid"/>
              <a:round/>
            </a:ln>
          </p:spPr>
          <p:txBody>
            <a:bodyPr/>
            <a:lstStyle/>
            <a:p/>
          </p:txBody>
        </p:sp>
        <p:sp>
          <p:nvSpPr>
            <p:cNvPr id="25" name="pl25"/>
            <p:cNvSpPr/>
            <p:nvPr/>
          </p:nvSpPr>
          <p:spPr>
            <a:xfrm>
              <a:off x="943464" y="2509904"/>
              <a:ext cx="3520101" cy="1599817"/>
            </a:xfrm>
            <a:custGeom>
              <a:avLst/>
              <a:pathLst>
                <a:path w="3520101" h="1599817">
                  <a:moveTo>
                    <a:pt x="0" y="76181"/>
                  </a:moveTo>
                  <a:lnTo>
                    <a:pt x="146670" y="0"/>
                  </a:lnTo>
                  <a:lnTo>
                    <a:pt x="293341" y="228545"/>
                  </a:lnTo>
                  <a:lnTo>
                    <a:pt x="440012" y="457090"/>
                  </a:lnTo>
                  <a:lnTo>
                    <a:pt x="586683" y="685636"/>
                  </a:lnTo>
                  <a:lnTo>
                    <a:pt x="733354" y="990363"/>
                  </a:lnTo>
                  <a:lnTo>
                    <a:pt x="880025" y="1066544"/>
                  </a:lnTo>
                  <a:lnTo>
                    <a:pt x="1026696" y="1142726"/>
                  </a:lnTo>
                  <a:lnTo>
                    <a:pt x="1173367" y="1218908"/>
                  </a:lnTo>
                  <a:lnTo>
                    <a:pt x="1320038" y="1295090"/>
                  </a:lnTo>
                  <a:lnTo>
                    <a:pt x="1466709" y="1447453"/>
                  </a:lnTo>
                  <a:lnTo>
                    <a:pt x="1613379" y="1599817"/>
                  </a:lnTo>
                  <a:lnTo>
                    <a:pt x="1760050" y="1447453"/>
                  </a:lnTo>
                  <a:lnTo>
                    <a:pt x="1906721" y="1523635"/>
                  </a:lnTo>
                  <a:lnTo>
                    <a:pt x="2053392" y="1447453"/>
                  </a:lnTo>
                  <a:lnTo>
                    <a:pt x="2200063" y="1218908"/>
                  </a:lnTo>
                  <a:lnTo>
                    <a:pt x="2346734" y="1295090"/>
                  </a:lnTo>
                  <a:lnTo>
                    <a:pt x="2493405" y="1295090"/>
                  </a:lnTo>
                  <a:lnTo>
                    <a:pt x="2640076" y="1371272"/>
                  </a:lnTo>
                  <a:lnTo>
                    <a:pt x="2786747" y="1523635"/>
                  </a:lnTo>
                  <a:lnTo>
                    <a:pt x="2933418" y="1371272"/>
                  </a:lnTo>
                  <a:lnTo>
                    <a:pt x="3080089" y="1371272"/>
                  </a:lnTo>
                  <a:lnTo>
                    <a:pt x="3226759" y="1447453"/>
                  </a:lnTo>
                  <a:lnTo>
                    <a:pt x="3373430" y="1371272"/>
                  </a:lnTo>
                  <a:lnTo>
                    <a:pt x="3520101" y="1447453"/>
                  </a:lnTo>
                </a:path>
              </a:pathLst>
            </a:custGeom>
            <a:ln w="27101" cap="flat">
              <a:solidFill>
                <a:srgbClr val="00833D">
                  <a:alpha val="80000"/>
                </a:srgbClr>
              </a:solidFill>
              <a:prstDash val="solid"/>
              <a:round/>
            </a:ln>
          </p:spPr>
          <p:txBody>
            <a:bodyPr/>
            <a:lstStyle/>
            <a:p/>
          </p:txBody>
        </p:sp>
        <p:sp>
          <p:nvSpPr>
            <p:cNvPr id="26" name="pl26"/>
            <p:cNvSpPr/>
            <p:nvPr/>
          </p:nvSpPr>
          <p:spPr>
            <a:xfrm>
              <a:off x="943464" y="1519541"/>
              <a:ext cx="3520101" cy="3199634"/>
            </a:xfrm>
            <a:custGeom>
              <a:avLst/>
              <a:pathLst>
                <a:path w="3520101" h="3199634">
                  <a:moveTo>
                    <a:pt x="0" y="609454"/>
                  </a:moveTo>
                  <a:lnTo>
                    <a:pt x="146670" y="380908"/>
                  </a:lnTo>
                  <a:lnTo>
                    <a:pt x="293341" y="0"/>
                  </a:lnTo>
                  <a:lnTo>
                    <a:pt x="440012" y="457090"/>
                  </a:lnTo>
                  <a:lnTo>
                    <a:pt x="586683" y="1066544"/>
                  </a:lnTo>
                  <a:lnTo>
                    <a:pt x="733354" y="1295090"/>
                  </a:lnTo>
                  <a:lnTo>
                    <a:pt x="880025" y="1828362"/>
                  </a:lnTo>
                  <a:lnTo>
                    <a:pt x="1026696" y="1752181"/>
                  </a:lnTo>
                  <a:lnTo>
                    <a:pt x="1173367" y="1980726"/>
                  </a:lnTo>
                  <a:lnTo>
                    <a:pt x="1320038" y="2133089"/>
                  </a:lnTo>
                  <a:lnTo>
                    <a:pt x="1466709" y="2666362"/>
                  </a:lnTo>
                  <a:lnTo>
                    <a:pt x="1613379" y="3199634"/>
                  </a:lnTo>
                  <a:lnTo>
                    <a:pt x="1760050" y="2590180"/>
                  </a:lnTo>
                  <a:lnTo>
                    <a:pt x="1906721" y="2818726"/>
                  </a:lnTo>
                  <a:lnTo>
                    <a:pt x="2053392" y="2666362"/>
                  </a:lnTo>
                  <a:lnTo>
                    <a:pt x="2200063" y="2133089"/>
                  </a:lnTo>
                  <a:lnTo>
                    <a:pt x="2346734" y="2056908"/>
                  </a:lnTo>
                  <a:lnTo>
                    <a:pt x="2493405" y="2056908"/>
                  </a:lnTo>
                  <a:lnTo>
                    <a:pt x="2640076" y="2285453"/>
                  </a:lnTo>
                  <a:lnTo>
                    <a:pt x="2786747" y="2590180"/>
                  </a:lnTo>
                  <a:lnTo>
                    <a:pt x="2933418" y="2361635"/>
                  </a:lnTo>
                  <a:lnTo>
                    <a:pt x="3080089" y="2513998"/>
                  </a:lnTo>
                  <a:lnTo>
                    <a:pt x="3226759" y="2742544"/>
                  </a:lnTo>
                  <a:lnTo>
                    <a:pt x="3373430" y="2742544"/>
                  </a:lnTo>
                  <a:lnTo>
                    <a:pt x="3520101" y="2742544"/>
                  </a:lnTo>
                </a:path>
              </a:pathLst>
            </a:custGeom>
            <a:ln w="43362" cap="flat">
              <a:solidFill>
                <a:srgbClr val="000000">
                  <a:alpha val="100000"/>
                </a:srgbClr>
              </a:solidFill>
              <a:prstDash val="solid"/>
              <a:round/>
            </a:ln>
          </p:spPr>
          <p:txBody>
            <a:bodyPr/>
            <a:lstStyle/>
            <a:p/>
          </p:txBody>
        </p:sp>
        <p:sp>
          <p:nvSpPr>
            <p:cNvPr id="27" name="pl27"/>
            <p:cNvSpPr/>
            <p:nvPr/>
          </p:nvSpPr>
          <p:spPr>
            <a:xfrm>
              <a:off x="943464" y="1519541"/>
              <a:ext cx="3520101" cy="3199634"/>
            </a:xfrm>
            <a:custGeom>
              <a:avLst/>
              <a:pathLst>
                <a:path w="3520101" h="3199634">
                  <a:moveTo>
                    <a:pt x="0" y="609454"/>
                  </a:moveTo>
                  <a:lnTo>
                    <a:pt x="146670" y="380908"/>
                  </a:lnTo>
                  <a:lnTo>
                    <a:pt x="293341" y="0"/>
                  </a:lnTo>
                  <a:lnTo>
                    <a:pt x="440012" y="457090"/>
                  </a:lnTo>
                  <a:lnTo>
                    <a:pt x="586683" y="1066544"/>
                  </a:lnTo>
                  <a:lnTo>
                    <a:pt x="733354" y="1295090"/>
                  </a:lnTo>
                  <a:lnTo>
                    <a:pt x="880025" y="1828362"/>
                  </a:lnTo>
                  <a:lnTo>
                    <a:pt x="1026696" y="1752181"/>
                  </a:lnTo>
                  <a:lnTo>
                    <a:pt x="1173367" y="1980726"/>
                  </a:lnTo>
                  <a:lnTo>
                    <a:pt x="1320038" y="2133089"/>
                  </a:lnTo>
                  <a:lnTo>
                    <a:pt x="1466709" y="2666362"/>
                  </a:lnTo>
                  <a:lnTo>
                    <a:pt x="1613379" y="3199634"/>
                  </a:lnTo>
                  <a:lnTo>
                    <a:pt x="1760050" y="2590180"/>
                  </a:lnTo>
                  <a:lnTo>
                    <a:pt x="1906721" y="2818726"/>
                  </a:lnTo>
                  <a:lnTo>
                    <a:pt x="2053392" y="2666362"/>
                  </a:lnTo>
                  <a:lnTo>
                    <a:pt x="2200063" y="2133089"/>
                  </a:lnTo>
                  <a:lnTo>
                    <a:pt x="2346734" y="2056908"/>
                  </a:lnTo>
                  <a:lnTo>
                    <a:pt x="2493405" y="2056908"/>
                  </a:lnTo>
                  <a:lnTo>
                    <a:pt x="2640076" y="2285453"/>
                  </a:lnTo>
                  <a:lnTo>
                    <a:pt x="2786747" y="2590180"/>
                  </a:lnTo>
                  <a:lnTo>
                    <a:pt x="2933418" y="2361635"/>
                  </a:lnTo>
                  <a:lnTo>
                    <a:pt x="3080089" y="2513998"/>
                  </a:lnTo>
                  <a:lnTo>
                    <a:pt x="3226759" y="2742544"/>
                  </a:lnTo>
                  <a:lnTo>
                    <a:pt x="3373430" y="2742544"/>
                  </a:lnTo>
                  <a:lnTo>
                    <a:pt x="3520101" y="2742544"/>
                  </a:lnTo>
                </a:path>
              </a:pathLst>
            </a:custGeom>
            <a:ln w="27101" cap="flat">
              <a:solidFill>
                <a:srgbClr val="0058AB">
                  <a:alpha val="100000"/>
                </a:srgbClr>
              </a:solidFill>
              <a:prstDash val="solid"/>
              <a:round/>
            </a:ln>
          </p:spPr>
          <p:txBody>
            <a:bodyPr/>
            <a:lstStyle/>
            <a:p/>
          </p:txBody>
        </p:sp>
        <p:sp>
          <p:nvSpPr>
            <p:cNvPr id="28" name="pl28"/>
            <p:cNvSpPr/>
            <p:nvPr/>
          </p:nvSpPr>
          <p:spPr>
            <a:xfrm>
              <a:off x="767459" y="471917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9" name="pl29"/>
            <p:cNvSpPr/>
            <p:nvPr/>
          </p:nvSpPr>
          <p:spPr>
            <a:xfrm>
              <a:off x="943464" y="1900449"/>
              <a:ext cx="0" cy="228545"/>
            </a:xfrm>
            <a:custGeom>
              <a:avLst/>
              <a:pathLst>
                <a:path w="0" h="228545">
                  <a:moveTo>
                    <a:pt x="0" y="228545"/>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1676818" y="2586086"/>
              <a:ext cx="0" cy="228545"/>
            </a:xfrm>
            <a:custGeom>
              <a:avLst/>
              <a:pathLst>
                <a:path w="0" h="228545">
                  <a:moveTo>
                    <a:pt x="0" y="228545"/>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2410173" y="3957358"/>
              <a:ext cx="0" cy="228545"/>
            </a:xfrm>
            <a:custGeom>
              <a:avLst/>
              <a:pathLst>
                <a:path w="0" h="228545">
                  <a:moveTo>
                    <a:pt x="0" y="228545"/>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143527" y="3424085"/>
              <a:ext cx="0" cy="228545"/>
            </a:xfrm>
            <a:custGeom>
              <a:avLst/>
              <a:pathLst>
                <a:path w="0" h="228545">
                  <a:moveTo>
                    <a:pt x="0" y="228545"/>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3730211" y="3881176"/>
              <a:ext cx="0" cy="228545"/>
            </a:xfrm>
            <a:custGeom>
              <a:avLst/>
              <a:pathLst>
                <a:path w="0" h="228545">
                  <a:moveTo>
                    <a:pt x="0" y="228545"/>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316894" y="4033539"/>
              <a:ext cx="0" cy="228545"/>
            </a:xfrm>
            <a:custGeom>
              <a:avLst/>
              <a:pathLst>
                <a:path w="0" h="228545">
                  <a:moveTo>
                    <a:pt x="0" y="228545"/>
                  </a:moveTo>
                  <a:lnTo>
                    <a:pt x="0" y="0"/>
                  </a:lnTo>
                </a:path>
              </a:pathLst>
            </a:custGeom>
            <a:ln w="13550" cap="flat">
              <a:solidFill>
                <a:srgbClr val="0058AB">
                  <a:alpha val="100000"/>
                </a:srgbClr>
              </a:solidFill>
              <a:prstDash val="dot"/>
              <a:round/>
            </a:ln>
          </p:spPr>
          <p:txBody>
            <a:bodyPr/>
            <a:lstStyle/>
            <a:p/>
          </p:txBody>
        </p:sp>
        <p:sp>
          <p:nvSpPr>
            <p:cNvPr id="35" name="pl35"/>
            <p:cNvSpPr/>
            <p:nvPr/>
          </p:nvSpPr>
          <p:spPr>
            <a:xfrm>
              <a:off x="4463565" y="4033539"/>
              <a:ext cx="0" cy="228545"/>
            </a:xfrm>
            <a:custGeom>
              <a:avLst/>
              <a:pathLst>
                <a:path w="0" h="228545">
                  <a:moveTo>
                    <a:pt x="0" y="228545"/>
                  </a:moveTo>
                  <a:lnTo>
                    <a:pt x="0" y="0"/>
                  </a:lnTo>
                </a:path>
              </a:pathLst>
            </a:custGeom>
            <a:ln w="13550" cap="flat">
              <a:solidFill>
                <a:srgbClr val="0058AB">
                  <a:alpha val="100000"/>
                </a:srgbClr>
              </a:solidFill>
              <a:prstDash val="dot"/>
              <a:round/>
            </a:ln>
          </p:spPr>
          <p:txBody>
            <a:bodyPr/>
            <a:lstStyle/>
            <a:p/>
          </p:txBody>
        </p:sp>
        <p:sp>
          <p:nvSpPr>
            <p:cNvPr id="36" name="pg36"/>
            <p:cNvSpPr/>
            <p:nvPr/>
          </p:nvSpPr>
          <p:spPr>
            <a:xfrm>
              <a:off x="856840" y="183388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887193" y="1862656"/>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34</a:t>
              </a:r>
            </a:p>
          </p:txBody>
        </p:sp>
        <p:sp>
          <p:nvSpPr>
            <p:cNvPr id="38" name="pg38"/>
            <p:cNvSpPr/>
            <p:nvPr/>
          </p:nvSpPr>
          <p:spPr>
            <a:xfrm>
              <a:off x="1590194" y="251951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1620548" y="2548341"/>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25</a:t>
              </a:r>
            </a:p>
          </p:txBody>
        </p:sp>
        <p:sp>
          <p:nvSpPr>
            <p:cNvPr id="40" name="pg40"/>
            <p:cNvSpPr/>
            <p:nvPr/>
          </p:nvSpPr>
          <p:spPr>
            <a:xfrm>
              <a:off x="2351684" y="38907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2382037" y="3922084"/>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2" name="pg42"/>
            <p:cNvSpPr/>
            <p:nvPr/>
          </p:nvSpPr>
          <p:spPr>
            <a:xfrm>
              <a:off x="3056903" y="335751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087257" y="3387576"/>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44" name="pg44"/>
            <p:cNvSpPr/>
            <p:nvPr/>
          </p:nvSpPr>
          <p:spPr>
            <a:xfrm>
              <a:off x="3671722" y="381461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3702076" y="384343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46" name="pg46"/>
            <p:cNvSpPr/>
            <p:nvPr/>
          </p:nvSpPr>
          <p:spPr>
            <a:xfrm>
              <a:off x="4258406" y="396697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288759" y="399579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48" name="pg48"/>
            <p:cNvSpPr/>
            <p:nvPr/>
          </p:nvSpPr>
          <p:spPr>
            <a:xfrm>
              <a:off x="4405077" y="396697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9" name="tx49"/>
            <p:cNvSpPr/>
            <p:nvPr/>
          </p:nvSpPr>
          <p:spPr>
            <a:xfrm>
              <a:off x="4435430" y="399579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50" name="tx50"/>
            <p:cNvSpPr/>
            <p:nvPr/>
          </p:nvSpPr>
          <p:spPr>
            <a:xfrm>
              <a:off x="4523855" y="429920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1" name="tx51"/>
            <p:cNvSpPr/>
            <p:nvPr/>
          </p:nvSpPr>
          <p:spPr>
            <a:xfrm>
              <a:off x="4584145" y="3916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10</a:t>
              </a:r>
            </a:p>
          </p:txBody>
        </p:sp>
        <p:sp>
          <p:nvSpPr>
            <p:cNvPr id="52" name="tx52"/>
            <p:cNvSpPr/>
            <p:nvPr/>
          </p:nvSpPr>
          <p:spPr>
            <a:xfrm>
              <a:off x="641260" y="467653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3" name="tx53"/>
            <p:cNvSpPr/>
            <p:nvPr/>
          </p:nvSpPr>
          <p:spPr>
            <a:xfrm>
              <a:off x="577692" y="391471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4" name="tx54"/>
            <p:cNvSpPr/>
            <p:nvPr/>
          </p:nvSpPr>
          <p:spPr>
            <a:xfrm>
              <a:off x="577692" y="31529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5" name="tx55"/>
            <p:cNvSpPr/>
            <p:nvPr/>
          </p:nvSpPr>
          <p:spPr>
            <a:xfrm>
              <a:off x="577692" y="2391027"/>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6" name="tx56"/>
            <p:cNvSpPr/>
            <p:nvPr/>
          </p:nvSpPr>
          <p:spPr>
            <a:xfrm>
              <a:off x="577692" y="162926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57" name="tx57"/>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8" name="tx58"/>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9" name="tx59"/>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0" name="tx60"/>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1" name="tx61"/>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2" name="tx62"/>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3" name="tx63"/>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4" name="tx64"/>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5" name="pl65"/>
            <p:cNvSpPr/>
            <p:nvPr/>
          </p:nvSpPr>
          <p:spPr>
            <a:xfrm>
              <a:off x="1585707"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6" name="pl66"/>
            <p:cNvSpPr/>
            <p:nvPr/>
          </p:nvSpPr>
          <p:spPr>
            <a:xfrm>
              <a:off x="1585707"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7" name="pl67"/>
            <p:cNvSpPr/>
            <p:nvPr/>
          </p:nvSpPr>
          <p:spPr>
            <a:xfrm>
              <a:off x="2386906"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8" name="pl68"/>
            <p:cNvSpPr/>
            <p:nvPr/>
          </p:nvSpPr>
          <p:spPr>
            <a:xfrm>
              <a:off x="3149360"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9" name="tx69"/>
            <p:cNvSpPr/>
            <p:nvPr/>
          </p:nvSpPr>
          <p:spPr>
            <a:xfrm>
              <a:off x="1852806" y="6074855"/>
              <a:ext cx="44256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Nigeria</a:t>
              </a:r>
            </a:p>
          </p:txBody>
        </p:sp>
        <p:sp>
          <p:nvSpPr>
            <p:cNvPr id="70" name="tx70"/>
            <p:cNvSpPr/>
            <p:nvPr/>
          </p:nvSpPr>
          <p:spPr>
            <a:xfrm>
              <a:off x="2654005"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1" name="tx71"/>
            <p:cNvSpPr/>
            <p:nvPr/>
          </p:nvSpPr>
          <p:spPr>
            <a:xfrm>
              <a:off x="3416460" y="6100844"/>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72" name="tx72"/>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3" name="pl73"/>
            <p:cNvSpPr/>
            <p:nvPr/>
          </p:nvSpPr>
          <p:spPr>
            <a:xfrm>
              <a:off x="5132709" y="510008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433826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357644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281463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7" name="pl77"/>
            <p:cNvSpPr/>
            <p:nvPr/>
          </p:nvSpPr>
          <p:spPr>
            <a:xfrm>
              <a:off x="5132709" y="205281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8" name="pl78"/>
            <p:cNvSpPr/>
            <p:nvPr/>
          </p:nvSpPr>
          <p:spPr>
            <a:xfrm>
              <a:off x="5132709" y="129099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9" name="pl79"/>
            <p:cNvSpPr/>
            <p:nvPr/>
          </p:nvSpPr>
          <p:spPr>
            <a:xfrm>
              <a:off x="5132709" y="471917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132709" y="395735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1" name="pl81"/>
            <p:cNvSpPr/>
            <p:nvPr/>
          </p:nvSpPr>
          <p:spPr>
            <a:xfrm>
              <a:off x="5132709" y="319554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2" name="pl82"/>
            <p:cNvSpPr/>
            <p:nvPr/>
          </p:nvSpPr>
          <p:spPr>
            <a:xfrm>
              <a:off x="5132709" y="24337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3" name="pl83"/>
            <p:cNvSpPr/>
            <p:nvPr/>
          </p:nvSpPr>
          <p:spPr>
            <a:xfrm>
              <a:off x="5132709" y="167190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4" name="pl84"/>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308715" y="2433722"/>
              <a:ext cx="3520101" cy="2666362"/>
            </a:xfrm>
            <a:custGeom>
              <a:avLst/>
              <a:pathLst>
                <a:path w="3520101" h="2666362">
                  <a:moveTo>
                    <a:pt x="0" y="380908"/>
                  </a:moveTo>
                  <a:lnTo>
                    <a:pt x="146670" y="304727"/>
                  </a:lnTo>
                  <a:lnTo>
                    <a:pt x="293341" y="0"/>
                  </a:lnTo>
                  <a:lnTo>
                    <a:pt x="440012" y="457090"/>
                  </a:lnTo>
                  <a:lnTo>
                    <a:pt x="586683" y="761817"/>
                  </a:lnTo>
                  <a:lnTo>
                    <a:pt x="733354" y="1142726"/>
                  </a:lnTo>
                  <a:lnTo>
                    <a:pt x="880025" y="1523635"/>
                  </a:lnTo>
                  <a:lnTo>
                    <a:pt x="1026696" y="685636"/>
                  </a:lnTo>
                  <a:lnTo>
                    <a:pt x="1173367" y="1066544"/>
                  </a:lnTo>
                  <a:lnTo>
                    <a:pt x="1320038" y="1371272"/>
                  </a:lnTo>
                  <a:lnTo>
                    <a:pt x="1466709" y="1752181"/>
                  </a:lnTo>
                  <a:lnTo>
                    <a:pt x="1613379" y="2285453"/>
                  </a:lnTo>
                  <a:lnTo>
                    <a:pt x="1760050" y="2666362"/>
                  </a:lnTo>
                  <a:lnTo>
                    <a:pt x="1906721" y="2437817"/>
                  </a:lnTo>
                  <a:lnTo>
                    <a:pt x="2053392" y="1599817"/>
                  </a:lnTo>
                  <a:lnTo>
                    <a:pt x="2200063" y="1218908"/>
                  </a:lnTo>
                  <a:lnTo>
                    <a:pt x="2346734" y="533272"/>
                  </a:lnTo>
                  <a:lnTo>
                    <a:pt x="2493405" y="990363"/>
                  </a:lnTo>
                  <a:lnTo>
                    <a:pt x="2640076" y="837999"/>
                  </a:lnTo>
                  <a:lnTo>
                    <a:pt x="2786747" y="837999"/>
                  </a:lnTo>
                  <a:lnTo>
                    <a:pt x="2933418" y="1218908"/>
                  </a:lnTo>
                  <a:lnTo>
                    <a:pt x="3080089" y="1066544"/>
                  </a:lnTo>
                  <a:lnTo>
                    <a:pt x="3226759" y="837999"/>
                  </a:lnTo>
                  <a:lnTo>
                    <a:pt x="3373430" y="457090"/>
                  </a:lnTo>
                  <a:lnTo>
                    <a:pt x="3520101" y="761817"/>
                  </a:lnTo>
                </a:path>
              </a:pathLst>
            </a:custGeom>
            <a:ln w="27101" cap="flat">
              <a:solidFill>
                <a:srgbClr val="0058AB">
                  <a:alpha val="80000"/>
                </a:srgbClr>
              </a:solidFill>
              <a:prstDash val="solid"/>
              <a:round/>
            </a:ln>
          </p:spPr>
          <p:txBody>
            <a:bodyPr/>
            <a:lstStyle/>
            <a:p/>
          </p:txBody>
        </p:sp>
        <p:sp>
          <p:nvSpPr>
            <p:cNvPr id="92" name="pl92"/>
            <p:cNvSpPr/>
            <p:nvPr/>
          </p:nvSpPr>
          <p:spPr>
            <a:xfrm>
              <a:off x="5308715" y="3652631"/>
              <a:ext cx="3520101" cy="685636"/>
            </a:xfrm>
            <a:custGeom>
              <a:avLst/>
              <a:pathLst>
                <a:path w="3520101" h="685636">
                  <a:moveTo>
                    <a:pt x="0" y="0"/>
                  </a:moveTo>
                  <a:lnTo>
                    <a:pt x="146670" y="76181"/>
                  </a:lnTo>
                  <a:lnTo>
                    <a:pt x="293341" y="76181"/>
                  </a:lnTo>
                  <a:lnTo>
                    <a:pt x="440012" y="152363"/>
                  </a:lnTo>
                  <a:lnTo>
                    <a:pt x="586683" y="228545"/>
                  </a:lnTo>
                  <a:lnTo>
                    <a:pt x="733354" y="228545"/>
                  </a:lnTo>
                  <a:lnTo>
                    <a:pt x="880025" y="304727"/>
                  </a:lnTo>
                  <a:lnTo>
                    <a:pt x="1026696" y="380908"/>
                  </a:lnTo>
                  <a:lnTo>
                    <a:pt x="1173367" y="457090"/>
                  </a:lnTo>
                  <a:lnTo>
                    <a:pt x="1320038" y="533272"/>
                  </a:lnTo>
                  <a:lnTo>
                    <a:pt x="1466709" y="609454"/>
                  </a:lnTo>
                  <a:lnTo>
                    <a:pt x="1613379" y="609454"/>
                  </a:lnTo>
                  <a:lnTo>
                    <a:pt x="1760050" y="609454"/>
                  </a:lnTo>
                  <a:lnTo>
                    <a:pt x="1906721" y="685636"/>
                  </a:lnTo>
                  <a:lnTo>
                    <a:pt x="2053392" y="609454"/>
                  </a:lnTo>
                  <a:lnTo>
                    <a:pt x="2200063" y="685636"/>
                  </a:lnTo>
                  <a:lnTo>
                    <a:pt x="2346734" y="609454"/>
                  </a:lnTo>
                  <a:lnTo>
                    <a:pt x="2493405" y="609454"/>
                  </a:lnTo>
                  <a:lnTo>
                    <a:pt x="2640076" y="685636"/>
                  </a:lnTo>
                  <a:lnTo>
                    <a:pt x="2786747" y="685636"/>
                  </a:lnTo>
                  <a:lnTo>
                    <a:pt x="2933418" y="685636"/>
                  </a:lnTo>
                  <a:lnTo>
                    <a:pt x="3080089" y="609454"/>
                  </a:lnTo>
                  <a:lnTo>
                    <a:pt x="3226759" y="533272"/>
                  </a:lnTo>
                  <a:lnTo>
                    <a:pt x="3373430" y="533272"/>
                  </a:lnTo>
                  <a:lnTo>
                    <a:pt x="3520101" y="609454"/>
                  </a:lnTo>
                </a:path>
              </a:pathLst>
            </a:custGeom>
            <a:ln w="27101" cap="flat">
              <a:solidFill>
                <a:srgbClr val="1CABE2">
                  <a:alpha val="80000"/>
                </a:srgbClr>
              </a:solidFill>
              <a:prstDash val="solid"/>
              <a:round/>
            </a:ln>
          </p:spPr>
          <p:txBody>
            <a:bodyPr/>
            <a:lstStyle/>
            <a:p/>
          </p:txBody>
        </p:sp>
        <p:sp>
          <p:nvSpPr>
            <p:cNvPr id="93" name="pl93"/>
            <p:cNvSpPr/>
            <p:nvPr/>
          </p:nvSpPr>
          <p:spPr>
            <a:xfrm>
              <a:off x="5308715" y="2662267"/>
              <a:ext cx="3520101" cy="1447453"/>
            </a:xfrm>
            <a:custGeom>
              <a:avLst/>
              <a:pathLst>
                <a:path w="3520101" h="1447453">
                  <a:moveTo>
                    <a:pt x="0" y="0"/>
                  </a:moveTo>
                  <a:lnTo>
                    <a:pt x="146670" y="152363"/>
                  </a:lnTo>
                  <a:lnTo>
                    <a:pt x="293341" y="228545"/>
                  </a:lnTo>
                  <a:lnTo>
                    <a:pt x="440012" y="533272"/>
                  </a:lnTo>
                  <a:lnTo>
                    <a:pt x="586683" y="685636"/>
                  </a:lnTo>
                  <a:lnTo>
                    <a:pt x="733354" y="914181"/>
                  </a:lnTo>
                  <a:lnTo>
                    <a:pt x="880025" y="990363"/>
                  </a:lnTo>
                  <a:lnTo>
                    <a:pt x="1026696" y="685636"/>
                  </a:lnTo>
                  <a:lnTo>
                    <a:pt x="1173367" y="761817"/>
                  </a:lnTo>
                  <a:lnTo>
                    <a:pt x="1320038" y="914181"/>
                  </a:lnTo>
                  <a:lnTo>
                    <a:pt x="1466709" y="1218908"/>
                  </a:lnTo>
                  <a:lnTo>
                    <a:pt x="1613379" y="1295090"/>
                  </a:lnTo>
                  <a:lnTo>
                    <a:pt x="1760050" y="1447453"/>
                  </a:lnTo>
                  <a:lnTo>
                    <a:pt x="1906721" y="1371272"/>
                  </a:lnTo>
                  <a:lnTo>
                    <a:pt x="2053392" y="914181"/>
                  </a:lnTo>
                  <a:lnTo>
                    <a:pt x="2200063" y="837999"/>
                  </a:lnTo>
                  <a:lnTo>
                    <a:pt x="2346734" y="609454"/>
                  </a:lnTo>
                  <a:lnTo>
                    <a:pt x="2493405" y="761817"/>
                  </a:lnTo>
                  <a:lnTo>
                    <a:pt x="2640076" y="685636"/>
                  </a:lnTo>
                  <a:lnTo>
                    <a:pt x="2786747" y="685636"/>
                  </a:lnTo>
                  <a:lnTo>
                    <a:pt x="2933418" y="685636"/>
                  </a:lnTo>
                  <a:lnTo>
                    <a:pt x="3080089" y="609454"/>
                  </a:lnTo>
                  <a:lnTo>
                    <a:pt x="3226759" y="457090"/>
                  </a:lnTo>
                  <a:lnTo>
                    <a:pt x="3373430" y="380908"/>
                  </a:lnTo>
                  <a:lnTo>
                    <a:pt x="3520101" y="533272"/>
                  </a:lnTo>
                </a:path>
              </a:pathLst>
            </a:custGeom>
            <a:ln w="27101" cap="flat">
              <a:solidFill>
                <a:srgbClr val="00833D">
                  <a:alpha val="80000"/>
                </a:srgbClr>
              </a:solidFill>
              <a:prstDash val="solid"/>
              <a:round/>
            </a:ln>
          </p:spPr>
          <p:txBody>
            <a:bodyPr/>
            <a:lstStyle/>
            <a:p/>
          </p:txBody>
        </p:sp>
        <p:sp>
          <p:nvSpPr>
            <p:cNvPr id="94" name="pl94"/>
            <p:cNvSpPr/>
            <p:nvPr/>
          </p:nvSpPr>
          <p:spPr>
            <a:xfrm>
              <a:off x="5308715" y="2433722"/>
              <a:ext cx="3520101" cy="2666362"/>
            </a:xfrm>
            <a:custGeom>
              <a:avLst/>
              <a:pathLst>
                <a:path w="3520101" h="2666362">
                  <a:moveTo>
                    <a:pt x="0" y="380908"/>
                  </a:moveTo>
                  <a:lnTo>
                    <a:pt x="146670" y="304727"/>
                  </a:lnTo>
                  <a:lnTo>
                    <a:pt x="293341" y="0"/>
                  </a:lnTo>
                  <a:lnTo>
                    <a:pt x="440012" y="457090"/>
                  </a:lnTo>
                  <a:lnTo>
                    <a:pt x="586683" y="761817"/>
                  </a:lnTo>
                  <a:lnTo>
                    <a:pt x="733354" y="1142726"/>
                  </a:lnTo>
                  <a:lnTo>
                    <a:pt x="880025" y="1523635"/>
                  </a:lnTo>
                  <a:lnTo>
                    <a:pt x="1026696" y="685636"/>
                  </a:lnTo>
                  <a:lnTo>
                    <a:pt x="1173367" y="1066544"/>
                  </a:lnTo>
                  <a:lnTo>
                    <a:pt x="1320038" y="1371272"/>
                  </a:lnTo>
                  <a:lnTo>
                    <a:pt x="1466709" y="1752181"/>
                  </a:lnTo>
                  <a:lnTo>
                    <a:pt x="1613379" y="2285453"/>
                  </a:lnTo>
                  <a:lnTo>
                    <a:pt x="1760050" y="2666362"/>
                  </a:lnTo>
                  <a:lnTo>
                    <a:pt x="1906721" y="2437817"/>
                  </a:lnTo>
                  <a:lnTo>
                    <a:pt x="2053392" y="1599817"/>
                  </a:lnTo>
                  <a:lnTo>
                    <a:pt x="2200063" y="1218908"/>
                  </a:lnTo>
                  <a:lnTo>
                    <a:pt x="2346734" y="533272"/>
                  </a:lnTo>
                  <a:lnTo>
                    <a:pt x="2493405" y="990363"/>
                  </a:lnTo>
                  <a:lnTo>
                    <a:pt x="2640076" y="837999"/>
                  </a:lnTo>
                  <a:lnTo>
                    <a:pt x="2786747" y="837999"/>
                  </a:lnTo>
                  <a:lnTo>
                    <a:pt x="2933418" y="1218908"/>
                  </a:lnTo>
                  <a:lnTo>
                    <a:pt x="3080089" y="1066544"/>
                  </a:lnTo>
                  <a:lnTo>
                    <a:pt x="3226759" y="837999"/>
                  </a:lnTo>
                  <a:lnTo>
                    <a:pt x="3373430" y="457090"/>
                  </a:lnTo>
                  <a:lnTo>
                    <a:pt x="3520101" y="761817"/>
                  </a:lnTo>
                </a:path>
              </a:pathLst>
            </a:custGeom>
            <a:ln w="43362" cap="flat">
              <a:solidFill>
                <a:srgbClr val="000000">
                  <a:alpha val="100000"/>
                </a:srgbClr>
              </a:solidFill>
              <a:prstDash val="solid"/>
              <a:round/>
            </a:ln>
          </p:spPr>
          <p:txBody>
            <a:bodyPr/>
            <a:lstStyle/>
            <a:p/>
          </p:txBody>
        </p:sp>
        <p:sp>
          <p:nvSpPr>
            <p:cNvPr id="95" name="pl95"/>
            <p:cNvSpPr/>
            <p:nvPr/>
          </p:nvSpPr>
          <p:spPr>
            <a:xfrm>
              <a:off x="5308715" y="2433722"/>
              <a:ext cx="3520101" cy="2666362"/>
            </a:xfrm>
            <a:custGeom>
              <a:avLst/>
              <a:pathLst>
                <a:path w="3520101" h="2666362">
                  <a:moveTo>
                    <a:pt x="0" y="380908"/>
                  </a:moveTo>
                  <a:lnTo>
                    <a:pt x="146670" y="304727"/>
                  </a:lnTo>
                  <a:lnTo>
                    <a:pt x="293341" y="0"/>
                  </a:lnTo>
                  <a:lnTo>
                    <a:pt x="440012" y="457090"/>
                  </a:lnTo>
                  <a:lnTo>
                    <a:pt x="586683" y="761817"/>
                  </a:lnTo>
                  <a:lnTo>
                    <a:pt x="733354" y="1142726"/>
                  </a:lnTo>
                  <a:lnTo>
                    <a:pt x="880025" y="1523635"/>
                  </a:lnTo>
                  <a:lnTo>
                    <a:pt x="1026696" y="685636"/>
                  </a:lnTo>
                  <a:lnTo>
                    <a:pt x="1173367" y="1066544"/>
                  </a:lnTo>
                  <a:lnTo>
                    <a:pt x="1320038" y="1371272"/>
                  </a:lnTo>
                  <a:lnTo>
                    <a:pt x="1466709" y="1752181"/>
                  </a:lnTo>
                  <a:lnTo>
                    <a:pt x="1613379" y="2285453"/>
                  </a:lnTo>
                  <a:lnTo>
                    <a:pt x="1760050" y="2666362"/>
                  </a:lnTo>
                  <a:lnTo>
                    <a:pt x="1906721" y="2437817"/>
                  </a:lnTo>
                  <a:lnTo>
                    <a:pt x="2053392" y="1599817"/>
                  </a:lnTo>
                  <a:lnTo>
                    <a:pt x="2200063" y="1218908"/>
                  </a:lnTo>
                  <a:lnTo>
                    <a:pt x="2346734" y="533272"/>
                  </a:lnTo>
                  <a:lnTo>
                    <a:pt x="2493405" y="990363"/>
                  </a:lnTo>
                  <a:lnTo>
                    <a:pt x="2640076" y="837999"/>
                  </a:lnTo>
                  <a:lnTo>
                    <a:pt x="2786747" y="837999"/>
                  </a:lnTo>
                  <a:lnTo>
                    <a:pt x="2933418" y="1218908"/>
                  </a:lnTo>
                  <a:lnTo>
                    <a:pt x="3080089" y="1066544"/>
                  </a:lnTo>
                  <a:lnTo>
                    <a:pt x="3226759" y="837999"/>
                  </a:lnTo>
                  <a:lnTo>
                    <a:pt x="3373430" y="457090"/>
                  </a:lnTo>
                  <a:lnTo>
                    <a:pt x="3520101" y="761817"/>
                  </a:lnTo>
                </a:path>
              </a:pathLst>
            </a:custGeom>
            <a:ln w="27101" cap="flat">
              <a:solidFill>
                <a:srgbClr val="0058AB">
                  <a:alpha val="100000"/>
                </a:srgbClr>
              </a:solidFill>
              <a:prstDash val="solid"/>
              <a:round/>
            </a:ln>
          </p:spPr>
          <p:txBody>
            <a:bodyPr/>
            <a:lstStyle/>
            <a:p/>
          </p:txBody>
        </p:sp>
        <p:sp>
          <p:nvSpPr>
            <p:cNvPr id="96" name="pl96"/>
            <p:cNvSpPr/>
            <p:nvPr/>
          </p:nvSpPr>
          <p:spPr>
            <a:xfrm>
              <a:off x="5132709" y="471917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7" name="pl97"/>
            <p:cNvSpPr/>
            <p:nvPr/>
          </p:nvSpPr>
          <p:spPr>
            <a:xfrm>
              <a:off x="5308715" y="2586086"/>
              <a:ext cx="0" cy="228545"/>
            </a:xfrm>
            <a:custGeom>
              <a:avLst/>
              <a:pathLst>
                <a:path w="0" h="228545">
                  <a:moveTo>
                    <a:pt x="0" y="228545"/>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042069" y="3347903"/>
              <a:ext cx="0" cy="228545"/>
            </a:xfrm>
            <a:custGeom>
              <a:avLst/>
              <a:pathLst>
                <a:path w="0" h="228545">
                  <a:moveTo>
                    <a:pt x="0" y="228545"/>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775424" y="3957358"/>
              <a:ext cx="0" cy="228545"/>
            </a:xfrm>
            <a:custGeom>
              <a:avLst/>
              <a:pathLst>
                <a:path w="0" h="228545">
                  <a:moveTo>
                    <a:pt x="0" y="228545"/>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08778" y="3424085"/>
              <a:ext cx="0" cy="228545"/>
            </a:xfrm>
            <a:custGeom>
              <a:avLst/>
              <a:pathLst>
                <a:path w="0" h="228545">
                  <a:moveTo>
                    <a:pt x="0" y="228545"/>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95462" y="3043176"/>
              <a:ext cx="0" cy="228545"/>
            </a:xfrm>
            <a:custGeom>
              <a:avLst/>
              <a:pathLst>
                <a:path w="0" h="228545">
                  <a:moveTo>
                    <a:pt x="0" y="228545"/>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682145" y="2662267"/>
              <a:ext cx="0" cy="228545"/>
            </a:xfrm>
            <a:custGeom>
              <a:avLst/>
              <a:pathLst>
                <a:path w="0" h="228545">
                  <a:moveTo>
                    <a:pt x="0" y="228545"/>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828816" y="2966994"/>
              <a:ext cx="0" cy="228545"/>
            </a:xfrm>
            <a:custGeom>
              <a:avLst/>
              <a:pathLst>
                <a:path w="0" h="228545">
                  <a:moveTo>
                    <a:pt x="0" y="228545"/>
                  </a:moveTo>
                  <a:lnTo>
                    <a:pt x="0" y="0"/>
                  </a:lnTo>
                </a:path>
              </a:pathLst>
            </a:custGeom>
            <a:ln w="13550" cap="flat">
              <a:solidFill>
                <a:srgbClr val="0058AB">
                  <a:alpha val="100000"/>
                </a:srgbClr>
              </a:solidFill>
              <a:prstDash val="dot"/>
              <a:round/>
            </a:ln>
          </p:spPr>
          <p:txBody>
            <a:bodyPr/>
            <a:lstStyle/>
            <a:p/>
          </p:txBody>
        </p:sp>
        <p:sp>
          <p:nvSpPr>
            <p:cNvPr id="104" name="pg104"/>
            <p:cNvSpPr/>
            <p:nvPr/>
          </p:nvSpPr>
          <p:spPr>
            <a:xfrm>
              <a:off x="5222091" y="251951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5252444" y="2548341"/>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25</a:t>
              </a:r>
            </a:p>
          </p:txBody>
        </p:sp>
        <p:sp>
          <p:nvSpPr>
            <p:cNvPr id="106" name="pg106"/>
            <p:cNvSpPr/>
            <p:nvPr/>
          </p:nvSpPr>
          <p:spPr>
            <a:xfrm>
              <a:off x="5955445" y="328133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5985799" y="3310159"/>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15</a:t>
              </a:r>
            </a:p>
          </p:txBody>
        </p:sp>
        <p:sp>
          <p:nvSpPr>
            <p:cNvPr id="108" name="pg108"/>
            <p:cNvSpPr/>
            <p:nvPr/>
          </p:nvSpPr>
          <p:spPr>
            <a:xfrm>
              <a:off x="6716935" y="38907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6747288" y="3922084"/>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110" name="pg110"/>
            <p:cNvSpPr/>
            <p:nvPr/>
          </p:nvSpPr>
          <p:spPr>
            <a:xfrm>
              <a:off x="7422154" y="335751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7452508" y="3387576"/>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112" name="pg112"/>
            <p:cNvSpPr/>
            <p:nvPr/>
          </p:nvSpPr>
          <p:spPr>
            <a:xfrm>
              <a:off x="8008838" y="297661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039191" y="3005432"/>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19</a:t>
              </a:r>
            </a:p>
          </p:txBody>
        </p:sp>
        <p:sp>
          <p:nvSpPr>
            <p:cNvPr id="114" name="pg114"/>
            <p:cNvSpPr/>
            <p:nvPr/>
          </p:nvSpPr>
          <p:spPr>
            <a:xfrm>
              <a:off x="8595522" y="259570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5" name="tx115"/>
            <p:cNvSpPr/>
            <p:nvPr/>
          </p:nvSpPr>
          <p:spPr>
            <a:xfrm>
              <a:off x="8625875" y="2625758"/>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24</a:t>
              </a:r>
            </a:p>
          </p:txBody>
        </p:sp>
        <p:sp>
          <p:nvSpPr>
            <p:cNvPr id="116" name="pg116"/>
            <p:cNvSpPr/>
            <p:nvPr/>
          </p:nvSpPr>
          <p:spPr>
            <a:xfrm>
              <a:off x="8742193" y="290042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7" name="tx117"/>
            <p:cNvSpPr/>
            <p:nvPr/>
          </p:nvSpPr>
          <p:spPr>
            <a:xfrm>
              <a:off x="8772546" y="2929250"/>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20</a:t>
              </a:r>
            </a:p>
          </p:txBody>
        </p:sp>
        <p:sp>
          <p:nvSpPr>
            <p:cNvPr id="118" name="tx118"/>
            <p:cNvSpPr/>
            <p:nvPr/>
          </p:nvSpPr>
          <p:spPr>
            <a:xfrm>
              <a:off x="8889106" y="422164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9" name="tx119"/>
            <p:cNvSpPr/>
            <p:nvPr/>
          </p:nvSpPr>
          <p:spPr>
            <a:xfrm>
              <a:off x="8949396" y="315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20</a:t>
              </a:r>
            </a:p>
          </p:txBody>
        </p:sp>
        <p:sp>
          <p:nvSpPr>
            <p:cNvPr id="120" name="tx120"/>
            <p:cNvSpPr/>
            <p:nvPr/>
          </p:nvSpPr>
          <p:spPr>
            <a:xfrm>
              <a:off x="5006511" y="467653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21" name="tx121"/>
            <p:cNvSpPr/>
            <p:nvPr/>
          </p:nvSpPr>
          <p:spPr>
            <a:xfrm>
              <a:off x="4942943" y="391471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2" name="tx122"/>
            <p:cNvSpPr/>
            <p:nvPr/>
          </p:nvSpPr>
          <p:spPr>
            <a:xfrm>
              <a:off x="4942943" y="31529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3" name="tx123"/>
            <p:cNvSpPr/>
            <p:nvPr/>
          </p:nvSpPr>
          <p:spPr>
            <a:xfrm>
              <a:off x="4942943" y="2391027"/>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24" name="tx124"/>
            <p:cNvSpPr/>
            <p:nvPr/>
          </p:nvSpPr>
          <p:spPr>
            <a:xfrm>
              <a:off x="4942943" y="162926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125" name="tx125"/>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6" name="tx126"/>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7" name="tx127"/>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8" name="tx128"/>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9" name="tx129"/>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0" name="tx130"/>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1" name="tx131"/>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2" name="tx132"/>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33" name="pl133"/>
            <p:cNvSpPr/>
            <p:nvPr/>
          </p:nvSpPr>
          <p:spPr>
            <a:xfrm>
              <a:off x="5950958"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4" name="pl134"/>
            <p:cNvSpPr/>
            <p:nvPr/>
          </p:nvSpPr>
          <p:spPr>
            <a:xfrm>
              <a:off x="5950958"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5" name="pl135"/>
            <p:cNvSpPr/>
            <p:nvPr/>
          </p:nvSpPr>
          <p:spPr>
            <a:xfrm>
              <a:off x="6752157"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6" name="pl136"/>
            <p:cNvSpPr/>
            <p:nvPr/>
          </p:nvSpPr>
          <p:spPr>
            <a:xfrm>
              <a:off x="7514611"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7" name="tx137"/>
            <p:cNvSpPr/>
            <p:nvPr/>
          </p:nvSpPr>
          <p:spPr>
            <a:xfrm>
              <a:off x="6218057" y="6074855"/>
              <a:ext cx="44256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Nigeria</a:t>
              </a:r>
            </a:p>
          </p:txBody>
        </p:sp>
        <p:sp>
          <p:nvSpPr>
            <p:cNvPr id="138" name="tx138"/>
            <p:cNvSpPr/>
            <p:nvPr/>
          </p:nvSpPr>
          <p:spPr>
            <a:xfrm>
              <a:off x="7019256"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9" name="tx139"/>
            <p:cNvSpPr/>
            <p:nvPr/>
          </p:nvSpPr>
          <p:spPr>
            <a:xfrm>
              <a:off x="7781711" y="6100844"/>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40" name="tx140"/>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41" name="tx141"/>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2" name="tx142"/>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43" name="tx143"/>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6% of children who received DTP1 did not receive DTP3 (left), and 20% of children who received DTP1 did not receive MCV1 (right).
The medium DTP drop-out rates imply moderate ability to provide a complete series of vaccines early in life. The high DTP-MCV drop-out rates imply poor retention in immunization programmes and ability to provide a full course of vaccines in infancy (up to one year).
In 2024, Nigeria DTP drop-out was higher and DTP-MCV drop-out was higher than global drop-out rates, respectively.</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6" name="pl16"/>
            <p:cNvSpPr/>
            <p:nvPr/>
          </p:nvSpPr>
          <p:spPr>
            <a:xfrm>
              <a:off x="98509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3139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6429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97180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23493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49805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56383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985093" y="1363901"/>
              <a:ext cx="1578741" cy="470258"/>
            </a:xfrm>
            <a:custGeom>
              <a:avLst/>
              <a:pathLst>
                <a:path w="1578741" h="470258">
                  <a:moveTo>
                    <a:pt x="0" y="396007"/>
                  </a:moveTo>
                  <a:lnTo>
                    <a:pt x="65780" y="433132"/>
                  </a:lnTo>
                  <a:lnTo>
                    <a:pt x="131561" y="470258"/>
                  </a:lnTo>
                  <a:lnTo>
                    <a:pt x="197342" y="420757"/>
                  </a:lnTo>
                  <a:lnTo>
                    <a:pt x="263123" y="383632"/>
                  </a:lnTo>
                  <a:lnTo>
                    <a:pt x="328904" y="334131"/>
                  </a:lnTo>
                  <a:lnTo>
                    <a:pt x="394685" y="297005"/>
                  </a:lnTo>
                  <a:lnTo>
                    <a:pt x="460466" y="284630"/>
                  </a:lnTo>
                  <a:lnTo>
                    <a:pt x="526247" y="136127"/>
                  </a:lnTo>
                  <a:lnTo>
                    <a:pt x="592028" y="0"/>
                  </a:lnTo>
                  <a:lnTo>
                    <a:pt x="657808" y="173253"/>
                  </a:lnTo>
                  <a:lnTo>
                    <a:pt x="723589" y="210378"/>
                  </a:lnTo>
                  <a:lnTo>
                    <a:pt x="789370" y="235129"/>
                  </a:lnTo>
                  <a:lnTo>
                    <a:pt x="855151" y="272254"/>
                  </a:lnTo>
                  <a:lnTo>
                    <a:pt x="920932" y="309380"/>
                  </a:lnTo>
                  <a:lnTo>
                    <a:pt x="986713" y="284630"/>
                  </a:lnTo>
                  <a:lnTo>
                    <a:pt x="1052494" y="148502"/>
                  </a:lnTo>
                  <a:lnTo>
                    <a:pt x="1118275" y="111377"/>
                  </a:lnTo>
                  <a:lnTo>
                    <a:pt x="1184056" y="61876"/>
                  </a:lnTo>
                  <a:lnTo>
                    <a:pt x="1249836" y="12375"/>
                  </a:lnTo>
                  <a:lnTo>
                    <a:pt x="1315617" y="24750"/>
                  </a:lnTo>
                  <a:lnTo>
                    <a:pt x="1381398" y="61876"/>
                  </a:lnTo>
                  <a:lnTo>
                    <a:pt x="1447179" y="111377"/>
                  </a:lnTo>
                  <a:lnTo>
                    <a:pt x="1512960" y="61876"/>
                  </a:lnTo>
                  <a:lnTo>
                    <a:pt x="1578741" y="86626"/>
                  </a:lnTo>
                </a:path>
              </a:pathLst>
            </a:custGeom>
            <a:ln w="27101" cap="flat">
              <a:solidFill>
                <a:srgbClr val="1CABE2">
                  <a:alpha val="100000"/>
                </a:srgbClr>
              </a:solidFill>
              <a:prstDash val="solid"/>
              <a:round/>
            </a:ln>
          </p:spPr>
          <p:txBody>
            <a:bodyPr/>
            <a:lstStyle/>
            <a:p/>
          </p:txBody>
        </p:sp>
        <p:sp>
          <p:nvSpPr>
            <p:cNvPr id="24" name="tx24"/>
            <p:cNvSpPr/>
            <p:nvPr/>
          </p:nvSpPr>
          <p:spPr>
            <a:xfrm>
              <a:off x="833163" y="1669118"/>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44</a:t>
              </a:r>
            </a:p>
          </p:txBody>
        </p:sp>
        <p:sp>
          <p:nvSpPr>
            <p:cNvPr id="25" name="tx25"/>
            <p:cNvSpPr/>
            <p:nvPr/>
          </p:nvSpPr>
          <p:spPr>
            <a:xfrm>
              <a:off x="2596391" y="135826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26" name="tx26"/>
            <p:cNvSpPr/>
            <p:nvPr/>
          </p:nvSpPr>
          <p:spPr>
            <a:xfrm>
              <a:off x="2180669" y="1236313"/>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27" name="tx27"/>
            <p:cNvSpPr/>
            <p:nvPr/>
          </p:nvSpPr>
          <p:spPr>
            <a:xfrm>
              <a:off x="2443792" y="1285814"/>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28" name="pl28"/>
            <p:cNvSpPr/>
            <p:nvPr/>
          </p:nvSpPr>
          <p:spPr>
            <a:xfrm>
              <a:off x="761438"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40" name="pl40"/>
            <p:cNvSpPr/>
            <p:nvPr/>
          </p:nvSpPr>
          <p:spPr>
            <a:xfrm>
              <a:off x="98509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3139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6429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197180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23493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249805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256383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985093" y="3294258"/>
              <a:ext cx="1578741" cy="420757"/>
            </a:xfrm>
            <a:custGeom>
              <a:avLst/>
              <a:pathLst>
                <a:path w="1578741" h="420757">
                  <a:moveTo>
                    <a:pt x="0" y="383632"/>
                  </a:moveTo>
                  <a:lnTo>
                    <a:pt x="65780" y="396007"/>
                  </a:lnTo>
                  <a:lnTo>
                    <a:pt x="131561" y="420757"/>
                  </a:lnTo>
                  <a:lnTo>
                    <a:pt x="197342" y="371256"/>
                  </a:lnTo>
                  <a:lnTo>
                    <a:pt x="263123" y="334131"/>
                  </a:lnTo>
                  <a:lnTo>
                    <a:pt x="328904" y="284630"/>
                  </a:lnTo>
                  <a:lnTo>
                    <a:pt x="394685" y="247504"/>
                  </a:lnTo>
                  <a:lnTo>
                    <a:pt x="460466" y="284630"/>
                  </a:lnTo>
                  <a:lnTo>
                    <a:pt x="526247" y="136127"/>
                  </a:lnTo>
                  <a:lnTo>
                    <a:pt x="592028" y="0"/>
                  </a:lnTo>
                  <a:lnTo>
                    <a:pt x="657808" y="99001"/>
                  </a:lnTo>
                  <a:lnTo>
                    <a:pt x="723589" y="136127"/>
                  </a:lnTo>
                  <a:lnTo>
                    <a:pt x="789370" y="284630"/>
                  </a:lnTo>
                  <a:lnTo>
                    <a:pt x="855151" y="272254"/>
                  </a:lnTo>
                  <a:lnTo>
                    <a:pt x="920932" y="272254"/>
                  </a:lnTo>
                  <a:lnTo>
                    <a:pt x="986713" y="272254"/>
                  </a:lnTo>
                  <a:lnTo>
                    <a:pt x="1052494" y="198003"/>
                  </a:lnTo>
                  <a:lnTo>
                    <a:pt x="1118275" y="123752"/>
                  </a:lnTo>
                  <a:lnTo>
                    <a:pt x="1184056" y="99001"/>
                  </a:lnTo>
                  <a:lnTo>
                    <a:pt x="1249836" y="74251"/>
                  </a:lnTo>
                  <a:lnTo>
                    <a:pt x="1315617" y="49500"/>
                  </a:lnTo>
                  <a:lnTo>
                    <a:pt x="1381398" y="99001"/>
                  </a:lnTo>
                  <a:lnTo>
                    <a:pt x="1447179" y="160877"/>
                  </a:lnTo>
                  <a:lnTo>
                    <a:pt x="1512960" y="123752"/>
                  </a:lnTo>
                  <a:lnTo>
                    <a:pt x="1578741" y="86626"/>
                  </a:lnTo>
                </a:path>
              </a:pathLst>
            </a:custGeom>
            <a:ln w="27101" cap="flat">
              <a:solidFill>
                <a:srgbClr val="1CABE2">
                  <a:alpha val="100000"/>
                </a:srgbClr>
              </a:solidFill>
              <a:prstDash val="solid"/>
              <a:round/>
            </a:ln>
          </p:spPr>
          <p:txBody>
            <a:bodyPr/>
            <a:lstStyle/>
            <a:p/>
          </p:txBody>
        </p:sp>
        <p:sp>
          <p:nvSpPr>
            <p:cNvPr id="48" name="tx48"/>
            <p:cNvSpPr/>
            <p:nvPr/>
          </p:nvSpPr>
          <p:spPr>
            <a:xfrm>
              <a:off x="833163" y="358557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33</a:t>
              </a:r>
            </a:p>
          </p:txBody>
        </p:sp>
        <p:sp>
          <p:nvSpPr>
            <p:cNvPr id="49" name="tx49"/>
            <p:cNvSpPr/>
            <p:nvPr/>
          </p:nvSpPr>
          <p:spPr>
            <a:xfrm>
              <a:off x="2596391" y="3289808"/>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57</a:t>
              </a:r>
            </a:p>
          </p:txBody>
        </p:sp>
        <p:sp>
          <p:nvSpPr>
            <p:cNvPr id="50" name="tx50"/>
            <p:cNvSpPr/>
            <p:nvPr/>
          </p:nvSpPr>
          <p:spPr>
            <a:xfrm>
              <a:off x="2180669" y="322735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58</a:t>
              </a:r>
            </a:p>
          </p:txBody>
        </p:sp>
        <p:sp>
          <p:nvSpPr>
            <p:cNvPr id="51" name="tx51"/>
            <p:cNvSpPr/>
            <p:nvPr/>
          </p:nvSpPr>
          <p:spPr>
            <a:xfrm>
              <a:off x="2443792" y="3277142"/>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54</a:t>
              </a:r>
            </a:p>
          </p:txBody>
        </p:sp>
        <p:sp>
          <p:nvSpPr>
            <p:cNvPr id="52" name="pl52"/>
            <p:cNvSpPr/>
            <p:nvPr/>
          </p:nvSpPr>
          <p:spPr>
            <a:xfrm>
              <a:off x="761438" y="5744374"/>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4" name="pl64"/>
            <p:cNvSpPr/>
            <p:nvPr/>
          </p:nvSpPr>
          <p:spPr>
            <a:xfrm>
              <a:off x="98509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3139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6429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97180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23493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49805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56383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432272" y="5162738"/>
              <a:ext cx="131561" cy="482633"/>
            </a:xfrm>
            <a:custGeom>
              <a:avLst/>
              <a:pathLst>
                <a:path w="131561" h="482633">
                  <a:moveTo>
                    <a:pt x="0" y="482633"/>
                  </a:moveTo>
                  <a:lnTo>
                    <a:pt x="65780" y="49500"/>
                  </a:lnTo>
                  <a:lnTo>
                    <a:pt x="131561" y="0"/>
                  </a:lnTo>
                </a:path>
              </a:pathLst>
            </a:custGeom>
            <a:ln w="27101" cap="flat">
              <a:solidFill>
                <a:srgbClr val="1CABE2">
                  <a:alpha val="100000"/>
                </a:srgbClr>
              </a:solidFill>
              <a:prstDash val="solid"/>
              <a:round/>
            </a:ln>
          </p:spPr>
          <p:txBody>
            <a:bodyPr/>
            <a:lstStyle/>
            <a:p/>
          </p:txBody>
        </p:sp>
        <p:sp>
          <p:nvSpPr>
            <p:cNvPr id="72" name="tx72"/>
            <p:cNvSpPr/>
            <p:nvPr/>
          </p:nvSpPr>
          <p:spPr>
            <a:xfrm>
              <a:off x="2280342" y="55531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18</a:t>
              </a:r>
            </a:p>
          </p:txBody>
        </p:sp>
        <p:sp>
          <p:nvSpPr>
            <p:cNvPr id="73" name="tx73"/>
            <p:cNvSpPr/>
            <p:nvPr/>
          </p:nvSpPr>
          <p:spPr>
            <a:xfrm>
              <a:off x="2596391" y="5071662"/>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57</a:t>
              </a:r>
            </a:p>
          </p:txBody>
        </p:sp>
        <p:sp>
          <p:nvSpPr>
            <p:cNvPr id="74" name="tx74"/>
            <p:cNvSpPr/>
            <p:nvPr/>
          </p:nvSpPr>
          <p:spPr>
            <a:xfrm>
              <a:off x="2443792" y="507103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53</a:t>
              </a:r>
            </a:p>
          </p:txBody>
        </p:sp>
        <p:sp>
          <p:nvSpPr>
            <p:cNvPr id="75" name="pl75"/>
            <p:cNvSpPr/>
            <p:nvPr/>
          </p:nvSpPr>
          <p:spPr>
            <a:xfrm>
              <a:off x="2857078"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6" name="pl76"/>
            <p:cNvSpPr/>
            <p:nvPr/>
          </p:nvSpPr>
          <p:spPr>
            <a:xfrm>
              <a:off x="2857078"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7" name="pl77"/>
            <p:cNvSpPr/>
            <p:nvPr/>
          </p:nvSpPr>
          <p:spPr>
            <a:xfrm>
              <a:off x="2857078"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8" name="pl78"/>
            <p:cNvSpPr/>
            <p:nvPr/>
          </p:nvSpPr>
          <p:spPr>
            <a:xfrm>
              <a:off x="2857078"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9" name="pl79"/>
            <p:cNvSpPr/>
            <p:nvPr/>
          </p:nvSpPr>
          <p:spPr>
            <a:xfrm>
              <a:off x="2857078"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0" name="pl80"/>
            <p:cNvSpPr/>
            <p:nvPr/>
          </p:nvSpPr>
          <p:spPr>
            <a:xfrm>
              <a:off x="2857078"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1" name="pl81"/>
            <p:cNvSpPr/>
            <p:nvPr/>
          </p:nvSpPr>
          <p:spPr>
            <a:xfrm>
              <a:off x="2857078"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2" name="pl82"/>
            <p:cNvSpPr/>
            <p:nvPr/>
          </p:nvSpPr>
          <p:spPr>
            <a:xfrm>
              <a:off x="2857078"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3" name="pl83"/>
            <p:cNvSpPr/>
            <p:nvPr/>
          </p:nvSpPr>
          <p:spPr>
            <a:xfrm>
              <a:off x="2857078"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4" name="pl84"/>
            <p:cNvSpPr/>
            <p:nvPr/>
          </p:nvSpPr>
          <p:spPr>
            <a:xfrm>
              <a:off x="2857078"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5" name="pl85"/>
            <p:cNvSpPr/>
            <p:nvPr/>
          </p:nvSpPr>
          <p:spPr>
            <a:xfrm>
              <a:off x="2857078"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6" name="pl86"/>
            <p:cNvSpPr/>
            <p:nvPr/>
          </p:nvSpPr>
          <p:spPr>
            <a:xfrm>
              <a:off x="2857078"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7" name="pl87"/>
            <p:cNvSpPr/>
            <p:nvPr/>
          </p:nvSpPr>
          <p:spPr>
            <a:xfrm>
              <a:off x="308073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34096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373854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06744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433057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45936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465947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3080733" y="1401027"/>
              <a:ext cx="1578741" cy="420757"/>
            </a:xfrm>
            <a:custGeom>
              <a:avLst/>
              <a:pathLst>
                <a:path w="1578741" h="420757">
                  <a:moveTo>
                    <a:pt x="0" y="358881"/>
                  </a:moveTo>
                  <a:lnTo>
                    <a:pt x="65780" y="371256"/>
                  </a:lnTo>
                  <a:lnTo>
                    <a:pt x="131561" y="371256"/>
                  </a:lnTo>
                  <a:lnTo>
                    <a:pt x="197342" y="346506"/>
                  </a:lnTo>
                  <a:lnTo>
                    <a:pt x="263123" y="334131"/>
                  </a:lnTo>
                  <a:lnTo>
                    <a:pt x="328904" y="309380"/>
                  </a:lnTo>
                  <a:lnTo>
                    <a:pt x="394685" y="297005"/>
                  </a:lnTo>
                  <a:lnTo>
                    <a:pt x="460466" y="259879"/>
                  </a:lnTo>
                  <a:lnTo>
                    <a:pt x="526247" y="123752"/>
                  </a:lnTo>
                  <a:lnTo>
                    <a:pt x="592028" y="0"/>
                  </a:lnTo>
                  <a:lnTo>
                    <a:pt x="657808" y="160877"/>
                  </a:lnTo>
                  <a:lnTo>
                    <a:pt x="723589" y="247504"/>
                  </a:lnTo>
                  <a:lnTo>
                    <a:pt x="789370" y="420757"/>
                  </a:lnTo>
                  <a:lnTo>
                    <a:pt x="855151" y="396007"/>
                  </a:lnTo>
                  <a:lnTo>
                    <a:pt x="920932" y="334131"/>
                  </a:lnTo>
                  <a:lnTo>
                    <a:pt x="986713" y="297005"/>
                  </a:lnTo>
                  <a:lnTo>
                    <a:pt x="1052494" y="136127"/>
                  </a:lnTo>
                  <a:lnTo>
                    <a:pt x="1118275" y="99001"/>
                  </a:lnTo>
                  <a:lnTo>
                    <a:pt x="1184056" y="49500"/>
                  </a:lnTo>
                  <a:lnTo>
                    <a:pt x="1249836" y="12375"/>
                  </a:lnTo>
                  <a:lnTo>
                    <a:pt x="1315617" y="37125"/>
                  </a:lnTo>
                  <a:lnTo>
                    <a:pt x="1381398" y="74251"/>
                  </a:lnTo>
                  <a:lnTo>
                    <a:pt x="1447179" y="123752"/>
                  </a:lnTo>
                  <a:lnTo>
                    <a:pt x="1512960" y="24750"/>
                  </a:lnTo>
                  <a:lnTo>
                    <a:pt x="1578741" y="24750"/>
                  </a:lnTo>
                </a:path>
              </a:pathLst>
            </a:custGeom>
            <a:ln w="27101" cap="flat">
              <a:solidFill>
                <a:srgbClr val="1CABE2">
                  <a:alpha val="100000"/>
                </a:srgbClr>
              </a:solidFill>
              <a:prstDash val="solid"/>
              <a:round/>
            </a:ln>
          </p:spPr>
          <p:txBody>
            <a:bodyPr/>
            <a:lstStyle/>
            <a:p/>
          </p:txBody>
        </p:sp>
        <p:sp>
          <p:nvSpPr>
            <p:cNvPr id="95" name="tx95"/>
            <p:cNvSpPr/>
            <p:nvPr/>
          </p:nvSpPr>
          <p:spPr>
            <a:xfrm>
              <a:off x="2928803" y="1669118"/>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44</a:t>
              </a:r>
            </a:p>
          </p:txBody>
        </p:sp>
        <p:sp>
          <p:nvSpPr>
            <p:cNvPr id="96" name="tx96"/>
            <p:cNvSpPr/>
            <p:nvPr/>
          </p:nvSpPr>
          <p:spPr>
            <a:xfrm>
              <a:off x="4692031" y="1334701"/>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97" name="tx97"/>
            <p:cNvSpPr/>
            <p:nvPr/>
          </p:nvSpPr>
          <p:spPr>
            <a:xfrm>
              <a:off x="4276309" y="1273439"/>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98" name="tx98"/>
            <p:cNvSpPr/>
            <p:nvPr/>
          </p:nvSpPr>
          <p:spPr>
            <a:xfrm>
              <a:off x="4539433" y="1285814"/>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99" name="pl99"/>
            <p:cNvSpPr/>
            <p:nvPr/>
          </p:nvSpPr>
          <p:spPr>
            <a:xfrm>
              <a:off x="2857078"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0" name="pl100"/>
            <p:cNvSpPr/>
            <p:nvPr/>
          </p:nvSpPr>
          <p:spPr>
            <a:xfrm>
              <a:off x="2857078"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1" name="pl101"/>
            <p:cNvSpPr/>
            <p:nvPr/>
          </p:nvSpPr>
          <p:spPr>
            <a:xfrm>
              <a:off x="2857078"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2" name="pl102"/>
            <p:cNvSpPr/>
            <p:nvPr/>
          </p:nvSpPr>
          <p:spPr>
            <a:xfrm>
              <a:off x="2857078"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3" name="pl103"/>
            <p:cNvSpPr/>
            <p:nvPr/>
          </p:nvSpPr>
          <p:spPr>
            <a:xfrm>
              <a:off x="2857078"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4" name="pl104"/>
            <p:cNvSpPr/>
            <p:nvPr/>
          </p:nvSpPr>
          <p:spPr>
            <a:xfrm>
              <a:off x="2857078"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5" name="pl105"/>
            <p:cNvSpPr/>
            <p:nvPr/>
          </p:nvSpPr>
          <p:spPr>
            <a:xfrm>
              <a:off x="2857078"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6" name="pl106"/>
            <p:cNvSpPr/>
            <p:nvPr/>
          </p:nvSpPr>
          <p:spPr>
            <a:xfrm>
              <a:off x="2857078"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7" name="pl107"/>
            <p:cNvSpPr/>
            <p:nvPr/>
          </p:nvSpPr>
          <p:spPr>
            <a:xfrm>
              <a:off x="2857078"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8" name="pl108"/>
            <p:cNvSpPr/>
            <p:nvPr/>
          </p:nvSpPr>
          <p:spPr>
            <a:xfrm>
              <a:off x="2857078"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9" name="pl109"/>
            <p:cNvSpPr/>
            <p:nvPr/>
          </p:nvSpPr>
          <p:spPr>
            <a:xfrm>
              <a:off x="2857078"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0" name="pl110"/>
            <p:cNvSpPr/>
            <p:nvPr/>
          </p:nvSpPr>
          <p:spPr>
            <a:xfrm>
              <a:off x="2857078"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1" name="pl111"/>
            <p:cNvSpPr/>
            <p:nvPr/>
          </p:nvSpPr>
          <p:spPr>
            <a:xfrm>
              <a:off x="308073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34096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373854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06744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433057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45936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465947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4330570" y="3616014"/>
              <a:ext cx="328904" cy="358881"/>
            </a:xfrm>
            <a:custGeom>
              <a:avLst/>
              <a:pathLst>
                <a:path w="328904" h="358881">
                  <a:moveTo>
                    <a:pt x="0" y="358881"/>
                  </a:moveTo>
                  <a:lnTo>
                    <a:pt x="65780" y="0"/>
                  </a:lnTo>
                  <a:lnTo>
                    <a:pt x="131561" y="49500"/>
                  </a:lnTo>
                  <a:lnTo>
                    <a:pt x="197342" y="99001"/>
                  </a:lnTo>
                  <a:lnTo>
                    <a:pt x="263123" y="61876"/>
                  </a:lnTo>
                  <a:lnTo>
                    <a:pt x="328904" y="37125"/>
                  </a:lnTo>
                </a:path>
              </a:pathLst>
            </a:custGeom>
            <a:ln w="27101" cap="flat">
              <a:solidFill>
                <a:srgbClr val="1CABE2">
                  <a:alpha val="100000"/>
                </a:srgbClr>
              </a:solidFill>
              <a:prstDash val="solid"/>
              <a:round/>
            </a:ln>
          </p:spPr>
          <p:txBody>
            <a:bodyPr/>
            <a:lstStyle/>
            <a:p/>
          </p:txBody>
        </p:sp>
        <p:sp>
          <p:nvSpPr>
            <p:cNvPr id="119" name="tx119"/>
            <p:cNvSpPr/>
            <p:nvPr/>
          </p:nvSpPr>
          <p:spPr>
            <a:xfrm>
              <a:off x="4254605" y="3882628"/>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a:t>
              </a:r>
            </a:p>
          </p:txBody>
        </p:sp>
        <p:sp>
          <p:nvSpPr>
            <p:cNvPr id="120" name="tx120"/>
            <p:cNvSpPr/>
            <p:nvPr/>
          </p:nvSpPr>
          <p:spPr>
            <a:xfrm>
              <a:off x="4692031" y="356082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35</a:t>
              </a:r>
            </a:p>
          </p:txBody>
        </p:sp>
        <p:sp>
          <p:nvSpPr>
            <p:cNvPr id="121" name="tx121"/>
            <p:cNvSpPr/>
            <p:nvPr/>
          </p:nvSpPr>
          <p:spPr>
            <a:xfrm>
              <a:off x="4303440" y="3833741"/>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a:t>
              </a:r>
            </a:p>
          </p:txBody>
        </p:sp>
        <p:sp>
          <p:nvSpPr>
            <p:cNvPr id="122" name="tx122"/>
            <p:cNvSpPr/>
            <p:nvPr/>
          </p:nvSpPr>
          <p:spPr>
            <a:xfrm>
              <a:off x="4539433" y="353668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33</a:t>
              </a:r>
            </a:p>
          </p:txBody>
        </p:sp>
        <p:sp>
          <p:nvSpPr>
            <p:cNvPr id="123" name="pl123"/>
            <p:cNvSpPr/>
            <p:nvPr/>
          </p:nvSpPr>
          <p:spPr>
            <a:xfrm>
              <a:off x="2857078" y="5744374"/>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4" name="pl124"/>
            <p:cNvSpPr/>
            <p:nvPr/>
          </p:nvSpPr>
          <p:spPr>
            <a:xfrm>
              <a:off x="2857078" y="5496869"/>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5" name="pl125"/>
            <p:cNvSpPr/>
            <p:nvPr/>
          </p:nvSpPr>
          <p:spPr>
            <a:xfrm>
              <a:off x="2857078" y="524936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6" name="pl126"/>
            <p:cNvSpPr/>
            <p:nvPr/>
          </p:nvSpPr>
          <p:spPr>
            <a:xfrm>
              <a:off x="2857078" y="500186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7" name="pl127"/>
            <p:cNvSpPr/>
            <p:nvPr/>
          </p:nvSpPr>
          <p:spPr>
            <a:xfrm>
              <a:off x="2857078" y="475435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8" name="pl128"/>
            <p:cNvSpPr/>
            <p:nvPr/>
          </p:nvSpPr>
          <p:spPr>
            <a:xfrm>
              <a:off x="2857078" y="450685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9" name="pl129"/>
            <p:cNvSpPr/>
            <p:nvPr/>
          </p:nvSpPr>
          <p:spPr>
            <a:xfrm>
              <a:off x="2857078" y="586812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0" name="pl130"/>
            <p:cNvSpPr/>
            <p:nvPr/>
          </p:nvSpPr>
          <p:spPr>
            <a:xfrm>
              <a:off x="2857078" y="5620621"/>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1" name="pl131"/>
            <p:cNvSpPr/>
            <p:nvPr/>
          </p:nvSpPr>
          <p:spPr>
            <a:xfrm>
              <a:off x="2857078" y="5373117"/>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2" name="pl132"/>
            <p:cNvSpPr/>
            <p:nvPr/>
          </p:nvSpPr>
          <p:spPr>
            <a:xfrm>
              <a:off x="2857078" y="512561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3" name="pl133"/>
            <p:cNvSpPr/>
            <p:nvPr/>
          </p:nvSpPr>
          <p:spPr>
            <a:xfrm>
              <a:off x="2857078" y="487810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4" name="pl134"/>
            <p:cNvSpPr/>
            <p:nvPr/>
          </p:nvSpPr>
          <p:spPr>
            <a:xfrm>
              <a:off x="2857078" y="463060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5" name="pl135"/>
            <p:cNvSpPr/>
            <p:nvPr/>
          </p:nvSpPr>
          <p:spPr>
            <a:xfrm>
              <a:off x="308073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34096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373854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06744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433057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45936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465947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3343857" y="5014235"/>
              <a:ext cx="1315617" cy="594010"/>
            </a:xfrm>
            <a:custGeom>
              <a:avLst/>
              <a:pathLst>
                <a:path w="1315617" h="594010">
                  <a:moveTo>
                    <a:pt x="0" y="594010"/>
                  </a:moveTo>
                  <a:lnTo>
                    <a:pt x="65780" y="408382"/>
                  </a:lnTo>
                  <a:lnTo>
                    <a:pt x="131561" y="309380"/>
                  </a:lnTo>
                  <a:lnTo>
                    <a:pt x="197342" y="222754"/>
                  </a:lnTo>
                  <a:lnTo>
                    <a:pt x="263123" y="235129"/>
                  </a:lnTo>
                  <a:lnTo>
                    <a:pt x="328904" y="0"/>
                  </a:lnTo>
                  <a:lnTo>
                    <a:pt x="394685" y="235129"/>
                  </a:lnTo>
                  <a:lnTo>
                    <a:pt x="460466" y="383632"/>
                  </a:lnTo>
                  <a:lnTo>
                    <a:pt x="526247" y="556885"/>
                  </a:lnTo>
                  <a:lnTo>
                    <a:pt x="592028" y="321755"/>
                  </a:lnTo>
                  <a:lnTo>
                    <a:pt x="657808" y="346506"/>
                  </a:lnTo>
                  <a:lnTo>
                    <a:pt x="723589" y="334131"/>
                  </a:lnTo>
                  <a:lnTo>
                    <a:pt x="789370" y="272254"/>
                  </a:lnTo>
                  <a:lnTo>
                    <a:pt x="855151" y="185628"/>
                  </a:lnTo>
                  <a:lnTo>
                    <a:pt x="920932" y="160877"/>
                  </a:lnTo>
                  <a:lnTo>
                    <a:pt x="986713" y="148502"/>
                  </a:lnTo>
                  <a:lnTo>
                    <a:pt x="1052494" y="123752"/>
                  </a:lnTo>
                  <a:lnTo>
                    <a:pt x="1118275" y="185628"/>
                  </a:lnTo>
                  <a:lnTo>
                    <a:pt x="1184056" y="247504"/>
                  </a:lnTo>
                  <a:lnTo>
                    <a:pt x="1249836" y="198003"/>
                  </a:lnTo>
                  <a:lnTo>
                    <a:pt x="1315617" y="160877"/>
                  </a:lnTo>
                </a:path>
              </a:pathLst>
            </a:custGeom>
            <a:ln w="27101" cap="flat">
              <a:solidFill>
                <a:srgbClr val="1CABE2">
                  <a:alpha val="100000"/>
                </a:srgbClr>
              </a:solidFill>
              <a:prstDash val="solid"/>
              <a:round/>
            </a:ln>
          </p:spPr>
          <p:txBody>
            <a:bodyPr/>
            <a:lstStyle/>
            <a:p/>
          </p:txBody>
        </p:sp>
        <p:sp>
          <p:nvSpPr>
            <p:cNvPr id="143" name="tx143"/>
            <p:cNvSpPr/>
            <p:nvPr/>
          </p:nvSpPr>
          <p:spPr>
            <a:xfrm>
              <a:off x="3191927" y="551717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21</a:t>
              </a:r>
            </a:p>
          </p:txBody>
        </p:sp>
        <p:sp>
          <p:nvSpPr>
            <p:cNvPr id="144" name="tx144"/>
            <p:cNvSpPr/>
            <p:nvPr/>
          </p:nvSpPr>
          <p:spPr>
            <a:xfrm>
              <a:off x="4692031" y="50828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56</a:t>
              </a:r>
            </a:p>
          </p:txBody>
        </p:sp>
        <p:sp>
          <p:nvSpPr>
            <p:cNvPr id="145" name="tx145"/>
            <p:cNvSpPr/>
            <p:nvPr/>
          </p:nvSpPr>
          <p:spPr>
            <a:xfrm>
              <a:off x="4276309" y="5022775"/>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57</a:t>
              </a:r>
            </a:p>
          </p:txBody>
        </p:sp>
        <p:sp>
          <p:nvSpPr>
            <p:cNvPr id="146" name="tx146"/>
            <p:cNvSpPr/>
            <p:nvPr/>
          </p:nvSpPr>
          <p:spPr>
            <a:xfrm>
              <a:off x="4539433" y="507103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53</a:t>
              </a:r>
            </a:p>
          </p:txBody>
        </p:sp>
        <p:sp>
          <p:nvSpPr>
            <p:cNvPr id="147" name="pl147"/>
            <p:cNvSpPr/>
            <p:nvPr/>
          </p:nvSpPr>
          <p:spPr>
            <a:xfrm>
              <a:off x="4952719"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48" name="pl148"/>
            <p:cNvSpPr/>
            <p:nvPr/>
          </p:nvSpPr>
          <p:spPr>
            <a:xfrm>
              <a:off x="4952719"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49" name="pl149"/>
            <p:cNvSpPr/>
            <p:nvPr/>
          </p:nvSpPr>
          <p:spPr>
            <a:xfrm>
              <a:off x="4952719"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0" name="pl150"/>
            <p:cNvSpPr/>
            <p:nvPr/>
          </p:nvSpPr>
          <p:spPr>
            <a:xfrm>
              <a:off x="4952719"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1" name="pl151"/>
            <p:cNvSpPr/>
            <p:nvPr/>
          </p:nvSpPr>
          <p:spPr>
            <a:xfrm>
              <a:off x="4952719"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2" name="pl152"/>
            <p:cNvSpPr/>
            <p:nvPr/>
          </p:nvSpPr>
          <p:spPr>
            <a:xfrm>
              <a:off x="4952719"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3" name="pl153"/>
            <p:cNvSpPr/>
            <p:nvPr/>
          </p:nvSpPr>
          <p:spPr>
            <a:xfrm>
              <a:off x="4952719"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4" name="pl154"/>
            <p:cNvSpPr/>
            <p:nvPr/>
          </p:nvSpPr>
          <p:spPr>
            <a:xfrm>
              <a:off x="4952719"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5" name="pl155"/>
            <p:cNvSpPr/>
            <p:nvPr/>
          </p:nvSpPr>
          <p:spPr>
            <a:xfrm>
              <a:off x="4952719"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6" name="pl156"/>
            <p:cNvSpPr/>
            <p:nvPr/>
          </p:nvSpPr>
          <p:spPr>
            <a:xfrm>
              <a:off x="4952719"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7" name="pl157"/>
            <p:cNvSpPr/>
            <p:nvPr/>
          </p:nvSpPr>
          <p:spPr>
            <a:xfrm>
              <a:off x="4952719"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8" name="pl158"/>
            <p:cNvSpPr/>
            <p:nvPr/>
          </p:nvSpPr>
          <p:spPr>
            <a:xfrm>
              <a:off x="4952719"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9" name="pl159"/>
            <p:cNvSpPr/>
            <p:nvPr/>
          </p:nvSpPr>
          <p:spPr>
            <a:xfrm>
              <a:off x="517637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550527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83418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616308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42621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668933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67551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5176374" y="1475278"/>
              <a:ext cx="1578741" cy="519759"/>
            </a:xfrm>
            <a:custGeom>
              <a:avLst/>
              <a:pathLst>
                <a:path w="1578741" h="519759">
                  <a:moveTo>
                    <a:pt x="0" y="470258"/>
                  </a:moveTo>
                  <a:lnTo>
                    <a:pt x="65780" y="495009"/>
                  </a:lnTo>
                  <a:lnTo>
                    <a:pt x="131561" y="519759"/>
                  </a:lnTo>
                  <a:lnTo>
                    <a:pt x="197342" y="470258"/>
                  </a:lnTo>
                  <a:lnTo>
                    <a:pt x="263123" y="420757"/>
                  </a:lnTo>
                  <a:lnTo>
                    <a:pt x="328904" y="383632"/>
                  </a:lnTo>
                  <a:lnTo>
                    <a:pt x="394685" y="334131"/>
                  </a:lnTo>
                  <a:lnTo>
                    <a:pt x="460466" y="309380"/>
                  </a:lnTo>
                  <a:lnTo>
                    <a:pt x="526247" y="173253"/>
                  </a:lnTo>
                  <a:lnTo>
                    <a:pt x="592028" y="49500"/>
                  </a:lnTo>
                  <a:lnTo>
                    <a:pt x="657808" y="136127"/>
                  </a:lnTo>
                  <a:lnTo>
                    <a:pt x="723589" y="173253"/>
                  </a:lnTo>
                  <a:lnTo>
                    <a:pt x="789370" y="383632"/>
                  </a:lnTo>
                  <a:lnTo>
                    <a:pt x="855151" y="346506"/>
                  </a:lnTo>
                  <a:lnTo>
                    <a:pt x="920932" y="297005"/>
                  </a:lnTo>
                  <a:lnTo>
                    <a:pt x="986713" y="309380"/>
                  </a:lnTo>
                  <a:lnTo>
                    <a:pt x="1052494" y="173253"/>
                  </a:lnTo>
                  <a:lnTo>
                    <a:pt x="1118275" y="148502"/>
                  </a:lnTo>
                  <a:lnTo>
                    <a:pt x="1184056" y="74251"/>
                  </a:lnTo>
                  <a:lnTo>
                    <a:pt x="1249836" y="12375"/>
                  </a:lnTo>
                  <a:lnTo>
                    <a:pt x="1315617" y="61876"/>
                  </a:lnTo>
                  <a:lnTo>
                    <a:pt x="1381398" y="74251"/>
                  </a:lnTo>
                  <a:lnTo>
                    <a:pt x="1447179" y="99001"/>
                  </a:lnTo>
                  <a:lnTo>
                    <a:pt x="1512960" y="0"/>
                  </a:lnTo>
                  <a:lnTo>
                    <a:pt x="1578741" y="0"/>
                  </a:lnTo>
                </a:path>
              </a:pathLst>
            </a:custGeom>
            <a:ln w="27101" cap="flat">
              <a:solidFill>
                <a:srgbClr val="1CABE2">
                  <a:alpha val="100000"/>
                </a:srgbClr>
              </a:solidFill>
              <a:prstDash val="solid"/>
              <a:round/>
            </a:ln>
          </p:spPr>
          <p:txBody>
            <a:bodyPr/>
            <a:lstStyle/>
            <a:p/>
          </p:txBody>
        </p:sp>
        <p:sp>
          <p:nvSpPr>
            <p:cNvPr id="167" name="tx167"/>
            <p:cNvSpPr/>
            <p:nvPr/>
          </p:nvSpPr>
          <p:spPr>
            <a:xfrm>
              <a:off x="5024444" y="18532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29</a:t>
              </a:r>
            </a:p>
          </p:txBody>
        </p:sp>
        <p:sp>
          <p:nvSpPr>
            <p:cNvPr id="168" name="tx168"/>
            <p:cNvSpPr/>
            <p:nvPr/>
          </p:nvSpPr>
          <p:spPr>
            <a:xfrm>
              <a:off x="6787671" y="13830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169" name="tx169"/>
            <p:cNvSpPr/>
            <p:nvPr/>
          </p:nvSpPr>
          <p:spPr>
            <a:xfrm>
              <a:off x="6371950" y="134649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170" name="tx170"/>
            <p:cNvSpPr/>
            <p:nvPr/>
          </p:nvSpPr>
          <p:spPr>
            <a:xfrm>
              <a:off x="6635073" y="13341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171" name="pl171"/>
            <p:cNvSpPr/>
            <p:nvPr/>
          </p:nvSpPr>
          <p:spPr>
            <a:xfrm>
              <a:off x="4952719"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2" name="pl172"/>
            <p:cNvSpPr/>
            <p:nvPr/>
          </p:nvSpPr>
          <p:spPr>
            <a:xfrm>
              <a:off x="4952719"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3" name="pl173"/>
            <p:cNvSpPr/>
            <p:nvPr/>
          </p:nvSpPr>
          <p:spPr>
            <a:xfrm>
              <a:off x="4952719"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4" name="pl174"/>
            <p:cNvSpPr/>
            <p:nvPr/>
          </p:nvSpPr>
          <p:spPr>
            <a:xfrm>
              <a:off x="4952719"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5" name="pl175"/>
            <p:cNvSpPr/>
            <p:nvPr/>
          </p:nvSpPr>
          <p:spPr>
            <a:xfrm>
              <a:off x="4952719"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6" name="pl176"/>
            <p:cNvSpPr/>
            <p:nvPr/>
          </p:nvSpPr>
          <p:spPr>
            <a:xfrm>
              <a:off x="4952719"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7" name="pl177"/>
            <p:cNvSpPr/>
            <p:nvPr/>
          </p:nvSpPr>
          <p:spPr>
            <a:xfrm>
              <a:off x="4952719"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78" name="pl178"/>
            <p:cNvSpPr/>
            <p:nvPr/>
          </p:nvSpPr>
          <p:spPr>
            <a:xfrm>
              <a:off x="4952719"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79" name="pl179"/>
            <p:cNvSpPr/>
            <p:nvPr/>
          </p:nvSpPr>
          <p:spPr>
            <a:xfrm>
              <a:off x="4952719"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0" name="pl180"/>
            <p:cNvSpPr/>
            <p:nvPr/>
          </p:nvSpPr>
          <p:spPr>
            <a:xfrm>
              <a:off x="4952719"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1" name="pl181"/>
            <p:cNvSpPr/>
            <p:nvPr/>
          </p:nvSpPr>
          <p:spPr>
            <a:xfrm>
              <a:off x="4952719"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2" name="pl182"/>
            <p:cNvSpPr/>
            <p:nvPr/>
          </p:nvSpPr>
          <p:spPr>
            <a:xfrm>
              <a:off x="4952719"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3" name="pl183"/>
            <p:cNvSpPr/>
            <p:nvPr/>
          </p:nvSpPr>
          <p:spPr>
            <a:xfrm>
              <a:off x="517637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550527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583418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616308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642621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668933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67551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6163087" y="3294258"/>
              <a:ext cx="592028" cy="470258"/>
            </a:xfrm>
            <a:custGeom>
              <a:avLst/>
              <a:pathLst>
                <a:path w="592028" h="470258">
                  <a:moveTo>
                    <a:pt x="0" y="346506"/>
                  </a:moveTo>
                  <a:lnTo>
                    <a:pt x="65780" y="185628"/>
                  </a:lnTo>
                  <a:lnTo>
                    <a:pt x="131561" y="136127"/>
                  </a:lnTo>
                  <a:lnTo>
                    <a:pt x="197342" y="61876"/>
                  </a:lnTo>
                  <a:lnTo>
                    <a:pt x="263123" y="0"/>
                  </a:lnTo>
                  <a:lnTo>
                    <a:pt x="328904" y="49500"/>
                  </a:lnTo>
                  <a:lnTo>
                    <a:pt x="394685" y="49500"/>
                  </a:lnTo>
                  <a:lnTo>
                    <a:pt x="460466" y="61876"/>
                  </a:lnTo>
                  <a:lnTo>
                    <a:pt x="526247" y="470258"/>
                  </a:lnTo>
                  <a:lnTo>
                    <a:pt x="592028" y="445508"/>
                  </a:lnTo>
                </a:path>
              </a:pathLst>
            </a:custGeom>
            <a:ln w="27101" cap="flat">
              <a:solidFill>
                <a:srgbClr val="1CABE2">
                  <a:alpha val="100000"/>
                </a:srgbClr>
              </a:solidFill>
              <a:prstDash val="solid"/>
              <a:round/>
            </a:ln>
          </p:spPr>
          <p:txBody>
            <a:bodyPr/>
            <a:lstStyle/>
            <a:p/>
          </p:txBody>
        </p:sp>
        <p:sp>
          <p:nvSpPr>
            <p:cNvPr id="191" name="tx191"/>
            <p:cNvSpPr/>
            <p:nvPr/>
          </p:nvSpPr>
          <p:spPr>
            <a:xfrm>
              <a:off x="6011157" y="3548449"/>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36</a:t>
              </a:r>
            </a:p>
          </p:txBody>
        </p:sp>
        <p:sp>
          <p:nvSpPr>
            <p:cNvPr id="192" name="tx192"/>
            <p:cNvSpPr/>
            <p:nvPr/>
          </p:nvSpPr>
          <p:spPr>
            <a:xfrm>
              <a:off x="6787671" y="364749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28</a:t>
              </a:r>
            </a:p>
          </p:txBody>
        </p:sp>
        <p:sp>
          <p:nvSpPr>
            <p:cNvPr id="193" name="tx193"/>
            <p:cNvSpPr/>
            <p:nvPr/>
          </p:nvSpPr>
          <p:spPr>
            <a:xfrm>
              <a:off x="6371950" y="31531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64</a:t>
              </a:r>
            </a:p>
          </p:txBody>
        </p:sp>
        <p:sp>
          <p:nvSpPr>
            <p:cNvPr id="194" name="tx194"/>
            <p:cNvSpPr/>
            <p:nvPr/>
          </p:nvSpPr>
          <p:spPr>
            <a:xfrm>
              <a:off x="6635073" y="36233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26</a:t>
              </a:r>
            </a:p>
          </p:txBody>
        </p:sp>
        <p:sp>
          <p:nvSpPr>
            <p:cNvPr id="195" name="pl195"/>
            <p:cNvSpPr/>
            <p:nvPr/>
          </p:nvSpPr>
          <p:spPr>
            <a:xfrm>
              <a:off x="7048359"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6" name="pl196"/>
            <p:cNvSpPr/>
            <p:nvPr/>
          </p:nvSpPr>
          <p:spPr>
            <a:xfrm>
              <a:off x="7048359"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7" name="pl197"/>
            <p:cNvSpPr/>
            <p:nvPr/>
          </p:nvSpPr>
          <p:spPr>
            <a:xfrm>
              <a:off x="7048359"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8" name="pl198"/>
            <p:cNvSpPr/>
            <p:nvPr/>
          </p:nvSpPr>
          <p:spPr>
            <a:xfrm>
              <a:off x="7048359"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9" name="pl199"/>
            <p:cNvSpPr/>
            <p:nvPr/>
          </p:nvSpPr>
          <p:spPr>
            <a:xfrm>
              <a:off x="7048359"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0" name="pl200"/>
            <p:cNvSpPr/>
            <p:nvPr/>
          </p:nvSpPr>
          <p:spPr>
            <a:xfrm>
              <a:off x="7048359"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1" name="pl201"/>
            <p:cNvSpPr/>
            <p:nvPr/>
          </p:nvSpPr>
          <p:spPr>
            <a:xfrm>
              <a:off x="7048359"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2" name="pl202"/>
            <p:cNvSpPr/>
            <p:nvPr/>
          </p:nvSpPr>
          <p:spPr>
            <a:xfrm>
              <a:off x="7048359"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3" name="pl203"/>
            <p:cNvSpPr/>
            <p:nvPr/>
          </p:nvSpPr>
          <p:spPr>
            <a:xfrm>
              <a:off x="7048359"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4" name="pl204"/>
            <p:cNvSpPr/>
            <p:nvPr/>
          </p:nvSpPr>
          <p:spPr>
            <a:xfrm>
              <a:off x="7048359"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5" name="pl205"/>
            <p:cNvSpPr/>
            <p:nvPr/>
          </p:nvSpPr>
          <p:spPr>
            <a:xfrm>
              <a:off x="7048359"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6" name="pl206"/>
            <p:cNvSpPr/>
            <p:nvPr/>
          </p:nvSpPr>
          <p:spPr>
            <a:xfrm>
              <a:off x="7048359"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7" name="pl207"/>
            <p:cNvSpPr/>
            <p:nvPr/>
          </p:nvSpPr>
          <p:spPr>
            <a:xfrm>
              <a:off x="727201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760091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92982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825872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85218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78497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85075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258727" y="1438153"/>
              <a:ext cx="592028" cy="346506"/>
            </a:xfrm>
            <a:custGeom>
              <a:avLst/>
              <a:pathLst>
                <a:path w="592028" h="346506">
                  <a:moveTo>
                    <a:pt x="0" y="346506"/>
                  </a:moveTo>
                  <a:lnTo>
                    <a:pt x="65780" y="222754"/>
                  </a:lnTo>
                  <a:lnTo>
                    <a:pt x="131561" y="210378"/>
                  </a:lnTo>
                  <a:lnTo>
                    <a:pt x="197342" y="136127"/>
                  </a:lnTo>
                  <a:lnTo>
                    <a:pt x="263123" y="49500"/>
                  </a:lnTo>
                  <a:lnTo>
                    <a:pt x="328904" y="99001"/>
                  </a:lnTo>
                  <a:lnTo>
                    <a:pt x="394685" y="136127"/>
                  </a:lnTo>
                  <a:lnTo>
                    <a:pt x="460466" y="185628"/>
                  </a:lnTo>
                  <a:lnTo>
                    <a:pt x="526247" y="0"/>
                  </a:lnTo>
                  <a:lnTo>
                    <a:pt x="592028" y="37125"/>
                  </a:lnTo>
                </a:path>
              </a:pathLst>
            </a:custGeom>
            <a:ln w="27101" cap="flat">
              <a:solidFill>
                <a:srgbClr val="1CABE2">
                  <a:alpha val="100000"/>
                </a:srgbClr>
              </a:solidFill>
              <a:prstDash val="solid"/>
              <a:round/>
            </a:ln>
          </p:spPr>
          <p:txBody>
            <a:bodyPr/>
            <a:lstStyle/>
            <a:p/>
          </p:txBody>
        </p:sp>
        <p:sp>
          <p:nvSpPr>
            <p:cNvPr id="215" name="tx215"/>
            <p:cNvSpPr/>
            <p:nvPr/>
          </p:nvSpPr>
          <p:spPr>
            <a:xfrm>
              <a:off x="8106797" y="1693583"/>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42</a:t>
              </a:r>
            </a:p>
          </p:txBody>
        </p:sp>
        <p:sp>
          <p:nvSpPr>
            <p:cNvPr id="216" name="tx216"/>
            <p:cNvSpPr/>
            <p:nvPr/>
          </p:nvSpPr>
          <p:spPr>
            <a:xfrm>
              <a:off x="8883312" y="13830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217" name="tx217"/>
            <p:cNvSpPr/>
            <p:nvPr/>
          </p:nvSpPr>
          <p:spPr>
            <a:xfrm>
              <a:off x="8467590" y="134649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218" name="tx218"/>
            <p:cNvSpPr/>
            <p:nvPr/>
          </p:nvSpPr>
          <p:spPr>
            <a:xfrm>
              <a:off x="8730714" y="12969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219" name="pl219"/>
            <p:cNvSpPr/>
            <p:nvPr/>
          </p:nvSpPr>
          <p:spPr>
            <a:xfrm>
              <a:off x="7048359"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0" name="pl220"/>
            <p:cNvSpPr/>
            <p:nvPr/>
          </p:nvSpPr>
          <p:spPr>
            <a:xfrm>
              <a:off x="7048359"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1" name="pl221"/>
            <p:cNvSpPr/>
            <p:nvPr/>
          </p:nvSpPr>
          <p:spPr>
            <a:xfrm>
              <a:off x="7048359"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2" name="pl222"/>
            <p:cNvSpPr/>
            <p:nvPr/>
          </p:nvSpPr>
          <p:spPr>
            <a:xfrm>
              <a:off x="7048359"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3" name="pl223"/>
            <p:cNvSpPr/>
            <p:nvPr/>
          </p:nvSpPr>
          <p:spPr>
            <a:xfrm>
              <a:off x="7048359"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4" name="pl224"/>
            <p:cNvSpPr/>
            <p:nvPr/>
          </p:nvSpPr>
          <p:spPr>
            <a:xfrm>
              <a:off x="7048359"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5" name="pl225"/>
            <p:cNvSpPr/>
            <p:nvPr/>
          </p:nvSpPr>
          <p:spPr>
            <a:xfrm>
              <a:off x="7048359"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6" name="pl226"/>
            <p:cNvSpPr/>
            <p:nvPr/>
          </p:nvSpPr>
          <p:spPr>
            <a:xfrm>
              <a:off x="7048359"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7" name="pl227"/>
            <p:cNvSpPr/>
            <p:nvPr/>
          </p:nvSpPr>
          <p:spPr>
            <a:xfrm>
              <a:off x="7048359"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8" name="pl228"/>
            <p:cNvSpPr/>
            <p:nvPr/>
          </p:nvSpPr>
          <p:spPr>
            <a:xfrm>
              <a:off x="7048359"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9" name="pl229"/>
            <p:cNvSpPr/>
            <p:nvPr/>
          </p:nvSpPr>
          <p:spPr>
            <a:xfrm>
              <a:off x="7048359"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0" name="pl230"/>
            <p:cNvSpPr/>
            <p:nvPr/>
          </p:nvSpPr>
          <p:spPr>
            <a:xfrm>
              <a:off x="7048359"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1" name="pl231"/>
            <p:cNvSpPr/>
            <p:nvPr/>
          </p:nvSpPr>
          <p:spPr>
            <a:xfrm>
              <a:off x="727201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2" name="pl232"/>
            <p:cNvSpPr/>
            <p:nvPr/>
          </p:nvSpPr>
          <p:spPr>
            <a:xfrm>
              <a:off x="760091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792982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825872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85218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878497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885075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7272014" y="3220006"/>
              <a:ext cx="1578741" cy="482633"/>
            </a:xfrm>
            <a:custGeom>
              <a:avLst/>
              <a:pathLst>
                <a:path w="1578741" h="482633">
                  <a:moveTo>
                    <a:pt x="0" y="482633"/>
                  </a:moveTo>
                  <a:lnTo>
                    <a:pt x="65780" y="420757"/>
                  </a:lnTo>
                  <a:lnTo>
                    <a:pt x="131561" y="371256"/>
                  </a:lnTo>
                  <a:lnTo>
                    <a:pt x="197342" y="346506"/>
                  </a:lnTo>
                  <a:lnTo>
                    <a:pt x="263123" y="334131"/>
                  </a:lnTo>
                  <a:lnTo>
                    <a:pt x="328904" y="309380"/>
                  </a:lnTo>
                  <a:lnTo>
                    <a:pt x="394685" y="297005"/>
                  </a:lnTo>
                  <a:lnTo>
                    <a:pt x="460466" y="198003"/>
                  </a:lnTo>
                  <a:lnTo>
                    <a:pt x="526247" y="123752"/>
                  </a:lnTo>
                  <a:lnTo>
                    <a:pt x="592028" y="49500"/>
                  </a:lnTo>
                  <a:lnTo>
                    <a:pt x="657808" y="198003"/>
                  </a:lnTo>
                  <a:lnTo>
                    <a:pt x="723589" y="272254"/>
                  </a:lnTo>
                  <a:lnTo>
                    <a:pt x="789370" y="346506"/>
                  </a:lnTo>
                  <a:lnTo>
                    <a:pt x="855151" y="358881"/>
                  </a:lnTo>
                  <a:lnTo>
                    <a:pt x="920932" y="346506"/>
                  </a:lnTo>
                  <a:lnTo>
                    <a:pt x="986713" y="346506"/>
                  </a:lnTo>
                  <a:lnTo>
                    <a:pt x="1052494" y="210378"/>
                  </a:lnTo>
                  <a:lnTo>
                    <a:pt x="1118275" y="185628"/>
                  </a:lnTo>
                  <a:lnTo>
                    <a:pt x="1184056" y="111377"/>
                  </a:lnTo>
                  <a:lnTo>
                    <a:pt x="1249836" y="49500"/>
                  </a:lnTo>
                  <a:lnTo>
                    <a:pt x="1315617" y="99001"/>
                  </a:lnTo>
                  <a:lnTo>
                    <a:pt x="1381398" y="136127"/>
                  </a:lnTo>
                  <a:lnTo>
                    <a:pt x="1447179" y="185628"/>
                  </a:lnTo>
                  <a:lnTo>
                    <a:pt x="1512960" y="0"/>
                  </a:lnTo>
                  <a:lnTo>
                    <a:pt x="1578741" y="12375"/>
                  </a:lnTo>
                </a:path>
              </a:pathLst>
            </a:custGeom>
            <a:ln w="27101" cap="flat">
              <a:solidFill>
                <a:srgbClr val="1CABE2">
                  <a:alpha val="100000"/>
                </a:srgbClr>
              </a:solidFill>
              <a:prstDash val="solid"/>
              <a:round/>
            </a:ln>
          </p:spPr>
          <p:txBody>
            <a:bodyPr/>
            <a:lstStyle/>
            <a:p/>
          </p:txBody>
        </p:sp>
        <p:sp>
          <p:nvSpPr>
            <p:cNvPr id="239" name="tx239"/>
            <p:cNvSpPr/>
            <p:nvPr/>
          </p:nvSpPr>
          <p:spPr>
            <a:xfrm>
              <a:off x="7120084" y="361032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31</a:t>
              </a:r>
            </a:p>
          </p:txBody>
        </p:sp>
        <p:sp>
          <p:nvSpPr>
            <p:cNvPr id="240" name="tx240"/>
            <p:cNvSpPr/>
            <p:nvPr/>
          </p:nvSpPr>
          <p:spPr>
            <a:xfrm>
              <a:off x="8883312" y="314011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241" name="tx241"/>
            <p:cNvSpPr/>
            <p:nvPr/>
          </p:nvSpPr>
          <p:spPr>
            <a:xfrm>
              <a:off x="8467590" y="312835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242" name="tx242"/>
            <p:cNvSpPr/>
            <p:nvPr/>
          </p:nvSpPr>
          <p:spPr>
            <a:xfrm>
              <a:off x="8730714" y="307885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243" name="tx243"/>
            <p:cNvSpPr/>
            <p:nvPr/>
          </p:nvSpPr>
          <p:spPr>
            <a:xfrm>
              <a:off x="1578883"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44" name="tx244"/>
            <p:cNvSpPr/>
            <p:nvPr/>
          </p:nvSpPr>
          <p:spPr>
            <a:xfrm>
              <a:off x="3761427" y="4291356"/>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245" name="tx245"/>
            <p:cNvSpPr/>
            <p:nvPr/>
          </p:nvSpPr>
          <p:spPr>
            <a:xfrm>
              <a:off x="1619211"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46" name="tx246"/>
            <p:cNvSpPr/>
            <p:nvPr/>
          </p:nvSpPr>
          <p:spPr>
            <a:xfrm>
              <a:off x="3714851"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47" name="tx247"/>
            <p:cNvSpPr/>
            <p:nvPr/>
          </p:nvSpPr>
          <p:spPr>
            <a:xfrm>
              <a:off x="5819769" y="2506719"/>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48" name="tx248"/>
            <p:cNvSpPr/>
            <p:nvPr/>
          </p:nvSpPr>
          <p:spPr>
            <a:xfrm>
              <a:off x="7918492" y="2506665"/>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49" name="tx249"/>
            <p:cNvSpPr/>
            <p:nvPr/>
          </p:nvSpPr>
          <p:spPr>
            <a:xfrm>
              <a:off x="1653372"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50" name="tx250"/>
            <p:cNvSpPr/>
            <p:nvPr/>
          </p:nvSpPr>
          <p:spPr>
            <a:xfrm>
              <a:off x="372726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51" name="tx251"/>
            <p:cNvSpPr/>
            <p:nvPr/>
          </p:nvSpPr>
          <p:spPr>
            <a:xfrm>
              <a:off x="5822907"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52" name="tx252"/>
            <p:cNvSpPr/>
            <p:nvPr/>
          </p:nvSpPr>
          <p:spPr>
            <a:xfrm>
              <a:off x="7940239" y="72732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53" name="tx253"/>
            <p:cNvSpPr/>
            <p:nvPr/>
          </p:nvSpPr>
          <p:spPr>
            <a:xfrm rot="-5400000">
              <a:off x="8642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54" name="tx254"/>
            <p:cNvSpPr/>
            <p:nvPr/>
          </p:nvSpPr>
          <p:spPr>
            <a:xfrm rot="-5400000">
              <a:off x="11931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55" name="tx255"/>
            <p:cNvSpPr/>
            <p:nvPr/>
          </p:nvSpPr>
          <p:spPr>
            <a:xfrm rot="-5400000">
              <a:off x="152201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56" name="tx256"/>
            <p:cNvSpPr/>
            <p:nvPr/>
          </p:nvSpPr>
          <p:spPr>
            <a:xfrm rot="-5400000">
              <a:off x="185091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57" name="tx257"/>
            <p:cNvSpPr/>
            <p:nvPr/>
          </p:nvSpPr>
          <p:spPr>
            <a:xfrm rot="-5400000">
              <a:off x="211403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58" name="tx258"/>
            <p:cNvSpPr/>
            <p:nvPr/>
          </p:nvSpPr>
          <p:spPr>
            <a:xfrm rot="-5400000">
              <a:off x="2377137"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59" name="tx259"/>
            <p:cNvSpPr/>
            <p:nvPr/>
          </p:nvSpPr>
          <p:spPr>
            <a:xfrm rot="-5400000">
              <a:off x="244294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60" name="tx260"/>
            <p:cNvSpPr/>
            <p:nvPr/>
          </p:nvSpPr>
          <p:spPr>
            <a:xfrm rot="-5400000">
              <a:off x="295984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61" name="tx261"/>
            <p:cNvSpPr/>
            <p:nvPr/>
          </p:nvSpPr>
          <p:spPr>
            <a:xfrm rot="-5400000">
              <a:off x="328874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62" name="tx262"/>
            <p:cNvSpPr/>
            <p:nvPr/>
          </p:nvSpPr>
          <p:spPr>
            <a:xfrm rot="-5400000">
              <a:off x="361765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63" name="tx263"/>
            <p:cNvSpPr/>
            <p:nvPr/>
          </p:nvSpPr>
          <p:spPr>
            <a:xfrm rot="-5400000">
              <a:off x="394655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64" name="tx264"/>
            <p:cNvSpPr/>
            <p:nvPr/>
          </p:nvSpPr>
          <p:spPr>
            <a:xfrm rot="-5400000">
              <a:off x="420968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65" name="tx265"/>
            <p:cNvSpPr/>
            <p:nvPr/>
          </p:nvSpPr>
          <p:spPr>
            <a:xfrm rot="-5400000">
              <a:off x="4472777"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66" name="tx266"/>
            <p:cNvSpPr/>
            <p:nvPr/>
          </p:nvSpPr>
          <p:spPr>
            <a:xfrm rot="-5400000">
              <a:off x="453858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67" name="tx267"/>
            <p:cNvSpPr/>
            <p:nvPr/>
          </p:nvSpPr>
          <p:spPr>
            <a:xfrm rot="-5400000">
              <a:off x="505548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68" name="tx268"/>
            <p:cNvSpPr/>
            <p:nvPr/>
          </p:nvSpPr>
          <p:spPr>
            <a:xfrm rot="-5400000">
              <a:off x="538438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69" name="tx269"/>
            <p:cNvSpPr/>
            <p:nvPr/>
          </p:nvSpPr>
          <p:spPr>
            <a:xfrm rot="-5400000">
              <a:off x="571329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0" name="tx270"/>
            <p:cNvSpPr/>
            <p:nvPr/>
          </p:nvSpPr>
          <p:spPr>
            <a:xfrm rot="-5400000">
              <a:off x="604219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1" name="tx271"/>
            <p:cNvSpPr/>
            <p:nvPr/>
          </p:nvSpPr>
          <p:spPr>
            <a:xfrm rot="-5400000">
              <a:off x="6305320"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72" name="tx272"/>
            <p:cNvSpPr/>
            <p:nvPr/>
          </p:nvSpPr>
          <p:spPr>
            <a:xfrm rot="-5400000">
              <a:off x="6568417"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73" name="tx273"/>
            <p:cNvSpPr/>
            <p:nvPr/>
          </p:nvSpPr>
          <p:spPr>
            <a:xfrm rot="-5400000">
              <a:off x="6634225"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74" name="tx274"/>
            <p:cNvSpPr/>
            <p:nvPr/>
          </p:nvSpPr>
          <p:spPr>
            <a:xfrm rot="-5400000">
              <a:off x="715112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75" name="tx275"/>
            <p:cNvSpPr/>
            <p:nvPr/>
          </p:nvSpPr>
          <p:spPr>
            <a:xfrm rot="-5400000">
              <a:off x="748002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6" name="tx276"/>
            <p:cNvSpPr/>
            <p:nvPr/>
          </p:nvSpPr>
          <p:spPr>
            <a:xfrm rot="-5400000">
              <a:off x="780893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7" name="tx277"/>
            <p:cNvSpPr/>
            <p:nvPr/>
          </p:nvSpPr>
          <p:spPr>
            <a:xfrm rot="-5400000">
              <a:off x="813783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8" name="tx278"/>
            <p:cNvSpPr/>
            <p:nvPr/>
          </p:nvSpPr>
          <p:spPr>
            <a:xfrm rot="-5400000">
              <a:off x="8400961"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79" name="tx279"/>
            <p:cNvSpPr/>
            <p:nvPr/>
          </p:nvSpPr>
          <p:spPr>
            <a:xfrm rot="-5400000">
              <a:off x="8664058"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80" name="tx280"/>
            <p:cNvSpPr/>
            <p:nvPr/>
          </p:nvSpPr>
          <p:spPr>
            <a:xfrm rot="-5400000">
              <a:off x="8729865"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81" name="tx281"/>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82" name="tx282"/>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83" name="tx283"/>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84" name="tx284"/>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85" name="tx285"/>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86" name="tx286"/>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87" name="tx287"/>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88" name="tx288"/>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89" name="tx289"/>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0" name="tx290"/>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1" name="tx291"/>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2" name="tx292"/>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93" name="tx293"/>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94" name="tx294"/>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5" name="tx295"/>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6" name="tx296"/>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7" name="tx297"/>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8" name="tx298"/>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99" name="tx299"/>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00" name="tx300"/>
            <p:cNvSpPr/>
            <p:nvPr/>
          </p:nvSpPr>
          <p:spPr>
            <a:xfrm>
              <a:off x="2411141" y="398022"/>
              <a:ext cx="501356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Nigeria, 2000-2024</a:t>
              </a:r>
            </a:p>
          </p:txBody>
        </p:sp>
        <p:sp>
          <p:nvSpPr>
            <p:cNvPr id="301" name="tx301"/>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02" name="tx302"/>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3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PCV3 had the lowest coverage (28%), followed by MCV2 (35%).
Compared to 2019, coverage of 5 vaccines decreased (BCG, DTP1, MCV1, PCV3 and YFV) and 4 vaccines increased (DTP3, IPV1, MCV2 and POL3).
Compared to 2023, coverage of 3 vaccines decreased (BCG, IPV1 and POL3), 2 vaccines remained constant (DTP1 and DTP3), and 5 vaccines increased (MCV1, MCV2, PCV3, ROTAC and YFV).</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2449186"/>
              <a:ext cx="6480943" cy="1992883"/>
            </a:xfrm>
            <a:custGeom>
              <a:avLst/>
              <a:pathLst>
                <a:path w="6480943" h="1992883">
                  <a:moveTo>
                    <a:pt x="0" y="1803085"/>
                  </a:moveTo>
                  <a:lnTo>
                    <a:pt x="270039" y="1897984"/>
                  </a:lnTo>
                  <a:lnTo>
                    <a:pt x="540078" y="1992883"/>
                  </a:lnTo>
                  <a:lnTo>
                    <a:pt x="810117" y="1803085"/>
                  </a:lnTo>
                  <a:lnTo>
                    <a:pt x="1080157" y="1613286"/>
                  </a:lnTo>
                  <a:lnTo>
                    <a:pt x="1350196" y="1470937"/>
                  </a:lnTo>
                  <a:lnTo>
                    <a:pt x="1620235" y="1281139"/>
                  </a:lnTo>
                  <a:lnTo>
                    <a:pt x="1890275" y="1186240"/>
                  </a:lnTo>
                  <a:lnTo>
                    <a:pt x="2160314" y="664294"/>
                  </a:lnTo>
                  <a:lnTo>
                    <a:pt x="2430353" y="189798"/>
                  </a:lnTo>
                  <a:lnTo>
                    <a:pt x="2700393" y="521945"/>
                  </a:lnTo>
                  <a:lnTo>
                    <a:pt x="2970432" y="664294"/>
                  </a:lnTo>
                  <a:lnTo>
                    <a:pt x="3240471" y="1470937"/>
                  </a:lnTo>
                  <a:lnTo>
                    <a:pt x="3510510" y="1328589"/>
                  </a:lnTo>
                  <a:lnTo>
                    <a:pt x="3780550" y="1138790"/>
                  </a:lnTo>
                  <a:lnTo>
                    <a:pt x="4050589" y="1186240"/>
                  </a:lnTo>
                  <a:lnTo>
                    <a:pt x="4320628" y="664294"/>
                  </a:lnTo>
                  <a:lnTo>
                    <a:pt x="4590668" y="569395"/>
                  </a:lnTo>
                  <a:lnTo>
                    <a:pt x="4860707" y="284697"/>
                  </a:lnTo>
                  <a:lnTo>
                    <a:pt x="5130746" y="47449"/>
                  </a:lnTo>
                  <a:lnTo>
                    <a:pt x="5400786" y="237248"/>
                  </a:lnTo>
                  <a:lnTo>
                    <a:pt x="5670825" y="284697"/>
                  </a:lnTo>
                  <a:lnTo>
                    <a:pt x="5940864" y="379596"/>
                  </a:lnTo>
                  <a:lnTo>
                    <a:pt x="6210904" y="0"/>
                  </a:lnTo>
                  <a:lnTo>
                    <a:pt x="6480943" y="0"/>
                  </a:lnTo>
                </a:path>
              </a:pathLst>
            </a:custGeom>
            <a:ln w="27101" cap="flat">
              <a:solidFill>
                <a:srgbClr val="1C86EE">
                  <a:alpha val="100000"/>
                </a:srgbClr>
              </a:solidFill>
              <a:prstDash val="solid"/>
              <a:round/>
            </a:ln>
          </p:spPr>
          <p:txBody>
            <a:bodyPr/>
            <a:lstStyle/>
            <a:p/>
          </p:txBody>
        </p:sp>
        <p:sp>
          <p:nvSpPr>
            <p:cNvPr id="38" name="pl38"/>
            <p:cNvSpPr/>
            <p:nvPr/>
          </p:nvSpPr>
          <p:spPr>
            <a:xfrm>
              <a:off x="2215412" y="2449186"/>
              <a:ext cx="5400786" cy="2799527"/>
            </a:xfrm>
            <a:custGeom>
              <a:avLst/>
              <a:pathLst>
                <a:path w="5400786" h="2799527">
                  <a:moveTo>
                    <a:pt x="0" y="2799527"/>
                  </a:moveTo>
                  <a:lnTo>
                    <a:pt x="270039" y="2325030"/>
                  </a:lnTo>
                  <a:lnTo>
                    <a:pt x="540078" y="1897984"/>
                  </a:lnTo>
                  <a:lnTo>
                    <a:pt x="810117" y="1186240"/>
                  </a:lnTo>
                  <a:lnTo>
                    <a:pt x="1080157" y="664294"/>
                  </a:lnTo>
                  <a:lnTo>
                    <a:pt x="1350196" y="189798"/>
                  </a:lnTo>
                  <a:lnTo>
                    <a:pt x="1620235" y="854093"/>
                  </a:lnTo>
                  <a:lnTo>
                    <a:pt x="1890275" y="1043891"/>
                  </a:lnTo>
                  <a:lnTo>
                    <a:pt x="2160314" y="1186240"/>
                  </a:lnTo>
                  <a:lnTo>
                    <a:pt x="2430353" y="1138790"/>
                  </a:lnTo>
                  <a:lnTo>
                    <a:pt x="2700393" y="1138790"/>
                  </a:lnTo>
                  <a:lnTo>
                    <a:pt x="2970432" y="1186240"/>
                  </a:lnTo>
                  <a:lnTo>
                    <a:pt x="3240471" y="664294"/>
                  </a:lnTo>
                  <a:lnTo>
                    <a:pt x="3510510" y="569395"/>
                  </a:lnTo>
                  <a:lnTo>
                    <a:pt x="3780550" y="284697"/>
                  </a:lnTo>
                  <a:lnTo>
                    <a:pt x="4050589" y="47449"/>
                  </a:lnTo>
                  <a:lnTo>
                    <a:pt x="4320628" y="237248"/>
                  </a:lnTo>
                  <a:lnTo>
                    <a:pt x="4590668" y="284697"/>
                  </a:lnTo>
                  <a:lnTo>
                    <a:pt x="4860707" y="379596"/>
                  </a:lnTo>
                  <a:lnTo>
                    <a:pt x="5130746" y="0"/>
                  </a:lnTo>
                  <a:lnTo>
                    <a:pt x="5400786" y="0"/>
                  </a:lnTo>
                </a:path>
              </a:pathLst>
            </a:custGeom>
            <a:ln w="27101" cap="flat">
              <a:solidFill>
                <a:srgbClr val="80BD41">
                  <a:alpha val="100000"/>
                </a:srgbClr>
              </a:solidFill>
              <a:prstDash val="solid"/>
              <a:round/>
            </a:ln>
          </p:spPr>
          <p:txBody>
            <a:bodyPr/>
            <a:lstStyle/>
            <a:p/>
          </p:txBody>
        </p:sp>
        <p:sp>
          <p:nvSpPr>
            <p:cNvPr id="39" name="pl39"/>
            <p:cNvSpPr/>
            <p:nvPr/>
          </p:nvSpPr>
          <p:spPr>
            <a:xfrm>
              <a:off x="4375727" y="2449186"/>
              <a:ext cx="3240471" cy="2704627"/>
            </a:xfrm>
            <a:custGeom>
              <a:avLst/>
              <a:pathLst>
                <a:path w="3240471" h="2704627">
                  <a:moveTo>
                    <a:pt x="0" y="2704627"/>
                  </a:moveTo>
                  <a:lnTo>
                    <a:pt x="270039" y="1897984"/>
                  </a:lnTo>
                  <a:lnTo>
                    <a:pt x="540078" y="1138790"/>
                  </a:lnTo>
                  <a:lnTo>
                    <a:pt x="810117" y="1186240"/>
                  </a:lnTo>
                  <a:lnTo>
                    <a:pt x="1080157" y="664294"/>
                  </a:lnTo>
                  <a:lnTo>
                    <a:pt x="1350196" y="569395"/>
                  </a:lnTo>
                  <a:lnTo>
                    <a:pt x="1620235" y="284697"/>
                  </a:lnTo>
                  <a:lnTo>
                    <a:pt x="1890275" y="47449"/>
                  </a:lnTo>
                  <a:lnTo>
                    <a:pt x="2160314" y="237248"/>
                  </a:lnTo>
                  <a:lnTo>
                    <a:pt x="2430353" y="284697"/>
                  </a:lnTo>
                  <a:lnTo>
                    <a:pt x="2700393" y="379596"/>
                  </a:lnTo>
                  <a:lnTo>
                    <a:pt x="2970432" y="0"/>
                  </a:lnTo>
                  <a:lnTo>
                    <a:pt x="3240471" y="0"/>
                  </a:lnTo>
                </a:path>
              </a:pathLst>
            </a:custGeom>
            <a:ln w="27101" cap="flat">
              <a:solidFill>
                <a:srgbClr val="EE00EE">
                  <a:alpha val="100000"/>
                </a:srgbClr>
              </a:solidFill>
              <a:prstDash val="solid"/>
              <a:round/>
            </a:ln>
          </p:spPr>
          <p:txBody>
            <a:bodyPr/>
            <a:lstStyle/>
            <a:p/>
          </p:txBody>
        </p:sp>
        <p:sp>
          <p:nvSpPr>
            <p:cNvPr id="40" name="pl40"/>
            <p:cNvSpPr/>
            <p:nvPr/>
          </p:nvSpPr>
          <p:spPr>
            <a:xfrm>
              <a:off x="7346159" y="2781334"/>
              <a:ext cx="270039" cy="1565837"/>
            </a:xfrm>
            <a:custGeom>
              <a:avLst/>
              <a:pathLst>
                <a:path w="270039" h="1565837">
                  <a:moveTo>
                    <a:pt x="0" y="1565837"/>
                  </a:moveTo>
                  <a:lnTo>
                    <a:pt x="270039" y="0"/>
                  </a:lnTo>
                </a:path>
              </a:pathLst>
            </a:custGeom>
            <a:ln w="27101" cap="flat">
              <a:solidFill>
                <a:srgbClr val="6A3D9A">
                  <a:alpha val="100000"/>
                </a:srgbClr>
              </a:solidFill>
              <a:prstDash val="solid"/>
              <a:round/>
            </a:ln>
          </p:spPr>
          <p:txBody>
            <a:bodyPr/>
            <a:lstStyle/>
            <a:p/>
          </p:txBody>
        </p:sp>
        <p:sp>
          <p:nvSpPr>
            <p:cNvPr id="41" name="pl41"/>
            <p:cNvSpPr/>
            <p:nvPr/>
          </p:nvSpPr>
          <p:spPr>
            <a:xfrm>
              <a:off x="5185844" y="2306837"/>
              <a:ext cx="2430353" cy="1328589"/>
            </a:xfrm>
            <a:custGeom>
              <a:avLst/>
              <a:pathLst>
                <a:path w="2430353" h="1328589">
                  <a:moveTo>
                    <a:pt x="0" y="1328589"/>
                  </a:moveTo>
                  <a:lnTo>
                    <a:pt x="270039" y="854093"/>
                  </a:lnTo>
                  <a:lnTo>
                    <a:pt x="540078" y="806643"/>
                  </a:lnTo>
                  <a:lnTo>
                    <a:pt x="810117" y="521945"/>
                  </a:lnTo>
                  <a:lnTo>
                    <a:pt x="1080157" y="189798"/>
                  </a:lnTo>
                  <a:lnTo>
                    <a:pt x="1350196" y="379596"/>
                  </a:lnTo>
                  <a:lnTo>
                    <a:pt x="1620235" y="521945"/>
                  </a:lnTo>
                  <a:lnTo>
                    <a:pt x="1890275" y="711744"/>
                  </a:lnTo>
                  <a:lnTo>
                    <a:pt x="2160314" y="0"/>
                  </a:lnTo>
                  <a:lnTo>
                    <a:pt x="2430353" y="142348"/>
                  </a:lnTo>
                </a:path>
              </a:pathLst>
            </a:custGeom>
            <a:ln w="27101" cap="flat">
              <a:solidFill>
                <a:srgbClr val="E31A1C">
                  <a:alpha val="100000"/>
                </a:srgbClr>
              </a:solidFill>
              <a:prstDash val="solid"/>
              <a:round/>
            </a:ln>
          </p:spPr>
          <p:txBody>
            <a:bodyPr/>
            <a:lstStyle/>
            <a:p/>
          </p:txBody>
        </p:sp>
        <p:sp>
          <p:nvSpPr>
            <p:cNvPr id="42" name="pl42"/>
            <p:cNvSpPr/>
            <p:nvPr/>
          </p:nvSpPr>
          <p:spPr>
            <a:xfrm>
              <a:off x="1135255" y="2591535"/>
              <a:ext cx="6480943" cy="1613286"/>
            </a:xfrm>
            <a:custGeom>
              <a:avLst/>
              <a:pathLst>
                <a:path w="6480943" h="1613286">
                  <a:moveTo>
                    <a:pt x="0" y="1470937"/>
                  </a:moveTo>
                  <a:lnTo>
                    <a:pt x="270039" y="1518387"/>
                  </a:lnTo>
                  <a:lnTo>
                    <a:pt x="540078" y="1613286"/>
                  </a:lnTo>
                  <a:lnTo>
                    <a:pt x="810117" y="1423488"/>
                  </a:lnTo>
                  <a:lnTo>
                    <a:pt x="1080157" y="1281139"/>
                  </a:lnTo>
                  <a:lnTo>
                    <a:pt x="1350196" y="1091341"/>
                  </a:lnTo>
                  <a:lnTo>
                    <a:pt x="1620235" y="948992"/>
                  </a:lnTo>
                  <a:lnTo>
                    <a:pt x="1890275" y="1091341"/>
                  </a:lnTo>
                  <a:lnTo>
                    <a:pt x="2160314" y="521945"/>
                  </a:lnTo>
                  <a:lnTo>
                    <a:pt x="2430353" y="0"/>
                  </a:lnTo>
                  <a:lnTo>
                    <a:pt x="2700393" y="379596"/>
                  </a:lnTo>
                  <a:lnTo>
                    <a:pt x="2970432" y="521945"/>
                  </a:lnTo>
                  <a:lnTo>
                    <a:pt x="3240471" y="1091341"/>
                  </a:lnTo>
                  <a:lnTo>
                    <a:pt x="3510510" y="1043891"/>
                  </a:lnTo>
                  <a:lnTo>
                    <a:pt x="3780550" y="1043891"/>
                  </a:lnTo>
                  <a:lnTo>
                    <a:pt x="4050589" y="1043891"/>
                  </a:lnTo>
                  <a:lnTo>
                    <a:pt x="4320628" y="759193"/>
                  </a:lnTo>
                  <a:lnTo>
                    <a:pt x="4590668" y="474496"/>
                  </a:lnTo>
                  <a:lnTo>
                    <a:pt x="4860707" y="379596"/>
                  </a:lnTo>
                  <a:lnTo>
                    <a:pt x="5130746" y="284697"/>
                  </a:lnTo>
                  <a:lnTo>
                    <a:pt x="5400786" y="189798"/>
                  </a:lnTo>
                  <a:lnTo>
                    <a:pt x="5670825" y="379596"/>
                  </a:lnTo>
                  <a:lnTo>
                    <a:pt x="5940864" y="616844"/>
                  </a:lnTo>
                  <a:lnTo>
                    <a:pt x="6210904" y="474496"/>
                  </a:lnTo>
                  <a:lnTo>
                    <a:pt x="6480943" y="332147"/>
                  </a:lnTo>
                </a:path>
              </a:pathLst>
            </a:custGeom>
            <a:ln w="27101" cap="flat">
              <a:solidFill>
                <a:srgbClr val="FF7F00">
                  <a:alpha val="100000"/>
                </a:srgbClr>
              </a:solidFill>
              <a:prstDash val="solid"/>
              <a:round/>
            </a:ln>
          </p:spPr>
          <p:txBody>
            <a:bodyPr/>
            <a:lstStyle/>
            <a:p/>
          </p:txBody>
        </p:sp>
        <p:sp>
          <p:nvSpPr>
            <p:cNvPr id="43" name="pl43"/>
            <p:cNvSpPr/>
            <p:nvPr/>
          </p:nvSpPr>
          <p:spPr>
            <a:xfrm>
              <a:off x="6266002" y="3825225"/>
              <a:ext cx="1350196" cy="1376038"/>
            </a:xfrm>
            <a:custGeom>
              <a:avLst/>
              <a:pathLst>
                <a:path w="1350196" h="1376038">
                  <a:moveTo>
                    <a:pt x="0" y="1376038"/>
                  </a:moveTo>
                  <a:lnTo>
                    <a:pt x="270039" y="0"/>
                  </a:lnTo>
                  <a:lnTo>
                    <a:pt x="540078" y="189798"/>
                  </a:lnTo>
                  <a:lnTo>
                    <a:pt x="810117" y="379596"/>
                  </a:lnTo>
                  <a:lnTo>
                    <a:pt x="1080157" y="237248"/>
                  </a:lnTo>
                  <a:lnTo>
                    <a:pt x="1350196" y="142348"/>
                  </a:lnTo>
                </a:path>
              </a:pathLst>
            </a:custGeom>
            <a:ln w="27101" cap="flat">
              <a:solidFill>
                <a:srgbClr val="FFC20E">
                  <a:alpha val="100000"/>
                </a:srgbClr>
              </a:solidFill>
              <a:prstDash val="solid"/>
              <a:round/>
            </a:ln>
          </p:spPr>
          <p:txBody>
            <a:bodyPr/>
            <a:lstStyle/>
            <a:p/>
          </p:txBody>
        </p:sp>
        <p:sp>
          <p:nvSpPr>
            <p:cNvPr id="44" name="pl44"/>
            <p:cNvSpPr/>
            <p:nvPr/>
          </p:nvSpPr>
          <p:spPr>
            <a:xfrm>
              <a:off x="5185844" y="2591535"/>
              <a:ext cx="2430353" cy="1803085"/>
            </a:xfrm>
            <a:custGeom>
              <a:avLst/>
              <a:pathLst>
                <a:path w="2430353" h="1803085">
                  <a:moveTo>
                    <a:pt x="0" y="1328589"/>
                  </a:moveTo>
                  <a:lnTo>
                    <a:pt x="270039" y="711744"/>
                  </a:lnTo>
                  <a:lnTo>
                    <a:pt x="540078" y="521945"/>
                  </a:lnTo>
                  <a:lnTo>
                    <a:pt x="810117" y="237248"/>
                  </a:lnTo>
                  <a:lnTo>
                    <a:pt x="1080157" y="0"/>
                  </a:lnTo>
                  <a:lnTo>
                    <a:pt x="1350196" y="189798"/>
                  </a:lnTo>
                  <a:lnTo>
                    <a:pt x="1620235" y="189798"/>
                  </a:lnTo>
                  <a:lnTo>
                    <a:pt x="1890275" y="237248"/>
                  </a:lnTo>
                  <a:lnTo>
                    <a:pt x="2160314" y="1803085"/>
                  </a:lnTo>
                  <a:lnTo>
                    <a:pt x="2430353" y="1708186"/>
                  </a:lnTo>
                </a:path>
              </a:pathLst>
            </a:custGeom>
            <a:ln w="27101" cap="flat">
              <a:solidFill>
                <a:srgbClr val="008B00">
                  <a:alpha val="100000"/>
                </a:srgbClr>
              </a:solidFill>
              <a:prstDash val="solid"/>
              <a:round/>
            </a:ln>
          </p:spPr>
          <p:txBody>
            <a:bodyPr/>
            <a:lstStyle/>
            <a:p/>
          </p:txBody>
        </p:sp>
        <p:sp>
          <p:nvSpPr>
            <p:cNvPr id="45" name="pl45"/>
            <p:cNvSpPr/>
            <p:nvPr/>
          </p:nvSpPr>
          <p:spPr>
            <a:xfrm>
              <a:off x="1135255" y="2306837"/>
              <a:ext cx="6480943" cy="1850534"/>
            </a:xfrm>
            <a:custGeom>
              <a:avLst/>
              <a:pathLst>
                <a:path w="6480943" h="1850534">
                  <a:moveTo>
                    <a:pt x="0" y="1850534"/>
                  </a:moveTo>
                  <a:lnTo>
                    <a:pt x="270039" y="1613286"/>
                  </a:lnTo>
                  <a:lnTo>
                    <a:pt x="540078" y="1423488"/>
                  </a:lnTo>
                  <a:lnTo>
                    <a:pt x="810117" y="1328589"/>
                  </a:lnTo>
                  <a:lnTo>
                    <a:pt x="1080157" y="1281139"/>
                  </a:lnTo>
                  <a:lnTo>
                    <a:pt x="1350196" y="1186240"/>
                  </a:lnTo>
                  <a:lnTo>
                    <a:pt x="1620235" y="1138790"/>
                  </a:lnTo>
                  <a:lnTo>
                    <a:pt x="1890275" y="759193"/>
                  </a:lnTo>
                  <a:lnTo>
                    <a:pt x="2160314" y="474496"/>
                  </a:lnTo>
                  <a:lnTo>
                    <a:pt x="2430353" y="189798"/>
                  </a:lnTo>
                  <a:lnTo>
                    <a:pt x="2700393" y="759193"/>
                  </a:lnTo>
                  <a:lnTo>
                    <a:pt x="2970432" y="1043891"/>
                  </a:lnTo>
                  <a:lnTo>
                    <a:pt x="3240471" y="1328589"/>
                  </a:lnTo>
                  <a:lnTo>
                    <a:pt x="3510510" y="1376038"/>
                  </a:lnTo>
                  <a:lnTo>
                    <a:pt x="3780550" y="1328589"/>
                  </a:lnTo>
                  <a:lnTo>
                    <a:pt x="4050589" y="1328589"/>
                  </a:lnTo>
                  <a:lnTo>
                    <a:pt x="4320628" y="806643"/>
                  </a:lnTo>
                  <a:lnTo>
                    <a:pt x="4590668" y="711744"/>
                  </a:lnTo>
                  <a:lnTo>
                    <a:pt x="4860707" y="427046"/>
                  </a:lnTo>
                  <a:lnTo>
                    <a:pt x="5130746" y="189798"/>
                  </a:lnTo>
                  <a:lnTo>
                    <a:pt x="5400786" y="379596"/>
                  </a:lnTo>
                  <a:lnTo>
                    <a:pt x="5670825" y="521945"/>
                  </a:lnTo>
                  <a:lnTo>
                    <a:pt x="5940864" y="711744"/>
                  </a:lnTo>
                  <a:lnTo>
                    <a:pt x="6210904" y="0"/>
                  </a:lnTo>
                  <a:lnTo>
                    <a:pt x="6480943" y="47449"/>
                  </a:lnTo>
                </a:path>
              </a:pathLst>
            </a:custGeom>
            <a:ln w="27101" cap="flat">
              <a:solidFill>
                <a:srgbClr val="9A32CD">
                  <a:alpha val="100000"/>
                </a:srgbClr>
              </a:solidFill>
              <a:prstDash val="solid"/>
              <a:round/>
            </a:ln>
          </p:spPr>
          <p:txBody>
            <a:bodyPr/>
            <a:lstStyle/>
            <a:p/>
          </p:txBody>
        </p:sp>
        <p:sp>
          <p:nvSpPr>
            <p:cNvPr id="46" name="pl46"/>
            <p:cNvSpPr/>
            <p:nvPr/>
          </p:nvSpPr>
          <p:spPr>
            <a:xfrm>
              <a:off x="7076120" y="2923682"/>
              <a:ext cx="540078" cy="1850534"/>
            </a:xfrm>
            <a:custGeom>
              <a:avLst/>
              <a:pathLst>
                <a:path w="540078" h="1850534">
                  <a:moveTo>
                    <a:pt x="0" y="1850534"/>
                  </a:moveTo>
                  <a:lnTo>
                    <a:pt x="270039" y="189798"/>
                  </a:lnTo>
                  <a:lnTo>
                    <a:pt x="540078" y="0"/>
                  </a:lnTo>
                </a:path>
              </a:pathLst>
            </a:custGeom>
            <a:ln w="27101" cap="flat">
              <a:solidFill>
                <a:srgbClr val="836FFF">
                  <a:alpha val="100000"/>
                </a:srgbClr>
              </a:solidFill>
              <a:prstDash val="solid"/>
              <a:round/>
            </a:ln>
          </p:spPr>
          <p:txBody>
            <a:bodyPr/>
            <a:lstStyle/>
            <a:p/>
          </p:txBody>
        </p:sp>
        <p:sp>
          <p:nvSpPr>
            <p:cNvPr id="47" name="pl47"/>
            <p:cNvSpPr/>
            <p:nvPr/>
          </p:nvSpPr>
          <p:spPr>
            <a:xfrm>
              <a:off x="7626607" y="1689209"/>
              <a:ext cx="732095" cy="655754"/>
            </a:xfrm>
            <a:custGeom>
              <a:avLst/>
              <a:pathLst>
                <a:path w="732095" h="655754">
                  <a:moveTo>
                    <a:pt x="732095" y="0"/>
                  </a:moveTo>
                  <a:lnTo>
                    <a:pt x="0" y="655754"/>
                  </a:lnTo>
                </a:path>
              </a:pathLst>
            </a:custGeom>
          </p:spPr>
          <p:txBody>
            <a:bodyPr/>
            <a:lstStyle/>
            <a:p/>
          </p:txBody>
        </p:sp>
        <p:sp>
          <p:nvSpPr>
            <p:cNvPr id="48" name="pl48"/>
            <p:cNvSpPr/>
            <p:nvPr/>
          </p:nvSpPr>
          <p:spPr>
            <a:xfrm>
              <a:off x="7631967" y="2454814"/>
              <a:ext cx="750977" cy="267987"/>
            </a:xfrm>
            <a:custGeom>
              <a:avLst/>
              <a:pathLst>
                <a:path w="750977" h="267987">
                  <a:moveTo>
                    <a:pt x="750977" y="267987"/>
                  </a:moveTo>
                  <a:lnTo>
                    <a:pt x="0" y="0"/>
                  </a:lnTo>
                </a:path>
              </a:pathLst>
            </a:custGeom>
          </p:spPr>
          <p:txBody>
            <a:bodyPr/>
            <a:lstStyle/>
            <a:p/>
          </p:txBody>
        </p:sp>
        <p:sp>
          <p:nvSpPr>
            <p:cNvPr id="49" name="pl49"/>
            <p:cNvSpPr/>
            <p:nvPr/>
          </p:nvSpPr>
          <p:spPr>
            <a:xfrm>
              <a:off x="7632224" y="2212074"/>
              <a:ext cx="696359" cy="231777"/>
            </a:xfrm>
            <a:custGeom>
              <a:avLst/>
              <a:pathLst>
                <a:path w="696359" h="231777">
                  <a:moveTo>
                    <a:pt x="696359" y="0"/>
                  </a:moveTo>
                  <a:lnTo>
                    <a:pt x="0" y="231777"/>
                  </a:lnTo>
                </a:path>
              </a:pathLst>
            </a:custGeom>
          </p:spPr>
          <p:txBody>
            <a:bodyPr/>
            <a:lstStyle/>
            <a:p/>
          </p:txBody>
        </p:sp>
        <p:sp>
          <p:nvSpPr>
            <p:cNvPr id="50" name="pl50"/>
            <p:cNvSpPr/>
            <p:nvPr/>
          </p:nvSpPr>
          <p:spPr>
            <a:xfrm>
              <a:off x="7634327" y="2449586"/>
              <a:ext cx="802767" cy="17683"/>
            </a:xfrm>
            <a:custGeom>
              <a:avLst/>
              <a:pathLst>
                <a:path w="802767" h="17683">
                  <a:moveTo>
                    <a:pt x="802767" y="17683"/>
                  </a:moveTo>
                  <a:lnTo>
                    <a:pt x="0" y="0"/>
                  </a:lnTo>
                </a:path>
              </a:pathLst>
            </a:custGeom>
          </p:spPr>
          <p:txBody>
            <a:bodyPr/>
            <a:lstStyle/>
            <a:p/>
          </p:txBody>
        </p:sp>
        <p:sp>
          <p:nvSpPr>
            <p:cNvPr id="51" name="pl51"/>
            <p:cNvSpPr/>
            <p:nvPr/>
          </p:nvSpPr>
          <p:spPr>
            <a:xfrm>
              <a:off x="7629175" y="1953406"/>
              <a:ext cx="795850" cy="487825"/>
            </a:xfrm>
            <a:custGeom>
              <a:avLst/>
              <a:pathLst>
                <a:path w="795850" h="487825">
                  <a:moveTo>
                    <a:pt x="795850" y="0"/>
                  </a:moveTo>
                  <a:lnTo>
                    <a:pt x="0" y="487825"/>
                  </a:lnTo>
                </a:path>
              </a:pathLst>
            </a:custGeom>
          </p:spPr>
          <p:txBody>
            <a:bodyPr/>
            <a:lstStyle/>
            <a:p/>
          </p:txBody>
        </p:sp>
        <p:sp>
          <p:nvSpPr>
            <p:cNvPr id="52" name="pl52"/>
            <p:cNvSpPr/>
            <p:nvPr/>
          </p:nvSpPr>
          <p:spPr>
            <a:xfrm>
              <a:off x="7632872" y="2785817"/>
              <a:ext cx="750072" cy="201685"/>
            </a:xfrm>
            <a:custGeom>
              <a:avLst/>
              <a:pathLst>
                <a:path w="750072" h="201685">
                  <a:moveTo>
                    <a:pt x="750072" y="201685"/>
                  </a:moveTo>
                  <a:lnTo>
                    <a:pt x="0" y="0"/>
                  </a:lnTo>
                </a:path>
              </a:pathLst>
            </a:custGeom>
          </p:spPr>
          <p:txBody>
            <a:bodyPr/>
            <a:lstStyle/>
            <a:p/>
          </p:txBody>
        </p:sp>
        <p:sp>
          <p:nvSpPr>
            <p:cNvPr id="53" name="pl53"/>
            <p:cNvSpPr/>
            <p:nvPr/>
          </p:nvSpPr>
          <p:spPr>
            <a:xfrm>
              <a:off x="7627482" y="2932596"/>
              <a:ext cx="731379" cy="577776"/>
            </a:xfrm>
            <a:custGeom>
              <a:avLst/>
              <a:pathLst>
                <a:path w="731379" h="577776">
                  <a:moveTo>
                    <a:pt x="731379" y="577776"/>
                  </a:moveTo>
                  <a:lnTo>
                    <a:pt x="0" y="0"/>
                  </a:lnTo>
                </a:path>
              </a:pathLst>
            </a:custGeom>
          </p:spPr>
          <p:txBody>
            <a:bodyPr/>
            <a:lstStyle/>
            <a:p/>
          </p:txBody>
        </p:sp>
        <p:sp>
          <p:nvSpPr>
            <p:cNvPr id="54" name="pl54"/>
            <p:cNvSpPr/>
            <p:nvPr/>
          </p:nvSpPr>
          <p:spPr>
            <a:xfrm>
              <a:off x="7631073" y="2930198"/>
              <a:ext cx="721700" cy="316125"/>
            </a:xfrm>
            <a:custGeom>
              <a:avLst/>
              <a:pathLst>
                <a:path w="721700" h="316125">
                  <a:moveTo>
                    <a:pt x="721700" y="316125"/>
                  </a:moveTo>
                  <a:lnTo>
                    <a:pt x="0" y="0"/>
                  </a:lnTo>
                </a:path>
              </a:pathLst>
            </a:custGeom>
          </p:spPr>
          <p:txBody>
            <a:bodyPr/>
            <a:lstStyle/>
            <a:p/>
          </p:txBody>
        </p:sp>
        <p:sp>
          <p:nvSpPr>
            <p:cNvPr id="55" name="pl55"/>
            <p:cNvSpPr/>
            <p:nvPr/>
          </p:nvSpPr>
          <p:spPr>
            <a:xfrm>
              <a:off x="7634339" y="3967571"/>
              <a:ext cx="724522" cy="2"/>
            </a:xfrm>
            <a:custGeom>
              <a:avLst/>
              <a:pathLst>
                <a:path w="724522" h="2">
                  <a:moveTo>
                    <a:pt x="724522" y="0"/>
                  </a:moveTo>
                  <a:lnTo>
                    <a:pt x="0" y="2"/>
                  </a:lnTo>
                </a:path>
              </a:pathLst>
            </a:custGeom>
          </p:spPr>
          <p:txBody>
            <a:bodyPr/>
            <a:lstStyle/>
            <a:p/>
          </p:txBody>
        </p:sp>
        <p:sp>
          <p:nvSpPr>
            <p:cNvPr id="56" name="pl56"/>
            <p:cNvSpPr/>
            <p:nvPr/>
          </p:nvSpPr>
          <p:spPr>
            <a:xfrm>
              <a:off x="7634339" y="4299721"/>
              <a:ext cx="766603" cy="2"/>
            </a:xfrm>
            <a:custGeom>
              <a:avLst/>
              <a:pathLst>
                <a:path w="766603" h="2">
                  <a:moveTo>
                    <a:pt x="766603" y="2"/>
                  </a:moveTo>
                  <a:lnTo>
                    <a:pt x="0" y="0"/>
                  </a:lnTo>
                </a:path>
              </a:pathLst>
            </a:custGeom>
          </p:spPr>
          <p:txBody>
            <a:bodyPr/>
            <a:lstStyle/>
            <a:p/>
          </p:txBody>
        </p:sp>
        <p:sp>
          <p:nvSpPr>
            <p:cNvPr id="57" name="pg57"/>
            <p:cNvSpPr/>
            <p:nvPr/>
          </p:nvSpPr>
          <p:spPr>
            <a:xfrm>
              <a:off x="8290122" y="1597671"/>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58" name="tx58"/>
            <p:cNvSpPr/>
            <p:nvPr/>
          </p:nvSpPr>
          <p:spPr>
            <a:xfrm>
              <a:off x="8312982" y="1639210"/>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69%</a:t>
              </a:r>
            </a:p>
          </p:txBody>
        </p:sp>
        <p:sp>
          <p:nvSpPr>
            <p:cNvPr id="59" name="pg59"/>
            <p:cNvSpPr/>
            <p:nvPr/>
          </p:nvSpPr>
          <p:spPr>
            <a:xfrm>
              <a:off x="8314365" y="264394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0" name="tx60"/>
            <p:cNvSpPr/>
            <p:nvPr/>
          </p:nvSpPr>
          <p:spPr>
            <a:xfrm>
              <a:off x="8337225" y="268548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67%</a:t>
              </a:r>
            </a:p>
          </p:txBody>
        </p:sp>
        <p:sp>
          <p:nvSpPr>
            <p:cNvPr id="61" name="pg61"/>
            <p:cNvSpPr/>
            <p:nvPr/>
          </p:nvSpPr>
          <p:spPr>
            <a:xfrm>
              <a:off x="8260004" y="2121825"/>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2" name="tx62"/>
            <p:cNvSpPr/>
            <p:nvPr/>
          </p:nvSpPr>
          <p:spPr>
            <a:xfrm>
              <a:off x="8282864" y="2144678"/>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67%</a:t>
              </a:r>
            </a:p>
          </p:txBody>
        </p:sp>
        <p:sp>
          <p:nvSpPr>
            <p:cNvPr id="63" name="pg63"/>
            <p:cNvSpPr/>
            <p:nvPr/>
          </p:nvSpPr>
          <p:spPr>
            <a:xfrm>
              <a:off x="8368515" y="2382761"/>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4" name="tx64"/>
            <p:cNvSpPr/>
            <p:nvPr/>
          </p:nvSpPr>
          <p:spPr>
            <a:xfrm>
              <a:off x="8391375" y="2424299"/>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67%</a:t>
              </a:r>
            </a:p>
          </p:txBody>
        </p:sp>
        <p:sp>
          <p:nvSpPr>
            <p:cNvPr id="65" name="pg65"/>
            <p:cNvSpPr/>
            <p:nvPr/>
          </p:nvSpPr>
          <p:spPr>
            <a:xfrm>
              <a:off x="8356446" y="1862176"/>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6" name="tx66"/>
            <p:cNvSpPr/>
            <p:nvPr/>
          </p:nvSpPr>
          <p:spPr>
            <a:xfrm>
              <a:off x="8379306" y="1903714"/>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67%</a:t>
              </a:r>
            </a:p>
          </p:txBody>
        </p:sp>
        <p:sp>
          <p:nvSpPr>
            <p:cNvPr id="67" name="pg67"/>
            <p:cNvSpPr/>
            <p:nvPr/>
          </p:nvSpPr>
          <p:spPr>
            <a:xfrm>
              <a:off x="8314365" y="2907462"/>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68" name="tx68"/>
            <p:cNvSpPr/>
            <p:nvPr/>
          </p:nvSpPr>
          <p:spPr>
            <a:xfrm>
              <a:off x="8337225" y="294900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60%</a:t>
              </a:r>
            </a:p>
          </p:txBody>
        </p:sp>
        <p:sp>
          <p:nvSpPr>
            <p:cNvPr id="69" name="pg69"/>
            <p:cNvSpPr/>
            <p:nvPr/>
          </p:nvSpPr>
          <p:spPr>
            <a:xfrm>
              <a:off x="8290281" y="3433076"/>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0" name="tx70"/>
            <p:cNvSpPr/>
            <p:nvPr/>
          </p:nvSpPr>
          <p:spPr>
            <a:xfrm>
              <a:off x="8313141" y="3474614"/>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57%</a:t>
              </a:r>
            </a:p>
          </p:txBody>
        </p:sp>
        <p:sp>
          <p:nvSpPr>
            <p:cNvPr id="71" name="pg71"/>
            <p:cNvSpPr/>
            <p:nvPr/>
          </p:nvSpPr>
          <p:spPr>
            <a:xfrm>
              <a:off x="8284194" y="3168430"/>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2" name="tx72"/>
            <p:cNvSpPr/>
            <p:nvPr/>
          </p:nvSpPr>
          <p:spPr>
            <a:xfrm>
              <a:off x="8307054" y="3209968"/>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57%</a:t>
              </a:r>
            </a:p>
          </p:txBody>
        </p:sp>
        <p:sp>
          <p:nvSpPr>
            <p:cNvPr id="73" name="pg73"/>
            <p:cNvSpPr/>
            <p:nvPr/>
          </p:nvSpPr>
          <p:spPr>
            <a:xfrm>
              <a:off x="8290281" y="3883052"/>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4" name="tx74"/>
            <p:cNvSpPr/>
            <p:nvPr/>
          </p:nvSpPr>
          <p:spPr>
            <a:xfrm>
              <a:off x="8313141" y="3924590"/>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35%</a:t>
              </a:r>
            </a:p>
          </p:txBody>
        </p:sp>
        <p:sp>
          <p:nvSpPr>
            <p:cNvPr id="75" name="pg75"/>
            <p:cNvSpPr/>
            <p:nvPr/>
          </p:nvSpPr>
          <p:spPr>
            <a:xfrm>
              <a:off x="8332362" y="4215204"/>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6" name="tx76"/>
            <p:cNvSpPr/>
            <p:nvPr/>
          </p:nvSpPr>
          <p:spPr>
            <a:xfrm>
              <a:off x="8355222" y="4256743"/>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28%</a:t>
              </a:r>
            </a:p>
          </p:txBody>
        </p:sp>
        <p:sp>
          <p:nvSpPr>
            <p:cNvPr id="77" name="pl77"/>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8" name="rc78"/>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9" name="tx79"/>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0" name="tx80"/>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1" name="tx81"/>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2" name="tx82"/>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3" name="tx83"/>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4" name="tx84"/>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5" name="tx85"/>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6" name="tx86"/>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7" name="tx87"/>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8" name="tx88"/>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9" name="tx89"/>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0" name="tx90"/>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1" name="tx91"/>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2" name="tx92"/>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3" name="tx93"/>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4" name="tx94"/>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5" name="tx95"/>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6" name="tx96"/>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7" name="tx97"/>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8" name="tx98"/>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9" name="tx99"/>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0" name="tx100"/>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1" name="tx101"/>
            <p:cNvSpPr/>
            <p:nvPr/>
          </p:nvSpPr>
          <p:spPr>
            <a:xfrm>
              <a:off x="3479911" y="401416"/>
              <a:ext cx="287178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Nigeria, 2000-2024</a:t>
              </a:r>
            </a:p>
          </p:txBody>
        </p:sp>
        <p:sp>
          <p:nvSpPr>
            <p:cNvPr id="102" name="tx10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3" name="tx103"/>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2024, PCV3 had the lowest coverage of all vaccines (28%), followed by MCV2 (35%).
Coverage of 6 vaccines increased (DTP3, HepB3, Hib3, IPV1, MCV2 and Polio3) and 2 vaccines decreased (MCV1 and PcV3) compared to respective coverage in 2019.
Coverage of 3 vaccines were the same (DTP3, HepB3 and Hib3), 5 vaccines increased (HPVc, MCV1, MCV2, PcV3 and RotaC), and 2 vaccines decreased (IPV1 and Polio3) compared to respective coverage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93845" y="5074015"/>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5" name="pl5"/>
            <p:cNvSpPr/>
            <p:nvPr/>
          </p:nvSpPr>
          <p:spPr>
            <a:xfrm>
              <a:off x="1093845" y="4723713"/>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6" name="pl6"/>
            <p:cNvSpPr/>
            <p:nvPr/>
          </p:nvSpPr>
          <p:spPr>
            <a:xfrm>
              <a:off x="1093845" y="4373412"/>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7" name="pl7"/>
            <p:cNvSpPr/>
            <p:nvPr/>
          </p:nvSpPr>
          <p:spPr>
            <a:xfrm>
              <a:off x="1093845" y="4023110"/>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8" name="pl8"/>
            <p:cNvSpPr/>
            <p:nvPr/>
          </p:nvSpPr>
          <p:spPr>
            <a:xfrm>
              <a:off x="1093845" y="3672809"/>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9" name="pl9"/>
            <p:cNvSpPr/>
            <p:nvPr/>
          </p:nvSpPr>
          <p:spPr>
            <a:xfrm>
              <a:off x="1093845" y="3322508"/>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0" name="pl10"/>
            <p:cNvSpPr/>
            <p:nvPr/>
          </p:nvSpPr>
          <p:spPr>
            <a:xfrm>
              <a:off x="1093845" y="2972206"/>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1" name="pl11"/>
            <p:cNvSpPr/>
            <p:nvPr/>
          </p:nvSpPr>
          <p:spPr>
            <a:xfrm>
              <a:off x="1093845" y="2621905"/>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2" name="pl12"/>
            <p:cNvSpPr/>
            <p:nvPr/>
          </p:nvSpPr>
          <p:spPr>
            <a:xfrm>
              <a:off x="1093845" y="2271604"/>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3" name="pl13"/>
            <p:cNvSpPr/>
            <p:nvPr/>
          </p:nvSpPr>
          <p:spPr>
            <a:xfrm>
              <a:off x="1093845" y="1921302"/>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4" name="pl14"/>
            <p:cNvSpPr/>
            <p:nvPr/>
          </p:nvSpPr>
          <p:spPr>
            <a:xfrm>
              <a:off x="1093845" y="1571001"/>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5" name="pl15"/>
            <p:cNvSpPr/>
            <p:nvPr/>
          </p:nvSpPr>
          <p:spPr>
            <a:xfrm>
              <a:off x="1093845" y="1220700"/>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6" name="pl16"/>
            <p:cNvSpPr/>
            <p:nvPr/>
          </p:nvSpPr>
          <p:spPr>
            <a:xfrm>
              <a:off x="1093845" y="870398"/>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7" name="pl17"/>
            <p:cNvSpPr/>
            <p:nvPr/>
          </p:nvSpPr>
          <p:spPr>
            <a:xfrm>
              <a:off x="14565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270363"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0841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897893"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711657"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317488" y="870398"/>
              <a:ext cx="580404" cy="0"/>
            </a:xfrm>
            <a:custGeom>
              <a:avLst/>
              <a:pathLst>
                <a:path w="580404" h="0">
                  <a:moveTo>
                    <a:pt x="0" y="0"/>
                  </a:moveTo>
                  <a:lnTo>
                    <a:pt x="145101" y="0"/>
                  </a:lnTo>
                  <a:lnTo>
                    <a:pt x="290202" y="0"/>
                  </a:lnTo>
                  <a:lnTo>
                    <a:pt x="290202" y="0"/>
                  </a:lnTo>
                  <a:lnTo>
                    <a:pt x="507854" y="0"/>
                  </a:lnTo>
                  <a:lnTo>
                    <a:pt x="580404" y="0"/>
                  </a:lnTo>
                </a:path>
              </a:pathLst>
            </a:custGeom>
            <a:ln w="116535" cap="flat">
              <a:solidFill>
                <a:srgbClr val="E8E8E8">
                  <a:alpha val="100000"/>
                </a:srgbClr>
              </a:solidFill>
              <a:prstDash val="solid"/>
              <a:round/>
            </a:ln>
          </p:spPr>
          <p:txBody>
            <a:bodyPr/>
            <a:lstStyle/>
            <a:p/>
          </p:txBody>
        </p:sp>
        <p:sp>
          <p:nvSpPr>
            <p:cNvPr id="23" name="pl23"/>
            <p:cNvSpPr/>
            <p:nvPr/>
          </p:nvSpPr>
          <p:spPr>
            <a:xfrm>
              <a:off x="6027286" y="1220700"/>
              <a:ext cx="652955" cy="0"/>
            </a:xfrm>
            <a:custGeom>
              <a:avLst/>
              <a:pathLst>
                <a:path w="652955" h="0">
                  <a:moveTo>
                    <a:pt x="0" y="0"/>
                  </a:moveTo>
                  <a:lnTo>
                    <a:pt x="290202" y="0"/>
                  </a:lnTo>
                  <a:lnTo>
                    <a:pt x="507854" y="0"/>
                  </a:lnTo>
                  <a:lnTo>
                    <a:pt x="580404" y="0"/>
                  </a:lnTo>
                  <a:lnTo>
                    <a:pt x="580404" y="0"/>
                  </a:lnTo>
                  <a:lnTo>
                    <a:pt x="652955" y="0"/>
                  </a:lnTo>
                </a:path>
              </a:pathLst>
            </a:custGeom>
            <a:ln w="116535" cap="flat">
              <a:solidFill>
                <a:srgbClr val="E8E8E8">
                  <a:alpha val="100000"/>
                </a:srgbClr>
              </a:solidFill>
              <a:prstDash val="solid"/>
              <a:round/>
            </a:ln>
          </p:spPr>
          <p:txBody>
            <a:bodyPr/>
            <a:lstStyle/>
            <a:p/>
          </p:txBody>
        </p:sp>
        <p:sp>
          <p:nvSpPr>
            <p:cNvPr id="24" name="pl24"/>
            <p:cNvSpPr/>
            <p:nvPr/>
          </p:nvSpPr>
          <p:spPr>
            <a:xfrm>
              <a:off x="5737083" y="1571001"/>
              <a:ext cx="580404" cy="0"/>
            </a:xfrm>
            <a:custGeom>
              <a:avLst/>
              <a:pathLst>
                <a:path w="580404" h="0">
                  <a:moveTo>
                    <a:pt x="0" y="0"/>
                  </a:moveTo>
                  <a:lnTo>
                    <a:pt x="145101" y="0"/>
                  </a:lnTo>
                  <a:lnTo>
                    <a:pt x="217651" y="0"/>
                  </a:lnTo>
                  <a:lnTo>
                    <a:pt x="507854" y="0"/>
                  </a:lnTo>
                  <a:lnTo>
                    <a:pt x="580404" y="0"/>
                  </a:lnTo>
                  <a:lnTo>
                    <a:pt x="580404" y="0"/>
                  </a:lnTo>
                </a:path>
              </a:pathLst>
            </a:custGeom>
            <a:ln w="116535" cap="flat">
              <a:solidFill>
                <a:srgbClr val="E8E8E8">
                  <a:alpha val="100000"/>
                </a:srgbClr>
              </a:solidFill>
              <a:prstDash val="solid"/>
              <a:round/>
            </a:ln>
          </p:spPr>
          <p:txBody>
            <a:bodyPr/>
            <a:lstStyle/>
            <a:p/>
          </p:txBody>
        </p:sp>
        <p:sp>
          <p:nvSpPr>
            <p:cNvPr id="25" name="pl25"/>
            <p:cNvSpPr/>
            <p:nvPr/>
          </p:nvSpPr>
          <p:spPr>
            <a:xfrm>
              <a:off x="5737083" y="1921302"/>
              <a:ext cx="580404" cy="0"/>
            </a:xfrm>
            <a:custGeom>
              <a:avLst/>
              <a:pathLst>
                <a:path w="580404" h="0">
                  <a:moveTo>
                    <a:pt x="0" y="0"/>
                  </a:moveTo>
                  <a:lnTo>
                    <a:pt x="145101" y="0"/>
                  </a:lnTo>
                  <a:lnTo>
                    <a:pt x="217651" y="0"/>
                  </a:lnTo>
                  <a:lnTo>
                    <a:pt x="507854" y="0"/>
                  </a:lnTo>
                  <a:lnTo>
                    <a:pt x="580404" y="0"/>
                  </a:lnTo>
                  <a:lnTo>
                    <a:pt x="580404" y="0"/>
                  </a:lnTo>
                </a:path>
              </a:pathLst>
            </a:custGeom>
            <a:ln w="116535" cap="flat">
              <a:solidFill>
                <a:srgbClr val="E8E8E8">
                  <a:alpha val="100000"/>
                </a:srgbClr>
              </a:solidFill>
              <a:prstDash val="solid"/>
              <a:round/>
            </a:ln>
          </p:spPr>
          <p:txBody>
            <a:bodyPr/>
            <a:lstStyle/>
            <a:p/>
          </p:txBody>
        </p:sp>
        <p:sp>
          <p:nvSpPr>
            <p:cNvPr id="26" name="pl26"/>
            <p:cNvSpPr/>
            <p:nvPr/>
          </p:nvSpPr>
          <p:spPr>
            <a:xfrm>
              <a:off x="5229229" y="2271604"/>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7" name="pl27"/>
            <p:cNvSpPr/>
            <p:nvPr/>
          </p:nvSpPr>
          <p:spPr>
            <a:xfrm>
              <a:off x="5737083" y="2621905"/>
              <a:ext cx="580404" cy="0"/>
            </a:xfrm>
            <a:custGeom>
              <a:avLst/>
              <a:pathLst>
                <a:path w="580404" h="0">
                  <a:moveTo>
                    <a:pt x="0" y="0"/>
                  </a:moveTo>
                  <a:lnTo>
                    <a:pt x="145101" y="0"/>
                  </a:lnTo>
                  <a:lnTo>
                    <a:pt x="217651" y="0"/>
                  </a:lnTo>
                  <a:lnTo>
                    <a:pt x="507854" y="0"/>
                  </a:lnTo>
                  <a:lnTo>
                    <a:pt x="580404" y="0"/>
                  </a:lnTo>
                  <a:lnTo>
                    <a:pt x="580404" y="0"/>
                  </a:lnTo>
                </a:path>
              </a:pathLst>
            </a:custGeom>
            <a:ln w="116535" cap="flat">
              <a:solidFill>
                <a:srgbClr val="E8E8E8">
                  <a:alpha val="100000"/>
                </a:srgbClr>
              </a:solidFill>
              <a:prstDash val="solid"/>
              <a:round/>
            </a:ln>
          </p:spPr>
          <p:txBody>
            <a:bodyPr/>
            <a:lstStyle/>
            <a:p/>
          </p:txBody>
        </p:sp>
        <p:sp>
          <p:nvSpPr>
            <p:cNvPr id="28" name="pl28"/>
            <p:cNvSpPr/>
            <p:nvPr/>
          </p:nvSpPr>
          <p:spPr>
            <a:xfrm>
              <a:off x="5446881" y="2972206"/>
              <a:ext cx="1088258" cy="0"/>
            </a:xfrm>
            <a:custGeom>
              <a:avLst/>
              <a:pathLst>
                <a:path w="1088258" h="0">
                  <a:moveTo>
                    <a:pt x="0" y="0"/>
                  </a:moveTo>
                  <a:lnTo>
                    <a:pt x="290202" y="0"/>
                  </a:lnTo>
                  <a:lnTo>
                    <a:pt x="507854" y="0"/>
                  </a:lnTo>
                  <a:lnTo>
                    <a:pt x="798056" y="0"/>
                  </a:lnTo>
                  <a:lnTo>
                    <a:pt x="870607" y="0"/>
                  </a:lnTo>
                  <a:lnTo>
                    <a:pt x="1088258" y="0"/>
                  </a:lnTo>
                </a:path>
              </a:pathLst>
            </a:custGeom>
            <a:ln w="116535" cap="flat">
              <a:solidFill>
                <a:srgbClr val="E8E8E8">
                  <a:alpha val="100000"/>
                </a:srgbClr>
              </a:solidFill>
              <a:prstDash val="solid"/>
              <a:round/>
            </a:ln>
          </p:spPr>
          <p:txBody>
            <a:bodyPr/>
            <a:lstStyle/>
            <a:p/>
          </p:txBody>
        </p:sp>
        <p:sp>
          <p:nvSpPr>
            <p:cNvPr id="29" name="pl29"/>
            <p:cNvSpPr/>
            <p:nvPr/>
          </p:nvSpPr>
          <p:spPr>
            <a:xfrm>
              <a:off x="5156678" y="3322508"/>
              <a:ext cx="652955" cy="0"/>
            </a:xfrm>
            <a:custGeom>
              <a:avLst/>
              <a:pathLst>
                <a:path w="652955" h="0">
                  <a:moveTo>
                    <a:pt x="0" y="0"/>
                  </a:moveTo>
                  <a:lnTo>
                    <a:pt x="217651" y="0"/>
                  </a:lnTo>
                  <a:lnTo>
                    <a:pt x="362752" y="0"/>
                  </a:lnTo>
                  <a:lnTo>
                    <a:pt x="435303" y="0"/>
                  </a:lnTo>
                  <a:lnTo>
                    <a:pt x="507854" y="0"/>
                  </a:lnTo>
                  <a:lnTo>
                    <a:pt x="652955" y="0"/>
                  </a:lnTo>
                </a:path>
              </a:pathLst>
            </a:custGeom>
            <a:ln w="116535" cap="flat">
              <a:solidFill>
                <a:srgbClr val="E8E8E8">
                  <a:alpha val="100000"/>
                </a:srgbClr>
              </a:solidFill>
              <a:prstDash val="solid"/>
              <a:round/>
            </a:ln>
          </p:spPr>
          <p:txBody>
            <a:bodyPr/>
            <a:lstStyle/>
            <a:p/>
          </p:txBody>
        </p:sp>
        <p:sp>
          <p:nvSpPr>
            <p:cNvPr id="30" name="pl30"/>
            <p:cNvSpPr/>
            <p:nvPr/>
          </p:nvSpPr>
          <p:spPr>
            <a:xfrm>
              <a:off x="2109554" y="3672809"/>
              <a:ext cx="2103967" cy="0"/>
            </a:xfrm>
            <a:custGeom>
              <a:avLst/>
              <a:pathLst>
                <a:path w="2103967" h="0">
                  <a:moveTo>
                    <a:pt x="0" y="0"/>
                  </a:moveTo>
                  <a:lnTo>
                    <a:pt x="1523562" y="0"/>
                  </a:lnTo>
                  <a:lnTo>
                    <a:pt x="1741214" y="0"/>
                  </a:lnTo>
                  <a:lnTo>
                    <a:pt x="1813764" y="0"/>
                  </a:lnTo>
                  <a:lnTo>
                    <a:pt x="1886315" y="0"/>
                  </a:lnTo>
                  <a:lnTo>
                    <a:pt x="2103967" y="0"/>
                  </a:lnTo>
                </a:path>
              </a:pathLst>
            </a:custGeom>
            <a:ln w="116535" cap="flat">
              <a:solidFill>
                <a:srgbClr val="E8E8E8">
                  <a:alpha val="100000"/>
                </a:srgbClr>
              </a:solidFill>
              <a:prstDash val="solid"/>
              <a:round/>
            </a:ln>
          </p:spPr>
          <p:txBody>
            <a:bodyPr/>
            <a:lstStyle/>
            <a:p/>
          </p:txBody>
        </p:sp>
        <p:sp>
          <p:nvSpPr>
            <p:cNvPr id="31" name="pl31"/>
            <p:cNvSpPr/>
            <p:nvPr/>
          </p:nvSpPr>
          <p:spPr>
            <a:xfrm>
              <a:off x="3052711" y="4023110"/>
              <a:ext cx="2466720" cy="0"/>
            </a:xfrm>
            <a:custGeom>
              <a:avLst/>
              <a:pathLst>
                <a:path w="2466720" h="0">
                  <a:moveTo>
                    <a:pt x="0" y="0"/>
                  </a:moveTo>
                  <a:lnTo>
                    <a:pt x="1886315" y="0"/>
                  </a:lnTo>
                  <a:lnTo>
                    <a:pt x="1958865" y="0"/>
                  </a:lnTo>
                  <a:lnTo>
                    <a:pt x="2176517" y="0"/>
                  </a:lnTo>
                  <a:lnTo>
                    <a:pt x="2394169" y="0"/>
                  </a:lnTo>
                  <a:lnTo>
                    <a:pt x="2466720" y="0"/>
                  </a:lnTo>
                </a:path>
              </a:pathLst>
            </a:custGeom>
            <a:ln w="116535" cap="flat">
              <a:solidFill>
                <a:srgbClr val="E8E8E8">
                  <a:alpha val="100000"/>
                </a:srgbClr>
              </a:solidFill>
              <a:prstDash val="solid"/>
              <a:round/>
            </a:ln>
          </p:spPr>
          <p:txBody>
            <a:bodyPr/>
            <a:lstStyle/>
            <a:p/>
          </p:txBody>
        </p:sp>
        <p:sp>
          <p:nvSpPr>
            <p:cNvPr id="32" name="pl32"/>
            <p:cNvSpPr/>
            <p:nvPr/>
          </p:nvSpPr>
          <p:spPr>
            <a:xfrm>
              <a:off x="3342914" y="4373412"/>
              <a:ext cx="2756922" cy="0"/>
            </a:xfrm>
            <a:custGeom>
              <a:avLst/>
              <a:pathLst>
                <a:path w="2756922" h="0">
                  <a:moveTo>
                    <a:pt x="0" y="0"/>
                  </a:moveTo>
                  <a:lnTo>
                    <a:pt x="145101" y="0"/>
                  </a:lnTo>
                  <a:lnTo>
                    <a:pt x="2394169" y="0"/>
                  </a:lnTo>
                  <a:lnTo>
                    <a:pt x="2466720" y="0"/>
                  </a:lnTo>
                  <a:lnTo>
                    <a:pt x="2466720" y="0"/>
                  </a:lnTo>
                  <a:lnTo>
                    <a:pt x="2756922" y="0"/>
                  </a:lnTo>
                </a:path>
              </a:pathLst>
            </a:custGeom>
            <a:ln w="116535" cap="flat">
              <a:solidFill>
                <a:srgbClr val="E8E8E8">
                  <a:alpha val="100000"/>
                </a:srgbClr>
              </a:solidFill>
              <a:prstDash val="solid"/>
              <a:round/>
            </a:ln>
          </p:spPr>
          <p:txBody>
            <a:bodyPr/>
            <a:lstStyle/>
            <a:p/>
          </p:txBody>
        </p:sp>
        <p:sp>
          <p:nvSpPr>
            <p:cNvPr id="33" name="pl33"/>
            <p:cNvSpPr/>
            <p:nvPr/>
          </p:nvSpPr>
          <p:spPr>
            <a:xfrm>
              <a:off x="5446881" y="4723713"/>
              <a:ext cx="1088258" cy="0"/>
            </a:xfrm>
            <a:custGeom>
              <a:avLst/>
              <a:pathLst>
                <a:path w="1088258" h="0">
                  <a:moveTo>
                    <a:pt x="0" y="0"/>
                  </a:moveTo>
                  <a:lnTo>
                    <a:pt x="290202" y="0"/>
                  </a:lnTo>
                  <a:lnTo>
                    <a:pt x="507854" y="0"/>
                  </a:lnTo>
                  <a:lnTo>
                    <a:pt x="798056" y="0"/>
                  </a:lnTo>
                  <a:lnTo>
                    <a:pt x="1015708" y="0"/>
                  </a:lnTo>
                  <a:lnTo>
                    <a:pt x="1088258" y="0"/>
                  </a:lnTo>
                </a:path>
              </a:pathLst>
            </a:custGeom>
            <a:ln w="116535" cap="flat">
              <a:solidFill>
                <a:srgbClr val="E8E8E8">
                  <a:alpha val="100000"/>
                </a:srgbClr>
              </a:solidFill>
              <a:prstDash val="solid"/>
              <a:round/>
            </a:ln>
          </p:spPr>
          <p:txBody>
            <a:bodyPr/>
            <a:lstStyle/>
            <a:p/>
          </p:txBody>
        </p:sp>
        <p:sp>
          <p:nvSpPr>
            <p:cNvPr id="34" name="pl34"/>
            <p:cNvSpPr/>
            <p:nvPr/>
          </p:nvSpPr>
          <p:spPr>
            <a:xfrm>
              <a:off x="5011577" y="5074015"/>
              <a:ext cx="725505" cy="0"/>
            </a:xfrm>
            <a:custGeom>
              <a:avLst/>
              <a:pathLst>
                <a:path w="725505" h="0">
                  <a:moveTo>
                    <a:pt x="0" y="0"/>
                  </a:moveTo>
                  <a:lnTo>
                    <a:pt x="290202" y="0"/>
                  </a:lnTo>
                  <a:lnTo>
                    <a:pt x="362752" y="0"/>
                  </a:lnTo>
                  <a:lnTo>
                    <a:pt x="507854" y="0"/>
                  </a:lnTo>
                  <a:lnTo>
                    <a:pt x="580404" y="0"/>
                  </a:lnTo>
                  <a:lnTo>
                    <a:pt x="725505" y="0"/>
                  </a:lnTo>
                </a:path>
              </a:pathLst>
            </a:custGeom>
            <a:ln w="116535" cap="flat">
              <a:solidFill>
                <a:srgbClr val="E8E8E8">
                  <a:alpha val="100000"/>
                </a:srgbClr>
              </a:solidFill>
              <a:prstDash val="solid"/>
              <a:round/>
            </a:ln>
          </p:spPr>
          <p:txBody>
            <a:bodyPr/>
            <a:lstStyle/>
            <a:p/>
          </p:txBody>
        </p:sp>
        <p:sp>
          <p:nvSpPr>
            <p:cNvPr id="35" name="pt35"/>
            <p:cNvSpPr/>
            <p:nvPr/>
          </p:nvSpPr>
          <p:spPr>
            <a:xfrm>
              <a:off x="6893393"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682084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6603190"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6312988"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6603190"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6458089"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6675741"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6530640"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6312988"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6022786"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6603190"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6603190"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6240437"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5950235"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5877684"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5732583"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6312988"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6312988"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6240437"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5950235"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5877684"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5732583"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6312988"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6312988"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224729"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5224729"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5224729"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5224729"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5224729"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224729"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6240437"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5950235"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877684"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5732583"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6312988"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6312988"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624043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950235"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573258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442381"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653064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6312988"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5660033"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5805134"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5514931"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5152178"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5369830"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587482"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2105054"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4209021"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3918818"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3628616"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3846268"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3991369"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3048211"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5442381"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5224729"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4934527"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5007077"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514931"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6095336"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5805134"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5805134"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5732583"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3338414"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3483515"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6240437"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5950235"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5732583"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442381"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6530640"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6458089"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5587482"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5732583"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5369830"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5007077"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5297280"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5514931"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6835125" y="8076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4" name="pt114"/>
            <p:cNvSpPr/>
            <p:nvPr/>
          </p:nvSpPr>
          <p:spPr>
            <a:xfrm>
              <a:off x="6544923" y="8076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5" name="pt115"/>
            <p:cNvSpPr/>
            <p:nvPr/>
          </p:nvSpPr>
          <p:spPr>
            <a:xfrm>
              <a:off x="6399821" y="8076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6" name="pt116"/>
            <p:cNvSpPr/>
            <p:nvPr/>
          </p:nvSpPr>
          <p:spPr>
            <a:xfrm>
              <a:off x="6617473" y="11579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7" name="pt117"/>
            <p:cNvSpPr/>
            <p:nvPr/>
          </p:nvSpPr>
          <p:spPr>
            <a:xfrm>
              <a:off x="6544923" y="11579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8" name="pt118"/>
            <p:cNvSpPr/>
            <p:nvPr/>
          </p:nvSpPr>
          <p:spPr>
            <a:xfrm>
              <a:off x="6544923" y="11579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9" name="pt119"/>
            <p:cNvSpPr/>
            <p:nvPr/>
          </p:nvSpPr>
          <p:spPr>
            <a:xfrm>
              <a:off x="6182170" y="150823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0" name="pt120"/>
            <p:cNvSpPr/>
            <p:nvPr/>
          </p:nvSpPr>
          <p:spPr>
            <a:xfrm>
              <a:off x="6254720" y="150823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1" name="pt121"/>
            <p:cNvSpPr/>
            <p:nvPr/>
          </p:nvSpPr>
          <p:spPr>
            <a:xfrm>
              <a:off x="6254720" y="150823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2" name="pt122"/>
            <p:cNvSpPr/>
            <p:nvPr/>
          </p:nvSpPr>
          <p:spPr>
            <a:xfrm>
              <a:off x="6182170" y="18585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3" name="pt123"/>
            <p:cNvSpPr/>
            <p:nvPr/>
          </p:nvSpPr>
          <p:spPr>
            <a:xfrm>
              <a:off x="6254720" y="18585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4" name="pt124"/>
            <p:cNvSpPr/>
            <p:nvPr/>
          </p:nvSpPr>
          <p:spPr>
            <a:xfrm>
              <a:off x="6254720" y="18585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5" name="pt125"/>
            <p:cNvSpPr/>
            <p:nvPr/>
          </p:nvSpPr>
          <p:spPr>
            <a:xfrm>
              <a:off x="5166461" y="220883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6" name="pt126"/>
            <p:cNvSpPr/>
            <p:nvPr/>
          </p:nvSpPr>
          <p:spPr>
            <a:xfrm>
              <a:off x="5166461" y="220883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7" name="pt127"/>
            <p:cNvSpPr/>
            <p:nvPr/>
          </p:nvSpPr>
          <p:spPr>
            <a:xfrm>
              <a:off x="5166461" y="220883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8" name="pt128"/>
            <p:cNvSpPr/>
            <p:nvPr/>
          </p:nvSpPr>
          <p:spPr>
            <a:xfrm>
              <a:off x="6182170" y="255913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9" name="pt129"/>
            <p:cNvSpPr/>
            <p:nvPr/>
          </p:nvSpPr>
          <p:spPr>
            <a:xfrm>
              <a:off x="6254720" y="255913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0" name="pt130"/>
            <p:cNvSpPr/>
            <p:nvPr/>
          </p:nvSpPr>
          <p:spPr>
            <a:xfrm>
              <a:off x="6254720" y="255913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1" name="pt131"/>
            <p:cNvSpPr/>
            <p:nvPr/>
          </p:nvSpPr>
          <p:spPr>
            <a:xfrm>
              <a:off x="6182170"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2" name="pt132"/>
            <p:cNvSpPr/>
            <p:nvPr/>
          </p:nvSpPr>
          <p:spPr>
            <a:xfrm>
              <a:off x="6472372"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3" name="pt133"/>
            <p:cNvSpPr/>
            <p:nvPr/>
          </p:nvSpPr>
          <p:spPr>
            <a:xfrm>
              <a:off x="6254720"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4" name="pt134"/>
            <p:cNvSpPr/>
            <p:nvPr/>
          </p:nvSpPr>
          <p:spPr>
            <a:xfrm>
              <a:off x="5601765" y="325974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5" name="pt135"/>
            <p:cNvSpPr/>
            <p:nvPr/>
          </p:nvSpPr>
          <p:spPr>
            <a:xfrm>
              <a:off x="5311563" y="325974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6" name="pt136"/>
            <p:cNvSpPr/>
            <p:nvPr/>
          </p:nvSpPr>
          <p:spPr>
            <a:xfrm>
              <a:off x="5529214" y="325974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7" name="pt137"/>
            <p:cNvSpPr/>
            <p:nvPr/>
          </p:nvSpPr>
          <p:spPr>
            <a:xfrm>
              <a:off x="2046786" y="361004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8" name="pt138"/>
            <p:cNvSpPr/>
            <p:nvPr/>
          </p:nvSpPr>
          <p:spPr>
            <a:xfrm>
              <a:off x="3788000" y="361004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9" name="pt139"/>
            <p:cNvSpPr/>
            <p:nvPr/>
          </p:nvSpPr>
          <p:spPr>
            <a:xfrm>
              <a:off x="3933101" y="361004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0" name="pt140"/>
            <p:cNvSpPr/>
            <p:nvPr/>
          </p:nvSpPr>
          <p:spPr>
            <a:xfrm>
              <a:off x="2989944" y="396034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1" name="pt141"/>
            <p:cNvSpPr/>
            <p:nvPr/>
          </p:nvSpPr>
          <p:spPr>
            <a:xfrm>
              <a:off x="4948810" y="396034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2" name="pt142"/>
            <p:cNvSpPr/>
            <p:nvPr/>
          </p:nvSpPr>
          <p:spPr>
            <a:xfrm>
              <a:off x="5456664" y="396034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3" name="pt143"/>
            <p:cNvSpPr/>
            <p:nvPr/>
          </p:nvSpPr>
          <p:spPr>
            <a:xfrm>
              <a:off x="6037068" y="431064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4" name="pt144"/>
            <p:cNvSpPr/>
            <p:nvPr/>
          </p:nvSpPr>
          <p:spPr>
            <a:xfrm>
              <a:off x="3280146" y="431064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5" name="pt145"/>
            <p:cNvSpPr/>
            <p:nvPr/>
          </p:nvSpPr>
          <p:spPr>
            <a:xfrm>
              <a:off x="3425247" y="431064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6" name="pt146"/>
            <p:cNvSpPr/>
            <p:nvPr/>
          </p:nvSpPr>
          <p:spPr>
            <a:xfrm>
              <a:off x="6182170" y="46609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7" name="pt147"/>
            <p:cNvSpPr/>
            <p:nvPr/>
          </p:nvSpPr>
          <p:spPr>
            <a:xfrm>
              <a:off x="6472372" y="46609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8" name="pt148"/>
            <p:cNvSpPr/>
            <p:nvPr/>
          </p:nvSpPr>
          <p:spPr>
            <a:xfrm>
              <a:off x="6399821" y="46609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9" name="pt149"/>
            <p:cNvSpPr/>
            <p:nvPr/>
          </p:nvSpPr>
          <p:spPr>
            <a:xfrm>
              <a:off x="5529214" y="501124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0" name="pt150"/>
            <p:cNvSpPr/>
            <p:nvPr/>
          </p:nvSpPr>
          <p:spPr>
            <a:xfrm>
              <a:off x="5239012" y="501124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1" name="pt151"/>
            <p:cNvSpPr/>
            <p:nvPr/>
          </p:nvSpPr>
          <p:spPr>
            <a:xfrm>
              <a:off x="5456664" y="501124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2" name="tx152"/>
            <p:cNvSpPr/>
            <p:nvPr/>
          </p:nvSpPr>
          <p:spPr>
            <a:xfrm>
              <a:off x="710125" y="4997551"/>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YFV</a:t>
              </a:r>
            </a:p>
          </p:txBody>
        </p:sp>
        <p:sp>
          <p:nvSpPr>
            <p:cNvPr id="153" name="tx153"/>
            <p:cNvSpPr/>
            <p:nvPr/>
          </p:nvSpPr>
          <p:spPr>
            <a:xfrm>
              <a:off x="572273" y="4644670"/>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Polio3</a:t>
              </a:r>
            </a:p>
          </p:txBody>
        </p:sp>
        <p:sp>
          <p:nvSpPr>
            <p:cNvPr id="154" name="tx154"/>
            <p:cNvSpPr/>
            <p:nvPr/>
          </p:nvSpPr>
          <p:spPr>
            <a:xfrm>
              <a:off x="636604" y="4294369"/>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PcV3</a:t>
              </a:r>
            </a:p>
          </p:txBody>
        </p:sp>
        <p:sp>
          <p:nvSpPr>
            <p:cNvPr id="155" name="tx155"/>
            <p:cNvSpPr/>
            <p:nvPr/>
          </p:nvSpPr>
          <p:spPr>
            <a:xfrm>
              <a:off x="508103" y="3911902"/>
              <a:ext cx="523112" cy="152927"/>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MengA</a:t>
              </a:r>
            </a:p>
          </p:txBody>
        </p:sp>
        <p:sp>
          <p:nvSpPr>
            <p:cNvPr id="156" name="tx156"/>
            <p:cNvSpPr/>
            <p:nvPr/>
          </p:nvSpPr>
          <p:spPr>
            <a:xfrm>
              <a:off x="572514" y="3592315"/>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57" name="tx157"/>
            <p:cNvSpPr/>
            <p:nvPr/>
          </p:nvSpPr>
          <p:spPr>
            <a:xfrm>
              <a:off x="572514" y="324201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58" name="tx158"/>
            <p:cNvSpPr/>
            <p:nvPr/>
          </p:nvSpPr>
          <p:spPr>
            <a:xfrm>
              <a:off x="67328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59" name="tx159"/>
            <p:cNvSpPr/>
            <p:nvPr/>
          </p:nvSpPr>
          <p:spPr>
            <a:xfrm>
              <a:off x="691664" y="2542862"/>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60" name="tx160"/>
            <p:cNvSpPr/>
            <p:nvPr/>
          </p:nvSpPr>
          <p:spPr>
            <a:xfrm>
              <a:off x="508103" y="2162330"/>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HepBB</a:t>
              </a:r>
            </a:p>
          </p:txBody>
        </p:sp>
        <p:sp>
          <p:nvSpPr>
            <p:cNvPr id="161" name="tx161"/>
            <p:cNvSpPr/>
            <p:nvPr/>
          </p:nvSpPr>
          <p:spPr>
            <a:xfrm>
              <a:off x="526403" y="1811545"/>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62" name="tx162"/>
            <p:cNvSpPr/>
            <p:nvPr/>
          </p:nvSpPr>
          <p:spPr>
            <a:xfrm>
              <a:off x="609194" y="149195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63" name="tx163"/>
            <p:cNvSpPr/>
            <p:nvPr/>
          </p:nvSpPr>
          <p:spPr>
            <a:xfrm>
              <a:off x="609194" y="1143752"/>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64" name="tx164"/>
            <p:cNvSpPr/>
            <p:nvPr/>
          </p:nvSpPr>
          <p:spPr>
            <a:xfrm>
              <a:off x="673445" y="789904"/>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65" name="tx165"/>
            <p:cNvSpPr/>
            <p:nvPr/>
          </p:nvSpPr>
          <p:spPr>
            <a:xfrm>
              <a:off x="141068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66" name="tx166"/>
            <p:cNvSpPr/>
            <p:nvPr/>
          </p:nvSpPr>
          <p:spPr>
            <a:xfrm>
              <a:off x="3178542"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67" name="tx167"/>
            <p:cNvSpPr/>
            <p:nvPr/>
          </p:nvSpPr>
          <p:spPr>
            <a:xfrm>
              <a:off x="499230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68" name="tx168"/>
            <p:cNvSpPr/>
            <p:nvPr/>
          </p:nvSpPr>
          <p:spPr>
            <a:xfrm>
              <a:off x="6806072"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69" name="tx169"/>
            <p:cNvSpPr/>
            <p:nvPr/>
          </p:nvSpPr>
          <p:spPr>
            <a:xfrm>
              <a:off x="8573926"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70" name="tx170"/>
            <p:cNvSpPr/>
            <p:nvPr/>
          </p:nvSpPr>
          <p:spPr>
            <a:xfrm>
              <a:off x="465322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71" name="pt171"/>
            <p:cNvSpPr/>
            <p:nvPr/>
          </p:nvSpPr>
          <p:spPr>
            <a:xfrm>
              <a:off x="411180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83771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73" name="pt173"/>
            <p:cNvSpPr/>
            <p:nvPr/>
          </p:nvSpPr>
          <p:spPr>
            <a:xfrm>
              <a:off x="556363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tx174"/>
            <p:cNvSpPr/>
            <p:nvPr/>
          </p:nvSpPr>
          <p:spPr>
            <a:xfrm>
              <a:off x="4353886"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75" name="tx175"/>
            <p:cNvSpPr/>
            <p:nvPr/>
          </p:nvSpPr>
          <p:spPr>
            <a:xfrm>
              <a:off x="5079803"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76" name="tx176"/>
            <p:cNvSpPr/>
            <p:nvPr/>
          </p:nvSpPr>
          <p:spPr>
            <a:xfrm>
              <a:off x="580572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77" name="tx177"/>
            <p:cNvSpPr/>
            <p:nvPr/>
          </p:nvSpPr>
          <p:spPr>
            <a:xfrm>
              <a:off x="1093845" y="398022"/>
              <a:ext cx="315896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Nigeria, 2019-2024</a:t>
              </a:r>
            </a:p>
          </p:txBody>
        </p:sp>
        <p:sp>
          <p:nvSpPr>
            <p:cNvPr id="178" name="tx178"/>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9" name="tx179"/>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80" name="tx180"/>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81" name="tx181"/>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declined between 2019 (72%) and 2023 (71%). DTP1 coverage remained the same in 2024 (71%) compared to 2023, and was lower than in 2019. In 2019-2024, DTP1 coverage was at it's lowest level in 2022 (63%).
In 2023, 5 vaccines had lower coverage than in 2019.
In 2024, 5 vaccines had lower coverage than in 2019.
In 2024, 3 vaccines had lower coverage than in 2023.</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365562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17598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55622" y="2819932"/>
              <a:ext cx="2520366" cy="1130822"/>
            </a:xfrm>
            <a:custGeom>
              <a:avLst/>
              <a:pathLst>
                <a:path w="2520366" h="1130822">
                  <a:moveTo>
                    <a:pt x="0" y="1130822"/>
                  </a:moveTo>
                  <a:lnTo>
                    <a:pt x="2520366" y="0"/>
                  </a:lnTo>
                </a:path>
              </a:pathLst>
            </a:custGeom>
            <a:ln w="29811" cap="flat">
              <a:solidFill>
                <a:srgbClr val="FF0000">
                  <a:alpha val="100000"/>
                </a:srgbClr>
              </a:solidFill>
              <a:prstDash val="solid"/>
              <a:round/>
            </a:ln>
          </p:spPr>
          <p:txBody>
            <a:bodyPr/>
            <a:lstStyle/>
            <a:p/>
          </p:txBody>
        </p:sp>
        <p:sp>
          <p:nvSpPr>
            <p:cNvPr id="20" name="pl20"/>
            <p:cNvSpPr/>
            <p:nvPr/>
          </p:nvSpPr>
          <p:spPr>
            <a:xfrm>
              <a:off x="3655622" y="2819932"/>
              <a:ext cx="2520366" cy="1130822"/>
            </a:xfrm>
            <a:custGeom>
              <a:avLst/>
              <a:pathLst>
                <a:path w="2520366" h="1130822">
                  <a:moveTo>
                    <a:pt x="0" y="1130822"/>
                  </a:moveTo>
                  <a:lnTo>
                    <a:pt x="2520366" y="0"/>
                  </a:lnTo>
                </a:path>
              </a:pathLst>
            </a:custGeom>
            <a:ln w="29811" cap="flat">
              <a:solidFill>
                <a:srgbClr val="0058AB">
                  <a:alpha val="100000"/>
                </a:srgbClr>
              </a:solidFill>
              <a:prstDash val="solid"/>
              <a:round/>
            </a:ln>
          </p:spPr>
          <p:txBody>
            <a:bodyPr/>
            <a:lstStyle/>
            <a:p/>
          </p:txBody>
        </p:sp>
        <p:sp>
          <p:nvSpPr>
            <p:cNvPr id="21" name="pt21"/>
            <p:cNvSpPr/>
            <p:nvPr/>
          </p:nvSpPr>
          <p:spPr>
            <a:xfrm>
              <a:off x="3630796" y="392592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 name="pt22"/>
            <p:cNvSpPr/>
            <p:nvPr/>
          </p:nvSpPr>
          <p:spPr>
            <a:xfrm>
              <a:off x="6151163" y="279510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3" name="pt23"/>
            <p:cNvSpPr/>
            <p:nvPr/>
          </p:nvSpPr>
          <p:spPr>
            <a:xfrm>
              <a:off x="3630796" y="392592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4" name="pt24"/>
            <p:cNvSpPr/>
            <p:nvPr/>
          </p:nvSpPr>
          <p:spPr>
            <a:xfrm>
              <a:off x="6151163" y="279510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5" name="tx25"/>
            <p:cNvSpPr/>
            <p:nvPr/>
          </p:nvSpPr>
          <p:spPr>
            <a:xfrm>
              <a:off x="3655622" y="4021596"/>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27</a:t>
              </a:r>
            </a:p>
          </p:txBody>
        </p:sp>
        <p:sp>
          <p:nvSpPr>
            <p:cNvPr id="26" name="tx26"/>
            <p:cNvSpPr/>
            <p:nvPr/>
          </p:nvSpPr>
          <p:spPr>
            <a:xfrm>
              <a:off x="6175989" y="288956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60</a:t>
              </a:r>
            </a:p>
          </p:txBody>
        </p:sp>
        <p:sp>
          <p:nvSpPr>
            <p:cNvPr id="27" name="tx27"/>
            <p:cNvSpPr/>
            <p:nvPr/>
          </p:nvSpPr>
          <p:spPr>
            <a:xfrm>
              <a:off x="3655622" y="3779747"/>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27</a:t>
              </a:r>
            </a:p>
          </p:txBody>
        </p:sp>
        <p:sp>
          <p:nvSpPr>
            <p:cNvPr id="28" name="tx28"/>
            <p:cNvSpPr/>
            <p:nvPr/>
          </p:nvSpPr>
          <p:spPr>
            <a:xfrm>
              <a:off x="6175989" y="264771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60</a:t>
              </a:r>
            </a:p>
          </p:txBody>
        </p:sp>
        <p:sp>
          <p:nvSpPr>
            <p:cNvPr id="29" name="pl29"/>
            <p:cNvSpPr/>
            <p:nvPr/>
          </p:nvSpPr>
          <p:spPr>
            <a:xfrm>
              <a:off x="757200" y="4875973"/>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30" name="pl30"/>
            <p:cNvSpPr/>
            <p:nvPr/>
          </p:nvSpPr>
          <p:spPr>
            <a:xfrm>
              <a:off x="3655622"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31" name="tx31"/>
            <p:cNvSpPr/>
            <p:nvPr/>
          </p:nvSpPr>
          <p:spPr>
            <a:xfrm>
              <a:off x="3260854" y="988125"/>
              <a:ext cx="789535"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1 dose schedule</a:t>
              </a:r>
            </a:p>
          </p:txBody>
        </p:sp>
        <p:sp>
          <p:nvSpPr>
            <p:cNvPr id="32" name="tx32"/>
            <p:cNvSpPr/>
            <p:nvPr/>
          </p:nvSpPr>
          <p:spPr>
            <a:xfrm>
              <a:off x="3315136" y="1144546"/>
              <a:ext cx="680971" cy="7886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at introduction</a:t>
              </a:r>
            </a:p>
          </p:txBody>
        </p:sp>
        <p:sp>
          <p:nvSpPr>
            <p:cNvPr id="33" name="rc33"/>
            <p:cNvSpPr/>
            <p:nvPr/>
          </p:nvSpPr>
          <p:spPr>
            <a:xfrm>
              <a:off x="757200" y="900960"/>
              <a:ext cx="8317210" cy="4523291"/>
            </a:xfrm>
            <a:prstGeom prst="rect">
              <a:avLst/>
            </a:prstGeom>
            <a:ln w="13550" cap="rnd">
              <a:solidFill>
                <a:srgbClr val="BEBEBE">
                  <a:alpha val="100000"/>
                </a:srgbClr>
              </a:solidFill>
              <a:prstDash val="solid"/>
              <a:round/>
            </a:ln>
          </p:spPr>
          <p:txBody>
            <a:bodyPr/>
            <a:lstStyle/>
            <a:p/>
          </p:txBody>
        </p:sp>
        <p:sp>
          <p:nvSpPr>
            <p:cNvPr id="34" name="tx34"/>
            <p:cNvSpPr/>
            <p:nvPr/>
          </p:nvSpPr>
          <p:spPr>
            <a:xfrm>
              <a:off x="46479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35" name="tx35"/>
            <p:cNvSpPr/>
            <p:nvPr/>
          </p:nvSpPr>
          <p:spPr>
            <a:xfrm rot="-5400000">
              <a:off x="3527592"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36" name="tx36"/>
            <p:cNvSpPr/>
            <p:nvPr/>
          </p:nvSpPr>
          <p:spPr>
            <a:xfrm rot="-5400000">
              <a:off x="6047987"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37" name="tx37"/>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38" name="tx38"/>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9" name="tx39"/>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0" name="tx40"/>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1" name="tx41"/>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2" name="tx42"/>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3" name="tx43"/>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4" name="pl44"/>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45" name="pl45"/>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46" name="tx46"/>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47" name="tx47"/>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48" name="tx48"/>
            <p:cNvSpPr/>
            <p:nvPr/>
          </p:nvSpPr>
          <p:spPr>
            <a:xfrm>
              <a:off x="757200" y="398022"/>
              <a:ext cx="533894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Nigeria, 2023-2024</a:t>
              </a:r>
            </a:p>
          </p:txBody>
        </p:sp>
        <p:sp>
          <p:nvSpPr>
            <p:cNvPr id="49" name="tx49"/>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50" name="tx50"/>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5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Nigeria was 2023.
In 2024, first dose (HPV1) programme coverage among girls was 60% and last dose (HPVc) programme coverage was 60%.
</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2363264"/>
              <a:ext cx="6444618" cy="1682205"/>
            </a:xfrm>
            <a:custGeom>
              <a:avLst/>
              <a:pathLst>
                <a:path w="6444618" h="1682205">
                  <a:moveTo>
                    <a:pt x="0" y="1521995"/>
                  </a:moveTo>
                  <a:lnTo>
                    <a:pt x="268525" y="1602100"/>
                  </a:lnTo>
                  <a:lnTo>
                    <a:pt x="537051" y="1682205"/>
                  </a:lnTo>
                  <a:lnTo>
                    <a:pt x="805577" y="1521995"/>
                  </a:lnTo>
                  <a:lnTo>
                    <a:pt x="1074103" y="1361785"/>
                  </a:lnTo>
                  <a:lnTo>
                    <a:pt x="1342628" y="1241627"/>
                  </a:lnTo>
                  <a:lnTo>
                    <a:pt x="1611154" y="1081417"/>
                  </a:lnTo>
                  <a:lnTo>
                    <a:pt x="1879680" y="1001312"/>
                  </a:lnTo>
                  <a:lnTo>
                    <a:pt x="2148206" y="560735"/>
                  </a:lnTo>
                  <a:lnTo>
                    <a:pt x="2416732" y="160210"/>
                  </a:lnTo>
                  <a:lnTo>
                    <a:pt x="2685257" y="440577"/>
                  </a:lnTo>
                  <a:lnTo>
                    <a:pt x="2953783" y="560735"/>
                  </a:lnTo>
                  <a:lnTo>
                    <a:pt x="3222309" y="1241627"/>
                  </a:lnTo>
                  <a:lnTo>
                    <a:pt x="3490835" y="1121470"/>
                  </a:lnTo>
                  <a:lnTo>
                    <a:pt x="3759360" y="961260"/>
                  </a:lnTo>
                  <a:lnTo>
                    <a:pt x="4027886" y="1001312"/>
                  </a:lnTo>
                  <a:lnTo>
                    <a:pt x="4296412" y="560735"/>
                  </a:lnTo>
                  <a:lnTo>
                    <a:pt x="4564938" y="480630"/>
                  </a:lnTo>
                  <a:lnTo>
                    <a:pt x="4833464" y="240315"/>
                  </a:lnTo>
                  <a:lnTo>
                    <a:pt x="5101989" y="40052"/>
                  </a:lnTo>
                  <a:lnTo>
                    <a:pt x="5370515" y="200262"/>
                  </a:lnTo>
                  <a:lnTo>
                    <a:pt x="5639041" y="240315"/>
                  </a:lnTo>
                  <a:lnTo>
                    <a:pt x="5907567" y="320420"/>
                  </a:lnTo>
                  <a:lnTo>
                    <a:pt x="6176092" y="0"/>
                  </a:lnTo>
                  <a:lnTo>
                    <a:pt x="6444618" y="0"/>
                  </a:lnTo>
                </a:path>
              </a:pathLst>
            </a:custGeom>
            <a:ln w="27101" cap="flat">
              <a:solidFill>
                <a:srgbClr val="F8766D">
                  <a:alpha val="100000"/>
                </a:srgbClr>
              </a:solidFill>
              <a:prstDash val="solid"/>
              <a:round/>
            </a:ln>
          </p:spPr>
          <p:txBody>
            <a:bodyPr/>
            <a:lstStyle/>
            <a:p/>
          </p:txBody>
        </p:sp>
        <p:sp>
          <p:nvSpPr>
            <p:cNvPr id="27" name="pl27"/>
            <p:cNvSpPr/>
            <p:nvPr/>
          </p:nvSpPr>
          <p:spPr>
            <a:xfrm>
              <a:off x="6550268" y="3524787"/>
              <a:ext cx="1342628" cy="1161522"/>
            </a:xfrm>
            <a:custGeom>
              <a:avLst/>
              <a:pathLst>
                <a:path w="1342628" h="1161522">
                  <a:moveTo>
                    <a:pt x="0" y="1161522"/>
                  </a:moveTo>
                  <a:lnTo>
                    <a:pt x="268525" y="0"/>
                  </a:lnTo>
                  <a:lnTo>
                    <a:pt x="537051" y="160210"/>
                  </a:lnTo>
                  <a:lnTo>
                    <a:pt x="805577" y="320420"/>
                  </a:lnTo>
                  <a:lnTo>
                    <a:pt x="1074103" y="200262"/>
                  </a:lnTo>
                  <a:lnTo>
                    <a:pt x="1342628" y="120157"/>
                  </a:lnTo>
                </a:path>
              </a:pathLst>
            </a:custGeom>
            <a:ln w="27101" cap="flat">
              <a:solidFill>
                <a:srgbClr val="7CAE00">
                  <a:alpha val="100000"/>
                </a:srgbClr>
              </a:solidFill>
              <a:prstDash val="solid"/>
              <a:round/>
            </a:ln>
          </p:spPr>
          <p:txBody>
            <a:bodyPr/>
            <a:lstStyle/>
            <a:p/>
          </p:txBody>
        </p:sp>
        <p:sp>
          <p:nvSpPr>
            <p:cNvPr id="28" name="pl28"/>
            <p:cNvSpPr/>
            <p:nvPr/>
          </p:nvSpPr>
          <p:spPr>
            <a:xfrm>
              <a:off x="5476165" y="2483422"/>
              <a:ext cx="2416732" cy="1521995"/>
            </a:xfrm>
            <a:custGeom>
              <a:avLst/>
              <a:pathLst>
                <a:path w="2416732" h="1521995">
                  <a:moveTo>
                    <a:pt x="0" y="1121470"/>
                  </a:moveTo>
                  <a:lnTo>
                    <a:pt x="268525" y="600787"/>
                  </a:lnTo>
                  <a:lnTo>
                    <a:pt x="537051" y="440577"/>
                  </a:lnTo>
                  <a:lnTo>
                    <a:pt x="805577" y="200262"/>
                  </a:lnTo>
                  <a:lnTo>
                    <a:pt x="1074103" y="0"/>
                  </a:lnTo>
                  <a:lnTo>
                    <a:pt x="1342628" y="160210"/>
                  </a:lnTo>
                  <a:lnTo>
                    <a:pt x="1611154" y="160210"/>
                  </a:lnTo>
                  <a:lnTo>
                    <a:pt x="1879680" y="200262"/>
                  </a:lnTo>
                  <a:lnTo>
                    <a:pt x="2148206" y="1521995"/>
                  </a:lnTo>
                  <a:lnTo>
                    <a:pt x="2416732" y="1441890"/>
                  </a:lnTo>
                </a:path>
              </a:pathLst>
            </a:custGeom>
            <a:ln w="27101" cap="flat">
              <a:solidFill>
                <a:srgbClr val="00BFC4">
                  <a:alpha val="100000"/>
                </a:srgbClr>
              </a:solidFill>
              <a:prstDash val="solid"/>
              <a:round/>
            </a:ln>
          </p:spPr>
          <p:txBody>
            <a:bodyPr/>
            <a:lstStyle/>
            <a:p/>
          </p:txBody>
        </p:sp>
        <p:sp>
          <p:nvSpPr>
            <p:cNvPr id="29" name="pl29"/>
            <p:cNvSpPr/>
            <p:nvPr/>
          </p:nvSpPr>
          <p:spPr>
            <a:xfrm>
              <a:off x="7624371" y="2643632"/>
              <a:ext cx="268525" cy="1321733"/>
            </a:xfrm>
            <a:custGeom>
              <a:avLst/>
              <a:pathLst>
                <a:path w="268525" h="1321733">
                  <a:moveTo>
                    <a:pt x="0" y="1321733"/>
                  </a:moveTo>
                  <a:lnTo>
                    <a:pt x="268525" y="0"/>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232488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360656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388693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260525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384688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6511892" y="464793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5437788" y="356651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7585995" y="392698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11730" y="2363265"/>
              <a:ext cx="249692" cy="6"/>
            </a:xfrm>
            <a:custGeom>
              <a:avLst/>
              <a:pathLst>
                <a:path w="249692" h="6">
                  <a:moveTo>
                    <a:pt x="249692" y="6"/>
                  </a:moveTo>
                  <a:lnTo>
                    <a:pt x="0" y="0"/>
                  </a:lnTo>
                </a:path>
              </a:pathLst>
            </a:custGeom>
          </p:spPr>
          <p:txBody>
            <a:bodyPr/>
            <a:lstStyle/>
            <a:p/>
          </p:txBody>
        </p:sp>
        <p:sp>
          <p:nvSpPr>
            <p:cNvPr id="40" name="pl40"/>
            <p:cNvSpPr/>
            <p:nvPr/>
          </p:nvSpPr>
          <p:spPr>
            <a:xfrm>
              <a:off x="7911730" y="2643632"/>
              <a:ext cx="249692" cy="4"/>
            </a:xfrm>
            <a:custGeom>
              <a:avLst/>
              <a:pathLst>
                <a:path w="249692" h="4">
                  <a:moveTo>
                    <a:pt x="249692" y="4"/>
                  </a:moveTo>
                  <a:lnTo>
                    <a:pt x="0" y="0"/>
                  </a:lnTo>
                </a:path>
              </a:pathLst>
            </a:custGeom>
          </p:spPr>
          <p:txBody>
            <a:bodyPr/>
            <a:lstStyle/>
            <a:p/>
          </p:txBody>
        </p:sp>
        <p:sp>
          <p:nvSpPr>
            <p:cNvPr id="41" name="pl41"/>
            <p:cNvSpPr/>
            <p:nvPr/>
          </p:nvSpPr>
          <p:spPr>
            <a:xfrm>
              <a:off x="7911730" y="3644938"/>
              <a:ext cx="249692" cy="6"/>
            </a:xfrm>
            <a:custGeom>
              <a:avLst/>
              <a:pathLst>
                <a:path w="249692" h="6">
                  <a:moveTo>
                    <a:pt x="249692" y="0"/>
                  </a:moveTo>
                  <a:lnTo>
                    <a:pt x="0" y="6"/>
                  </a:lnTo>
                </a:path>
              </a:pathLst>
            </a:custGeom>
          </p:spPr>
          <p:txBody>
            <a:bodyPr/>
            <a:lstStyle/>
            <a:p/>
          </p:txBody>
        </p:sp>
        <p:sp>
          <p:nvSpPr>
            <p:cNvPr id="42" name="pl42"/>
            <p:cNvSpPr/>
            <p:nvPr/>
          </p:nvSpPr>
          <p:spPr>
            <a:xfrm>
              <a:off x="7911730" y="3925308"/>
              <a:ext cx="249692" cy="3"/>
            </a:xfrm>
            <a:custGeom>
              <a:avLst/>
              <a:pathLst>
                <a:path w="249692" h="3">
                  <a:moveTo>
                    <a:pt x="249692" y="0"/>
                  </a:moveTo>
                  <a:lnTo>
                    <a:pt x="0" y="3"/>
                  </a:lnTo>
                </a:path>
              </a:pathLst>
            </a:custGeom>
          </p:spPr>
          <p:txBody>
            <a:bodyPr/>
            <a:lstStyle/>
            <a:p/>
          </p:txBody>
        </p:sp>
        <p:sp>
          <p:nvSpPr>
            <p:cNvPr id="43" name="pg43"/>
            <p:cNvSpPr/>
            <p:nvPr/>
          </p:nvSpPr>
          <p:spPr>
            <a:xfrm>
              <a:off x="8092843" y="2272285"/>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4" name="tx44"/>
            <p:cNvSpPr/>
            <p:nvPr/>
          </p:nvSpPr>
          <p:spPr>
            <a:xfrm>
              <a:off x="8115703" y="2313126"/>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67%</a:t>
              </a:r>
            </a:p>
          </p:txBody>
        </p:sp>
        <p:sp>
          <p:nvSpPr>
            <p:cNvPr id="45" name="pg45"/>
            <p:cNvSpPr/>
            <p:nvPr/>
          </p:nvSpPr>
          <p:spPr>
            <a:xfrm>
              <a:off x="8092843" y="2552651"/>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6" name="tx46"/>
            <p:cNvSpPr/>
            <p:nvPr/>
          </p:nvSpPr>
          <p:spPr>
            <a:xfrm>
              <a:off x="8115703" y="2593492"/>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60%</a:t>
              </a:r>
            </a:p>
          </p:txBody>
        </p:sp>
        <p:sp>
          <p:nvSpPr>
            <p:cNvPr id="47" name="pg47"/>
            <p:cNvSpPr/>
            <p:nvPr/>
          </p:nvSpPr>
          <p:spPr>
            <a:xfrm>
              <a:off x="8092843" y="3553952"/>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15703" y="3594794"/>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35%</a:t>
              </a:r>
            </a:p>
          </p:txBody>
        </p:sp>
        <p:sp>
          <p:nvSpPr>
            <p:cNvPr id="49" name="pg49"/>
            <p:cNvSpPr/>
            <p:nvPr/>
          </p:nvSpPr>
          <p:spPr>
            <a:xfrm>
              <a:off x="8092843" y="3834322"/>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15703" y="3875164"/>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28%</a:t>
              </a:r>
            </a:p>
          </p:txBody>
        </p:sp>
        <p:sp>
          <p:nvSpPr>
            <p:cNvPr id="51" name="pg51"/>
            <p:cNvSpPr/>
            <p:nvPr/>
          </p:nvSpPr>
          <p:spPr>
            <a:xfrm>
              <a:off x="1151011" y="3890777"/>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196731" y="39345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29</a:t>
              </a:r>
            </a:p>
          </p:txBody>
        </p:sp>
        <p:sp>
          <p:nvSpPr>
            <p:cNvPr id="53" name="pg53"/>
            <p:cNvSpPr/>
            <p:nvPr/>
          </p:nvSpPr>
          <p:spPr>
            <a:xfrm>
              <a:off x="6615305" y="4518682"/>
              <a:ext cx="161777" cy="181971"/>
            </a:xfrm>
            <a:custGeom>
              <a:avLst/>
              <a:pathLst>
                <a:path w="161777" h="181971">
                  <a:moveTo>
                    <a:pt x="27432"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2"/>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6661025" y="4562487"/>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9</a:t>
              </a:r>
            </a:p>
          </p:txBody>
        </p:sp>
        <p:sp>
          <p:nvSpPr>
            <p:cNvPr id="55" name="pg55"/>
            <p:cNvSpPr/>
            <p:nvPr/>
          </p:nvSpPr>
          <p:spPr>
            <a:xfrm>
              <a:off x="5180873" y="3608922"/>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5226593" y="365266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36</a:t>
              </a:r>
            </a:p>
          </p:txBody>
        </p:sp>
        <p:sp>
          <p:nvSpPr>
            <p:cNvPr id="57" name="pg57"/>
            <p:cNvSpPr/>
            <p:nvPr/>
          </p:nvSpPr>
          <p:spPr>
            <a:xfrm>
              <a:off x="7687065" y="3779693"/>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7732785" y="3825043"/>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27</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3159248" y="580629"/>
              <a:ext cx="355973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Nigeria,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Nigeria has all 4 of the  SDG vaccines.
In 2024, Nigeria had achieved at least 90% coverage of none out of the 4 vaccines.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71% between 2023 and 2024.
• DTP3 coverage remained constant at 67% between 2023 and 2024.
• There were there were approximately the same number of zero-dose children in 2024. This leaves 2.1 million children without vaccination, vulnerable to vaccine-preventable diseases and a further 287,000 with incomplete protection.
• Nigeria accounted for 51.4% of zero-dose children in West and Central Africa (WCAR) and 14.6% of zero-dose children globally.
• MCV1 coverage increased 3 percentage points from 54% in 2023 to 57% in 2024. There were 3.1 million children who missed out on the first measles vaccination.
• MCV2 coverage increased 2 percentage points from 33% in 2023 to 35% in 2024.
• Last dose coverage of HPV vaccination (HPVc) among girls increased from 27% to 60% in 2024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7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MenA</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Nigeria,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Nigeria.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DTP-Hib-HepB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MenA</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DAPMHHIV-502652578-1604870</_dlc_DocId>
    <_dlc_DocIdUrl xmlns="9e17fbd9-fb4c-4d20-9ec4-18aa77a91b0d">
      <Url>https://unicef.sharepoint.com/teams/DAPM-Health-HIV/_layouts/15/DocIdRedir.aspx?ID=DAPMHHIV-502652578-1604870</Url>
      <Description>DAPMHHIV-502652578-1604870</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2025-07-14T21:09:16Z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bd380c40-a892-4d45-a182-927e7342cdff</vt:lpwstr>
  </property>
  <property fmtid="{D5CDD505-2E9C-101B-9397-08002B2CF9AE}" pid="4" name="MediaServiceImageTags">
    <vt:lpwstr/>
  </property>
</Properties>
</file>