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 Id="rId52"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76729d194a2e5fa6ee60bba6debe9f76dfa1f0.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239416"/>
            </a:xfrm>
            <a:custGeom>
              <a:avLst/>
              <a:pathLst>
                <a:path w="6444618" h="239416">
                  <a:moveTo>
                    <a:pt x="0" y="39902"/>
                  </a:moveTo>
                  <a:lnTo>
                    <a:pt x="268525" y="39902"/>
                  </a:lnTo>
                  <a:lnTo>
                    <a:pt x="537051" y="39902"/>
                  </a:lnTo>
                  <a:lnTo>
                    <a:pt x="805577" y="119708"/>
                  </a:lnTo>
                  <a:lnTo>
                    <a:pt x="1074103" y="119708"/>
                  </a:lnTo>
                  <a:lnTo>
                    <a:pt x="1342628" y="119708"/>
                  </a:lnTo>
                  <a:lnTo>
                    <a:pt x="1611154" y="119708"/>
                  </a:lnTo>
                  <a:lnTo>
                    <a:pt x="1879680" y="39902"/>
                  </a:lnTo>
                  <a:lnTo>
                    <a:pt x="2148206" y="39902"/>
                  </a:lnTo>
                  <a:lnTo>
                    <a:pt x="2416732" y="39902"/>
                  </a:lnTo>
                  <a:lnTo>
                    <a:pt x="2685257" y="39902"/>
                  </a:lnTo>
                  <a:lnTo>
                    <a:pt x="2953783" y="79805"/>
                  </a:lnTo>
                  <a:lnTo>
                    <a:pt x="3222309" y="39902"/>
                  </a:lnTo>
                  <a:lnTo>
                    <a:pt x="3490835" y="0"/>
                  </a:lnTo>
                  <a:lnTo>
                    <a:pt x="3759360" y="0"/>
                  </a:lnTo>
                  <a:lnTo>
                    <a:pt x="4027886" y="0"/>
                  </a:lnTo>
                  <a:lnTo>
                    <a:pt x="4296412" y="0"/>
                  </a:lnTo>
                  <a:lnTo>
                    <a:pt x="4564938" y="0"/>
                  </a:lnTo>
                  <a:lnTo>
                    <a:pt x="4833464" y="0"/>
                  </a:lnTo>
                  <a:lnTo>
                    <a:pt x="5101989" y="0"/>
                  </a:lnTo>
                  <a:lnTo>
                    <a:pt x="5370515" y="39902"/>
                  </a:lnTo>
                  <a:lnTo>
                    <a:pt x="5639041" y="159610"/>
                  </a:lnTo>
                  <a:lnTo>
                    <a:pt x="5907567" y="79805"/>
                  </a:lnTo>
                  <a:lnTo>
                    <a:pt x="6176092" y="159610"/>
                  </a:lnTo>
                  <a:lnTo>
                    <a:pt x="6444618" y="239416"/>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239416"/>
            </a:xfrm>
            <a:custGeom>
              <a:avLst/>
              <a:pathLst>
                <a:path w="6444618" h="239416">
                  <a:moveTo>
                    <a:pt x="0" y="39902"/>
                  </a:moveTo>
                  <a:lnTo>
                    <a:pt x="268525" y="119708"/>
                  </a:lnTo>
                  <a:lnTo>
                    <a:pt x="537051" y="199513"/>
                  </a:lnTo>
                  <a:lnTo>
                    <a:pt x="805577" y="119708"/>
                  </a:lnTo>
                  <a:lnTo>
                    <a:pt x="1074103" y="159610"/>
                  </a:lnTo>
                  <a:lnTo>
                    <a:pt x="1342628" y="119708"/>
                  </a:lnTo>
                  <a:lnTo>
                    <a:pt x="1611154" y="159610"/>
                  </a:lnTo>
                  <a:lnTo>
                    <a:pt x="1879680" y="79805"/>
                  </a:lnTo>
                  <a:lnTo>
                    <a:pt x="2148206" y="79805"/>
                  </a:lnTo>
                  <a:lnTo>
                    <a:pt x="2416732" y="79805"/>
                  </a:lnTo>
                  <a:lnTo>
                    <a:pt x="2685257" y="119708"/>
                  </a:lnTo>
                  <a:lnTo>
                    <a:pt x="2953783" y="119708"/>
                  </a:lnTo>
                  <a:lnTo>
                    <a:pt x="3222309" y="79805"/>
                  </a:lnTo>
                  <a:lnTo>
                    <a:pt x="3490835" y="79805"/>
                  </a:lnTo>
                  <a:lnTo>
                    <a:pt x="3759360" y="79805"/>
                  </a:lnTo>
                  <a:lnTo>
                    <a:pt x="4027886" y="0"/>
                  </a:lnTo>
                  <a:lnTo>
                    <a:pt x="4296412" y="39902"/>
                  </a:lnTo>
                  <a:lnTo>
                    <a:pt x="4564938" y="0"/>
                  </a:lnTo>
                  <a:lnTo>
                    <a:pt x="4833464" y="0"/>
                  </a:lnTo>
                  <a:lnTo>
                    <a:pt x="5101989" y="39902"/>
                  </a:lnTo>
                  <a:lnTo>
                    <a:pt x="5370515" y="39902"/>
                  </a:lnTo>
                  <a:lnTo>
                    <a:pt x="5639041" y="159610"/>
                  </a:lnTo>
                  <a:lnTo>
                    <a:pt x="5907567" y="79805"/>
                  </a:lnTo>
                  <a:lnTo>
                    <a:pt x="6176092" y="159610"/>
                  </a:lnTo>
                  <a:lnTo>
                    <a:pt x="6444618" y="239416"/>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239416"/>
            </a:xfrm>
            <a:custGeom>
              <a:avLst/>
              <a:pathLst>
                <a:path w="6444618" h="239416">
                  <a:moveTo>
                    <a:pt x="0" y="79805"/>
                  </a:moveTo>
                  <a:lnTo>
                    <a:pt x="268525" y="119708"/>
                  </a:lnTo>
                  <a:lnTo>
                    <a:pt x="537051" y="159610"/>
                  </a:lnTo>
                  <a:lnTo>
                    <a:pt x="805577" y="199513"/>
                  </a:lnTo>
                  <a:lnTo>
                    <a:pt x="1074103" y="119708"/>
                  </a:lnTo>
                  <a:lnTo>
                    <a:pt x="1342628" y="79805"/>
                  </a:lnTo>
                  <a:lnTo>
                    <a:pt x="1611154" y="119708"/>
                  </a:lnTo>
                  <a:lnTo>
                    <a:pt x="1879680" y="119708"/>
                  </a:lnTo>
                  <a:lnTo>
                    <a:pt x="2148206" y="119708"/>
                  </a:lnTo>
                  <a:lnTo>
                    <a:pt x="2416732" y="119708"/>
                  </a:lnTo>
                  <a:lnTo>
                    <a:pt x="2685257" y="119708"/>
                  </a:lnTo>
                  <a:lnTo>
                    <a:pt x="2953783" y="119708"/>
                  </a:lnTo>
                  <a:lnTo>
                    <a:pt x="3222309" y="119708"/>
                  </a:lnTo>
                  <a:lnTo>
                    <a:pt x="3490835" y="119708"/>
                  </a:lnTo>
                  <a:lnTo>
                    <a:pt x="3759360" y="239416"/>
                  </a:lnTo>
                  <a:lnTo>
                    <a:pt x="4027886" y="199513"/>
                  </a:lnTo>
                  <a:lnTo>
                    <a:pt x="4296412" y="79805"/>
                  </a:lnTo>
                  <a:lnTo>
                    <a:pt x="4564938" y="79805"/>
                  </a:lnTo>
                  <a:lnTo>
                    <a:pt x="4833464" y="0"/>
                  </a:lnTo>
                  <a:lnTo>
                    <a:pt x="5101989" y="39902"/>
                  </a:lnTo>
                  <a:lnTo>
                    <a:pt x="5370515" y="119708"/>
                  </a:lnTo>
                  <a:lnTo>
                    <a:pt x="5639041" y="79805"/>
                  </a:lnTo>
                  <a:lnTo>
                    <a:pt x="5907567" y="79805"/>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2790907" y="1318612"/>
              <a:ext cx="5101989" cy="598540"/>
            </a:xfrm>
            <a:custGeom>
              <a:avLst/>
              <a:pathLst>
                <a:path w="5101989" h="598540">
                  <a:moveTo>
                    <a:pt x="0" y="319221"/>
                  </a:moveTo>
                  <a:lnTo>
                    <a:pt x="268525" y="359124"/>
                  </a:lnTo>
                  <a:lnTo>
                    <a:pt x="537051" y="279319"/>
                  </a:lnTo>
                  <a:lnTo>
                    <a:pt x="805577" y="239416"/>
                  </a:lnTo>
                  <a:lnTo>
                    <a:pt x="1074103" y="159610"/>
                  </a:lnTo>
                  <a:lnTo>
                    <a:pt x="1342628" y="159610"/>
                  </a:lnTo>
                  <a:lnTo>
                    <a:pt x="1611154" y="159610"/>
                  </a:lnTo>
                  <a:lnTo>
                    <a:pt x="1879680" y="0"/>
                  </a:lnTo>
                  <a:lnTo>
                    <a:pt x="2148206" y="0"/>
                  </a:lnTo>
                  <a:lnTo>
                    <a:pt x="2416732" y="0"/>
                  </a:lnTo>
                  <a:lnTo>
                    <a:pt x="2685257" y="0"/>
                  </a:lnTo>
                  <a:lnTo>
                    <a:pt x="2953783" y="0"/>
                  </a:lnTo>
                  <a:lnTo>
                    <a:pt x="3222309" y="0"/>
                  </a:lnTo>
                  <a:lnTo>
                    <a:pt x="3490835" y="438929"/>
                  </a:lnTo>
                  <a:lnTo>
                    <a:pt x="3759360" y="478832"/>
                  </a:lnTo>
                  <a:lnTo>
                    <a:pt x="4027886" y="598540"/>
                  </a:lnTo>
                  <a:lnTo>
                    <a:pt x="4296412" y="39902"/>
                  </a:lnTo>
                  <a:lnTo>
                    <a:pt x="4564938" y="119708"/>
                  </a:lnTo>
                  <a:lnTo>
                    <a:pt x="4833464" y="159610"/>
                  </a:lnTo>
                  <a:lnTo>
                    <a:pt x="5101989" y="23941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196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51965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5196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32013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2752531" y="1599458"/>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0454" y="1088312"/>
              <a:ext cx="260968" cy="340158"/>
            </a:xfrm>
            <a:custGeom>
              <a:avLst/>
              <a:pathLst>
                <a:path w="260968" h="340158">
                  <a:moveTo>
                    <a:pt x="260968" y="0"/>
                  </a:moveTo>
                  <a:lnTo>
                    <a:pt x="0" y="340158"/>
                  </a:lnTo>
                </a:path>
              </a:pathLst>
            </a:custGeom>
          </p:spPr>
          <p:txBody>
            <a:bodyPr/>
            <a:lstStyle/>
            <a:p/>
          </p:txBody>
        </p:sp>
        <p:sp>
          <p:nvSpPr>
            <p:cNvPr id="41" name="pl41"/>
            <p:cNvSpPr/>
            <p:nvPr/>
          </p:nvSpPr>
          <p:spPr>
            <a:xfrm>
              <a:off x="7904682" y="1368558"/>
              <a:ext cx="256740" cy="181154"/>
            </a:xfrm>
            <a:custGeom>
              <a:avLst/>
              <a:pathLst>
                <a:path w="256740" h="181154">
                  <a:moveTo>
                    <a:pt x="256740" y="0"/>
                  </a:moveTo>
                  <a:lnTo>
                    <a:pt x="0" y="181154"/>
                  </a:lnTo>
                </a:path>
              </a:pathLst>
            </a:custGeom>
          </p:spPr>
          <p:txBody>
            <a:bodyPr/>
            <a:lstStyle/>
            <a:p/>
          </p:txBody>
        </p:sp>
        <p:sp>
          <p:nvSpPr>
            <p:cNvPr id="42" name="pl42"/>
            <p:cNvSpPr/>
            <p:nvPr/>
          </p:nvSpPr>
          <p:spPr>
            <a:xfrm>
              <a:off x="7910279" y="1561706"/>
              <a:ext cx="251144" cy="53129"/>
            </a:xfrm>
            <a:custGeom>
              <a:avLst/>
              <a:pathLst>
                <a:path w="251144" h="53129">
                  <a:moveTo>
                    <a:pt x="251144" y="53129"/>
                  </a:moveTo>
                  <a:lnTo>
                    <a:pt x="0" y="0"/>
                  </a:lnTo>
                </a:path>
              </a:pathLst>
            </a:custGeom>
          </p:spPr>
          <p:txBody>
            <a:bodyPr/>
            <a:lstStyle/>
            <a:p/>
          </p:txBody>
        </p:sp>
        <p:sp>
          <p:nvSpPr>
            <p:cNvPr id="43" name="pl43"/>
            <p:cNvSpPr/>
            <p:nvPr/>
          </p:nvSpPr>
          <p:spPr>
            <a:xfrm>
              <a:off x="7901171" y="1567680"/>
              <a:ext cx="260252" cy="303600"/>
            </a:xfrm>
            <a:custGeom>
              <a:avLst/>
              <a:pathLst>
                <a:path w="260252" h="303600">
                  <a:moveTo>
                    <a:pt x="260252" y="303600"/>
                  </a:moveTo>
                  <a:lnTo>
                    <a:pt x="0" y="0"/>
                  </a:lnTo>
                </a:path>
              </a:pathLst>
            </a:custGeom>
          </p:spPr>
          <p:txBody>
            <a:bodyPr/>
            <a:lstStyle/>
            <a:p/>
          </p:txBody>
        </p:sp>
        <p:sp>
          <p:nvSpPr>
            <p:cNvPr id="44" name="pg44"/>
            <p:cNvSpPr/>
            <p:nvPr/>
          </p:nvSpPr>
          <p:spPr>
            <a:xfrm>
              <a:off x="8092843" y="97876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01960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46" name="pg46"/>
            <p:cNvSpPr/>
            <p:nvPr/>
          </p:nvSpPr>
          <p:spPr>
            <a:xfrm>
              <a:off x="8092843" y="1254926"/>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29576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93%</a:t>
              </a:r>
            </a:p>
          </p:txBody>
        </p:sp>
        <p:sp>
          <p:nvSpPr>
            <p:cNvPr id="48" name="pg48"/>
            <p:cNvSpPr/>
            <p:nvPr/>
          </p:nvSpPr>
          <p:spPr>
            <a:xfrm>
              <a:off x="8092843" y="1527992"/>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15703" y="1568834"/>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93%</a:t>
              </a:r>
            </a:p>
          </p:txBody>
        </p:sp>
        <p:sp>
          <p:nvSpPr>
            <p:cNvPr id="50" name="pg50"/>
            <p:cNvSpPr/>
            <p:nvPr/>
          </p:nvSpPr>
          <p:spPr>
            <a:xfrm>
              <a:off x="8092843" y="1800000"/>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8408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93%</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64055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Malaysia,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was below, but close to the 95% target.
Between 2023 and 2024, 0 vaccines increased coverage, 3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151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19822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08128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566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3975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298024"/>
              <a:ext cx="249522" cy="575615"/>
            </a:xfrm>
            <a:prstGeom prst="rect">
              <a:avLst/>
            </a:prstGeom>
            <a:solidFill>
              <a:srgbClr val="1CABE2">
                <a:alpha val="100000"/>
              </a:srgbClr>
            </a:solidFill>
          </p:spPr>
          <p:txBody>
            <a:bodyPr/>
            <a:lstStyle/>
            <a:p/>
          </p:txBody>
        </p:sp>
        <p:sp>
          <p:nvSpPr>
            <p:cNvPr id="22" name="rc22"/>
            <p:cNvSpPr/>
            <p:nvPr/>
          </p:nvSpPr>
          <p:spPr>
            <a:xfrm>
              <a:off x="1573521" y="3315113"/>
              <a:ext cx="249522" cy="558526"/>
            </a:xfrm>
            <a:prstGeom prst="rect">
              <a:avLst/>
            </a:prstGeom>
            <a:solidFill>
              <a:srgbClr val="1CABE2">
                <a:alpha val="100000"/>
              </a:srgbClr>
            </a:solidFill>
          </p:spPr>
          <p:txBody>
            <a:bodyPr/>
            <a:lstStyle/>
            <a:p/>
          </p:txBody>
        </p:sp>
        <p:sp>
          <p:nvSpPr>
            <p:cNvPr id="23" name="rc23"/>
            <p:cNvSpPr/>
            <p:nvPr/>
          </p:nvSpPr>
          <p:spPr>
            <a:xfrm>
              <a:off x="1850769" y="3336335"/>
              <a:ext cx="249522" cy="537304"/>
            </a:xfrm>
            <a:prstGeom prst="rect">
              <a:avLst/>
            </a:prstGeom>
            <a:solidFill>
              <a:srgbClr val="1CABE2">
                <a:alpha val="100000"/>
              </a:srgbClr>
            </a:solidFill>
          </p:spPr>
          <p:txBody>
            <a:bodyPr/>
            <a:lstStyle/>
            <a:p/>
          </p:txBody>
        </p:sp>
        <p:sp>
          <p:nvSpPr>
            <p:cNvPr id="24" name="rc24"/>
            <p:cNvSpPr/>
            <p:nvPr/>
          </p:nvSpPr>
          <p:spPr>
            <a:xfrm>
              <a:off x="2128016" y="2802549"/>
              <a:ext cx="249522" cy="1071090"/>
            </a:xfrm>
            <a:prstGeom prst="rect">
              <a:avLst/>
            </a:prstGeom>
            <a:solidFill>
              <a:srgbClr val="1CABE2">
                <a:alpha val="100000"/>
              </a:srgbClr>
            </a:solidFill>
          </p:spPr>
          <p:txBody>
            <a:bodyPr/>
            <a:lstStyle/>
            <a:p/>
          </p:txBody>
        </p:sp>
        <p:sp>
          <p:nvSpPr>
            <p:cNvPr id="25" name="rc25"/>
            <p:cNvSpPr/>
            <p:nvPr/>
          </p:nvSpPr>
          <p:spPr>
            <a:xfrm>
              <a:off x="2405264" y="2825949"/>
              <a:ext cx="249522" cy="1047690"/>
            </a:xfrm>
            <a:prstGeom prst="rect">
              <a:avLst/>
            </a:prstGeom>
            <a:solidFill>
              <a:srgbClr val="1CABE2">
                <a:alpha val="100000"/>
              </a:srgbClr>
            </a:solidFill>
          </p:spPr>
          <p:txBody>
            <a:bodyPr/>
            <a:lstStyle/>
            <a:p/>
          </p:txBody>
        </p:sp>
        <p:sp>
          <p:nvSpPr>
            <p:cNvPr id="26" name="rc26"/>
            <p:cNvSpPr/>
            <p:nvPr/>
          </p:nvSpPr>
          <p:spPr>
            <a:xfrm>
              <a:off x="2682512" y="2844379"/>
              <a:ext cx="249522" cy="1029260"/>
            </a:xfrm>
            <a:prstGeom prst="rect">
              <a:avLst/>
            </a:prstGeom>
            <a:solidFill>
              <a:srgbClr val="1CABE2">
                <a:alpha val="100000"/>
              </a:srgbClr>
            </a:solidFill>
          </p:spPr>
          <p:txBody>
            <a:bodyPr/>
            <a:lstStyle/>
            <a:p/>
          </p:txBody>
        </p:sp>
        <p:sp>
          <p:nvSpPr>
            <p:cNvPr id="27" name="rc27"/>
            <p:cNvSpPr/>
            <p:nvPr/>
          </p:nvSpPr>
          <p:spPr>
            <a:xfrm>
              <a:off x="2959759" y="2853091"/>
              <a:ext cx="249522" cy="1020548"/>
            </a:xfrm>
            <a:prstGeom prst="rect">
              <a:avLst/>
            </a:prstGeom>
            <a:solidFill>
              <a:srgbClr val="1CABE2">
                <a:alpha val="100000"/>
              </a:srgbClr>
            </a:solidFill>
          </p:spPr>
          <p:txBody>
            <a:bodyPr/>
            <a:lstStyle/>
            <a:p/>
          </p:txBody>
        </p:sp>
        <p:sp>
          <p:nvSpPr>
            <p:cNvPr id="28" name="rc28"/>
            <p:cNvSpPr/>
            <p:nvPr/>
          </p:nvSpPr>
          <p:spPr>
            <a:xfrm>
              <a:off x="3237007" y="3361243"/>
              <a:ext cx="249522" cy="512396"/>
            </a:xfrm>
            <a:prstGeom prst="rect">
              <a:avLst/>
            </a:prstGeom>
            <a:solidFill>
              <a:srgbClr val="1CABE2">
                <a:alpha val="100000"/>
              </a:srgbClr>
            </a:solidFill>
          </p:spPr>
          <p:txBody>
            <a:bodyPr/>
            <a:lstStyle/>
            <a:p/>
          </p:txBody>
        </p:sp>
        <p:sp>
          <p:nvSpPr>
            <p:cNvPr id="29" name="rc29"/>
            <p:cNvSpPr/>
            <p:nvPr/>
          </p:nvSpPr>
          <p:spPr>
            <a:xfrm>
              <a:off x="3514255" y="3342255"/>
              <a:ext cx="249522" cy="531384"/>
            </a:xfrm>
            <a:prstGeom prst="rect">
              <a:avLst/>
            </a:prstGeom>
            <a:solidFill>
              <a:srgbClr val="1CABE2">
                <a:alpha val="100000"/>
              </a:srgbClr>
            </a:solidFill>
          </p:spPr>
          <p:txBody>
            <a:bodyPr/>
            <a:lstStyle/>
            <a:p/>
          </p:txBody>
        </p:sp>
        <p:sp>
          <p:nvSpPr>
            <p:cNvPr id="30" name="rc30"/>
            <p:cNvSpPr/>
            <p:nvPr/>
          </p:nvSpPr>
          <p:spPr>
            <a:xfrm>
              <a:off x="3791502" y="3333599"/>
              <a:ext cx="249522" cy="540040"/>
            </a:xfrm>
            <a:prstGeom prst="rect">
              <a:avLst/>
            </a:prstGeom>
            <a:solidFill>
              <a:srgbClr val="1CABE2">
                <a:alpha val="100000"/>
              </a:srgbClr>
            </a:solidFill>
          </p:spPr>
          <p:txBody>
            <a:bodyPr/>
            <a:lstStyle/>
            <a:p/>
          </p:txBody>
        </p:sp>
        <p:sp>
          <p:nvSpPr>
            <p:cNvPr id="31" name="rc31"/>
            <p:cNvSpPr/>
            <p:nvPr/>
          </p:nvSpPr>
          <p:spPr>
            <a:xfrm>
              <a:off x="4068750" y="3335665"/>
              <a:ext cx="249522" cy="537974"/>
            </a:xfrm>
            <a:prstGeom prst="rect">
              <a:avLst/>
            </a:prstGeom>
            <a:solidFill>
              <a:srgbClr val="1CABE2">
                <a:alpha val="100000"/>
              </a:srgbClr>
            </a:solidFill>
          </p:spPr>
          <p:txBody>
            <a:bodyPr/>
            <a:lstStyle/>
            <a:p/>
          </p:txBody>
        </p:sp>
        <p:sp>
          <p:nvSpPr>
            <p:cNvPr id="32" name="rc32"/>
            <p:cNvSpPr/>
            <p:nvPr/>
          </p:nvSpPr>
          <p:spPr>
            <a:xfrm>
              <a:off x="4345998" y="3038782"/>
              <a:ext cx="249522" cy="834857"/>
            </a:xfrm>
            <a:prstGeom prst="rect">
              <a:avLst/>
            </a:prstGeom>
            <a:solidFill>
              <a:srgbClr val="1CABE2">
                <a:alpha val="100000"/>
              </a:srgbClr>
            </a:solidFill>
          </p:spPr>
          <p:txBody>
            <a:bodyPr/>
            <a:lstStyle/>
            <a:p/>
          </p:txBody>
        </p:sp>
        <p:sp>
          <p:nvSpPr>
            <p:cNvPr id="33" name="rc33"/>
            <p:cNvSpPr/>
            <p:nvPr/>
          </p:nvSpPr>
          <p:spPr>
            <a:xfrm>
              <a:off x="4623245" y="3313606"/>
              <a:ext cx="249522" cy="560034"/>
            </a:xfrm>
            <a:prstGeom prst="rect">
              <a:avLst/>
            </a:prstGeom>
            <a:solidFill>
              <a:srgbClr val="1CABE2">
                <a:alpha val="100000"/>
              </a:srgbClr>
            </a:solidFill>
          </p:spPr>
          <p:txBody>
            <a:bodyPr/>
            <a:lstStyle/>
            <a:p/>
          </p:txBody>
        </p:sp>
        <p:sp>
          <p:nvSpPr>
            <p:cNvPr id="34" name="rc34"/>
            <p:cNvSpPr/>
            <p:nvPr/>
          </p:nvSpPr>
          <p:spPr>
            <a:xfrm>
              <a:off x="4900493" y="3592841"/>
              <a:ext cx="249522" cy="280798"/>
            </a:xfrm>
            <a:prstGeom prst="rect">
              <a:avLst/>
            </a:prstGeom>
            <a:solidFill>
              <a:srgbClr val="1CABE2">
                <a:alpha val="100000"/>
              </a:srgbClr>
            </a:solidFill>
          </p:spPr>
          <p:txBody>
            <a:bodyPr/>
            <a:lstStyle/>
            <a:p/>
          </p:txBody>
        </p:sp>
        <p:sp>
          <p:nvSpPr>
            <p:cNvPr id="35" name="rc35"/>
            <p:cNvSpPr/>
            <p:nvPr/>
          </p:nvSpPr>
          <p:spPr>
            <a:xfrm>
              <a:off x="5177741" y="3588596"/>
              <a:ext cx="249522" cy="285043"/>
            </a:xfrm>
            <a:prstGeom prst="rect">
              <a:avLst/>
            </a:prstGeom>
            <a:solidFill>
              <a:srgbClr val="1CABE2">
                <a:alpha val="100000"/>
              </a:srgbClr>
            </a:solidFill>
          </p:spPr>
          <p:txBody>
            <a:bodyPr/>
            <a:lstStyle/>
            <a:p/>
          </p:txBody>
        </p:sp>
        <p:sp>
          <p:nvSpPr>
            <p:cNvPr id="36" name="rc36"/>
            <p:cNvSpPr/>
            <p:nvPr/>
          </p:nvSpPr>
          <p:spPr>
            <a:xfrm>
              <a:off x="5454988" y="3590328"/>
              <a:ext cx="249522" cy="283311"/>
            </a:xfrm>
            <a:prstGeom prst="rect">
              <a:avLst/>
            </a:prstGeom>
            <a:solidFill>
              <a:srgbClr val="1CABE2">
                <a:alpha val="100000"/>
              </a:srgbClr>
            </a:solidFill>
          </p:spPr>
          <p:txBody>
            <a:bodyPr/>
            <a:lstStyle/>
            <a:p/>
          </p:txBody>
        </p:sp>
        <p:sp>
          <p:nvSpPr>
            <p:cNvPr id="37" name="rc37"/>
            <p:cNvSpPr/>
            <p:nvPr/>
          </p:nvSpPr>
          <p:spPr>
            <a:xfrm>
              <a:off x="5732236" y="3594963"/>
              <a:ext cx="249522" cy="278676"/>
            </a:xfrm>
            <a:prstGeom prst="rect">
              <a:avLst/>
            </a:prstGeom>
            <a:solidFill>
              <a:srgbClr val="1CABE2">
                <a:alpha val="100000"/>
              </a:srgbClr>
            </a:solidFill>
          </p:spPr>
          <p:txBody>
            <a:bodyPr/>
            <a:lstStyle/>
            <a:p/>
          </p:txBody>
        </p:sp>
        <p:sp>
          <p:nvSpPr>
            <p:cNvPr id="38" name="rc38"/>
            <p:cNvSpPr/>
            <p:nvPr/>
          </p:nvSpPr>
          <p:spPr>
            <a:xfrm>
              <a:off x="6009484" y="3598258"/>
              <a:ext cx="249522" cy="275381"/>
            </a:xfrm>
            <a:prstGeom prst="rect">
              <a:avLst/>
            </a:prstGeom>
            <a:solidFill>
              <a:srgbClr val="1CABE2">
                <a:alpha val="100000"/>
              </a:srgbClr>
            </a:solidFill>
          </p:spPr>
          <p:txBody>
            <a:bodyPr/>
            <a:lstStyle/>
            <a:p/>
          </p:txBody>
        </p:sp>
        <p:sp>
          <p:nvSpPr>
            <p:cNvPr id="39" name="rc39"/>
            <p:cNvSpPr/>
            <p:nvPr/>
          </p:nvSpPr>
          <p:spPr>
            <a:xfrm>
              <a:off x="6286731" y="3603005"/>
              <a:ext cx="249522" cy="270634"/>
            </a:xfrm>
            <a:prstGeom prst="rect">
              <a:avLst/>
            </a:prstGeom>
            <a:solidFill>
              <a:srgbClr val="1CABE2">
                <a:alpha val="100000"/>
              </a:srgbClr>
            </a:solidFill>
          </p:spPr>
          <p:txBody>
            <a:bodyPr/>
            <a:lstStyle/>
            <a:p/>
          </p:txBody>
        </p:sp>
        <p:sp>
          <p:nvSpPr>
            <p:cNvPr id="40" name="rc40"/>
            <p:cNvSpPr/>
            <p:nvPr/>
          </p:nvSpPr>
          <p:spPr>
            <a:xfrm>
              <a:off x="6563979" y="3609371"/>
              <a:ext cx="249522" cy="264268"/>
            </a:xfrm>
            <a:prstGeom prst="rect">
              <a:avLst/>
            </a:prstGeom>
            <a:solidFill>
              <a:srgbClr val="1CABE2">
                <a:alpha val="100000"/>
              </a:srgbClr>
            </a:solidFill>
          </p:spPr>
          <p:txBody>
            <a:bodyPr/>
            <a:lstStyle/>
            <a:p/>
          </p:txBody>
        </p:sp>
        <p:sp>
          <p:nvSpPr>
            <p:cNvPr id="41" name="rc41"/>
            <p:cNvSpPr/>
            <p:nvPr/>
          </p:nvSpPr>
          <p:spPr>
            <a:xfrm>
              <a:off x="6841227" y="3369508"/>
              <a:ext cx="249522" cy="504131"/>
            </a:xfrm>
            <a:prstGeom prst="rect">
              <a:avLst/>
            </a:prstGeom>
            <a:solidFill>
              <a:srgbClr val="1CABE2">
                <a:alpha val="100000"/>
              </a:srgbClr>
            </a:solidFill>
          </p:spPr>
          <p:txBody>
            <a:bodyPr/>
            <a:lstStyle/>
            <a:p/>
          </p:txBody>
        </p:sp>
        <p:sp>
          <p:nvSpPr>
            <p:cNvPr id="42" name="rc42"/>
            <p:cNvSpPr/>
            <p:nvPr/>
          </p:nvSpPr>
          <p:spPr>
            <a:xfrm>
              <a:off x="7118474" y="2694765"/>
              <a:ext cx="249522" cy="1178874"/>
            </a:xfrm>
            <a:prstGeom prst="rect">
              <a:avLst/>
            </a:prstGeom>
            <a:solidFill>
              <a:srgbClr val="1CABE2">
                <a:alpha val="100000"/>
              </a:srgbClr>
            </a:solidFill>
          </p:spPr>
          <p:txBody>
            <a:bodyPr/>
            <a:lstStyle/>
            <a:p/>
          </p:txBody>
        </p:sp>
        <p:sp>
          <p:nvSpPr>
            <p:cNvPr id="43" name="rc43"/>
            <p:cNvSpPr/>
            <p:nvPr/>
          </p:nvSpPr>
          <p:spPr>
            <a:xfrm>
              <a:off x="7395722" y="3157178"/>
              <a:ext cx="249522" cy="716461"/>
            </a:xfrm>
            <a:prstGeom prst="rect">
              <a:avLst/>
            </a:prstGeom>
            <a:solidFill>
              <a:srgbClr val="1CABE2">
                <a:alpha val="100000"/>
              </a:srgbClr>
            </a:solidFill>
          </p:spPr>
          <p:txBody>
            <a:bodyPr/>
            <a:lstStyle/>
            <a:p/>
          </p:txBody>
        </p:sp>
        <p:sp>
          <p:nvSpPr>
            <p:cNvPr id="44" name="rc44"/>
            <p:cNvSpPr/>
            <p:nvPr/>
          </p:nvSpPr>
          <p:spPr>
            <a:xfrm>
              <a:off x="7672970" y="2662932"/>
              <a:ext cx="249522" cy="1210707"/>
            </a:xfrm>
            <a:prstGeom prst="rect">
              <a:avLst/>
            </a:prstGeom>
            <a:solidFill>
              <a:srgbClr val="1CABE2">
                <a:alpha val="100000"/>
              </a:srgbClr>
            </a:solidFill>
          </p:spPr>
          <p:txBody>
            <a:bodyPr/>
            <a:lstStyle/>
            <a:p/>
          </p:txBody>
        </p:sp>
        <p:sp>
          <p:nvSpPr>
            <p:cNvPr id="45" name="rc45"/>
            <p:cNvSpPr/>
            <p:nvPr/>
          </p:nvSpPr>
          <p:spPr>
            <a:xfrm>
              <a:off x="7950217" y="2162710"/>
              <a:ext cx="249522" cy="1710929"/>
            </a:xfrm>
            <a:prstGeom prst="rect">
              <a:avLst/>
            </a:prstGeom>
            <a:solidFill>
              <a:srgbClr val="1CABE2">
                <a:alpha val="100000"/>
              </a:srgbClr>
            </a:solidFill>
          </p:spPr>
          <p:txBody>
            <a:bodyPr/>
            <a:lstStyle/>
            <a:p/>
          </p:txBody>
        </p:sp>
        <p:sp>
          <p:nvSpPr>
            <p:cNvPr id="46" name="rc46"/>
            <p:cNvSpPr/>
            <p:nvPr/>
          </p:nvSpPr>
          <p:spPr>
            <a:xfrm>
              <a:off x="1296273" y="3298024"/>
              <a:ext cx="249522" cy="0"/>
            </a:xfrm>
            <a:prstGeom prst="rect">
              <a:avLst/>
            </a:prstGeom>
            <a:solidFill>
              <a:srgbClr val="B3B3B3">
                <a:alpha val="100000"/>
              </a:srgbClr>
            </a:solidFill>
          </p:spPr>
          <p:txBody>
            <a:bodyPr/>
            <a:lstStyle/>
            <a:p/>
          </p:txBody>
        </p:sp>
        <p:sp>
          <p:nvSpPr>
            <p:cNvPr id="47" name="rc47"/>
            <p:cNvSpPr/>
            <p:nvPr/>
          </p:nvSpPr>
          <p:spPr>
            <a:xfrm>
              <a:off x="1573521" y="2756643"/>
              <a:ext cx="249522" cy="558470"/>
            </a:xfrm>
            <a:prstGeom prst="rect">
              <a:avLst/>
            </a:prstGeom>
            <a:solidFill>
              <a:srgbClr val="B3B3B3">
                <a:alpha val="100000"/>
              </a:srgbClr>
            </a:solidFill>
          </p:spPr>
          <p:txBody>
            <a:bodyPr/>
            <a:lstStyle/>
            <a:p/>
          </p:txBody>
        </p:sp>
        <p:sp>
          <p:nvSpPr>
            <p:cNvPr id="48" name="rc48"/>
            <p:cNvSpPr/>
            <p:nvPr/>
          </p:nvSpPr>
          <p:spPr>
            <a:xfrm>
              <a:off x="1850769" y="2261727"/>
              <a:ext cx="249522" cy="1074608"/>
            </a:xfrm>
            <a:prstGeom prst="rect">
              <a:avLst/>
            </a:prstGeom>
            <a:solidFill>
              <a:srgbClr val="B3B3B3">
                <a:alpha val="100000"/>
              </a:srgbClr>
            </a:solidFill>
          </p:spPr>
          <p:txBody>
            <a:bodyPr/>
            <a:lstStyle/>
            <a:p/>
          </p:txBody>
        </p:sp>
        <p:sp>
          <p:nvSpPr>
            <p:cNvPr id="49" name="rc49"/>
            <p:cNvSpPr/>
            <p:nvPr/>
          </p:nvSpPr>
          <p:spPr>
            <a:xfrm>
              <a:off x="2128016" y="2802549"/>
              <a:ext cx="249522" cy="0"/>
            </a:xfrm>
            <a:prstGeom prst="rect">
              <a:avLst/>
            </a:prstGeom>
            <a:solidFill>
              <a:srgbClr val="B3B3B3">
                <a:alpha val="100000"/>
              </a:srgbClr>
            </a:solidFill>
          </p:spPr>
          <p:txBody>
            <a:bodyPr/>
            <a:lstStyle/>
            <a:p/>
          </p:txBody>
        </p:sp>
        <p:sp>
          <p:nvSpPr>
            <p:cNvPr id="50" name="rc50"/>
            <p:cNvSpPr/>
            <p:nvPr/>
          </p:nvSpPr>
          <p:spPr>
            <a:xfrm>
              <a:off x="2405264" y="2564083"/>
              <a:ext cx="249522" cy="261866"/>
            </a:xfrm>
            <a:prstGeom prst="rect">
              <a:avLst/>
            </a:prstGeom>
            <a:solidFill>
              <a:srgbClr val="B3B3B3">
                <a:alpha val="100000"/>
              </a:srgbClr>
            </a:solidFill>
          </p:spPr>
          <p:txBody>
            <a:bodyPr/>
            <a:lstStyle/>
            <a:p/>
          </p:txBody>
        </p:sp>
        <p:sp>
          <p:nvSpPr>
            <p:cNvPr id="51" name="rc51"/>
            <p:cNvSpPr/>
            <p:nvPr/>
          </p:nvSpPr>
          <p:spPr>
            <a:xfrm>
              <a:off x="2682512" y="2844379"/>
              <a:ext cx="249522" cy="0"/>
            </a:xfrm>
            <a:prstGeom prst="rect">
              <a:avLst/>
            </a:prstGeom>
            <a:solidFill>
              <a:srgbClr val="B3B3B3">
                <a:alpha val="100000"/>
              </a:srgbClr>
            </a:solidFill>
          </p:spPr>
          <p:txBody>
            <a:bodyPr/>
            <a:lstStyle/>
            <a:p/>
          </p:txBody>
        </p:sp>
        <p:sp>
          <p:nvSpPr>
            <p:cNvPr id="52" name="rc52"/>
            <p:cNvSpPr/>
            <p:nvPr/>
          </p:nvSpPr>
          <p:spPr>
            <a:xfrm>
              <a:off x="2959759" y="2597982"/>
              <a:ext cx="249522" cy="255109"/>
            </a:xfrm>
            <a:prstGeom prst="rect">
              <a:avLst/>
            </a:prstGeom>
            <a:solidFill>
              <a:srgbClr val="B3B3B3">
                <a:alpha val="100000"/>
              </a:srgbClr>
            </a:solidFill>
          </p:spPr>
          <p:txBody>
            <a:bodyPr/>
            <a:lstStyle/>
            <a:p/>
          </p:txBody>
        </p:sp>
        <p:sp>
          <p:nvSpPr>
            <p:cNvPr id="53" name="rc53"/>
            <p:cNvSpPr/>
            <p:nvPr/>
          </p:nvSpPr>
          <p:spPr>
            <a:xfrm>
              <a:off x="3237007" y="3105073"/>
              <a:ext cx="249522" cy="256170"/>
            </a:xfrm>
            <a:prstGeom prst="rect">
              <a:avLst/>
            </a:prstGeom>
            <a:solidFill>
              <a:srgbClr val="B3B3B3">
                <a:alpha val="100000"/>
              </a:srgbClr>
            </a:solidFill>
          </p:spPr>
          <p:txBody>
            <a:bodyPr/>
            <a:lstStyle/>
            <a:p/>
          </p:txBody>
        </p:sp>
        <p:sp>
          <p:nvSpPr>
            <p:cNvPr id="54" name="rc54"/>
            <p:cNvSpPr/>
            <p:nvPr/>
          </p:nvSpPr>
          <p:spPr>
            <a:xfrm>
              <a:off x="3514255" y="3076535"/>
              <a:ext cx="249522" cy="265720"/>
            </a:xfrm>
            <a:prstGeom prst="rect">
              <a:avLst/>
            </a:prstGeom>
            <a:solidFill>
              <a:srgbClr val="B3B3B3">
                <a:alpha val="100000"/>
              </a:srgbClr>
            </a:solidFill>
          </p:spPr>
          <p:txBody>
            <a:bodyPr/>
            <a:lstStyle/>
            <a:p/>
          </p:txBody>
        </p:sp>
        <p:sp>
          <p:nvSpPr>
            <p:cNvPr id="55" name="rc55"/>
            <p:cNvSpPr/>
            <p:nvPr/>
          </p:nvSpPr>
          <p:spPr>
            <a:xfrm>
              <a:off x="3791502" y="3063634"/>
              <a:ext cx="249522" cy="269964"/>
            </a:xfrm>
            <a:prstGeom prst="rect">
              <a:avLst/>
            </a:prstGeom>
            <a:solidFill>
              <a:srgbClr val="B3B3B3">
                <a:alpha val="100000"/>
              </a:srgbClr>
            </a:solidFill>
          </p:spPr>
          <p:txBody>
            <a:bodyPr/>
            <a:lstStyle/>
            <a:p/>
          </p:txBody>
        </p:sp>
        <p:sp>
          <p:nvSpPr>
            <p:cNvPr id="56" name="rc56"/>
            <p:cNvSpPr/>
            <p:nvPr/>
          </p:nvSpPr>
          <p:spPr>
            <a:xfrm>
              <a:off x="4068750" y="2797691"/>
              <a:ext cx="249522" cy="537974"/>
            </a:xfrm>
            <a:prstGeom prst="rect">
              <a:avLst/>
            </a:prstGeom>
            <a:solidFill>
              <a:srgbClr val="B3B3B3">
                <a:alpha val="100000"/>
              </a:srgbClr>
            </a:solidFill>
          </p:spPr>
          <p:txBody>
            <a:bodyPr/>
            <a:lstStyle/>
            <a:p/>
          </p:txBody>
        </p:sp>
        <p:sp>
          <p:nvSpPr>
            <p:cNvPr id="57" name="rc57"/>
            <p:cNvSpPr/>
            <p:nvPr/>
          </p:nvSpPr>
          <p:spPr>
            <a:xfrm>
              <a:off x="4345998" y="2760552"/>
              <a:ext cx="249522" cy="278229"/>
            </a:xfrm>
            <a:prstGeom prst="rect">
              <a:avLst/>
            </a:prstGeom>
            <a:solidFill>
              <a:srgbClr val="B3B3B3">
                <a:alpha val="100000"/>
              </a:srgbClr>
            </a:solidFill>
          </p:spPr>
          <p:txBody>
            <a:bodyPr/>
            <a:lstStyle/>
            <a:p/>
          </p:txBody>
        </p:sp>
        <p:sp>
          <p:nvSpPr>
            <p:cNvPr id="58" name="rc58"/>
            <p:cNvSpPr/>
            <p:nvPr/>
          </p:nvSpPr>
          <p:spPr>
            <a:xfrm>
              <a:off x="4623245" y="3033533"/>
              <a:ext cx="249522" cy="280072"/>
            </a:xfrm>
            <a:prstGeom prst="rect">
              <a:avLst/>
            </a:prstGeom>
            <a:solidFill>
              <a:srgbClr val="B3B3B3">
                <a:alpha val="100000"/>
              </a:srgbClr>
            </a:solidFill>
          </p:spPr>
          <p:txBody>
            <a:bodyPr/>
            <a:lstStyle/>
            <a:p/>
          </p:txBody>
        </p:sp>
        <p:sp>
          <p:nvSpPr>
            <p:cNvPr id="59" name="rc59"/>
            <p:cNvSpPr/>
            <p:nvPr/>
          </p:nvSpPr>
          <p:spPr>
            <a:xfrm>
              <a:off x="4900493" y="3031187"/>
              <a:ext cx="249522" cy="561653"/>
            </a:xfrm>
            <a:prstGeom prst="rect">
              <a:avLst/>
            </a:prstGeom>
            <a:solidFill>
              <a:srgbClr val="B3B3B3">
                <a:alpha val="100000"/>
              </a:srgbClr>
            </a:solidFill>
          </p:spPr>
          <p:txBody>
            <a:bodyPr/>
            <a:lstStyle/>
            <a:p/>
          </p:txBody>
        </p:sp>
        <p:sp>
          <p:nvSpPr>
            <p:cNvPr id="60" name="rc60"/>
            <p:cNvSpPr/>
            <p:nvPr/>
          </p:nvSpPr>
          <p:spPr>
            <a:xfrm>
              <a:off x="5177741" y="3018510"/>
              <a:ext cx="249522" cy="570086"/>
            </a:xfrm>
            <a:prstGeom prst="rect">
              <a:avLst/>
            </a:prstGeom>
            <a:solidFill>
              <a:srgbClr val="B3B3B3">
                <a:alpha val="100000"/>
              </a:srgbClr>
            </a:solidFill>
          </p:spPr>
          <p:txBody>
            <a:bodyPr/>
            <a:lstStyle/>
            <a:p/>
          </p:txBody>
        </p:sp>
        <p:sp>
          <p:nvSpPr>
            <p:cNvPr id="61" name="rc61"/>
            <p:cNvSpPr/>
            <p:nvPr/>
          </p:nvSpPr>
          <p:spPr>
            <a:xfrm>
              <a:off x="5454988" y="3590328"/>
              <a:ext cx="249522" cy="0"/>
            </a:xfrm>
            <a:prstGeom prst="rect">
              <a:avLst/>
            </a:prstGeom>
            <a:solidFill>
              <a:srgbClr val="B3B3B3">
                <a:alpha val="100000"/>
              </a:srgbClr>
            </a:solidFill>
          </p:spPr>
          <p:txBody>
            <a:bodyPr/>
            <a:lstStyle/>
            <a:p/>
          </p:txBody>
        </p:sp>
        <p:sp>
          <p:nvSpPr>
            <p:cNvPr id="62" name="rc62"/>
            <p:cNvSpPr/>
            <p:nvPr/>
          </p:nvSpPr>
          <p:spPr>
            <a:xfrm>
              <a:off x="5732236" y="3316286"/>
              <a:ext cx="249522" cy="278676"/>
            </a:xfrm>
            <a:prstGeom prst="rect">
              <a:avLst/>
            </a:prstGeom>
            <a:solidFill>
              <a:srgbClr val="B3B3B3">
                <a:alpha val="100000"/>
              </a:srgbClr>
            </a:solidFill>
          </p:spPr>
          <p:txBody>
            <a:bodyPr/>
            <a:lstStyle/>
            <a:p/>
          </p:txBody>
        </p:sp>
        <p:sp>
          <p:nvSpPr>
            <p:cNvPr id="63" name="rc63"/>
            <p:cNvSpPr/>
            <p:nvPr/>
          </p:nvSpPr>
          <p:spPr>
            <a:xfrm>
              <a:off x="6009484" y="3598258"/>
              <a:ext cx="249522" cy="0"/>
            </a:xfrm>
            <a:prstGeom prst="rect">
              <a:avLst/>
            </a:prstGeom>
            <a:solidFill>
              <a:srgbClr val="B3B3B3">
                <a:alpha val="100000"/>
              </a:srgbClr>
            </a:solidFill>
          </p:spPr>
          <p:txBody>
            <a:bodyPr/>
            <a:lstStyle/>
            <a:p/>
          </p:txBody>
        </p:sp>
        <p:sp>
          <p:nvSpPr>
            <p:cNvPr id="64" name="rc64"/>
            <p:cNvSpPr/>
            <p:nvPr/>
          </p:nvSpPr>
          <p:spPr>
            <a:xfrm>
              <a:off x="6286731" y="3603005"/>
              <a:ext cx="249522" cy="0"/>
            </a:xfrm>
            <a:prstGeom prst="rect">
              <a:avLst/>
            </a:prstGeom>
            <a:solidFill>
              <a:srgbClr val="B3B3B3">
                <a:alpha val="100000"/>
              </a:srgbClr>
            </a:solidFill>
          </p:spPr>
          <p:txBody>
            <a:bodyPr/>
            <a:lstStyle/>
            <a:p/>
          </p:txBody>
        </p:sp>
        <p:sp>
          <p:nvSpPr>
            <p:cNvPr id="65" name="rc65"/>
            <p:cNvSpPr/>
            <p:nvPr/>
          </p:nvSpPr>
          <p:spPr>
            <a:xfrm>
              <a:off x="6563979" y="3345047"/>
              <a:ext cx="249522" cy="264323"/>
            </a:xfrm>
            <a:prstGeom prst="rect">
              <a:avLst/>
            </a:prstGeom>
            <a:solidFill>
              <a:srgbClr val="B3B3B3">
                <a:alpha val="100000"/>
              </a:srgbClr>
            </a:solidFill>
          </p:spPr>
          <p:txBody>
            <a:bodyPr/>
            <a:lstStyle/>
            <a:p/>
          </p:txBody>
        </p:sp>
        <p:sp>
          <p:nvSpPr>
            <p:cNvPr id="66" name="rc66"/>
            <p:cNvSpPr/>
            <p:nvPr/>
          </p:nvSpPr>
          <p:spPr>
            <a:xfrm>
              <a:off x="6841227" y="3369508"/>
              <a:ext cx="249522" cy="0"/>
            </a:xfrm>
            <a:prstGeom prst="rect">
              <a:avLst/>
            </a:prstGeom>
            <a:solidFill>
              <a:srgbClr val="B3B3B3">
                <a:alpha val="100000"/>
              </a:srgbClr>
            </a:solidFill>
          </p:spPr>
          <p:txBody>
            <a:bodyPr/>
            <a:lstStyle/>
            <a:p/>
          </p:txBody>
        </p:sp>
        <p:sp>
          <p:nvSpPr>
            <p:cNvPr id="67" name="rc67"/>
            <p:cNvSpPr/>
            <p:nvPr/>
          </p:nvSpPr>
          <p:spPr>
            <a:xfrm>
              <a:off x="7118474" y="2694765"/>
              <a:ext cx="249522" cy="0"/>
            </a:xfrm>
            <a:prstGeom prst="rect">
              <a:avLst/>
            </a:prstGeom>
            <a:solidFill>
              <a:srgbClr val="B3B3B3">
                <a:alpha val="100000"/>
              </a:srgbClr>
            </a:solidFill>
          </p:spPr>
          <p:txBody>
            <a:bodyPr/>
            <a:lstStyle/>
            <a:p/>
          </p:txBody>
        </p:sp>
        <p:sp>
          <p:nvSpPr>
            <p:cNvPr id="68" name="rc68"/>
            <p:cNvSpPr/>
            <p:nvPr/>
          </p:nvSpPr>
          <p:spPr>
            <a:xfrm>
              <a:off x="7395722" y="3157178"/>
              <a:ext cx="249522" cy="0"/>
            </a:xfrm>
            <a:prstGeom prst="rect">
              <a:avLst/>
            </a:prstGeom>
            <a:solidFill>
              <a:srgbClr val="B3B3B3">
                <a:alpha val="100000"/>
              </a:srgbClr>
            </a:solidFill>
          </p:spPr>
          <p:txBody>
            <a:bodyPr/>
            <a:lstStyle/>
            <a:p/>
          </p:txBody>
        </p:sp>
        <p:sp>
          <p:nvSpPr>
            <p:cNvPr id="69" name="rc69"/>
            <p:cNvSpPr/>
            <p:nvPr/>
          </p:nvSpPr>
          <p:spPr>
            <a:xfrm>
              <a:off x="7672970" y="2662932"/>
              <a:ext cx="249522" cy="0"/>
            </a:xfrm>
            <a:prstGeom prst="rect">
              <a:avLst/>
            </a:prstGeom>
            <a:solidFill>
              <a:srgbClr val="B3B3B3">
                <a:alpha val="100000"/>
              </a:srgbClr>
            </a:solidFill>
          </p:spPr>
          <p:txBody>
            <a:bodyPr/>
            <a:lstStyle/>
            <a:p/>
          </p:txBody>
        </p:sp>
        <p:sp>
          <p:nvSpPr>
            <p:cNvPr id="70" name="rc70"/>
            <p:cNvSpPr/>
            <p:nvPr/>
          </p:nvSpPr>
          <p:spPr>
            <a:xfrm>
              <a:off x="7950217" y="2162710"/>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171092"/>
            </a:xfrm>
            <a:custGeom>
              <a:avLst/>
              <a:pathLst>
                <a:path w="6653943" h="171092">
                  <a:moveTo>
                    <a:pt x="0" y="28515"/>
                  </a:moveTo>
                  <a:lnTo>
                    <a:pt x="277247" y="28515"/>
                  </a:lnTo>
                  <a:lnTo>
                    <a:pt x="554495" y="28515"/>
                  </a:lnTo>
                  <a:lnTo>
                    <a:pt x="831742" y="85546"/>
                  </a:lnTo>
                  <a:lnTo>
                    <a:pt x="1108990" y="85546"/>
                  </a:lnTo>
                  <a:lnTo>
                    <a:pt x="1386238" y="85546"/>
                  </a:lnTo>
                  <a:lnTo>
                    <a:pt x="1663485" y="85546"/>
                  </a:lnTo>
                  <a:lnTo>
                    <a:pt x="1940733" y="28515"/>
                  </a:lnTo>
                  <a:lnTo>
                    <a:pt x="2217981" y="28515"/>
                  </a:lnTo>
                  <a:lnTo>
                    <a:pt x="2495228" y="28515"/>
                  </a:lnTo>
                  <a:lnTo>
                    <a:pt x="2772476" y="28515"/>
                  </a:lnTo>
                  <a:lnTo>
                    <a:pt x="3049724" y="57030"/>
                  </a:lnTo>
                  <a:lnTo>
                    <a:pt x="3326971" y="28515"/>
                  </a:lnTo>
                  <a:lnTo>
                    <a:pt x="3604219" y="0"/>
                  </a:lnTo>
                  <a:lnTo>
                    <a:pt x="3881467" y="0"/>
                  </a:lnTo>
                  <a:lnTo>
                    <a:pt x="4158714" y="0"/>
                  </a:lnTo>
                  <a:lnTo>
                    <a:pt x="4435962" y="0"/>
                  </a:lnTo>
                  <a:lnTo>
                    <a:pt x="4713210" y="0"/>
                  </a:lnTo>
                  <a:lnTo>
                    <a:pt x="4990457" y="0"/>
                  </a:lnTo>
                  <a:lnTo>
                    <a:pt x="5267705" y="0"/>
                  </a:lnTo>
                  <a:lnTo>
                    <a:pt x="5544953" y="28515"/>
                  </a:lnTo>
                  <a:lnTo>
                    <a:pt x="5822200" y="114061"/>
                  </a:lnTo>
                  <a:lnTo>
                    <a:pt x="6099448" y="57030"/>
                  </a:lnTo>
                  <a:lnTo>
                    <a:pt x="6376696" y="114061"/>
                  </a:lnTo>
                  <a:lnTo>
                    <a:pt x="6653943" y="171092"/>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171092"/>
            </a:xfrm>
            <a:custGeom>
              <a:avLst/>
              <a:pathLst>
                <a:path w="6653943" h="171092">
                  <a:moveTo>
                    <a:pt x="0" y="28515"/>
                  </a:moveTo>
                  <a:lnTo>
                    <a:pt x="277247" y="85546"/>
                  </a:lnTo>
                  <a:lnTo>
                    <a:pt x="554495" y="142577"/>
                  </a:lnTo>
                  <a:lnTo>
                    <a:pt x="831742" y="85546"/>
                  </a:lnTo>
                  <a:lnTo>
                    <a:pt x="1108990" y="114061"/>
                  </a:lnTo>
                  <a:lnTo>
                    <a:pt x="1386238" y="85546"/>
                  </a:lnTo>
                  <a:lnTo>
                    <a:pt x="1663485" y="114061"/>
                  </a:lnTo>
                  <a:lnTo>
                    <a:pt x="1940733" y="57030"/>
                  </a:lnTo>
                  <a:lnTo>
                    <a:pt x="2217981" y="57030"/>
                  </a:lnTo>
                  <a:lnTo>
                    <a:pt x="2495228" y="57030"/>
                  </a:lnTo>
                  <a:lnTo>
                    <a:pt x="2772476" y="85546"/>
                  </a:lnTo>
                  <a:lnTo>
                    <a:pt x="3049724" y="85546"/>
                  </a:lnTo>
                  <a:lnTo>
                    <a:pt x="3326971" y="57030"/>
                  </a:lnTo>
                  <a:lnTo>
                    <a:pt x="3604219" y="57030"/>
                  </a:lnTo>
                  <a:lnTo>
                    <a:pt x="3881467" y="57030"/>
                  </a:lnTo>
                  <a:lnTo>
                    <a:pt x="4158714" y="0"/>
                  </a:lnTo>
                  <a:lnTo>
                    <a:pt x="4435962" y="28515"/>
                  </a:lnTo>
                  <a:lnTo>
                    <a:pt x="4713210" y="0"/>
                  </a:lnTo>
                  <a:lnTo>
                    <a:pt x="4990457" y="0"/>
                  </a:lnTo>
                  <a:lnTo>
                    <a:pt x="5267705" y="28515"/>
                  </a:lnTo>
                  <a:lnTo>
                    <a:pt x="5544953" y="28515"/>
                  </a:lnTo>
                  <a:lnTo>
                    <a:pt x="5822200" y="114061"/>
                  </a:lnTo>
                  <a:lnTo>
                    <a:pt x="6099448" y="57030"/>
                  </a:lnTo>
                  <a:lnTo>
                    <a:pt x="6376696" y="114061"/>
                  </a:lnTo>
                  <a:lnTo>
                    <a:pt x="6653943" y="171092"/>
                  </a:lnTo>
                </a:path>
              </a:pathLst>
            </a:custGeom>
            <a:ln w="27101" cap="flat">
              <a:solidFill>
                <a:srgbClr val="333333">
                  <a:alpha val="50196"/>
                </a:srgbClr>
              </a:solidFill>
              <a:prstDash val="solid"/>
              <a:round/>
            </a:ln>
          </p:spPr>
          <p:txBody>
            <a:bodyPr/>
            <a:lstStyle/>
            <a:p/>
          </p:txBody>
        </p:sp>
        <p:sp>
          <p:nvSpPr>
            <p:cNvPr id="73" name="tx73"/>
            <p:cNvSpPr/>
            <p:nvPr/>
          </p:nvSpPr>
          <p:spPr>
            <a:xfrm>
              <a:off x="6628451" y="893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6905698"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7182946"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737441" y="10078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8014689" y="10648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5698"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1" name="tx81"/>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8014689" y="127432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93</a:t>
              </a:r>
            </a:p>
          </p:txBody>
        </p:sp>
        <p:sp>
          <p:nvSpPr>
            <p:cNvPr id="85" name="tx85"/>
            <p:cNvSpPr/>
            <p:nvPr/>
          </p:nvSpPr>
          <p:spPr>
            <a:xfrm>
              <a:off x="1315541" y="354533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86" name="tx86"/>
            <p:cNvSpPr/>
            <p:nvPr/>
          </p:nvSpPr>
          <p:spPr>
            <a:xfrm>
              <a:off x="2701779" y="33185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87" name="tx87"/>
            <p:cNvSpPr/>
            <p:nvPr/>
          </p:nvSpPr>
          <p:spPr>
            <a:xfrm>
              <a:off x="4118163" y="35642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88" name="tx88"/>
            <p:cNvSpPr/>
            <p:nvPr/>
          </p:nvSpPr>
          <p:spPr>
            <a:xfrm>
              <a:off x="5504401" y="36915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89" name="tx89"/>
            <p:cNvSpPr/>
            <p:nvPr/>
          </p:nvSpPr>
          <p:spPr>
            <a:xfrm>
              <a:off x="6613391" y="3702706"/>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0" name="tx90"/>
            <p:cNvSpPr/>
            <p:nvPr/>
          </p:nvSpPr>
          <p:spPr>
            <a:xfrm>
              <a:off x="6935843" y="35811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a:t>
              </a:r>
            </a:p>
          </p:txBody>
        </p:sp>
        <p:sp>
          <p:nvSpPr>
            <p:cNvPr id="91" name="tx91"/>
            <p:cNvSpPr/>
            <p:nvPr/>
          </p:nvSpPr>
          <p:spPr>
            <a:xfrm>
              <a:off x="7137742" y="3245085"/>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21.1</a:t>
              </a:r>
            </a:p>
          </p:txBody>
        </p:sp>
        <p:sp>
          <p:nvSpPr>
            <p:cNvPr id="92" name="tx92"/>
            <p:cNvSpPr/>
            <p:nvPr/>
          </p:nvSpPr>
          <p:spPr>
            <a:xfrm>
              <a:off x="7414990" y="34749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3" name="tx93"/>
            <p:cNvSpPr/>
            <p:nvPr/>
          </p:nvSpPr>
          <p:spPr>
            <a:xfrm>
              <a:off x="7692237" y="322916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94" name="tx94"/>
            <p:cNvSpPr/>
            <p:nvPr/>
          </p:nvSpPr>
          <p:spPr>
            <a:xfrm>
              <a:off x="7969485" y="29776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95" name="tx95"/>
            <p:cNvSpPr/>
            <p:nvPr/>
          </p:nvSpPr>
          <p:spPr>
            <a:xfrm>
              <a:off x="4118163" y="30262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6" name="tx96"/>
            <p:cNvSpPr/>
            <p:nvPr/>
          </p:nvSpPr>
          <p:spPr>
            <a:xfrm>
              <a:off x="6613391" y="3438410"/>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7" name="tx97"/>
            <p:cNvSpPr/>
            <p:nvPr/>
          </p:nvSpPr>
          <p:spPr>
            <a:xfrm>
              <a:off x="1315541" y="317993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10.3</a:t>
              </a:r>
            </a:p>
          </p:txBody>
        </p:sp>
        <p:sp>
          <p:nvSpPr>
            <p:cNvPr id="98" name="tx98"/>
            <p:cNvSpPr/>
            <p:nvPr/>
          </p:nvSpPr>
          <p:spPr>
            <a:xfrm>
              <a:off x="2701779" y="27263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a:t>
              </a:r>
            </a:p>
          </p:txBody>
        </p:sp>
        <p:sp>
          <p:nvSpPr>
            <p:cNvPr id="99" name="tx99"/>
            <p:cNvSpPr/>
            <p:nvPr/>
          </p:nvSpPr>
          <p:spPr>
            <a:xfrm>
              <a:off x="4088018" y="267959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19.3</a:t>
              </a:r>
            </a:p>
          </p:txBody>
        </p:sp>
        <p:sp>
          <p:nvSpPr>
            <p:cNvPr id="100" name="tx100"/>
            <p:cNvSpPr/>
            <p:nvPr/>
          </p:nvSpPr>
          <p:spPr>
            <a:xfrm>
              <a:off x="5504401" y="34722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1" name="tx101"/>
            <p:cNvSpPr/>
            <p:nvPr/>
          </p:nvSpPr>
          <p:spPr>
            <a:xfrm>
              <a:off x="6613391" y="32270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102" name="tx102"/>
            <p:cNvSpPr/>
            <p:nvPr/>
          </p:nvSpPr>
          <p:spPr>
            <a:xfrm>
              <a:off x="6935843" y="325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103" name="tx103"/>
            <p:cNvSpPr/>
            <p:nvPr/>
          </p:nvSpPr>
          <p:spPr>
            <a:xfrm>
              <a:off x="7137742" y="257804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21.1</a:t>
              </a:r>
            </a:p>
          </p:txBody>
        </p:sp>
        <p:sp>
          <p:nvSpPr>
            <p:cNvPr id="104" name="tx104"/>
            <p:cNvSpPr/>
            <p:nvPr/>
          </p:nvSpPr>
          <p:spPr>
            <a:xfrm>
              <a:off x="7414990" y="303913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12.8</a:t>
              </a:r>
            </a:p>
          </p:txBody>
        </p:sp>
        <p:sp>
          <p:nvSpPr>
            <p:cNvPr id="105" name="tx105"/>
            <p:cNvSpPr/>
            <p:nvPr/>
          </p:nvSpPr>
          <p:spPr>
            <a:xfrm>
              <a:off x="7692237" y="25462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21.7</a:t>
              </a:r>
            </a:p>
          </p:txBody>
        </p:sp>
        <p:sp>
          <p:nvSpPr>
            <p:cNvPr id="106" name="tx106"/>
            <p:cNvSpPr/>
            <p:nvPr/>
          </p:nvSpPr>
          <p:spPr>
            <a:xfrm>
              <a:off x="7969485" y="20446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30.6</a:t>
              </a:r>
            </a:p>
          </p:txBody>
        </p:sp>
        <p:sp>
          <p:nvSpPr>
            <p:cNvPr id="107" name="tx107"/>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8" name="tx108"/>
            <p:cNvSpPr/>
            <p:nvPr/>
          </p:nvSpPr>
          <p:spPr>
            <a:xfrm>
              <a:off x="639902" y="27045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09" name="tx109"/>
            <p:cNvSpPr/>
            <p:nvPr/>
          </p:nvSpPr>
          <p:spPr>
            <a:xfrm>
              <a:off x="639902" y="158764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0" name="tx110"/>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1" name="tx111"/>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2" name="tx112"/>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3" name="tx113"/>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4" name="tx114"/>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5" name="tx115"/>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1" name="tx121"/>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2" name="tx122"/>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3" name="tx123"/>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4" name="tx124"/>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6" name="tx126"/>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7" name="pl127"/>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8" name="pl128"/>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9" name="tx129"/>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0" name="tx130"/>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1" name="rc131"/>
            <p:cNvSpPr/>
            <p:nvPr/>
          </p:nvSpPr>
          <p:spPr>
            <a:xfrm>
              <a:off x="4663170" y="4778716"/>
              <a:ext cx="201456" cy="201456"/>
            </a:xfrm>
            <a:prstGeom prst="rect">
              <a:avLst/>
            </a:prstGeom>
            <a:solidFill>
              <a:srgbClr val="B3B3B3">
                <a:alpha val="100000"/>
              </a:srgbClr>
            </a:solidFill>
          </p:spPr>
          <p:txBody>
            <a:bodyPr/>
            <a:lstStyle/>
            <a:p/>
          </p:txBody>
        </p:sp>
        <p:sp>
          <p:nvSpPr>
            <p:cNvPr id="132" name="rc132"/>
            <p:cNvSpPr/>
            <p:nvPr/>
          </p:nvSpPr>
          <p:spPr>
            <a:xfrm>
              <a:off x="5565324" y="4778716"/>
              <a:ext cx="201456" cy="201456"/>
            </a:xfrm>
            <a:prstGeom prst="rect">
              <a:avLst/>
            </a:prstGeom>
            <a:solidFill>
              <a:srgbClr val="1CABE2">
                <a:alpha val="100000"/>
              </a:srgbClr>
            </a:solidFill>
          </p:spPr>
          <p:txBody>
            <a:bodyPr/>
            <a:lstStyle/>
            <a:p/>
          </p:txBody>
        </p:sp>
        <p:sp>
          <p:nvSpPr>
            <p:cNvPr id="133" name="tx133"/>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4" name="tx134"/>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5" name="tx135"/>
            <p:cNvSpPr/>
            <p:nvPr/>
          </p:nvSpPr>
          <p:spPr>
            <a:xfrm>
              <a:off x="951100" y="467611"/>
              <a:ext cx="74641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Malaysia, 2000-2024</a:t>
              </a:r>
            </a:p>
          </p:txBody>
        </p:sp>
        <p:sp>
          <p:nvSpPr>
            <p:cNvPr id="136" name="pl136"/>
            <p:cNvSpPr/>
            <p:nvPr/>
          </p:nvSpPr>
          <p:spPr>
            <a:xfrm>
              <a:off x="242296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67634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92973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0" name="pl140"/>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549657"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80304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805642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rc146"/>
            <p:cNvSpPr/>
            <p:nvPr/>
          </p:nvSpPr>
          <p:spPr>
            <a:xfrm>
              <a:off x="1296273" y="5650800"/>
              <a:ext cx="1066301" cy="164676"/>
            </a:xfrm>
            <a:prstGeom prst="rect">
              <a:avLst/>
            </a:prstGeom>
            <a:solidFill>
              <a:srgbClr val="1CABE2">
                <a:alpha val="100000"/>
              </a:srgbClr>
            </a:solidFill>
          </p:spPr>
          <p:txBody>
            <a:bodyPr/>
            <a:lstStyle/>
            <a:p/>
          </p:txBody>
        </p:sp>
        <p:sp>
          <p:nvSpPr>
            <p:cNvPr id="147" name="rc147"/>
            <p:cNvSpPr/>
            <p:nvPr/>
          </p:nvSpPr>
          <p:spPr>
            <a:xfrm>
              <a:off x="1296273" y="5444954"/>
              <a:ext cx="4885110" cy="164676"/>
            </a:xfrm>
            <a:prstGeom prst="rect">
              <a:avLst/>
            </a:prstGeom>
            <a:solidFill>
              <a:srgbClr val="1CABE2">
                <a:alpha val="100000"/>
              </a:srgbClr>
            </a:solidFill>
          </p:spPr>
          <p:txBody>
            <a:bodyPr/>
            <a:lstStyle/>
            <a:p/>
          </p:txBody>
        </p:sp>
        <p:sp>
          <p:nvSpPr>
            <p:cNvPr id="148" name="rc148"/>
            <p:cNvSpPr/>
            <p:nvPr/>
          </p:nvSpPr>
          <p:spPr>
            <a:xfrm>
              <a:off x="1296273" y="5239108"/>
              <a:ext cx="6903466" cy="164676"/>
            </a:xfrm>
            <a:prstGeom prst="rect">
              <a:avLst/>
            </a:prstGeom>
            <a:solidFill>
              <a:srgbClr val="1CABE2">
                <a:alpha val="100000"/>
              </a:srgbClr>
            </a:solidFill>
          </p:spPr>
          <p:txBody>
            <a:bodyPr/>
            <a:lstStyle/>
            <a:p/>
          </p:txBody>
        </p:sp>
        <p:sp>
          <p:nvSpPr>
            <p:cNvPr id="149" name="rc149"/>
            <p:cNvSpPr/>
            <p:nvPr/>
          </p:nvSpPr>
          <p:spPr>
            <a:xfrm>
              <a:off x="2362575" y="5650800"/>
              <a:ext cx="1066526" cy="164676"/>
            </a:xfrm>
            <a:prstGeom prst="rect">
              <a:avLst/>
            </a:prstGeom>
            <a:solidFill>
              <a:srgbClr val="B3B3B3">
                <a:alpha val="100000"/>
              </a:srgbClr>
            </a:solidFill>
          </p:spPr>
          <p:txBody>
            <a:bodyPr/>
            <a:lstStyle/>
            <a:p/>
          </p:txBody>
        </p:sp>
        <p:sp>
          <p:nvSpPr>
            <p:cNvPr id="150" name="rc150"/>
            <p:cNvSpPr/>
            <p:nvPr/>
          </p:nvSpPr>
          <p:spPr>
            <a:xfrm>
              <a:off x="6181384" y="5444954"/>
              <a:ext cx="0" cy="164676"/>
            </a:xfrm>
            <a:prstGeom prst="rect">
              <a:avLst/>
            </a:prstGeom>
            <a:solidFill>
              <a:srgbClr val="B3B3B3">
                <a:alpha val="100000"/>
              </a:srgbClr>
            </a:solidFill>
          </p:spPr>
          <p:txBody>
            <a:bodyPr/>
            <a:lstStyle/>
            <a:p/>
          </p:txBody>
        </p:sp>
        <p:sp>
          <p:nvSpPr>
            <p:cNvPr id="151" name="rc151"/>
            <p:cNvSpPr/>
            <p:nvPr/>
          </p:nvSpPr>
          <p:spPr>
            <a:xfrm>
              <a:off x="8199740" y="5239108"/>
              <a:ext cx="0" cy="164676"/>
            </a:xfrm>
            <a:prstGeom prst="rect">
              <a:avLst/>
            </a:prstGeom>
            <a:solidFill>
              <a:srgbClr val="B3B3B3">
                <a:alpha val="100000"/>
              </a:srgbClr>
            </a:solidFill>
          </p:spPr>
          <p:txBody>
            <a:bodyPr/>
            <a:lstStyle/>
            <a:p/>
          </p:txBody>
        </p:sp>
        <p:sp>
          <p:nvSpPr>
            <p:cNvPr id="152" name="tx152"/>
            <p:cNvSpPr/>
            <p:nvPr/>
          </p:nvSpPr>
          <p:spPr>
            <a:xfrm>
              <a:off x="350947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9.5</a:t>
              </a:r>
            </a:p>
          </p:txBody>
        </p:sp>
        <p:sp>
          <p:nvSpPr>
            <p:cNvPr id="153" name="tx153"/>
            <p:cNvSpPr/>
            <p:nvPr/>
          </p:nvSpPr>
          <p:spPr>
            <a:xfrm>
              <a:off x="6293911"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21.7</a:t>
              </a:r>
            </a:p>
          </p:txBody>
        </p:sp>
        <p:sp>
          <p:nvSpPr>
            <p:cNvPr id="154" name="tx154"/>
            <p:cNvSpPr/>
            <p:nvPr/>
          </p:nvSpPr>
          <p:spPr>
            <a:xfrm>
              <a:off x="8312267"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30.6</a:t>
              </a:r>
            </a:p>
          </p:txBody>
        </p:sp>
        <p:sp>
          <p:nvSpPr>
            <p:cNvPr id="155" name="tx155"/>
            <p:cNvSpPr/>
            <p:nvPr/>
          </p:nvSpPr>
          <p:spPr>
            <a:xfrm>
              <a:off x="1749052" y="569175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56" name="tx156"/>
            <p:cNvSpPr/>
            <p:nvPr/>
          </p:nvSpPr>
          <p:spPr>
            <a:xfrm>
              <a:off x="3626302" y="548556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21.7</a:t>
              </a:r>
            </a:p>
          </p:txBody>
        </p:sp>
        <p:sp>
          <p:nvSpPr>
            <p:cNvPr id="157" name="tx157"/>
            <p:cNvSpPr/>
            <p:nvPr/>
          </p:nvSpPr>
          <p:spPr>
            <a:xfrm>
              <a:off x="4635480" y="527825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30.6</a:t>
              </a:r>
            </a:p>
          </p:txBody>
        </p:sp>
        <p:sp>
          <p:nvSpPr>
            <p:cNvPr id="158" name="tx158"/>
            <p:cNvSpPr/>
            <p:nvPr/>
          </p:nvSpPr>
          <p:spPr>
            <a:xfrm>
              <a:off x="2815466" y="5691753"/>
              <a:ext cx="160744"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4.7</a:t>
              </a:r>
            </a:p>
          </p:txBody>
        </p:sp>
        <p:sp>
          <p:nvSpPr>
            <p:cNvPr id="159" name="tx159"/>
            <p:cNvSpPr/>
            <p:nvPr/>
          </p:nvSpPr>
          <p:spPr>
            <a:xfrm>
              <a:off x="6067248"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0" name="tx160"/>
            <p:cNvSpPr/>
            <p:nvPr/>
          </p:nvSpPr>
          <p:spPr>
            <a:xfrm>
              <a:off x="8085604"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1" name="tx161"/>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2" name="tx162"/>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3" name="tx163"/>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4" name="tx164"/>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5" name="tx165"/>
            <p:cNvSpPr/>
            <p:nvPr/>
          </p:nvSpPr>
          <p:spPr>
            <a:xfrm>
              <a:off x="342537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66" name="tx166"/>
            <p:cNvSpPr/>
            <p:nvPr/>
          </p:nvSpPr>
          <p:spPr>
            <a:xfrm>
              <a:off x="567875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7" name="tx167"/>
            <p:cNvSpPr/>
            <p:nvPr/>
          </p:nvSpPr>
          <p:spPr>
            <a:xfrm>
              <a:off x="7932141" y="5917094"/>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68" name="tx168"/>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9" name="tx169"/>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0" name="tx170"/>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1" name="tx171"/>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Malaysia.
In 2024, DTP1 coverage in Malaysia declined at 93%. The number of children missing out on any DTP vaccination (zero-dose children) increased from 22,000 in 2023 to 31,000 in 2024.
DTP3 coverage declined at 93% in 2024, leaving 31,000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171421"/>
            </a:xfrm>
            <a:custGeom>
              <a:avLst/>
              <a:pathLst>
                <a:path w="3418439" h="171421">
                  <a:moveTo>
                    <a:pt x="0" y="28570"/>
                  </a:moveTo>
                  <a:lnTo>
                    <a:pt x="142434" y="28570"/>
                  </a:lnTo>
                  <a:lnTo>
                    <a:pt x="284869" y="28570"/>
                  </a:lnTo>
                  <a:lnTo>
                    <a:pt x="427304" y="85710"/>
                  </a:lnTo>
                  <a:lnTo>
                    <a:pt x="569739" y="85710"/>
                  </a:lnTo>
                  <a:lnTo>
                    <a:pt x="712174" y="85710"/>
                  </a:lnTo>
                  <a:lnTo>
                    <a:pt x="854609" y="85710"/>
                  </a:lnTo>
                  <a:lnTo>
                    <a:pt x="997044" y="28570"/>
                  </a:lnTo>
                  <a:lnTo>
                    <a:pt x="1139479" y="28570"/>
                  </a:lnTo>
                  <a:lnTo>
                    <a:pt x="1281914" y="28570"/>
                  </a:lnTo>
                  <a:lnTo>
                    <a:pt x="1424349" y="28570"/>
                  </a:lnTo>
                  <a:lnTo>
                    <a:pt x="1566784" y="57140"/>
                  </a:lnTo>
                  <a:lnTo>
                    <a:pt x="1709219" y="28570"/>
                  </a:lnTo>
                  <a:lnTo>
                    <a:pt x="1851654" y="0"/>
                  </a:lnTo>
                  <a:lnTo>
                    <a:pt x="1994089" y="0"/>
                  </a:lnTo>
                  <a:lnTo>
                    <a:pt x="2136524" y="0"/>
                  </a:lnTo>
                  <a:lnTo>
                    <a:pt x="2278959" y="0"/>
                  </a:lnTo>
                  <a:lnTo>
                    <a:pt x="2421394" y="0"/>
                  </a:lnTo>
                  <a:lnTo>
                    <a:pt x="2563829" y="0"/>
                  </a:lnTo>
                  <a:lnTo>
                    <a:pt x="2706264" y="0"/>
                  </a:lnTo>
                  <a:lnTo>
                    <a:pt x="2848699" y="28570"/>
                  </a:lnTo>
                  <a:lnTo>
                    <a:pt x="2991134" y="114281"/>
                  </a:lnTo>
                  <a:lnTo>
                    <a:pt x="3133569" y="57140"/>
                  </a:lnTo>
                  <a:lnTo>
                    <a:pt x="3276004" y="114281"/>
                  </a:lnTo>
                  <a:lnTo>
                    <a:pt x="3418439"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94246"/>
              <a:ext cx="3418439" cy="285702"/>
            </a:xfrm>
            <a:custGeom>
              <a:avLst/>
              <a:pathLst>
                <a:path w="3418439" h="285702">
                  <a:moveTo>
                    <a:pt x="0" y="142851"/>
                  </a:moveTo>
                  <a:lnTo>
                    <a:pt x="142434" y="171421"/>
                  </a:lnTo>
                  <a:lnTo>
                    <a:pt x="284869" y="199991"/>
                  </a:lnTo>
                  <a:lnTo>
                    <a:pt x="427304" y="171421"/>
                  </a:lnTo>
                  <a:lnTo>
                    <a:pt x="569739" y="142851"/>
                  </a:lnTo>
                  <a:lnTo>
                    <a:pt x="712174" y="142851"/>
                  </a:lnTo>
                  <a:lnTo>
                    <a:pt x="854609" y="57140"/>
                  </a:lnTo>
                  <a:lnTo>
                    <a:pt x="997044" y="57140"/>
                  </a:lnTo>
                  <a:lnTo>
                    <a:pt x="1139479" y="28570"/>
                  </a:lnTo>
                  <a:lnTo>
                    <a:pt x="1281914" y="28570"/>
                  </a:lnTo>
                  <a:lnTo>
                    <a:pt x="1424349" y="28570"/>
                  </a:lnTo>
                  <a:lnTo>
                    <a:pt x="1566784" y="28570"/>
                  </a:lnTo>
                  <a:lnTo>
                    <a:pt x="1709219" y="0"/>
                  </a:lnTo>
                  <a:lnTo>
                    <a:pt x="1851654" y="28570"/>
                  </a:lnTo>
                  <a:lnTo>
                    <a:pt x="1994089" y="28570"/>
                  </a:lnTo>
                  <a:lnTo>
                    <a:pt x="2136524" y="28570"/>
                  </a:lnTo>
                  <a:lnTo>
                    <a:pt x="2278959" y="28570"/>
                  </a:lnTo>
                  <a:lnTo>
                    <a:pt x="2421394" y="28570"/>
                  </a:lnTo>
                  <a:lnTo>
                    <a:pt x="2563829" y="57140"/>
                  </a:lnTo>
                  <a:lnTo>
                    <a:pt x="2706264" y="57140"/>
                  </a:lnTo>
                  <a:lnTo>
                    <a:pt x="2848699" y="114281"/>
                  </a:lnTo>
                  <a:lnTo>
                    <a:pt x="2991134" y="285702"/>
                  </a:lnTo>
                  <a:lnTo>
                    <a:pt x="3133569" y="85710"/>
                  </a:lnTo>
                  <a:lnTo>
                    <a:pt x="3276004" y="171421"/>
                  </a:lnTo>
                  <a:lnTo>
                    <a:pt x="3418439"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171421"/>
            </a:xfrm>
            <a:custGeom>
              <a:avLst/>
              <a:pathLst>
                <a:path w="3418439" h="171421">
                  <a:moveTo>
                    <a:pt x="0" y="28570"/>
                  </a:moveTo>
                  <a:lnTo>
                    <a:pt x="142434" y="28570"/>
                  </a:lnTo>
                  <a:lnTo>
                    <a:pt x="284869" y="28570"/>
                  </a:lnTo>
                  <a:lnTo>
                    <a:pt x="427304" y="85710"/>
                  </a:lnTo>
                  <a:lnTo>
                    <a:pt x="569739" y="85710"/>
                  </a:lnTo>
                  <a:lnTo>
                    <a:pt x="712174" y="85710"/>
                  </a:lnTo>
                  <a:lnTo>
                    <a:pt x="854609" y="85710"/>
                  </a:lnTo>
                  <a:lnTo>
                    <a:pt x="997044" y="28570"/>
                  </a:lnTo>
                  <a:lnTo>
                    <a:pt x="1139479" y="28570"/>
                  </a:lnTo>
                  <a:lnTo>
                    <a:pt x="1281914" y="28570"/>
                  </a:lnTo>
                  <a:lnTo>
                    <a:pt x="1424349" y="28570"/>
                  </a:lnTo>
                  <a:lnTo>
                    <a:pt x="1566784" y="57140"/>
                  </a:lnTo>
                  <a:lnTo>
                    <a:pt x="1709219" y="28570"/>
                  </a:lnTo>
                  <a:lnTo>
                    <a:pt x="1851654" y="0"/>
                  </a:lnTo>
                  <a:lnTo>
                    <a:pt x="1994089" y="0"/>
                  </a:lnTo>
                  <a:lnTo>
                    <a:pt x="2136524" y="0"/>
                  </a:lnTo>
                  <a:lnTo>
                    <a:pt x="2278959" y="0"/>
                  </a:lnTo>
                  <a:lnTo>
                    <a:pt x="2421394" y="0"/>
                  </a:lnTo>
                  <a:lnTo>
                    <a:pt x="2563829" y="0"/>
                  </a:lnTo>
                  <a:lnTo>
                    <a:pt x="2706264" y="0"/>
                  </a:lnTo>
                  <a:lnTo>
                    <a:pt x="2848699" y="28570"/>
                  </a:lnTo>
                  <a:lnTo>
                    <a:pt x="2991134" y="114281"/>
                  </a:lnTo>
                  <a:lnTo>
                    <a:pt x="3133569" y="57140"/>
                  </a:lnTo>
                  <a:lnTo>
                    <a:pt x="3276004" y="114281"/>
                  </a:lnTo>
                  <a:lnTo>
                    <a:pt x="3418439"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171421"/>
            </a:xfrm>
            <a:custGeom>
              <a:avLst/>
              <a:pathLst>
                <a:path w="3418439" h="171421">
                  <a:moveTo>
                    <a:pt x="0" y="28570"/>
                  </a:moveTo>
                  <a:lnTo>
                    <a:pt x="142434" y="28570"/>
                  </a:lnTo>
                  <a:lnTo>
                    <a:pt x="284869" y="28570"/>
                  </a:lnTo>
                  <a:lnTo>
                    <a:pt x="427304" y="85710"/>
                  </a:lnTo>
                  <a:lnTo>
                    <a:pt x="569739" y="85710"/>
                  </a:lnTo>
                  <a:lnTo>
                    <a:pt x="712174" y="85710"/>
                  </a:lnTo>
                  <a:lnTo>
                    <a:pt x="854609" y="85710"/>
                  </a:lnTo>
                  <a:lnTo>
                    <a:pt x="997044" y="28570"/>
                  </a:lnTo>
                  <a:lnTo>
                    <a:pt x="1139479" y="28570"/>
                  </a:lnTo>
                  <a:lnTo>
                    <a:pt x="1281914" y="28570"/>
                  </a:lnTo>
                  <a:lnTo>
                    <a:pt x="1424349" y="28570"/>
                  </a:lnTo>
                  <a:lnTo>
                    <a:pt x="1566784" y="57140"/>
                  </a:lnTo>
                  <a:lnTo>
                    <a:pt x="1709219" y="28570"/>
                  </a:lnTo>
                  <a:lnTo>
                    <a:pt x="1851654" y="0"/>
                  </a:lnTo>
                  <a:lnTo>
                    <a:pt x="1994089" y="0"/>
                  </a:lnTo>
                  <a:lnTo>
                    <a:pt x="2136524" y="0"/>
                  </a:lnTo>
                  <a:lnTo>
                    <a:pt x="2278959" y="0"/>
                  </a:lnTo>
                  <a:lnTo>
                    <a:pt x="2421394" y="0"/>
                  </a:lnTo>
                  <a:lnTo>
                    <a:pt x="2563829" y="0"/>
                  </a:lnTo>
                  <a:lnTo>
                    <a:pt x="2706264" y="0"/>
                  </a:lnTo>
                  <a:lnTo>
                    <a:pt x="2848699" y="28570"/>
                  </a:lnTo>
                  <a:lnTo>
                    <a:pt x="2991134" y="114281"/>
                  </a:lnTo>
                  <a:lnTo>
                    <a:pt x="3133569" y="57140"/>
                  </a:lnTo>
                  <a:lnTo>
                    <a:pt x="3276004" y="114281"/>
                  </a:lnTo>
                  <a:lnTo>
                    <a:pt x="3418439"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80171"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2252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822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8229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9215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5461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49394" y="480401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0" name="tx60"/>
            <p:cNvSpPr/>
            <p:nvPr/>
          </p:nvSpPr>
          <p:spPr>
            <a:xfrm>
              <a:off x="285925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2171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52064" y="472419"/>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Malaysia, 2000-2024</a:t>
              </a:r>
            </a:p>
          </p:txBody>
        </p:sp>
        <p:sp>
          <p:nvSpPr>
            <p:cNvPr id="63" name="pl63"/>
            <p:cNvSpPr/>
            <p:nvPr/>
          </p:nvSpPr>
          <p:spPr>
            <a:xfrm>
              <a:off x="5244538" y="37905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4059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29062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5406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79068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15579"/>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561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1564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1656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665610"/>
              <a:ext cx="3418439" cy="899962"/>
            </a:xfrm>
            <a:custGeom>
              <a:avLst/>
              <a:pathLst>
                <a:path w="3418439" h="899962">
                  <a:moveTo>
                    <a:pt x="0" y="149993"/>
                  </a:moveTo>
                  <a:lnTo>
                    <a:pt x="142434" y="149993"/>
                  </a:lnTo>
                  <a:lnTo>
                    <a:pt x="284869" y="149993"/>
                  </a:lnTo>
                  <a:lnTo>
                    <a:pt x="427304" y="449981"/>
                  </a:lnTo>
                  <a:lnTo>
                    <a:pt x="569739" y="449981"/>
                  </a:lnTo>
                  <a:lnTo>
                    <a:pt x="712174" y="449981"/>
                  </a:lnTo>
                  <a:lnTo>
                    <a:pt x="854609" y="449981"/>
                  </a:lnTo>
                  <a:lnTo>
                    <a:pt x="997044" y="149993"/>
                  </a:lnTo>
                  <a:lnTo>
                    <a:pt x="1139479" y="149993"/>
                  </a:lnTo>
                  <a:lnTo>
                    <a:pt x="1281914" y="149993"/>
                  </a:lnTo>
                  <a:lnTo>
                    <a:pt x="1424349" y="149993"/>
                  </a:lnTo>
                  <a:lnTo>
                    <a:pt x="1566784" y="299987"/>
                  </a:lnTo>
                  <a:lnTo>
                    <a:pt x="1709219" y="149993"/>
                  </a:lnTo>
                  <a:lnTo>
                    <a:pt x="1851654" y="0"/>
                  </a:lnTo>
                  <a:lnTo>
                    <a:pt x="1994089" y="0"/>
                  </a:lnTo>
                  <a:lnTo>
                    <a:pt x="2136524" y="0"/>
                  </a:lnTo>
                  <a:lnTo>
                    <a:pt x="2278959" y="0"/>
                  </a:lnTo>
                  <a:lnTo>
                    <a:pt x="2421394" y="0"/>
                  </a:lnTo>
                  <a:lnTo>
                    <a:pt x="2563829" y="0"/>
                  </a:lnTo>
                  <a:lnTo>
                    <a:pt x="2706264" y="0"/>
                  </a:lnTo>
                  <a:lnTo>
                    <a:pt x="2848699" y="149993"/>
                  </a:lnTo>
                  <a:lnTo>
                    <a:pt x="2991134" y="599975"/>
                  </a:lnTo>
                  <a:lnTo>
                    <a:pt x="3133569" y="299987"/>
                  </a:lnTo>
                  <a:lnTo>
                    <a:pt x="3276004" y="599975"/>
                  </a:lnTo>
                  <a:lnTo>
                    <a:pt x="3418439" y="899962"/>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5610"/>
              <a:ext cx="3418439" cy="1199950"/>
            </a:xfrm>
            <a:custGeom>
              <a:avLst/>
              <a:pathLst>
                <a:path w="3418439" h="1199950">
                  <a:moveTo>
                    <a:pt x="0" y="1199950"/>
                  </a:moveTo>
                  <a:lnTo>
                    <a:pt x="142434" y="1049956"/>
                  </a:lnTo>
                  <a:lnTo>
                    <a:pt x="284869" y="1049956"/>
                  </a:lnTo>
                  <a:lnTo>
                    <a:pt x="427304" y="899962"/>
                  </a:lnTo>
                  <a:lnTo>
                    <a:pt x="569739" y="749969"/>
                  </a:lnTo>
                  <a:lnTo>
                    <a:pt x="712174" y="599975"/>
                  </a:lnTo>
                  <a:lnTo>
                    <a:pt x="854609" y="449981"/>
                  </a:lnTo>
                  <a:lnTo>
                    <a:pt x="997044" y="449981"/>
                  </a:lnTo>
                  <a:lnTo>
                    <a:pt x="1139479" y="299987"/>
                  </a:lnTo>
                  <a:lnTo>
                    <a:pt x="1281914" y="149993"/>
                  </a:lnTo>
                  <a:lnTo>
                    <a:pt x="1424349" y="149993"/>
                  </a:lnTo>
                  <a:lnTo>
                    <a:pt x="1566784" y="149993"/>
                  </a:lnTo>
                  <a:lnTo>
                    <a:pt x="1709219" y="149993"/>
                  </a:lnTo>
                  <a:lnTo>
                    <a:pt x="1851654" y="149993"/>
                  </a:lnTo>
                  <a:lnTo>
                    <a:pt x="1994089" y="149993"/>
                  </a:lnTo>
                  <a:lnTo>
                    <a:pt x="2136524" y="149993"/>
                  </a:lnTo>
                  <a:lnTo>
                    <a:pt x="2278959" y="0"/>
                  </a:lnTo>
                  <a:lnTo>
                    <a:pt x="2421394" y="0"/>
                  </a:lnTo>
                  <a:lnTo>
                    <a:pt x="2563829" y="0"/>
                  </a:lnTo>
                  <a:lnTo>
                    <a:pt x="2706264" y="0"/>
                  </a:lnTo>
                  <a:lnTo>
                    <a:pt x="2848699" y="299987"/>
                  </a:lnTo>
                  <a:lnTo>
                    <a:pt x="2991134" y="449981"/>
                  </a:lnTo>
                  <a:lnTo>
                    <a:pt x="3133569" y="149993"/>
                  </a:lnTo>
                  <a:lnTo>
                    <a:pt x="3276004" y="149993"/>
                  </a:lnTo>
                  <a:lnTo>
                    <a:pt x="3418439" y="149993"/>
                  </a:lnTo>
                </a:path>
              </a:pathLst>
            </a:custGeom>
            <a:ln w="27101" cap="flat">
              <a:solidFill>
                <a:srgbClr val="80BD41">
                  <a:alpha val="100000"/>
                </a:srgbClr>
              </a:solidFill>
              <a:prstDash val="solid"/>
              <a:round/>
            </a:ln>
          </p:spPr>
          <p:txBody>
            <a:bodyPr/>
            <a:lstStyle/>
            <a:p/>
          </p:txBody>
        </p:sp>
        <p:sp>
          <p:nvSpPr>
            <p:cNvPr id="81" name="pl81"/>
            <p:cNvSpPr/>
            <p:nvPr/>
          </p:nvSpPr>
          <p:spPr>
            <a:xfrm>
              <a:off x="5415460" y="2365622"/>
              <a:ext cx="3418439" cy="1499938"/>
            </a:xfrm>
            <a:custGeom>
              <a:avLst/>
              <a:pathLst>
                <a:path w="3418439" h="1499938">
                  <a:moveTo>
                    <a:pt x="0" y="749969"/>
                  </a:moveTo>
                  <a:lnTo>
                    <a:pt x="142434" y="899962"/>
                  </a:lnTo>
                  <a:lnTo>
                    <a:pt x="284869" y="1049956"/>
                  </a:lnTo>
                  <a:lnTo>
                    <a:pt x="427304" y="899962"/>
                  </a:lnTo>
                  <a:lnTo>
                    <a:pt x="569739" y="749969"/>
                  </a:lnTo>
                  <a:lnTo>
                    <a:pt x="712174" y="749969"/>
                  </a:lnTo>
                  <a:lnTo>
                    <a:pt x="854609" y="299987"/>
                  </a:lnTo>
                  <a:lnTo>
                    <a:pt x="997044" y="299987"/>
                  </a:lnTo>
                  <a:lnTo>
                    <a:pt x="1139479" y="149993"/>
                  </a:lnTo>
                  <a:lnTo>
                    <a:pt x="1281914" y="149993"/>
                  </a:lnTo>
                  <a:lnTo>
                    <a:pt x="1424349" y="149993"/>
                  </a:lnTo>
                  <a:lnTo>
                    <a:pt x="1566784" y="149993"/>
                  </a:lnTo>
                  <a:lnTo>
                    <a:pt x="1709219" y="0"/>
                  </a:lnTo>
                  <a:lnTo>
                    <a:pt x="1851654" y="149993"/>
                  </a:lnTo>
                  <a:lnTo>
                    <a:pt x="1994089" y="149993"/>
                  </a:lnTo>
                  <a:lnTo>
                    <a:pt x="2136524" y="149993"/>
                  </a:lnTo>
                  <a:lnTo>
                    <a:pt x="2278959" y="149993"/>
                  </a:lnTo>
                  <a:lnTo>
                    <a:pt x="2421394" y="149993"/>
                  </a:lnTo>
                  <a:lnTo>
                    <a:pt x="2563829" y="299987"/>
                  </a:lnTo>
                  <a:lnTo>
                    <a:pt x="2706264" y="299987"/>
                  </a:lnTo>
                  <a:lnTo>
                    <a:pt x="2848699" y="599975"/>
                  </a:lnTo>
                  <a:lnTo>
                    <a:pt x="2991134" y="1499938"/>
                  </a:lnTo>
                  <a:lnTo>
                    <a:pt x="3133569" y="449981"/>
                  </a:lnTo>
                  <a:lnTo>
                    <a:pt x="3276004" y="899962"/>
                  </a:lnTo>
                  <a:lnTo>
                    <a:pt x="3418439" y="899962"/>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561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665610"/>
              <a:ext cx="3418439" cy="899962"/>
            </a:xfrm>
            <a:custGeom>
              <a:avLst/>
              <a:pathLst>
                <a:path w="3418439" h="899962">
                  <a:moveTo>
                    <a:pt x="0" y="149993"/>
                  </a:moveTo>
                  <a:lnTo>
                    <a:pt x="142434" y="149993"/>
                  </a:lnTo>
                  <a:lnTo>
                    <a:pt x="284869" y="149993"/>
                  </a:lnTo>
                  <a:lnTo>
                    <a:pt x="427304" y="449981"/>
                  </a:lnTo>
                  <a:lnTo>
                    <a:pt x="569739" y="449981"/>
                  </a:lnTo>
                  <a:lnTo>
                    <a:pt x="712174" y="449981"/>
                  </a:lnTo>
                  <a:lnTo>
                    <a:pt x="854609" y="449981"/>
                  </a:lnTo>
                  <a:lnTo>
                    <a:pt x="997044" y="149993"/>
                  </a:lnTo>
                  <a:lnTo>
                    <a:pt x="1139479" y="149993"/>
                  </a:lnTo>
                  <a:lnTo>
                    <a:pt x="1281914" y="149993"/>
                  </a:lnTo>
                  <a:lnTo>
                    <a:pt x="1424349" y="149993"/>
                  </a:lnTo>
                  <a:lnTo>
                    <a:pt x="1566784" y="299987"/>
                  </a:lnTo>
                  <a:lnTo>
                    <a:pt x="1709219" y="149993"/>
                  </a:lnTo>
                  <a:lnTo>
                    <a:pt x="1851654" y="0"/>
                  </a:lnTo>
                  <a:lnTo>
                    <a:pt x="1994089" y="0"/>
                  </a:lnTo>
                  <a:lnTo>
                    <a:pt x="2136524" y="0"/>
                  </a:lnTo>
                  <a:lnTo>
                    <a:pt x="2278959" y="0"/>
                  </a:lnTo>
                  <a:lnTo>
                    <a:pt x="2421394" y="0"/>
                  </a:lnTo>
                  <a:lnTo>
                    <a:pt x="2563829" y="0"/>
                  </a:lnTo>
                  <a:lnTo>
                    <a:pt x="2706264" y="0"/>
                  </a:lnTo>
                  <a:lnTo>
                    <a:pt x="2848699" y="149993"/>
                  </a:lnTo>
                  <a:lnTo>
                    <a:pt x="2991134" y="599975"/>
                  </a:lnTo>
                  <a:lnTo>
                    <a:pt x="3133569" y="299987"/>
                  </a:lnTo>
                  <a:lnTo>
                    <a:pt x="3276004" y="599975"/>
                  </a:lnTo>
                  <a:lnTo>
                    <a:pt x="3418439" y="899962"/>
                  </a:lnTo>
                </a:path>
              </a:pathLst>
            </a:custGeom>
            <a:ln w="43362" cap="flat">
              <a:solidFill>
                <a:srgbClr val="000000">
                  <a:alpha val="100000"/>
                </a:srgbClr>
              </a:solidFill>
              <a:prstDash val="solid"/>
              <a:round/>
            </a:ln>
          </p:spPr>
          <p:txBody>
            <a:bodyPr/>
            <a:lstStyle/>
            <a:p/>
          </p:txBody>
        </p:sp>
        <p:sp>
          <p:nvSpPr>
            <p:cNvPr id="84" name="pl84"/>
            <p:cNvSpPr/>
            <p:nvPr/>
          </p:nvSpPr>
          <p:spPr>
            <a:xfrm>
              <a:off x="5415460" y="2275626"/>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2275626"/>
              <a:ext cx="0" cy="839965"/>
            </a:xfrm>
            <a:custGeom>
              <a:avLst/>
              <a:pathLst>
                <a:path w="0" h="839965">
                  <a:moveTo>
                    <a:pt x="0" y="8399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2275626"/>
              <a:ext cx="0" cy="539977"/>
            </a:xfrm>
            <a:custGeom>
              <a:avLst/>
              <a:pathLst>
                <a:path w="0" h="539977">
                  <a:moveTo>
                    <a:pt x="0" y="5399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2275626"/>
              <a:ext cx="0" cy="389983"/>
            </a:xfrm>
            <a:custGeom>
              <a:avLst/>
              <a:pathLst>
                <a:path w="0" h="389983">
                  <a:moveTo>
                    <a:pt x="0" y="3899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2275626"/>
              <a:ext cx="0" cy="989959"/>
            </a:xfrm>
            <a:custGeom>
              <a:avLst/>
              <a:pathLst>
                <a:path w="0" h="989959">
                  <a:moveTo>
                    <a:pt x="0" y="98995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2275626"/>
              <a:ext cx="0" cy="1289946"/>
            </a:xfrm>
            <a:custGeom>
              <a:avLst/>
              <a:pathLst>
                <a:path w="0" h="1289946">
                  <a:moveTo>
                    <a:pt x="0" y="128994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665610"/>
              <a:ext cx="3418439" cy="899962"/>
            </a:xfrm>
            <a:custGeom>
              <a:avLst/>
              <a:pathLst>
                <a:path w="3418439" h="899962">
                  <a:moveTo>
                    <a:pt x="0" y="149993"/>
                  </a:moveTo>
                  <a:lnTo>
                    <a:pt x="142434" y="149993"/>
                  </a:lnTo>
                  <a:lnTo>
                    <a:pt x="284869" y="149993"/>
                  </a:lnTo>
                  <a:lnTo>
                    <a:pt x="427304" y="449981"/>
                  </a:lnTo>
                  <a:lnTo>
                    <a:pt x="569739" y="449981"/>
                  </a:lnTo>
                  <a:lnTo>
                    <a:pt x="712174" y="449981"/>
                  </a:lnTo>
                  <a:lnTo>
                    <a:pt x="854609" y="449981"/>
                  </a:lnTo>
                  <a:lnTo>
                    <a:pt x="997044" y="149993"/>
                  </a:lnTo>
                  <a:lnTo>
                    <a:pt x="1139479" y="149993"/>
                  </a:lnTo>
                  <a:lnTo>
                    <a:pt x="1281914" y="149993"/>
                  </a:lnTo>
                  <a:lnTo>
                    <a:pt x="1424349" y="149993"/>
                  </a:lnTo>
                  <a:lnTo>
                    <a:pt x="1566784" y="299987"/>
                  </a:lnTo>
                  <a:lnTo>
                    <a:pt x="1709219" y="149993"/>
                  </a:lnTo>
                  <a:lnTo>
                    <a:pt x="1851654" y="0"/>
                  </a:lnTo>
                  <a:lnTo>
                    <a:pt x="1994089" y="0"/>
                  </a:lnTo>
                  <a:lnTo>
                    <a:pt x="2136524" y="0"/>
                  </a:lnTo>
                  <a:lnTo>
                    <a:pt x="2278959" y="0"/>
                  </a:lnTo>
                  <a:lnTo>
                    <a:pt x="2421394" y="0"/>
                  </a:lnTo>
                  <a:lnTo>
                    <a:pt x="2563829" y="0"/>
                  </a:lnTo>
                  <a:lnTo>
                    <a:pt x="2706264" y="0"/>
                  </a:lnTo>
                  <a:lnTo>
                    <a:pt x="2848699" y="149993"/>
                  </a:lnTo>
                  <a:lnTo>
                    <a:pt x="2991134" y="599975"/>
                  </a:lnTo>
                  <a:lnTo>
                    <a:pt x="3133569" y="299987"/>
                  </a:lnTo>
                  <a:lnTo>
                    <a:pt x="3276004" y="599975"/>
                  </a:lnTo>
                  <a:lnTo>
                    <a:pt x="3418439" y="899962"/>
                  </a:lnTo>
                </a:path>
              </a:pathLst>
            </a:custGeom>
            <a:ln w="27101" cap="flat">
              <a:solidFill>
                <a:srgbClr val="0058AB">
                  <a:alpha val="100000"/>
                </a:srgbClr>
              </a:solidFill>
              <a:prstDash val="solid"/>
              <a:round/>
            </a:ln>
          </p:spPr>
          <p:txBody>
            <a:bodyPr/>
            <a:lstStyle/>
            <a:p/>
          </p:txBody>
        </p:sp>
        <p:sp>
          <p:nvSpPr>
            <p:cNvPr id="92" name="tx92"/>
            <p:cNvSpPr/>
            <p:nvPr/>
          </p:nvSpPr>
          <p:spPr>
            <a:xfrm>
              <a:off x="5367266"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79440" y="2175135"/>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6791615" y="217651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52184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21751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217682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785705" y="217518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9" name="tx99"/>
            <p:cNvSpPr/>
            <p:nvPr/>
          </p:nvSpPr>
          <p:spPr>
            <a:xfrm>
              <a:off x="8901372" y="277648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226786"/>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-4</a:t>
              </a:r>
            </a:p>
          </p:txBody>
        </p:sp>
        <p:sp>
          <p:nvSpPr>
            <p:cNvPr id="101" name="tx101"/>
            <p:cNvSpPr/>
            <p:nvPr/>
          </p:nvSpPr>
          <p:spPr>
            <a:xfrm>
              <a:off x="5057693" y="3365238"/>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134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86530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1135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97573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595"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05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42832" y="480401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18" name="tx118"/>
            <p:cNvSpPr/>
            <p:nvPr/>
          </p:nvSpPr>
          <p:spPr>
            <a:xfrm>
              <a:off x="715269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14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5121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01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2918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070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0968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867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825146"/>
              <a:ext cx="1130880" cy="149993"/>
            </a:xfrm>
            <a:prstGeom prst="rect">
              <a:avLst/>
            </a:prstGeom>
            <a:solidFill>
              <a:srgbClr val="1CABE2">
                <a:alpha val="80000"/>
              </a:srgbClr>
            </a:solidFill>
          </p:spPr>
          <p:txBody>
            <a:bodyPr/>
            <a:lstStyle/>
            <a:p/>
          </p:txBody>
        </p:sp>
        <p:sp>
          <p:nvSpPr>
            <p:cNvPr id="132" name="rc132"/>
            <p:cNvSpPr/>
            <p:nvPr/>
          </p:nvSpPr>
          <p:spPr>
            <a:xfrm>
              <a:off x="1317178" y="5637654"/>
              <a:ext cx="5180970" cy="149993"/>
            </a:xfrm>
            <a:prstGeom prst="rect">
              <a:avLst/>
            </a:prstGeom>
            <a:solidFill>
              <a:srgbClr val="1CABE2">
                <a:alpha val="80000"/>
              </a:srgbClr>
            </a:solidFill>
          </p:spPr>
          <p:txBody>
            <a:bodyPr/>
            <a:lstStyle/>
            <a:p/>
          </p:txBody>
        </p:sp>
        <p:sp>
          <p:nvSpPr>
            <p:cNvPr id="133" name="rc133"/>
            <p:cNvSpPr/>
            <p:nvPr/>
          </p:nvSpPr>
          <p:spPr>
            <a:xfrm>
              <a:off x="1317178" y="5450161"/>
              <a:ext cx="7321564" cy="149993"/>
            </a:xfrm>
            <a:prstGeom prst="rect">
              <a:avLst/>
            </a:prstGeom>
            <a:solidFill>
              <a:srgbClr val="1CABE2">
                <a:alpha val="80000"/>
              </a:srgbClr>
            </a:solidFill>
          </p:spPr>
          <p:txBody>
            <a:bodyPr/>
            <a:lstStyle/>
            <a:p/>
          </p:txBody>
        </p:sp>
        <p:sp>
          <p:nvSpPr>
            <p:cNvPr id="134" name="tx134"/>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6" name="tx136"/>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32797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9" name="tx139"/>
            <p:cNvSpPr/>
            <p:nvPr/>
          </p:nvSpPr>
          <p:spPr>
            <a:xfrm>
              <a:off x="56696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80594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1" name="tx141"/>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2" name="tx142"/>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3" name="tx143"/>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Malaysia (93%) was 4 percentage points higher than the global average (89%) and 2 percentage points higher than the average across all EAPR countries (91%).
National DTP1 coverage was 6 percentage points lower than in 2019 (99%).
This equates to 31,000 zero-dose children in 2024 compared to 5,000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690550"/>
              <a:ext cx="273659" cy="162593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457558"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15349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595530"/>
              <a:ext cx="273659" cy="27209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363253"/>
              <a:ext cx="273659" cy="29532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330071"/>
              <a:ext cx="273659" cy="2986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230524"/>
              <a:ext cx="273659" cy="30859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80228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194152"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49821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018548"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714482"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322614"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93074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23481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690550"/>
              <a:ext cx="273659" cy="1625938"/>
            </a:xfrm>
            <a:prstGeom prst="rect">
              <a:avLst/>
            </a:prstGeom>
            <a:solidFill>
              <a:srgbClr val="0083CF">
                <a:alpha val="100000"/>
              </a:srgbClr>
            </a:solidFill>
          </p:spPr>
          <p:txBody>
            <a:bodyPr/>
            <a:lstStyle/>
            <a:p/>
          </p:txBody>
        </p:sp>
        <p:sp>
          <p:nvSpPr>
            <p:cNvPr id="41" name="rc41"/>
            <p:cNvSpPr/>
            <p:nvPr/>
          </p:nvSpPr>
          <p:spPr>
            <a:xfrm>
              <a:off x="1457558" y="1794625"/>
              <a:ext cx="273659" cy="2521863"/>
            </a:xfrm>
            <a:prstGeom prst="rect">
              <a:avLst/>
            </a:prstGeom>
            <a:solidFill>
              <a:srgbClr val="0083CF">
                <a:alpha val="100000"/>
              </a:srgbClr>
            </a:solidFill>
          </p:spPr>
          <p:txBody>
            <a:bodyPr/>
            <a:lstStyle/>
            <a:p/>
          </p:txBody>
        </p:sp>
        <p:sp>
          <p:nvSpPr>
            <p:cNvPr id="42" name="rc42"/>
            <p:cNvSpPr/>
            <p:nvPr/>
          </p:nvSpPr>
          <p:spPr>
            <a:xfrm>
              <a:off x="1153492" y="1794625"/>
              <a:ext cx="273659" cy="2521863"/>
            </a:xfrm>
            <a:prstGeom prst="rect">
              <a:avLst/>
            </a:prstGeom>
            <a:solidFill>
              <a:srgbClr val="0083CF">
                <a:alpha val="100000"/>
              </a:srgbClr>
            </a:solidFill>
          </p:spPr>
          <p:txBody>
            <a:bodyPr/>
            <a:lstStyle/>
            <a:p/>
          </p:txBody>
        </p:sp>
        <p:sp>
          <p:nvSpPr>
            <p:cNvPr id="43" name="rc43"/>
            <p:cNvSpPr/>
            <p:nvPr/>
          </p:nvSpPr>
          <p:spPr>
            <a:xfrm>
              <a:off x="1761624" y="1595530"/>
              <a:ext cx="273659" cy="2720958"/>
            </a:xfrm>
            <a:prstGeom prst="rect">
              <a:avLst/>
            </a:prstGeom>
            <a:solidFill>
              <a:srgbClr val="0083CF">
                <a:alpha val="100000"/>
              </a:srgbClr>
            </a:solidFill>
          </p:spPr>
          <p:txBody>
            <a:bodyPr/>
            <a:lstStyle/>
            <a:p/>
          </p:txBody>
        </p:sp>
        <p:sp>
          <p:nvSpPr>
            <p:cNvPr id="44" name="rc44"/>
            <p:cNvSpPr/>
            <p:nvPr/>
          </p:nvSpPr>
          <p:spPr>
            <a:xfrm>
              <a:off x="2065690" y="1562348"/>
              <a:ext cx="273659" cy="2754140"/>
            </a:xfrm>
            <a:prstGeom prst="rect">
              <a:avLst/>
            </a:prstGeom>
            <a:solidFill>
              <a:srgbClr val="0083CF">
                <a:alpha val="100000"/>
              </a:srgbClr>
            </a:solidFill>
          </p:spPr>
          <p:txBody>
            <a:bodyPr/>
            <a:lstStyle/>
            <a:p/>
          </p:txBody>
        </p:sp>
        <p:sp>
          <p:nvSpPr>
            <p:cNvPr id="45" name="rc45"/>
            <p:cNvSpPr/>
            <p:nvPr/>
          </p:nvSpPr>
          <p:spPr>
            <a:xfrm>
              <a:off x="2977888" y="1330071"/>
              <a:ext cx="273659" cy="2986417"/>
            </a:xfrm>
            <a:prstGeom prst="rect">
              <a:avLst/>
            </a:prstGeom>
            <a:solidFill>
              <a:srgbClr val="0083CF">
                <a:alpha val="100000"/>
              </a:srgbClr>
            </a:solidFill>
          </p:spPr>
          <p:txBody>
            <a:bodyPr/>
            <a:lstStyle/>
            <a:p/>
          </p:txBody>
        </p:sp>
        <p:sp>
          <p:nvSpPr>
            <p:cNvPr id="46" name="rc46"/>
            <p:cNvSpPr/>
            <p:nvPr/>
          </p:nvSpPr>
          <p:spPr>
            <a:xfrm>
              <a:off x="3586020" y="1230524"/>
              <a:ext cx="273659" cy="3085964"/>
            </a:xfrm>
            <a:prstGeom prst="rect">
              <a:avLst/>
            </a:prstGeom>
            <a:solidFill>
              <a:srgbClr val="F26A21">
                <a:alpha val="100000"/>
              </a:srgbClr>
            </a:solidFill>
          </p:spPr>
          <p:txBody>
            <a:bodyPr/>
            <a:lstStyle/>
            <a:p/>
          </p:txBody>
        </p:sp>
        <p:sp>
          <p:nvSpPr>
            <p:cNvPr id="47" name="rc47"/>
            <p:cNvSpPr/>
            <p:nvPr/>
          </p:nvSpPr>
          <p:spPr>
            <a:xfrm>
              <a:off x="4802284" y="1130976"/>
              <a:ext cx="273659" cy="3185512"/>
            </a:xfrm>
            <a:prstGeom prst="rect">
              <a:avLst/>
            </a:prstGeom>
            <a:solidFill>
              <a:srgbClr val="0083CF">
                <a:alpha val="100000"/>
              </a:srgbClr>
            </a:solidFill>
          </p:spPr>
          <p:txBody>
            <a:bodyPr/>
            <a:lstStyle/>
            <a:p/>
          </p:txBody>
        </p:sp>
        <p:sp>
          <p:nvSpPr>
            <p:cNvPr id="48" name="rc48"/>
            <p:cNvSpPr/>
            <p:nvPr/>
          </p:nvSpPr>
          <p:spPr>
            <a:xfrm>
              <a:off x="5106350" y="1097794"/>
              <a:ext cx="273659" cy="3218694"/>
            </a:xfrm>
            <a:prstGeom prst="rect">
              <a:avLst/>
            </a:prstGeom>
            <a:solidFill>
              <a:srgbClr val="0083CF">
                <a:alpha val="100000"/>
              </a:srgbClr>
            </a:solidFill>
          </p:spPr>
          <p:txBody>
            <a:bodyPr/>
            <a:lstStyle/>
            <a:p/>
          </p:txBody>
        </p:sp>
        <p:sp>
          <p:nvSpPr>
            <p:cNvPr id="49" name="rc49"/>
            <p:cNvSpPr/>
            <p:nvPr/>
          </p:nvSpPr>
          <p:spPr>
            <a:xfrm>
              <a:off x="8755141" y="1031429"/>
              <a:ext cx="273659" cy="3285059"/>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108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7024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690550"/>
              <a:ext cx="188079" cy="188079"/>
            </a:xfrm>
            <a:custGeom>
              <a:avLst/>
              <a:pathLst>
                <a:path w="188079" h="188079">
                  <a:moveTo>
                    <a:pt x="177245" y="0"/>
                  </a:moveTo>
                  <a:lnTo>
                    <a:pt x="188079" y="0"/>
                  </a:lnTo>
                  <a:lnTo>
                    <a:pt x="0" y="188079"/>
                  </a:lnTo>
                  <a:lnTo>
                    <a:pt x="0" y="1772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49426" y="2690550"/>
              <a:ext cx="79739" cy="79739"/>
            </a:xfrm>
            <a:custGeom>
              <a:avLst/>
              <a:pathLst>
                <a:path w="79739" h="79739">
                  <a:moveTo>
                    <a:pt x="68905" y="0"/>
                  </a:moveTo>
                  <a:lnTo>
                    <a:pt x="79739" y="0"/>
                  </a:lnTo>
                  <a:lnTo>
                    <a:pt x="0" y="79739"/>
                  </a:lnTo>
                  <a:lnTo>
                    <a:pt x="0" y="689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18776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457558" y="1794625"/>
              <a:ext cx="259193" cy="259193"/>
            </a:xfrm>
            <a:custGeom>
              <a:avLst/>
              <a:pathLst>
                <a:path w="259193" h="259193">
                  <a:moveTo>
                    <a:pt x="248359" y="0"/>
                  </a:moveTo>
                  <a:lnTo>
                    <a:pt x="259193" y="0"/>
                  </a:lnTo>
                  <a:lnTo>
                    <a:pt x="0" y="259193"/>
                  </a:lnTo>
                  <a:lnTo>
                    <a:pt x="0" y="248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457558" y="1794625"/>
              <a:ext cx="150854" cy="150854"/>
            </a:xfrm>
            <a:custGeom>
              <a:avLst/>
              <a:pathLst>
                <a:path w="150854" h="150854">
                  <a:moveTo>
                    <a:pt x="140020" y="0"/>
                  </a:moveTo>
                  <a:lnTo>
                    <a:pt x="150854" y="0"/>
                  </a:lnTo>
                  <a:lnTo>
                    <a:pt x="0" y="150854"/>
                  </a:lnTo>
                  <a:lnTo>
                    <a:pt x="0" y="140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457558" y="1794625"/>
              <a:ext cx="42514" cy="42514"/>
            </a:xfrm>
            <a:custGeom>
              <a:avLst/>
              <a:pathLst>
                <a:path w="42514" h="42514">
                  <a:moveTo>
                    <a:pt x="31680" y="0"/>
                  </a:moveTo>
                  <a:lnTo>
                    <a:pt x="42514" y="0"/>
                  </a:lnTo>
                  <a:lnTo>
                    <a:pt x="0" y="42514"/>
                  </a:lnTo>
                  <a:lnTo>
                    <a:pt x="0" y="316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153492" y="20733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153492" y="19650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153492" y="18567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153492" y="1794625"/>
              <a:ext cx="238241" cy="238241"/>
            </a:xfrm>
            <a:custGeom>
              <a:avLst/>
              <a:pathLst>
                <a:path w="238241" h="238241">
                  <a:moveTo>
                    <a:pt x="227407" y="0"/>
                  </a:moveTo>
                  <a:lnTo>
                    <a:pt x="238241" y="0"/>
                  </a:lnTo>
                  <a:lnTo>
                    <a:pt x="0" y="238241"/>
                  </a:lnTo>
                  <a:lnTo>
                    <a:pt x="0" y="2274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153492" y="1794625"/>
              <a:ext cx="129901" cy="129901"/>
            </a:xfrm>
            <a:custGeom>
              <a:avLst/>
              <a:pathLst>
                <a:path w="129901" h="129901">
                  <a:moveTo>
                    <a:pt x="119067" y="0"/>
                  </a:moveTo>
                  <a:lnTo>
                    <a:pt x="129901" y="0"/>
                  </a:lnTo>
                  <a:lnTo>
                    <a:pt x="0" y="129901"/>
                  </a:lnTo>
                  <a:lnTo>
                    <a:pt x="0" y="1190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153492" y="1794625"/>
              <a:ext cx="21562" cy="21562"/>
            </a:xfrm>
            <a:custGeom>
              <a:avLst/>
              <a:pathLst>
                <a:path w="21562" h="21562">
                  <a:moveTo>
                    <a:pt x="10728" y="0"/>
                  </a:moveTo>
                  <a:lnTo>
                    <a:pt x="21562" y="0"/>
                  </a:lnTo>
                  <a:lnTo>
                    <a:pt x="0" y="21562"/>
                  </a:lnTo>
                  <a:lnTo>
                    <a:pt x="0" y="10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1761624" y="1898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1761624" y="1790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1761624" y="1681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1761624" y="1595530"/>
              <a:ext cx="262561" cy="262561"/>
            </a:xfrm>
            <a:custGeom>
              <a:avLst/>
              <a:pathLst>
                <a:path w="262561" h="262561">
                  <a:moveTo>
                    <a:pt x="251727" y="0"/>
                  </a:moveTo>
                  <a:lnTo>
                    <a:pt x="262561" y="0"/>
                  </a:lnTo>
                  <a:lnTo>
                    <a:pt x="0" y="262561"/>
                  </a:lnTo>
                  <a:lnTo>
                    <a:pt x="0" y="251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1761624" y="1595530"/>
              <a:ext cx="154222" cy="154222"/>
            </a:xfrm>
            <a:custGeom>
              <a:avLst/>
              <a:pathLst>
                <a:path w="154222" h="154222">
                  <a:moveTo>
                    <a:pt x="143388" y="0"/>
                  </a:moveTo>
                  <a:lnTo>
                    <a:pt x="154222" y="0"/>
                  </a:lnTo>
                  <a:lnTo>
                    <a:pt x="0" y="154222"/>
                  </a:lnTo>
                  <a:lnTo>
                    <a:pt x="0" y="1433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1761624" y="1595530"/>
              <a:ext cx="45882" cy="45882"/>
            </a:xfrm>
            <a:custGeom>
              <a:avLst/>
              <a:pathLst>
                <a:path w="45882" h="45882">
                  <a:moveTo>
                    <a:pt x="35048" y="0"/>
                  </a:moveTo>
                  <a:lnTo>
                    <a:pt x="45882" y="0"/>
                  </a:lnTo>
                  <a:lnTo>
                    <a:pt x="0" y="45882"/>
                  </a:lnTo>
                  <a:lnTo>
                    <a:pt x="0" y="350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325899" y="4303038"/>
              <a:ext cx="13450" cy="13450"/>
            </a:xfrm>
            <a:custGeom>
              <a:avLst/>
              <a:pathLst>
                <a:path w="13450" h="13450">
                  <a:moveTo>
                    <a:pt x="13450" y="0"/>
                  </a:moveTo>
                  <a:lnTo>
                    <a:pt x="13450" y="10833"/>
                  </a:lnTo>
                  <a:lnTo>
                    <a:pt x="10833" y="13450"/>
                  </a:lnTo>
                  <a:lnTo>
                    <a:pt x="0" y="134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217560" y="4194699"/>
              <a:ext cx="121789" cy="121789"/>
            </a:xfrm>
            <a:custGeom>
              <a:avLst/>
              <a:pathLst>
                <a:path w="121789" h="121789">
                  <a:moveTo>
                    <a:pt x="121789" y="0"/>
                  </a:moveTo>
                  <a:lnTo>
                    <a:pt x="121789" y="10833"/>
                  </a:lnTo>
                  <a:lnTo>
                    <a:pt x="10833" y="121789"/>
                  </a:lnTo>
                  <a:lnTo>
                    <a:pt x="0" y="1217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109220" y="4086359"/>
              <a:ext cx="230129" cy="230129"/>
            </a:xfrm>
            <a:custGeom>
              <a:avLst/>
              <a:pathLst>
                <a:path w="230129" h="230129">
                  <a:moveTo>
                    <a:pt x="230129" y="0"/>
                  </a:moveTo>
                  <a:lnTo>
                    <a:pt x="230129" y="10833"/>
                  </a:lnTo>
                  <a:lnTo>
                    <a:pt x="10833" y="230129"/>
                  </a:lnTo>
                  <a:lnTo>
                    <a:pt x="0" y="2301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065690" y="39780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065690" y="38696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065690" y="37613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065690" y="36530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065690" y="35446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065690" y="34363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065690" y="33279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065690" y="32196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065690" y="31113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065690" y="30029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065690" y="28946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065690" y="27862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065690" y="26779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065690" y="25696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065690" y="24612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065690" y="23529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065690" y="22445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065690" y="21362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065690" y="20279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065690" y="19195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065690" y="18112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065690" y="17028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065690" y="15945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065690" y="1562348"/>
              <a:ext cx="208357" cy="208357"/>
            </a:xfrm>
            <a:custGeom>
              <a:avLst/>
              <a:pathLst>
                <a:path w="208357" h="208357">
                  <a:moveTo>
                    <a:pt x="197523" y="0"/>
                  </a:moveTo>
                  <a:lnTo>
                    <a:pt x="208357" y="0"/>
                  </a:lnTo>
                  <a:lnTo>
                    <a:pt x="0" y="208357"/>
                  </a:lnTo>
                  <a:lnTo>
                    <a:pt x="0" y="1975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065690" y="1562348"/>
              <a:ext cx="100017" cy="100017"/>
            </a:xfrm>
            <a:custGeom>
              <a:avLst/>
              <a:pathLst>
                <a:path w="100017" h="100017">
                  <a:moveTo>
                    <a:pt x="89183" y="0"/>
                  </a:moveTo>
                  <a:lnTo>
                    <a:pt x="100017" y="0"/>
                  </a:lnTo>
                  <a:lnTo>
                    <a:pt x="0" y="100017"/>
                  </a:lnTo>
                  <a:lnTo>
                    <a:pt x="0" y="89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2977888" y="16574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2977888" y="15490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2977888" y="14407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2977888" y="13323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2977888" y="1330071"/>
              <a:ext cx="178472" cy="178472"/>
            </a:xfrm>
            <a:custGeom>
              <a:avLst/>
              <a:pathLst>
                <a:path w="178472" h="178472">
                  <a:moveTo>
                    <a:pt x="167639" y="0"/>
                  </a:moveTo>
                  <a:lnTo>
                    <a:pt x="178472" y="0"/>
                  </a:lnTo>
                  <a:lnTo>
                    <a:pt x="0" y="178472"/>
                  </a:lnTo>
                  <a:lnTo>
                    <a:pt x="0" y="1676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2977888" y="1330071"/>
              <a:ext cx="70133" cy="70133"/>
            </a:xfrm>
            <a:custGeom>
              <a:avLst/>
              <a:pathLst>
                <a:path w="70133" h="70133">
                  <a:moveTo>
                    <a:pt x="59299" y="0"/>
                  </a:moveTo>
                  <a:lnTo>
                    <a:pt x="70133" y="0"/>
                  </a:lnTo>
                  <a:lnTo>
                    <a:pt x="0" y="70133"/>
                  </a:lnTo>
                  <a:lnTo>
                    <a:pt x="0" y="592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586020" y="14826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586020" y="13742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586020" y="1265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586020" y="1230524"/>
              <a:ext cx="211585" cy="211585"/>
            </a:xfrm>
            <a:custGeom>
              <a:avLst/>
              <a:pathLst>
                <a:path w="211585" h="211585">
                  <a:moveTo>
                    <a:pt x="200751" y="0"/>
                  </a:moveTo>
                  <a:lnTo>
                    <a:pt x="211585" y="0"/>
                  </a:lnTo>
                  <a:lnTo>
                    <a:pt x="0" y="211585"/>
                  </a:lnTo>
                  <a:lnTo>
                    <a:pt x="0" y="2007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586020" y="1230524"/>
              <a:ext cx="103246" cy="103246"/>
            </a:xfrm>
            <a:custGeom>
              <a:avLst/>
              <a:pathLst>
                <a:path w="103246" h="103246">
                  <a:moveTo>
                    <a:pt x="92412" y="0"/>
                  </a:moveTo>
                  <a:lnTo>
                    <a:pt x="103246" y="0"/>
                  </a:lnTo>
                  <a:lnTo>
                    <a:pt x="0" y="103246"/>
                  </a:lnTo>
                  <a:lnTo>
                    <a:pt x="0" y="924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802284" y="12414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802284" y="1133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802284" y="1130976"/>
              <a:ext cx="178263" cy="178263"/>
            </a:xfrm>
            <a:custGeom>
              <a:avLst/>
              <a:pathLst>
                <a:path w="178263" h="178263">
                  <a:moveTo>
                    <a:pt x="167430" y="0"/>
                  </a:moveTo>
                  <a:lnTo>
                    <a:pt x="178263" y="0"/>
                  </a:lnTo>
                  <a:lnTo>
                    <a:pt x="0" y="178263"/>
                  </a:lnTo>
                  <a:lnTo>
                    <a:pt x="0" y="1674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802284" y="1130976"/>
              <a:ext cx="69924" cy="69924"/>
            </a:xfrm>
            <a:custGeom>
              <a:avLst/>
              <a:pathLst>
                <a:path w="69924" h="69924">
                  <a:moveTo>
                    <a:pt x="59090" y="0"/>
                  </a:moveTo>
                  <a:lnTo>
                    <a:pt x="69924" y="0"/>
                  </a:lnTo>
                  <a:lnTo>
                    <a:pt x="0" y="69924"/>
                  </a:lnTo>
                  <a:lnTo>
                    <a:pt x="0" y="5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106350" y="11540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106350" y="1097794"/>
              <a:ext cx="232398" cy="232398"/>
            </a:xfrm>
            <a:custGeom>
              <a:avLst/>
              <a:pathLst>
                <a:path w="232398" h="232398">
                  <a:moveTo>
                    <a:pt x="221564" y="0"/>
                  </a:moveTo>
                  <a:lnTo>
                    <a:pt x="232398" y="0"/>
                  </a:lnTo>
                  <a:lnTo>
                    <a:pt x="0" y="232398"/>
                  </a:lnTo>
                  <a:lnTo>
                    <a:pt x="0" y="2215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106350" y="1097794"/>
              <a:ext cx="124059" cy="124059"/>
            </a:xfrm>
            <a:custGeom>
              <a:avLst/>
              <a:pathLst>
                <a:path w="124059" h="124059">
                  <a:moveTo>
                    <a:pt x="113225" y="0"/>
                  </a:moveTo>
                  <a:lnTo>
                    <a:pt x="124059" y="0"/>
                  </a:lnTo>
                  <a:lnTo>
                    <a:pt x="0" y="124059"/>
                  </a:lnTo>
                  <a:lnTo>
                    <a:pt x="0" y="1132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106350" y="1097794"/>
              <a:ext cx="15719" cy="15719"/>
            </a:xfrm>
            <a:custGeom>
              <a:avLst/>
              <a:pathLst>
                <a:path w="15719" h="15719">
                  <a:moveTo>
                    <a:pt x="4885" y="0"/>
                  </a:moveTo>
                  <a:lnTo>
                    <a:pt x="15719" y="0"/>
                  </a:lnTo>
                  <a:lnTo>
                    <a:pt x="0" y="15719"/>
                  </a:lnTo>
                  <a:lnTo>
                    <a:pt x="0" y="4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8934608" y="4222296"/>
              <a:ext cx="94192" cy="94192"/>
            </a:xfrm>
            <a:custGeom>
              <a:avLst/>
              <a:pathLst>
                <a:path w="94192" h="94192">
                  <a:moveTo>
                    <a:pt x="94192" y="0"/>
                  </a:moveTo>
                  <a:lnTo>
                    <a:pt x="94192" y="10833"/>
                  </a:lnTo>
                  <a:lnTo>
                    <a:pt x="10833" y="94192"/>
                  </a:lnTo>
                  <a:lnTo>
                    <a:pt x="0" y="941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8826268" y="4113956"/>
              <a:ext cx="202532" cy="202532"/>
            </a:xfrm>
            <a:custGeom>
              <a:avLst/>
              <a:pathLst>
                <a:path w="202532" h="202532">
                  <a:moveTo>
                    <a:pt x="202532" y="0"/>
                  </a:moveTo>
                  <a:lnTo>
                    <a:pt x="202532" y="10833"/>
                  </a:lnTo>
                  <a:lnTo>
                    <a:pt x="10833" y="202532"/>
                  </a:lnTo>
                  <a:lnTo>
                    <a:pt x="0" y="2025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8755141" y="40056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8755141" y="38972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8755141" y="37889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8755141" y="36805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8755141" y="35722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8755141" y="34639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8755141" y="33555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8755141" y="32472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8755141" y="31389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8755141" y="30305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8755141" y="29222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8755141" y="28138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8755141" y="27055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8755141" y="25972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8755141" y="24888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8755141" y="23805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8755141" y="22721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8755141" y="21638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8755141" y="20555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8755141" y="19471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8755141" y="18388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8755141" y="17304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8755141" y="16221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8755141" y="15138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8755141" y="14054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8755141" y="12971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8755141" y="11887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8755141" y="10804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8755141" y="1031429"/>
              <a:ext cx="225175" cy="225175"/>
            </a:xfrm>
            <a:custGeom>
              <a:avLst/>
              <a:pathLst>
                <a:path w="225175" h="225175">
                  <a:moveTo>
                    <a:pt x="214341" y="0"/>
                  </a:moveTo>
                  <a:lnTo>
                    <a:pt x="225175" y="0"/>
                  </a:lnTo>
                  <a:lnTo>
                    <a:pt x="0" y="225175"/>
                  </a:lnTo>
                  <a:lnTo>
                    <a:pt x="0" y="2143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8755141" y="1031429"/>
              <a:ext cx="116835" cy="116835"/>
            </a:xfrm>
            <a:custGeom>
              <a:avLst/>
              <a:pathLst>
                <a:path w="116835" h="116835">
                  <a:moveTo>
                    <a:pt x="106001" y="0"/>
                  </a:moveTo>
                  <a:lnTo>
                    <a:pt x="116835" y="0"/>
                  </a:lnTo>
                  <a:lnTo>
                    <a:pt x="0" y="116835"/>
                  </a:lnTo>
                  <a:lnTo>
                    <a:pt x="0" y="1060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8755141" y="1031429"/>
              <a:ext cx="8496" cy="8496"/>
            </a:xfrm>
            <a:custGeom>
              <a:avLst/>
              <a:pathLst>
                <a:path w="8496" h="8496">
                  <a:moveTo>
                    <a:pt x="0" y="8496"/>
                  </a:moveTo>
                  <a:lnTo>
                    <a:pt x="0" y="0"/>
                  </a:lnTo>
                  <a:lnTo>
                    <a:pt x="849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rc334"/>
            <p:cNvSpPr/>
            <p:nvPr/>
          </p:nvSpPr>
          <p:spPr>
            <a:xfrm>
              <a:off x="849426" y="2690550"/>
              <a:ext cx="273659" cy="1625938"/>
            </a:xfrm>
            <a:prstGeom prst="rect">
              <a:avLst/>
            </a:prstGeom>
            <a:ln w="1355" cap="flat">
              <a:solidFill>
                <a:srgbClr val="000000">
                  <a:alpha val="100000"/>
                </a:srgbClr>
              </a:solidFill>
              <a:prstDash val="solid"/>
              <a:miter/>
            </a:ln>
          </p:spPr>
          <p:txBody>
            <a:bodyPr/>
            <a:lstStyle/>
            <a:p/>
          </p:txBody>
        </p:sp>
        <p:sp>
          <p:nvSpPr>
            <p:cNvPr id="335" name="rc335"/>
            <p:cNvSpPr/>
            <p:nvPr/>
          </p:nvSpPr>
          <p:spPr>
            <a:xfrm>
              <a:off x="1457558" y="1794625"/>
              <a:ext cx="273659" cy="2521863"/>
            </a:xfrm>
            <a:prstGeom prst="rect">
              <a:avLst/>
            </a:prstGeom>
            <a:ln w="1355" cap="flat">
              <a:solidFill>
                <a:srgbClr val="000000">
                  <a:alpha val="100000"/>
                </a:srgbClr>
              </a:solidFill>
              <a:prstDash val="solid"/>
              <a:miter/>
            </a:ln>
          </p:spPr>
          <p:txBody>
            <a:bodyPr/>
            <a:lstStyle/>
            <a:p/>
          </p:txBody>
        </p:sp>
        <p:sp>
          <p:nvSpPr>
            <p:cNvPr id="336" name="rc336"/>
            <p:cNvSpPr/>
            <p:nvPr/>
          </p:nvSpPr>
          <p:spPr>
            <a:xfrm>
              <a:off x="1153492" y="1794625"/>
              <a:ext cx="273659" cy="2521863"/>
            </a:xfrm>
            <a:prstGeom prst="rect">
              <a:avLst/>
            </a:prstGeom>
            <a:ln w="1355" cap="flat">
              <a:solidFill>
                <a:srgbClr val="000000">
                  <a:alpha val="100000"/>
                </a:srgbClr>
              </a:solidFill>
              <a:prstDash val="solid"/>
              <a:miter/>
            </a:ln>
          </p:spPr>
          <p:txBody>
            <a:bodyPr/>
            <a:lstStyle/>
            <a:p/>
          </p:txBody>
        </p:sp>
        <p:sp>
          <p:nvSpPr>
            <p:cNvPr id="337" name="rc337"/>
            <p:cNvSpPr/>
            <p:nvPr/>
          </p:nvSpPr>
          <p:spPr>
            <a:xfrm>
              <a:off x="1761624" y="1595530"/>
              <a:ext cx="273659" cy="2720958"/>
            </a:xfrm>
            <a:prstGeom prst="rect">
              <a:avLst/>
            </a:prstGeom>
            <a:ln w="1355" cap="flat">
              <a:solidFill>
                <a:srgbClr val="000000">
                  <a:alpha val="100000"/>
                </a:srgbClr>
              </a:solidFill>
              <a:prstDash val="solid"/>
              <a:miter/>
            </a:ln>
          </p:spPr>
          <p:txBody>
            <a:bodyPr/>
            <a:lstStyle/>
            <a:p/>
          </p:txBody>
        </p:sp>
        <p:sp>
          <p:nvSpPr>
            <p:cNvPr id="338" name="rc338"/>
            <p:cNvSpPr/>
            <p:nvPr/>
          </p:nvSpPr>
          <p:spPr>
            <a:xfrm>
              <a:off x="2065690" y="1562348"/>
              <a:ext cx="273659" cy="2754140"/>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2977888" y="1330071"/>
              <a:ext cx="273659" cy="2986417"/>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3586020" y="1230524"/>
              <a:ext cx="273659" cy="3085964"/>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4802284" y="1130976"/>
              <a:ext cx="273659" cy="3185512"/>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5106350" y="1097794"/>
              <a:ext cx="273659" cy="3218694"/>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8755141" y="1031429"/>
              <a:ext cx="273659" cy="3285059"/>
            </a:xfrm>
            <a:prstGeom prst="rect">
              <a:avLst/>
            </a:prstGeom>
            <a:ln w="1355" cap="flat">
              <a:solidFill>
                <a:srgbClr val="000000">
                  <a:alpha val="100000"/>
                </a:srgbClr>
              </a:solidFill>
              <a:prstDash val="solid"/>
              <a:miter/>
            </a:ln>
          </p:spPr>
          <p:txBody>
            <a:bodyPr/>
            <a:lstStyle/>
            <a:p/>
          </p:txBody>
        </p:sp>
        <p:sp>
          <p:nvSpPr>
            <p:cNvPr id="344" name="tx344"/>
            <p:cNvSpPr/>
            <p:nvPr/>
          </p:nvSpPr>
          <p:spPr>
            <a:xfrm>
              <a:off x="905870" y="25390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45" name="tx345"/>
            <p:cNvSpPr/>
            <p:nvPr/>
          </p:nvSpPr>
          <p:spPr>
            <a:xfrm>
              <a:off x="1514002"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6" name="tx346"/>
            <p:cNvSpPr/>
            <p:nvPr/>
          </p:nvSpPr>
          <p:spPr>
            <a:xfrm>
              <a:off x="120993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47" name="tx347"/>
            <p:cNvSpPr/>
            <p:nvPr/>
          </p:nvSpPr>
          <p:spPr>
            <a:xfrm>
              <a:off x="1818068" y="13783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8" name="tx348"/>
            <p:cNvSpPr/>
            <p:nvPr/>
          </p:nvSpPr>
          <p:spPr>
            <a:xfrm>
              <a:off x="2122134"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9" name="tx349"/>
            <p:cNvSpPr/>
            <p:nvPr/>
          </p:nvSpPr>
          <p:spPr>
            <a:xfrm>
              <a:off x="2426200"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0" name="tx350"/>
            <p:cNvSpPr/>
            <p:nvPr/>
          </p:nvSpPr>
          <p:spPr>
            <a:xfrm>
              <a:off x="2730266" y="113213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51" name="tx351"/>
            <p:cNvSpPr/>
            <p:nvPr/>
          </p:nvSpPr>
          <p:spPr>
            <a:xfrm>
              <a:off x="3034331" y="109696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2" name="tx352"/>
            <p:cNvSpPr/>
            <p:nvPr/>
          </p:nvSpPr>
          <p:spPr>
            <a:xfrm>
              <a:off x="333839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53" name="tx353"/>
            <p:cNvSpPr/>
            <p:nvPr/>
          </p:nvSpPr>
          <p:spPr>
            <a:xfrm>
              <a:off x="364246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54" name="tx354"/>
            <p:cNvSpPr/>
            <p:nvPr/>
          </p:nvSpPr>
          <p:spPr>
            <a:xfrm>
              <a:off x="394652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5" name="tx355"/>
            <p:cNvSpPr/>
            <p:nvPr/>
          </p:nvSpPr>
          <p:spPr>
            <a:xfrm>
              <a:off x="485872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25059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7" name="tx357"/>
            <p:cNvSpPr/>
            <p:nvPr/>
          </p:nvSpPr>
          <p:spPr>
            <a:xfrm>
              <a:off x="455466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8" name="tx358"/>
            <p:cNvSpPr/>
            <p:nvPr/>
          </p:nvSpPr>
          <p:spPr>
            <a:xfrm>
              <a:off x="516279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46685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6074991"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1" name="tx361"/>
            <p:cNvSpPr/>
            <p:nvPr/>
          </p:nvSpPr>
          <p:spPr>
            <a:xfrm>
              <a:off x="577092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3" name="tx363"/>
            <p:cNvSpPr/>
            <p:nvPr/>
          </p:nvSpPr>
          <p:spPr>
            <a:xfrm>
              <a:off x="668312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4" name="tx364"/>
            <p:cNvSpPr/>
            <p:nvPr/>
          </p:nvSpPr>
          <p:spPr>
            <a:xfrm>
              <a:off x="637905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698718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tx368"/>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9" name="tx369"/>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0" name="tx370"/>
            <p:cNvSpPr/>
            <p:nvPr/>
          </p:nvSpPr>
          <p:spPr>
            <a:xfrm>
              <a:off x="729125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71" name="pg371"/>
            <p:cNvSpPr/>
            <p:nvPr/>
          </p:nvSpPr>
          <p:spPr>
            <a:xfrm>
              <a:off x="923590" y="33990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956111" y="34312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pg373"/>
            <p:cNvSpPr/>
            <p:nvPr/>
          </p:nvSpPr>
          <p:spPr>
            <a:xfrm>
              <a:off x="1531722"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1564243" y="29835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75" name="pg375"/>
            <p:cNvSpPr/>
            <p:nvPr/>
          </p:nvSpPr>
          <p:spPr>
            <a:xfrm>
              <a:off x="1227656" y="29510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1260177" y="29819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7" name="pg377"/>
            <p:cNvSpPr/>
            <p:nvPr/>
          </p:nvSpPr>
          <p:spPr>
            <a:xfrm>
              <a:off x="1835788" y="285150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1868309" y="28837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9" name="pg379"/>
            <p:cNvSpPr/>
            <p:nvPr/>
          </p:nvSpPr>
          <p:spPr>
            <a:xfrm>
              <a:off x="2139854"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2172375" y="286711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81" name="pg381"/>
            <p:cNvSpPr/>
            <p:nvPr/>
          </p:nvSpPr>
          <p:spPr>
            <a:xfrm>
              <a:off x="3052051" y="27187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2" name="tx382"/>
            <p:cNvSpPr/>
            <p:nvPr/>
          </p:nvSpPr>
          <p:spPr>
            <a:xfrm>
              <a:off x="3084573" y="27523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3" name="pg383"/>
            <p:cNvSpPr/>
            <p:nvPr/>
          </p:nvSpPr>
          <p:spPr>
            <a:xfrm>
              <a:off x="366018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4" name="tx384"/>
            <p:cNvSpPr/>
            <p:nvPr/>
          </p:nvSpPr>
          <p:spPr>
            <a:xfrm>
              <a:off x="369270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85" name="pg385"/>
            <p:cNvSpPr/>
            <p:nvPr/>
          </p:nvSpPr>
          <p:spPr>
            <a:xfrm>
              <a:off x="4876447" y="261922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6" name="tx386"/>
            <p:cNvSpPr/>
            <p:nvPr/>
          </p:nvSpPr>
          <p:spPr>
            <a:xfrm>
              <a:off x="4908969" y="265011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7" name="pg387"/>
            <p:cNvSpPr/>
            <p:nvPr/>
          </p:nvSpPr>
          <p:spPr>
            <a:xfrm>
              <a:off x="518051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8" name="tx388"/>
            <p:cNvSpPr/>
            <p:nvPr/>
          </p:nvSpPr>
          <p:spPr>
            <a:xfrm>
              <a:off x="5213035"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89" name="pg389"/>
            <p:cNvSpPr/>
            <p:nvPr/>
          </p:nvSpPr>
          <p:spPr>
            <a:xfrm>
              <a:off x="8799160" y="256945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0" name="tx390"/>
            <p:cNvSpPr/>
            <p:nvPr/>
          </p:nvSpPr>
          <p:spPr>
            <a:xfrm>
              <a:off x="8831681" y="26003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91" name="tx39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92" name="tx39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3" name="tx39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4" name="tx39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5" name="tx39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6" name="tx39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97" name="tx397"/>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98" name="tx398"/>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9" name="tx399"/>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400" name="tx400"/>
            <p:cNvSpPr/>
            <p:nvPr/>
          </p:nvSpPr>
          <p:spPr>
            <a:xfrm rot="-5400000">
              <a:off x="1898768"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401" name="tx401"/>
            <p:cNvSpPr/>
            <p:nvPr/>
          </p:nvSpPr>
          <p:spPr>
            <a:xfrm rot="-5400000">
              <a:off x="2245535"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402" name="tx402"/>
            <p:cNvSpPr/>
            <p:nvPr/>
          </p:nvSpPr>
          <p:spPr>
            <a:xfrm rot="-5400000">
              <a:off x="2437220"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403" name="tx403"/>
            <p:cNvSpPr/>
            <p:nvPr/>
          </p:nvSpPr>
          <p:spPr>
            <a:xfrm rot="-5400000">
              <a:off x="2794629"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404" name="tx404"/>
            <p:cNvSpPr/>
            <p:nvPr/>
          </p:nvSpPr>
          <p:spPr>
            <a:xfrm rot="-5400000">
              <a:off x="2900673"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405" name="tx405"/>
            <p:cNvSpPr/>
            <p:nvPr/>
          </p:nvSpPr>
          <p:spPr>
            <a:xfrm rot="-5400000">
              <a:off x="3432536"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6" name="tx406"/>
            <p:cNvSpPr/>
            <p:nvPr/>
          </p:nvSpPr>
          <p:spPr>
            <a:xfrm rot="-5400000">
              <a:off x="392299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7" name="tx407"/>
            <p:cNvSpPr/>
            <p:nvPr/>
          </p:nvSpPr>
          <p:spPr>
            <a:xfrm rot="-5400000">
              <a:off x="411665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408" name="tx408"/>
            <p:cNvSpPr/>
            <p:nvPr/>
          </p:nvSpPr>
          <p:spPr>
            <a:xfrm rot="-5400000">
              <a:off x="4296507"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409" name="tx409"/>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10" name="tx410"/>
            <p:cNvSpPr/>
            <p:nvPr/>
          </p:nvSpPr>
          <p:spPr>
            <a:xfrm rot="-5400000">
              <a:off x="5058971"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11" name="tx411"/>
            <p:cNvSpPr/>
            <p:nvPr/>
          </p:nvSpPr>
          <p:spPr>
            <a:xfrm rot="-5400000">
              <a:off x="5249087"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12" name="tx412"/>
            <p:cNvSpPr/>
            <p:nvPr/>
          </p:nvSpPr>
          <p:spPr>
            <a:xfrm rot="-5400000">
              <a:off x="5445820"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3" name="tx413"/>
            <p:cNvSpPr/>
            <p:nvPr/>
          </p:nvSpPr>
          <p:spPr>
            <a:xfrm rot="-5400000">
              <a:off x="564988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414" name="tx414"/>
            <p:cNvSpPr/>
            <p:nvPr/>
          </p:nvSpPr>
          <p:spPr>
            <a:xfrm rot="-5400000">
              <a:off x="5864661"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15" name="tx415"/>
            <p:cNvSpPr/>
            <p:nvPr/>
          </p:nvSpPr>
          <p:spPr>
            <a:xfrm rot="-5400000">
              <a:off x="6569444"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6" name="tx41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17" name="tx417"/>
            <p:cNvSpPr/>
            <p:nvPr/>
          </p:nvSpPr>
          <p:spPr>
            <a:xfrm rot="-5400000">
              <a:off x="7227166"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8" name="tx418"/>
            <p:cNvSpPr/>
            <p:nvPr/>
          </p:nvSpPr>
          <p:spPr>
            <a:xfrm rot="-5400000">
              <a:off x="7496239"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19" name="tx419"/>
            <p:cNvSpPr/>
            <p:nvPr/>
          </p:nvSpPr>
          <p:spPr>
            <a:xfrm rot="-5400000">
              <a:off x="7756751"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420" name="tx420"/>
            <p:cNvSpPr/>
            <p:nvPr/>
          </p:nvSpPr>
          <p:spPr>
            <a:xfrm rot="-5400000">
              <a:off x="8071083"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21" name="tx421"/>
            <p:cNvSpPr/>
            <p:nvPr/>
          </p:nvSpPr>
          <p:spPr>
            <a:xfrm rot="-5400000">
              <a:off x="8377434"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22" name="tx422"/>
            <p:cNvSpPr/>
            <p:nvPr/>
          </p:nvSpPr>
          <p:spPr>
            <a:xfrm rot="-5400000">
              <a:off x="860390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23" name="tx42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24" name="rc424"/>
            <p:cNvSpPr/>
            <p:nvPr/>
          </p:nvSpPr>
          <p:spPr>
            <a:xfrm>
              <a:off x="4247114" y="6114116"/>
              <a:ext cx="219455" cy="219455"/>
            </a:xfrm>
            <a:prstGeom prst="rect">
              <a:avLst/>
            </a:prstGeom>
            <a:solidFill>
              <a:srgbClr val="FFFFFF">
                <a:alpha val="100000"/>
              </a:srgbClr>
            </a:solidFill>
          </p:spPr>
          <p:txBody>
            <a:bodyPr/>
            <a:lstStyle/>
            <a:p/>
          </p:txBody>
        </p:sp>
        <p:sp>
          <p:nvSpPr>
            <p:cNvPr id="425" name="pg42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6" name="pg42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7" name="pg42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8" name="pg42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9" name="pg42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30" name="rc43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31" name="tx43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32" name="tx432"/>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EAPR, 2024</a:t>
              </a:r>
            </a:p>
          </p:txBody>
        </p:sp>
        <p:sp>
          <p:nvSpPr>
            <p:cNvPr id="433" name="tx43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34" name="tx43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3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EAPR from lowest to highest coverage, and the rank of the top 10 countries with the most zero-dose children, based on absolute numbers.
In 2024, Malaysia ranked number 10 out of 27 countries for lowest DTP1 coverage (based on tied ranks).
Malaysia was in the top 10 countries with the most zero-dose children (rank=8).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934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8176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4701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6584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8468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0351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2234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411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6001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7885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9768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1652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5419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7302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9186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106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2953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4836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46720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8603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0486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2370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54253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56137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2737948" y="3918744"/>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035212"/>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281762"/>
              <a:ext cx="4155057" cy="565040"/>
            </a:xfrm>
            <a:custGeom>
              <a:avLst/>
              <a:pathLst>
                <a:path w="4155057" h="565040">
                  <a:moveTo>
                    <a:pt x="0" y="565040"/>
                  </a:moveTo>
                  <a:lnTo>
                    <a:pt x="13990" y="565040"/>
                  </a:lnTo>
                  <a:lnTo>
                    <a:pt x="27980" y="565040"/>
                  </a:lnTo>
                  <a:lnTo>
                    <a:pt x="41970" y="565040"/>
                  </a:lnTo>
                  <a:lnTo>
                    <a:pt x="55960" y="565040"/>
                  </a:lnTo>
                  <a:lnTo>
                    <a:pt x="69950" y="565040"/>
                  </a:lnTo>
                  <a:lnTo>
                    <a:pt x="83940" y="565040"/>
                  </a:lnTo>
                  <a:lnTo>
                    <a:pt x="97930" y="565040"/>
                  </a:lnTo>
                  <a:lnTo>
                    <a:pt x="111920" y="565040"/>
                  </a:lnTo>
                  <a:lnTo>
                    <a:pt x="125910" y="565040"/>
                  </a:lnTo>
                  <a:lnTo>
                    <a:pt x="139900" y="565040"/>
                  </a:lnTo>
                  <a:lnTo>
                    <a:pt x="153891" y="565040"/>
                  </a:lnTo>
                  <a:lnTo>
                    <a:pt x="167881" y="565040"/>
                  </a:lnTo>
                  <a:lnTo>
                    <a:pt x="181871" y="565040"/>
                  </a:lnTo>
                  <a:lnTo>
                    <a:pt x="195861" y="565040"/>
                  </a:lnTo>
                  <a:lnTo>
                    <a:pt x="209851" y="565040"/>
                  </a:lnTo>
                  <a:lnTo>
                    <a:pt x="223841" y="565040"/>
                  </a:lnTo>
                  <a:lnTo>
                    <a:pt x="237831" y="565040"/>
                  </a:lnTo>
                  <a:lnTo>
                    <a:pt x="251821" y="565040"/>
                  </a:lnTo>
                  <a:lnTo>
                    <a:pt x="265811" y="565040"/>
                  </a:lnTo>
                  <a:lnTo>
                    <a:pt x="279801" y="565040"/>
                  </a:lnTo>
                  <a:lnTo>
                    <a:pt x="293791" y="565040"/>
                  </a:lnTo>
                  <a:lnTo>
                    <a:pt x="307782" y="565040"/>
                  </a:lnTo>
                  <a:lnTo>
                    <a:pt x="321772" y="565040"/>
                  </a:lnTo>
                  <a:lnTo>
                    <a:pt x="335762" y="565040"/>
                  </a:lnTo>
                  <a:lnTo>
                    <a:pt x="349752" y="565040"/>
                  </a:lnTo>
                  <a:lnTo>
                    <a:pt x="363742" y="565040"/>
                  </a:lnTo>
                  <a:lnTo>
                    <a:pt x="377732" y="565040"/>
                  </a:lnTo>
                  <a:lnTo>
                    <a:pt x="391722" y="565040"/>
                  </a:lnTo>
                  <a:lnTo>
                    <a:pt x="405712" y="565040"/>
                  </a:lnTo>
                  <a:lnTo>
                    <a:pt x="419702" y="565040"/>
                  </a:lnTo>
                  <a:lnTo>
                    <a:pt x="433692" y="565040"/>
                  </a:lnTo>
                  <a:lnTo>
                    <a:pt x="447682" y="565040"/>
                  </a:lnTo>
                  <a:lnTo>
                    <a:pt x="461673" y="565040"/>
                  </a:lnTo>
                  <a:lnTo>
                    <a:pt x="475663" y="565040"/>
                  </a:lnTo>
                  <a:lnTo>
                    <a:pt x="489653" y="565040"/>
                  </a:lnTo>
                  <a:lnTo>
                    <a:pt x="503643" y="565040"/>
                  </a:lnTo>
                  <a:lnTo>
                    <a:pt x="517633" y="565040"/>
                  </a:lnTo>
                  <a:lnTo>
                    <a:pt x="531623" y="565040"/>
                  </a:lnTo>
                  <a:lnTo>
                    <a:pt x="545613" y="565040"/>
                  </a:lnTo>
                  <a:lnTo>
                    <a:pt x="559603" y="565040"/>
                  </a:lnTo>
                  <a:lnTo>
                    <a:pt x="573593" y="565040"/>
                  </a:lnTo>
                  <a:lnTo>
                    <a:pt x="587583" y="565040"/>
                  </a:lnTo>
                  <a:lnTo>
                    <a:pt x="601574" y="565040"/>
                  </a:lnTo>
                  <a:lnTo>
                    <a:pt x="615564" y="565040"/>
                  </a:lnTo>
                  <a:lnTo>
                    <a:pt x="629554" y="565040"/>
                  </a:lnTo>
                  <a:lnTo>
                    <a:pt x="643544" y="565040"/>
                  </a:lnTo>
                  <a:lnTo>
                    <a:pt x="657534" y="565040"/>
                  </a:lnTo>
                  <a:lnTo>
                    <a:pt x="671524" y="565040"/>
                  </a:lnTo>
                  <a:lnTo>
                    <a:pt x="685514" y="565040"/>
                  </a:lnTo>
                  <a:lnTo>
                    <a:pt x="699504" y="565040"/>
                  </a:lnTo>
                  <a:lnTo>
                    <a:pt x="713494" y="565040"/>
                  </a:lnTo>
                  <a:lnTo>
                    <a:pt x="727484" y="565040"/>
                  </a:lnTo>
                  <a:lnTo>
                    <a:pt x="741474" y="565040"/>
                  </a:lnTo>
                  <a:lnTo>
                    <a:pt x="755465" y="565040"/>
                  </a:lnTo>
                  <a:lnTo>
                    <a:pt x="769455" y="565040"/>
                  </a:lnTo>
                  <a:lnTo>
                    <a:pt x="783445" y="565040"/>
                  </a:lnTo>
                  <a:lnTo>
                    <a:pt x="797435" y="565040"/>
                  </a:lnTo>
                  <a:lnTo>
                    <a:pt x="811425" y="565040"/>
                  </a:lnTo>
                  <a:lnTo>
                    <a:pt x="825415" y="565040"/>
                  </a:lnTo>
                  <a:lnTo>
                    <a:pt x="839405" y="565040"/>
                  </a:lnTo>
                  <a:lnTo>
                    <a:pt x="853395" y="565040"/>
                  </a:lnTo>
                  <a:lnTo>
                    <a:pt x="867385" y="565040"/>
                  </a:lnTo>
                  <a:lnTo>
                    <a:pt x="881375" y="565040"/>
                  </a:lnTo>
                  <a:lnTo>
                    <a:pt x="895365" y="565040"/>
                  </a:lnTo>
                  <a:lnTo>
                    <a:pt x="909356" y="565040"/>
                  </a:lnTo>
                  <a:lnTo>
                    <a:pt x="923346" y="565040"/>
                  </a:lnTo>
                  <a:lnTo>
                    <a:pt x="937336" y="565040"/>
                  </a:lnTo>
                  <a:lnTo>
                    <a:pt x="951326" y="565040"/>
                  </a:lnTo>
                  <a:lnTo>
                    <a:pt x="965316" y="565040"/>
                  </a:lnTo>
                  <a:lnTo>
                    <a:pt x="979306" y="565040"/>
                  </a:lnTo>
                  <a:lnTo>
                    <a:pt x="993296" y="565040"/>
                  </a:lnTo>
                  <a:lnTo>
                    <a:pt x="1007286" y="565040"/>
                  </a:lnTo>
                  <a:lnTo>
                    <a:pt x="1021276" y="565040"/>
                  </a:lnTo>
                  <a:lnTo>
                    <a:pt x="1035266" y="565040"/>
                  </a:lnTo>
                  <a:lnTo>
                    <a:pt x="1049256" y="565040"/>
                  </a:lnTo>
                  <a:lnTo>
                    <a:pt x="1063247" y="565040"/>
                  </a:lnTo>
                  <a:lnTo>
                    <a:pt x="1077237" y="565040"/>
                  </a:lnTo>
                  <a:lnTo>
                    <a:pt x="1091227" y="565040"/>
                  </a:lnTo>
                  <a:lnTo>
                    <a:pt x="1105217" y="565040"/>
                  </a:lnTo>
                  <a:lnTo>
                    <a:pt x="1119207" y="565040"/>
                  </a:lnTo>
                  <a:lnTo>
                    <a:pt x="1133197" y="565040"/>
                  </a:lnTo>
                  <a:lnTo>
                    <a:pt x="1147187" y="565040"/>
                  </a:lnTo>
                  <a:lnTo>
                    <a:pt x="1161177" y="565040"/>
                  </a:lnTo>
                  <a:lnTo>
                    <a:pt x="1175167" y="565040"/>
                  </a:lnTo>
                  <a:lnTo>
                    <a:pt x="1189157" y="565040"/>
                  </a:lnTo>
                  <a:lnTo>
                    <a:pt x="1203148" y="565040"/>
                  </a:lnTo>
                  <a:lnTo>
                    <a:pt x="1217138" y="565040"/>
                  </a:lnTo>
                  <a:lnTo>
                    <a:pt x="1231128" y="565040"/>
                  </a:lnTo>
                  <a:lnTo>
                    <a:pt x="1245118" y="565040"/>
                  </a:lnTo>
                  <a:lnTo>
                    <a:pt x="1259108" y="565040"/>
                  </a:lnTo>
                  <a:lnTo>
                    <a:pt x="1273098" y="565040"/>
                  </a:lnTo>
                  <a:lnTo>
                    <a:pt x="1287088" y="565040"/>
                  </a:lnTo>
                  <a:lnTo>
                    <a:pt x="1301078" y="565040"/>
                  </a:lnTo>
                  <a:lnTo>
                    <a:pt x="1315068" y="565040"/>
                  </a:lnTo>
                  <a:lnTo>
                    <a:pt x="1329058" y="565040"/>
                  </a:lnTo>
                  <a:lnTo>
                    <a:pt x="1343048" y="565040"/>
                  </a:lnTo>
                  <a:lnTo>
                    <a:pt x="1357039" y="565040"/>
                  </a:lnTo>
                  <a:lnTo>
                    <a:pt x="1371029" y="565040"/>
                  </a:lnTo>
                  <a:lnTo>
                    <a:pt x="1385019" y="565040"/>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504869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278853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3541987"/>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37" name="pl3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918807"/>
              <a:ext cx="4155057" cy="564724"/>
            </a:xfrm>
            <a:custGeom>
              <a:avLst/>
              <a:pathLst>
                <a:path w="4155057" h="564724">
                  <a:moveTo>
                    <a:pt x="0" y="188157"/>
                  </a:moveTo>
                  <a:lnTo>
                    <a:pt x="13990" y="188157"/>
                  </a:lnTo>
                  <a:lnTo>
                    <a:pt x="27980" y="188157"/>
                  </a:lnTo>
                  <a:lnTo>
                    <a:pt x="41970" y="188157"/>
                  </a:lnTo>
                  <a:lnTo>
                    <a:pt x="55960" y="188157"/>
                  </a:lnTo>
                  <a:lnTo>
                    <a:pt x="69950" y="188157"/>
                  </a:lnTo>
                  <a:lnTo>
                    <a:pt x="83940" y="188157"/>
                  </a:lnTo>
                  <a:lnTo>
                    <a:pt x="97930" y="188157"/>
                  </a:lnTo>
                  <a:lnTo>
                    <a:pt x="111920" y="188157"/>
                  </a:lnTo>
                  <a:lnTo>
                    <a:pt x="125910" y="188157"/>
                  </a:lnTo>
                  <a:lnTo>
                    <a:pt x="139900" y="188157"/>
                  </a:lnTo>
                  <a:lnTo>
                    <a:pt x="153891" y="188157"/>
                  </a:lnTo>
                  <a:lnTo>
                    <a:pt x="167881" y="188157"/>
                  </a:lnTo>
                  <a:lnTo>
                    <a:pt x="181871" y="188157"/>
                  </a:lnTo>
                  <a:lnTo>
                    <a:pt x="195861" y="188157"/>
                  </a:lnTo>
                  <a:lnTo>
                    <a:pt x="209851" y="188157"/>
                  </a:lnTo>
                  <a:lnTo>
                    <a:pt x="223841" y="188157"/>
                  </a:lnTo>
                  <a:lnTo>
                    <a:pt x="237831" y="188157"/>
                  </a:lnTo>
                  <a:lnTo>
                    <a:pt x="251821" y="188157"/>
                  </a:lnTo>
                  <a:lnTo>
                    <a:pt x="265811" y="188157"/>
                  </a:lnTo>
                  <a:lnTo>
                    <a:pt x="279801" y="188157"/>
                  </a:lnTo>
                  <a:lnTo>
                    <a:pt x="293791" y="188157"/>
                  </a:lnTo>
                  <a:lnTo>
                    <a:pt x="307782" y="188157"/>
                  </a:lnTo>
                  <a:lnTo>
                    <a:pt x="321772" y="188157"/>
                  </a:lnTo>
                  <a:lnTo>
                    <a:pt x="335762" y="188157"/>
                  </a:lnTo>
                  <a:lnTo>
                    <a:pt x="349752" y="188157"/>
                  </a:lnTo>
                  <a:lnTo>
                    <a:pt x="363742" y="188157"/>
                  </a:lnTo>
                  <a:lnTo>
                    <a:pt x="377732" y="188157"/>
                  </a:lnTo>
                  <a:lnTo>
                    <a:pt x="391722" y="188157"/>
                  </a:lnTo>
                  <a:lnTo>
                    <a:pt x="405712" y="188157"/>
                  </a:lnTo>
                  <a:lnTo>
                    <a:pt x="419702" y="188157"/>
                  </a:lnTo>
                  <a:lnTo>
                    <a:pt x="433692" y="188157"/>
                  </a:lnTo>
                  <a:lnTo>
                    <a:pt x="447682" y="188157"/>
                  </a:lnTo>
                  <a:lnTo>
                    <a:pt x="461673" y="188157"/>
                  </a:lnTo>
                  <a:lnTo>
                    <a:pt x="475663" y="188157"/>
                  </a:lnTo>
                  <a:lnTo>
                    <a:pt x="489653" y="188157"/>
                  </a:lnTo>
                  <a:lnTo>
                    <a:pt x="503643" y="188157"/>
                  </a:lnTo>
                  <a:lnTo>
                    <a:pt x="517633" y="188157"/>
                  </a:lnTo>
                  <a:lnTo>
                    <a:pt x="531623" y="188157"/>
                  </a:lnTo>
                  <a:lnTo>
                    <a:pt x="545613" y="188157"/>
                  </a:lnTo>
                  <a:lnTo>
                    <a:pt x="559603" y="188157"/>
                  </a:lnTo>
                  <a:lnTo>
                    <a:pt x="573593" y="188157"/>
                  </a:lnTo>
                  <a:lnTo>
                    <a:pt x="587583" y="188157"/>
                  </a:lnTo>
                  <a:lnTo>
                    <a:pt x="601574" y="188157"/>
                  </a:lnTo>
                  <a:lnTo>
                    <a:pt x="615564" y="188157"/>
                  </a:lnTo>
                  <a:lnTo>
                    <a:pt x="629554" y="188157"/>
                  </a:lnTo>
                  <a:lnTo>
                    <a:pt x="643544" y="188157"/>
                  </a:lnTo>
                  <a:lnTo>
                    <a:pt x="657534" y="188157"/>
                  </a:lnTo>
                  <a:lnTo>
                    <a:pt x="671524" y="188157"/>
                  </a:lnTo>
                  <a:lnTo>
                    <a:pt x="685514" y="188157"/>
                  </a:lnTo>
                  <a:lnTo>
                    <a:pt x="699504" y="188157"/>
                  </a:lnTo>
                  <a:lnTo>
                    <a:pt x="713494" y="188157"/>
                  </a:lnTo>
                  <a:lnTo>
                    <a:pt x="727484" y="188157"/>
                  </a:lnTo>
                  <a:lnTo>
                    <a:pt x="741474" y="188157"/>
                  </a:lnTo>
                  <a:lnTo>
                    <a:pt x="755465" y="188157"/>
                  </a:lnTo>
                  <a:lnTo>
                    <a:pt x="769455" y="188157"/>
                  </a:lnTo>
                  <a:lnTo>
                    <a:pt x="783445" y="188157"/>
                  </a:lnTo>
                  <a:lnTo>
                    <a:pt x="797435" y="188157"/>
                  </a:lnTo>
                  <a:lnTo>
                    <a:pt x="811425" y="188157"/>
                  </a:lnTo>
                  <a:lnTo>
                    <a:pt x="825415" y="188157"/>
                  </a:lnTo>
                  <a:lnTo>
                    <a:pt x="839405" y="188157"/>
                  </a:lnTo>
                  <a:lnTo>
                    <a:pt x="853395" y="188157"/>
                  </a:lnTo>
                  <a:lnTo>
                    <a:pt x="867385" y="188157"/>
                  </a:lnTo>
                  <a:lnTo>
                    <a:pt x="881375" y="188157"/>
                  </a:lnTo>
                  <a:lnTo>
                    <a:pt x="895365" y="188157"/>
                  </a:lnTo>
                  <a:lnTo>
                    <a:pt x="909356" y="188157"/>
                  </a:lnTo>
                  <a:lnTo>
                    <a:pt x="923346" y="188157"/>
                  </a:lnTo>
                  <a:lnTo>
                    <a:pt x="937336" y="188157"/>
                  </a:lnTo>
                  <a:lnTo>
                    <a:pt x="951326" y="188157"/>
                  </a:lnTo>
                  <a:lnTo>
                    <a:pt x="965316" y="188157"/>
                  </a:lnTo>
                  <a:lnTo>
                    <a:pt x="979306" y="188157"/>
                  </a:lnTo>
                  <a:lnTo>
                    <a:pt x="993296" y="188157"/>
                  </a:lnTo>
                  <a:lnTo>
                    <a:pt x="1007286" y="188157"/>
                  </a:lnTo>
                  <a:lnTo>
                    <a:pt x="1021276" y="188157"/>
                  </a:lnTo>
                  <a:lnTo>
                    <a:pt x="1035266" y="188157"/>
                  </a:lnTo>
                  <a:lnTo>
                    <a:pt x="1049256" y="188157"/>
                  </a:lnTo>
                  <a:lnTo>
                    <a:pt x="1063247" y="188157"/>
                  </a:lnTo>
                  <a:lnTo>
                    <a:pt x="1077237" y="188157"/>
                  </a:lnTo>
                  <a:lnTo>
                    <a:pt x="1091227" y="188157"/>
                  </a:lnTo>
                  <a:lnTo>
                    <a:pt x="1105217" y="188157"/>
                  </a:lnTo>
                  <a:lnTo>
                    <a:pt x="1119207" y="188157"/>
                  </a:lnTo>
                  <a:lnTo>
                    <a:pt x="1133197" y="188157"/>
                  </a:lnTo>
                  <a:lnTo>
                    <a:pt x="1147187" y="188157"/>
                  </a:lnTo>
                  <a:lnTo>
                    <a:pt x="1161177" y="188157"/>
                  </a:lnTo>
                  <a:lnTo>
                    <a:pt x="1175167" y="188157"/>
                  </a:lnTo>
                  <a:lnTo>
                    <a:pt x="1189157" y="188157"/>
                  </a:lnTo>
                  <a:lnTo>
                    <a:pt x="1203148" y="188157"/>
                  </a:lnTo>
                  <a:lnTo>
                    <a:pt x="1217138" y="188157"/>
                  </a:lnTo>
                  <a:lnTo>
                    <a:pt x="1231128" y="188157"/>
                  </a:lnTo>
                  <a:lnTo>
                    <a:pt x="1245118" y="188157"/>
                  </a:lnTo>
                  <a:lnTo>
                    <a:pt x="1259108" y="188157"/>
                  </a:lnTo>
                  <a:lnTo>
                    <a:pt x="1273098" y="188157"/>
                  </a:lnTo>
                  <a:lnTo>
                    <a:pt x="1287088" y="188157"/>
                  </a:lnTo>
                  <a:lnTo>
                    <a:pt x="1301078" y="188157"/>
                  </a:lnTo>
                  <a:lnTo>
                    <a:pt x="1315068" y="188157"/>
                  </a:lnTo>
                  <a:lnTo>
                    <a:pt x="1329058" y="188157"/>
                  </a:lnTo>
                  <a:lnTo>
                    <a:pt x="1343048" y="188157"/>
                  </a:lnTo>
                  <a:lnTo>
                    <a:pt x="1357039" y="188157"/>
                  </a:lnTo>
                  <a:lnTo>
                    <a:pt x="1371029" y="188157"/>
                  </a:lnTo>
                  <a:lnTo>
                    <a:pt x="1385019" y="188157"/>
                  </a:lnTo>
                  <a:lnTo>
                    <a:pt x="1385019" y="188283"/>
                  </a:lnTo>
                  <a:lnTo>
                    <a:pt x="1399009" y="188305"/>
                  </a:lnTo>
                  <a:lnTo>
                    <a:pt x="1412999" y="188331"/>
                  </a:lnTo>
                  <a:lnTo>
                    <a:pt x="1426989" y="188362"/>
                  </a:lnTo>
                  <a:lnTo>
                    <a:pt x="1440979" y="188398"/>
                  </a:lnTo>
                  <a:lnTo>
                    <a:pt x="1454969" y="188440"/>
                  </a:lnTo>
                  <a:lnTo>
                    <a:pt x="1468959" y="188490"/>
                  </a:lnTo>
                  <a:lnTo>
                    <a:pt x="1482949" y="188548"/>
                  </a:lnTo>
                  <a:lnTo>
                    <a:pt x="1496939" y="188617"/>
                  </a:lnTo>
                  <a:lnTo>
                    <a:pt x="1510930" y="188697"/>
                  </a:lnTo>
                  <a:lnTo>
                    <a:pt x="1524920" y="188792"/>
                  </a:lnTo>
                  <a:lnTo>
                    <a:pt x="1538910" y="188903"/>
                  </a:lnTo>
                  <a:lnTo>
                    <a:pt x="1552900" y="189034"/>
                  </a:lnTo>
                  <a:lnTo>
                    <a:pt x="1566890" y="189187"/>
                  </a:lnTo>
                  <a:lnTo>
                    <a:pt x="1580880" y="189367"/>
                  </a:lnTo>
                  <a:lnTo>
                    <a:pt x="1594870" y="189579"/>
                  </a:lnTo>
                  <a:lnTo>
                    <a:pt x="1608860" y="189827"/>
                  </a:lnTo>
                  <a:lnTo>
                    <a:pt x="1622850" y="190118"/>
                  </a:lnTo>
                  <a:lnTo>
                    <a:pt x="1636840" y="190460"/>
                  </a:lnTo>
                  <a:lnTo>
                    <a:pt x="1650830" y="190861"/>
                  </a:lnTo>
                  <a:lnTo>
                    <a:pt x="1664821" y="191332"/>
                  </a:lnTo>
                  <a:lnTo>
                    <a:pt x="1678811" y="191883"/>
                  </a:lnTo>
                  <a:lnTo>
                    <a:pt x="1692801" y="192529"/>
                  </a:lnTo>
                  <a:lnTo>
                    <a:pt x="1706791" y="193286"/>
                  </a:lnTo>
                  <a:lnTo>
                    <a:pt x="1720781" y="194171"/>
                  </a:lnTo>
                  <a:lnTo>
                    <a:pt x="1734771" y="195206"/>
                  </a:lnTo>
                  <a:lnTo>
                    <a:pt x="1748761" y="196416"/>
                  </a:lnTo>
                  <a:lnTo>
                    <a:pt x="1762751" y="197827"/>
                  </a:lnTo>
                  <a:lnTo>
                    <a:pt x="1776741" y="199472"/>
                  </a:lnTo>
                  <a:lnTo>
                    <a:pt x="1790731" y="201388"/>
                  </a:lnTo>
                  <a:lnTo>
                    <a:pt x="1804722" y="203613"/>
                  </a:lnTo>
                  <a:lnTo>
                    <a:pt x="1818712" y="206195"/>
                  </a:lnTo>
                  <a:lnTo>
                    <a:pt x="1832702" y="209182"/>
                  </a:lnTo>
                  <a:lnTo>
                    <a:pt x="1846692" y="212630"/>
                  </a:lnTo>
                  <a:lnTo>
                    <a:pt x="1860682" y="216599"/>
                  </a:lnTo>
                  <a:lnTo>
                    <a:pt x="1874672" y="221151"/>
                  </a:lnTo>
                  <a:lnTo>
                    <a:pt x="1888662" y="226352"/>
                  </a:lnTo>
                  <a:lnTo>
                    <a:pt x="1902652" y="232267"/>
                  </a:lnTo>
                  <a:lnTo>
                    <a:pt x="1916642" y="238961"/>
                  </a:lnTo>
                  <a:lnTo>
                    <a:pt x="1930632" y="246492"/>
                  </a:lnTo>
                  <a:lnTo>
                    <a:pt x="1944622" y="254911"/>
                  </a:lnTo>
                  <a:lnTo>
                    <a:pt x="1958613" y="264255"/>
                  </a:lnTo>
                  <a:lnTo>
                    <a:pt x="1972603" y="274542"/>
                  </a:lnTo>
                  <a:lnTo>
                    <a:pt x="1986593" y="285769"/>
                  </a:lnTo>
                  <a:lnTo>
                    <a:pt x="2000583" y="297902"/>
                  </a:lnTo>
                  <a:lnTo>
                    <a:pt x="2014573" y="310881"/>
                  </a:lnTo>
                  <a:lnTo>
                    <a:pt x="2028563" y="324610"/>
                  </a:lnTo>
                  <a:lnTo>
                    <a:pt x="2042553" y="338963"/>
                  </a:lnTo>
                  <a:lnTo>
                    <a:pt x="2056543" y="353785"/>
                  </a:lnTo>
                  <a:lnTo>
                    <a:pt x="2070533" y="368898"/>
                  </a:lnTo>
                  <a:lnTo>
                    <a:pt x="2084523" y="384109"/>
                  </a:lnTo>
                  <a:lnTo>
                    <a:pt x="2098513" y="399222"/>
                  </a:lnTo>
                  <a:lnTo>
                    <a:pt x="2112504" y="414044"/>
                  </a:lnTo>
                  <a:lnTo>
                    <a:pt x="2126494" y="428397"/>
                  </a:lnTo>
                  <a:lnTo>
                    <a:pt x="2140484" y="442126"/>
                  </a:lnTo>
                  <a:lnTo>
                    <a:pt x="2154474" y="455105"/>
                  </a:lnTo>
                  <a:lnTo>
                    <a:pt x="2168464" y="467239"/>
                  </a:lnTo>
                  <a:lnTo>
                    <a:pt x="2182454" y="478465"/>
                  </a:lnTo>
                  <a:lnTo>
                    <a:pt x="2196444" y="488752"/>
                  </a:lnTo>
                  <a:lnTo>
                    <a:pt x="2210434" y="498096"/>
                  </a:lnTo>
                  <a:lnTo>
                    <a:pt x="2224424" y="506515"/>
                  </a:lnTo>
                  <a:lnTo>
                    <a:pt x="2238414" y="514047"/>
                  </a:lnTo>
                  <a:lnTo>
                    <a:pt x="2252404" y="520740"/>
                  </a:lnTo>
                  <a:lnTo>
                    <a:pt x="2266395" y="526656"/>
                  </a:lnTo>
                  <a:lnTo>
                    <a:pt x="2280385" y="531856"/>
                  </a:lnTo>
                  <a:lnTo>
                    <a:pt x="2294375" y="536408"/>
                  </a:lnTo>
                  <a:lnTo>
                    <a:pt x="2308365" y="540377"/>
                  </a:lnTo>
                  <a:lnTo>
                    <a:pt x="2322355" y="543825"/>
                  </a:lnTo>
                  <a:lnTo>
                    <a:pt x="2336345" y="546813"/>
                  </a:lnTo>
                  <a:lnTo>
                    <a:pt x="2350335" y="549394"/>
                  </a:lnTo>
                  <a:lnTo>
                    <a:pt x="2364325" y="551620"/>
                  </a:lnTo>
                  <a:lnTo>
                    <a:pt x="2378315" y="553535"/>
                  </a:lnTo>
                  <a:lnTo>
                    <a:pt x="2392305" y="555180"/>
                  </a:lnTo>
                  <a:lnTo>
                    <a:pt x="2406296" y="556592"/>
                  </a:lnTo>
                  <a:lnTo>
                    <a:pt x="2420286" y="557801"/>
                  </a:lnTo>
                  <a:lnTo>
                    <a:pt x="2434276" y="558836"/>
                  </a:lnTo>
                  <a:lnTo>
                    <a:pt x="2448266" y="559722"/>
                  </a:lnTo>
                  <a:lnTo>
                    <a:pt x="2462256" y="560478"/>
                  </a:lnTo>
                  <a:lnTo>
                    <a:pt x="2476246" y="561124"/>
                  </a:lnTo>
                  <a:lnTo>
                    <a:pt x="2490236" y="561676"/>
                  </a:lnTo>
                  <a:lnTo>
                    <a:pt x="2504226" y="562146"/>
                  </a:lnTo>
                  <a:lnTo>
                    <a:pt x="2518216" y="562547"/>
                  </a:lnTo>
                  <a:lnTo>
                    <a:pt x="2532206" y="562889"/>
                  </a:lnTo>
                  <a:lnTo>
                    <a:pt x="2546196" y="563180"/>
                  </a:lnTo>
                  <a:lnTo>
                    <a:pt x="2560187" y="563429"/>
                  </a:lnTo>
                  <a:lnTo>
                    <a:pt x="2574177" y="563640"/>
                  </a:lnTo>
                  <a:lnTo>
                    <a:pt x="2588167" y="563820"/>
                  </a:lnTo>
                  <a:lnTo>
                    <a:pt x="2602157" y="563974"/>
                  </a:lnTo>
                  <a:lnTo>
                    <a:pt x="2616147" y="564104"/>
                  </a:lnTo>
                  <a:lnTo>
                    <a:pt x="2630137" y="564215"/>
                  </a:lnTo>
                  <a:lnTo>
                    <a:pt x="2644127" y="564310"/>
                  </a:lnTo>
                  <a:lnTo>
                    <a:pt x="2658117" y="564391"/>
                  </a:lnTo>
                  <a:lnTo>
                    <a:pt x="2672107" y="564459"/>
                  </a:lnTo>
                  <a:lnTo>
                    <a:pt x="2686097" y="564518"/>
                  </a:lnTo>
                  <a:lnTo>
                    <a:pt x="2700087" y="564567"/>
                  </a:lnTo>
                  <a:lnTo>
                    <a:pt x="2714078" y="564609"/>
                  </a:lnTo>
                  <a:lnTo>
                    <a:pt x="2728068" y="564645"/>
                  </a:lnTo>
                  <a:lnTo>
                    <a:pt x="2742058" y="564676"/>
                  </a:lnTo>
                  <a:lnTo>
                    <a:pt x="2756048" y="564702"/>
                  </a:lnTo>
                  <a:lnTo>
                    <a:pt x="2770038" y="564724"/>
                  </a:lnTo>
                  <a:lnTo>
                    <a:pt x="2770038" y="564661"/>
                  </a:lnTo>
                  <a:lnTo>
                    <a:pt x="2784028" y="564628"/>
                  </a:lnTo>
                  <a:lnTo>
                    <a:pt x="2798018" y="564589"/>
                  </a:lnTo>
                  <a:lnTo>
                    <a:pt x="2812008" y="564543"/>
                  </a:lnTo>
                  <a:lnTo>
                    <a:pt x="2825998" y="564489"/>
                  </a:lnTo>
                  <a:lnTo>
                    <a:pt x="2839988" y="564426"/>
                  </a:lnTo>
                  <a:lnTo>
                    <a:pt x="2853978" y="564351"/>
                  </a:lnTo>
                  <a:lnTo>
                    <a:pt x="2867969" y="564264"/>
                  </a:lnTo>
                  <a:lnTo>
                    <a:pt x="2881959" y="564161"/>
                  </a:lnTo>
                  <a:lnTo>
                    <a:pt x="2895949" y="564040"/>
                  </a:lnTo>
                  <a:lnTo>
                    <a:pt x="2909939" y="563898"/>
                  </a:lnTo>
                  <a:lnTo>
                    <a:pt x="2923929" y="563731"/>
                  </a:lnTo>
                  <a:lnTo>
                    <a:pt x="2937919" y="563535"/>
                  </a:lnTo>
                  <a:lnTo>
                    <a:pt x="2951909" y="563305"/>
                  </a:lnTo>
                  <a:lnTo>
                    <a:pt x="2965899" y="563035"/>
                  </a:lnTo>
                  <a:lnTo>
                    <a:pt x="2979889" y="562718"/>
                  </a:lnTo>
                  <a:lnTo>
                    <a:pt x="2993879" y="562345"/>
                  </a:lnTo>
                  <a:lnTo>
                    <a:pt x="3007870" y="561908"/>
                  </a:lnTo>
                  <a:lnTo>
                    <a:pt x="3021860" y="561395"/>
                  </a:lnTo>
                  <a:lnTo>
                    <a:pt x="3035850" y="560794"/>
                  </a:lnTo>
                  <a:lnTo>
                    <a:pt x="3049840" y="560088"/>
                  </a:lnTo>
                  <a:lnTo>
                    <a:pt x="3063830" y="559261"/>
                  </a:lnTo>
                  <a:lnTo>
                    <a:pt x="3077820" y="558292"/>
                  </a:lnTo>
                  <a:lnTo>
                    <a:pt x="3091810" y="557157"/>
                  </a:lnTo>
                  <a:lnTo>
                    <a:pt x="3105800" y="555829"/>
                  </a:lnTo>
                  <a:lnTo>
                    <a:pt x="3119790" y="554276"/>
                  </a:lnTo>
                  <a:lnTo>
                    <a:pt x="3133780" y="552462"/>
                  </a:lnTo>
                  <a:lnTo>
                    <a:pt x="3147770" y="550345"/>
                  </a:lnTo>
                  <a:lnTo>
                    <a:pt x="3161761" y="547877"/>
                  </a:lnTo>
                  <a:lnTo>
                    <a:pt x="3175751" y="545004"/>
                  </a:lnTo>
                  <a:lnTo>
                    <a:pt x="3189741" y="541666"/>
                  </a:lnTo>
                  <a:lnTo>
                    <a:pt x="3203731" y="537794"/>
                  </a:lnTo>
                  <a:lnTo>
                    <a:pt x="3217721" y="533313"/>
                  </a:lnTo>
                  <a:lnTo>
                    <a:pt x="3231711" y="528140"/>
                  </a:lnTo>
                  <a:lnTo>
                    <a:pt x="3245701" y="522187"/>
                  </a:lnTo>
                  <a:lnTo>
                    <a:pt x="3259691" y="515359"/>
                  </a:lnTo>
                  <a:lnTo>
                    <a:pt x="3273681" y="507558"/>
                  </a:lnTo>
                  <a:lnTo>
                    <a:pt x="3287671" y="498685"/>
                  </a:lnTo>
                  <a:lnTo>
                    <a:pt x="3301661" y="488645"/>
                  </a:lnTo>
                  <a:lnTo>
                    <a:pt x="3315652" y="477347"/>
                  </a:lnTo>
                  <a:lnTo>
                    <a:pt x="3329642" y="464719"/>
                  </a:lnTo>
                  <a:lnTo>
                    <a:pt x="3343632" y="450703"/>
                  </a:lnTo>
                  <a:lnTo>
                    <a:pt x="3357622" y="435272"/>
                  </a:lnTo>
                  <a:lnTo>
                    <a:pt x="3371612" y="418433"/>
                  </a:lnTo>
                  <a:lnTo>
                    <a:pt x="3385602" y="400232"/>
                  </a:lnTo>
                  <a:lnTo>
                    <a:pt x="3399592" y="380764"/>
                  </a:lnTo>
                  <a:lnTo>
                    <a:pt x="3413582" y="360170"/>
                  </a:lnTo>
                  <a:lnTo>
                    <a:pt x="3427572" y="338641"/>
                  </a:lnTo>
                  <a:lnTo>
                    <a:pt x="3441562" y="316408"/>
                  </a:lnTo>
                  <a:lnTo>
                    <a:pt x="3455552" y="293739"/>
                  </a:lnTo>
                  <a:lnTo>
                    <a:pt x="3469543" y="270921"/>
                  </a:lnTo>
                  <a:lnTo>
                    <a:pt x="3483533" y="248252"/>
                  </a:lnTo>
                  <a:lnTo>
                    <a:pt x="3497523" y="226019"/>
                  </a:lnTo>
                  <a:lnTo>
                    <a:pt x="3511513" y="204490"/>
                  </a:lnTo>
                  <a:lnTo>
                    <a:pt x="3525503" y="183897"/>
                  </a:lnTo>
                  <a:lnTo>
                    <a:pt x="3539493" y="164428"/>
                  </a:lnTo>
                  <a:lnTo>
                    <a:pt x="3553483" y="146228"/>
                  </a:lnTo>
                  <a:lnTo>
                    <a:pt x="3567473" y="129388"/>
                  </a:lnTo>
                  <a:lnTo>
                    <a:pt x="3581463" y="113958"/>
                  </a:lnTo>
                  <a:lnTo>
                    <a:pt x="3595453" y="99942"/>
                  </a:lnTo>
                  <a:lnTo>
                    <a:pt x="3609444" y="87313"/>
                  </a:lnTo>
                  <a:lnTo>
                    <a:pt x="3623434" y="76016"/>
                  </a:lnTo>
                  <a:lnTo>
                    <a:pt x="3637424" y="65975"/>
                  </a:lnTo>
                  <a:lnTo>
                    <a:pt x="3651414" y="57102"/>
                  </a:lnTo>
                  <a:lnTo>
                    <a:pt x="3665404" y="49301"/>
                  </a:lnTo>
                  <a:lnTo>
                    <a:pt x="3679394" y="42473"/>
                  </a:lnTo>
                  <a:lnTo>
                    <a:pt x="3693384" y="36520"/>
                  </a:lnTo>
                  <a:lnTo>
                    <a:pt x="3707374" y="31348"/>
                  </a:lnTo>
                  <a:lnTo>
                    <a:pt x="3721364" y="26867"/>
                  </a:lnTo>
                  <a:lnTo>
                    <a:pt x="3735354" y="22995"/>
                  </a:lnTo>
                  <a:lnTo>
                    <a:pt x="3749344" y="19656"/>
                  </a:lnTo>
                  <a:lnTo>
                    <a:pt x="3763335" y="16783"/>
                  </a:lnTo>
                  <a:lnTo>
                    <a:pt x="3777325" y="14315"/>
                  </a:lnTo>
                  <a:lnTo>
                    <a:pt x="3791315" y="12198"/>
                  </a:lnTo>
                  <a:lnTo>
                    <a:pt x="3805305" y="10384"/>
                  </a:lnTo>
                  <a:lnTo>
                    <a:pt x="3819295" y="8831"/>
                  </a:lnTo>
                  <a:lnTo>
                    <a:pt x="3833285" y="7503"/>
                  </a:lnTo>
                  <a:lnTo>
                    <a:pt x="3847275" y="6369"/>
                  </a:lnTo>
                  <a:lnTo>
                    <a:pt x="3861265" y="5400"/>
                  </a:lnTo>
                  <a:lnTo>
                    <a:pt x="3875255" y="4572"/>
                  </a:lnTo>
                  <a:lnTo>
                    <a:pt x="3889245" y="3867"/>
                  </a:lnTo>
                  <a:lnTo>
                    <a:pt x="3903235" y="3265"/>
                  </a:lnTo>
                  <a:lnTo>
                    <a:pt x="3917226" y="2752"/>
                  </a:lnTo>
                  <a:lnTo>
                    <a:pt x="3931216" y="2315"/>
                  </a:lnTo>
                  <a:lnTo>
                    <a:pt x="3945206" y="1943"/>
                  </a:lnTo>
                  <a:lnTo>
                    <a:pt x="3959196" y="1625"/>
                  </a:lnTo>
                  <a:lnTo>
                    <a:pt x="3973186" y="1355"/>
                  </a:lnTo>
                  <a:lnTo>
                    <a:pt x="3987176" y="1125"/>
                  </a:lnTo>
                  <a:lnTo>
                    <a:pt x="4001166" y="929"/>
                  </a:lnTo>
                  <a:lnTo>
                    <a:pt x="4015156" y="763"/>
                  </a:lnTo>
                  <a:lnTo>
                    <a:pt x="4029146" y="621"/>
                  </a:lnTo>
                  <a:lnTo>
                    <a:pt x="4043136" y="500"/>
                  </a:lnTo>
                  <a:lnTo>
                    <a:pt x="4057126" y="397"/>
                  </a:lnTo>
                  <a:lnTo>
                    <a:pt x="4071117" y="309"/>
                  </a:lnTo>
                  <a:lnTo>
                    <a:pt x="4085107" y="235"/>
                  </a:lnTo>
                  <a:lnTo>
                    <a:pt x="4099097" y="172"/>
                  </a:lnTo>
                  <a:lnTo>
                    <a:pt x="4113087" y="118"/>
                  </a:lnTo>
                  <a:lnTo>
                    <a:pt x="4127077" y="72"/>
                  </a:lnTo>
                  <a:lnTo>
                    <a:pt x="4141067" y="33"/>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46866"/>
              <a:ext cx="4155057" cy="188283"/>
            </a:xfrm>
            <a:custGeom>
              <a:avLst/>
              <a:pathLst>
                <a:path w="4155057" h="188283">
                  <a:moveTo>
                    <a:pt x="0" y="188283"/>
                  </a:moveTo>
                  <a:lnTo>
                    <a:pt x="13990" y="188283"/>
                  </a:lnTo>
                  <a:lnTo>
                    <a:pt x="27980" y="188283"/>
                  </a:lnTo>
                  <a:lnTo>
                    <a:pt x="41970" y="188283"/>
                  </a:lnTo>
                  <a:lnTo>
                    <a:pt x="55960" y="188283"/>
                  </a:lnTo>
                  <a:lnTo>
                    <a:pt x="69950" y="188283"/>
                  </a:lnTo>
                  <a:lnTo>
                    <a:pt x="83940" y="188283"/>
                  </a:lnTo>
                  <a:lnTo>
                    <a:pt x="97930" y="188283"/>
                  </a:lnTo>
                  <a:lnTo>
                    <a:pt x="111920" y="188283"/>
                  </a:lnTo>
                  <a:lnTo>
                    <a:pt x="125910" y="188283"/>
                  </a:lnTo>
                  <a:lnTo>
                    <a:pt x="139900" y="188283"/>
                  </a:lnTo>
                  <a:lnTo>
                    <a:pt x="153891" y="188283"/>
                  </a:lnTo>
                  <a:lnTo>
                    <a:pt x="167881" y="188283"/>
                  </a:lnTo>
                  <a:lnTo>
                    <a:pt x="181871" y="188283"/>
                  </a:lnTo>
                  <a:lnTo>
                    <a:pt x="195861" y="188283"/>
                  </a:lnTo>
                  <a:lnTo>
                    <a:pt x="209851" y="188283"/>
                  </a:lnTo>
                  <a:lnTo>
                    <a:pt x="223841" y="188283"/>
                  </a:lnTo>
                  <a:lnTo>
                    <a:pt x="237831" y="188283"/>
                  </a:lnTo>
                  <a:lnTo>
                    <a:pt x="251821" y="188283"/>
                  </a:lnTo>
                  <a:lnTo>
                    <a:pt x="265811" y="188283"/>
                  </a:lnTo>
                  <a:lnTo>
                    <a:pt x="279801" y="188283"/>
                  </a:lnTo>
                  <a:lnTo>
                    <a:pt x="293791" y="188283"/>
                  </a:lnTo>
                  <a:lnTo>
                    <a:pt x="307782" y="188283"/>
                  </a:lnTo>
                  <a:lnTo>
                    <a:pt x="321772" y="188283"/>
                  </a:lnTo>
                  <a:lnTo>
                    <a:pt x="335762" y="188283"/>
                  </a:lnTo>
                  <a:lnTo>
                    <a:pt x="349752" y="188283"/>
                  </a:lnTo>
                  <a:lnTo>
                    <a:pt x="363742" y="188283"/>
                  </a:lnTo>
                  <a:lnTo>
                    <a:pt x="377732" y="188283"/>
                  </a:lnTo>
                  <a:lnTo>
                    <a:pt x="391722" y="188283"/>
                  </a:lnTo>
                  <a:lnTo>
                    <a:pt x="405712" y="188283"/>
                  </a:lnTo>
                  <a:lnTo>
                    <a:pt x="419702" y="188283"/>
                  </a:lnTo>
                  <a:lnTo>
                    <a:pt x="433692" y="188283"/>
                  </a:lnTo>
                  <a:lnTo>
                    <a:pt x="447682" y="188283"/>
                  </a:lnTo>
                  <a:lnTo>
                    <a:pt x="461673" y="188283"/>
                  </a:lnTo>
                  <a:lnTo>
                    <a:pt x="475663" y="188283"/>
                  </a:lnTo>
                  <a:lnTo>
                    <a:pt x="489653" y="188283"/>
                  </a:lnTo>
                  <a:lnTo>
                    <a:pt x="503643" y="188283"/>
                  </a:lnTo>
                  <a:lnTo>
                    <a:pt x="517633" y="188283"/>
                  </a:lnTo>
                  <a:lnTo>
                    <a:pt x="531623" y="188283"/>
                  </a:lnTo>
                  <a:lnTo>
                    <a:pt x="545613" y="188283"/>
                  </a:lnTo>
                  <a:lnTo>
                    <a:pt x="559603" y="188283"/>
                  </a:lnTo>
                  <a:lnTo>
                    <a:pt x="573593" y="188283"/>
                  </a:lnTo>
                  <a:lnTo>
                    <a:pt x="587583" y="188283"/>
                  </a:lnTo>
                  <a:lnTo>
                    <a:pt x="601574" y="188283"/>
                  </a:lnTo>
                  <a:lnTo>
                    <a:pt x="615564" y="188283"/>
                  </a:lnTo>
                  <a:lnTo>
                    <a:pt x="629554" y="188283"/>
                  </a:lnTo>
                  <a:lnTo>
                    <a:pt x="643544" y="188283"/>
                  </a:lnTo>
                  <a:lnTo>
                    <a:pt x="657534" y="188283"/>
                  </a:lnTo>
                  <a:lnTo>
                    <a:pt x="671524" y="188283"/>
                  </a:lnTo>
                  <a:lnTo>
                    <a:pt x="685514" y="188283"/>
                  </a:lnTo>
                  <a:lnTo>
                    <a:pt x="699504" y="188283"/>
                  </a:lnTo>
                  <a:lnTo>
                    <a:pt x="713494" y="188283"/>
                  </a:lnTo>
                  <a:lnTo>
                    <a:pt x="727484" y="188283"/>
                  </a:lnTo>
                  <a:lnTo>
                    <a:pt x="741474" y="188283"/>
                  </a:lnTo>
                  <a:lnTo>
                    <a:pt x="755465" y="188283"/>
                  </a:lnTo>
                  <a:lnTo>
                    <a:pt x="769455" y="188283"/>
                  </a:lnTo>
                  <a:lnTo>
                    <a:pt x="783445" y="188283"/>
                  </a:lnTo>
                  <a:lnTo>
                    <a:pt x="797435" y="188283"/>
                  </a:lnTo>
                  <a:lnTo>
                    <a:pt x="811425" y="188283"/>
                  </a:lnTo>
                  <a:lnTo>
                    <a:pt x="825415" y="188283"/>
                  </a:lnTo>
                  <a:lnTo>
                    <a:pt x="839405" y="188283"/>
                  </a:lnTo>
                  <a:lnTo>
                    <a:pt x="853395" y="188283"/>
                  </a:lnTo>
                  <a:lnTo>
                    <a:pt x="867385" y="188283"/>
                  </a:lnTo>
                  <a:lnTo>
                    <a:pt x="881375" y="188283"/>
                  </a:lnTo>
                  <a:lnTo>
                    <a:pt x="895365" y="188283"/>
                  </a:lnTo>
                  <a:lnTo>
                    <a:pt x="909356" y="188283"/>
                  </a:lnTo>
                  <a:lnTo>
                    <a:pt x="923346" y="188283"/>
                  </a:lnTo>
                  <a:lnTo>
                    <a:pt x="937336" y="188283"/>
                  </a:lnTo>
                  <a:lnTo>
                    <a:pt x="951326" y="188283"/>
                  </a:lnTo>
                  <a:lnTo>
                    <a:pt x="965316" y="188283"/>
                  </a:lnTo>
                  <a:lnTo>
                    <a:pt x="979306" y="188283"/>
                  </a:lnTo>
                  <a:lnTo>
                    <a:pt x="993296" y="188283"/>
                  </a:lnTo>
                  <a:lnTo>
                    <a:pt x="1007286" y="188283"/>
                  </a:lnTo>
                  <a:lnTo>
                    <a:pt x="1021276" y="188283"/>
                  </a:lnTo>
                  <a:lnTo>
                    <a:pt x="1035266" y="188283"/>
                  </a:lnTo>
                  <a:lnTo>
                    <a:pt x="1049256" y="188283"/>
                  </a:lnTo>
                  <a:lnTo>
                    <a:pt x="1063247" y="188283"/>
                  </a:lnTo>
                  <a:lnTo>
                    <a:pt x="1077237" y="188283"/>
                  </a:lnTo>
                  <a:lnTo>
                    <a:pt x="1091227" y="188283"/>
                  </a:lnTo>
                  <a:lnTo>
                    <a:pt x="1105217" y="188283"/>
                  </a:lnTo>
                  <a:lnTo>
                    <a:pt x="1119207" y="188283"/>
                  </a:lnTo>
                  <a:lnTo>
                    <a:pt x="1133197" y="188283"/>
                  </a:lnTo>
                  <a:lnTo>
                    <a:pt x="1147187" y="188283"/>
                  </a:lnTo>
                  <a:lnTo>
                    <a:pt x="1161177" y="188283"/>
                  </a:lnTo>
                  <a:lnTo>
                    <a:pt x="1175167" y="188283"/>
                  </a:lnTo>
                  <a:lnTo>
                    <a:pt x="1189157" y="188283"/>
                  </a:lnTo>
                  <a:lnTo>
                    <a:pt x="1203148" y="188283"/>
                  </a:lnTo>
                  <a:lnTo>
                    <a:pt x="1217138" y="188283"/>
                  </a:lnTo>
                  <a:lnTo>
                    <a:pt x="1231128" y="188283"/>
                  </a:lnTo>
                  <a:lnTo>
                    <a:pt x="1245118" y="188283"/>
                  </a:lnTo>
                  <a:lnTo>
                    <a:pt x="1259108" y="188283"/>
                  </a:lnTo>
                  <a:lnTo>
                    <a:pt x="1273098" y="188283"/>
                  </a:lnTo>
                  <a:lnTo>
                    <a:pt x="1287088" y="188283"/>
                  </a:lnTo>
                  <a:lnTo>
                    <a:pt x="1301078" y="188283"/>
                  </a:lnTo>
                  <a:lnTo>
                    <a:pt x="1315068" y="188283"/>
                  </a:lnTo>
                  <a:lnTo>
                    <a:pt x="1329058" y="188283"/>
                  </a:lnTo>
                  <a:lnTo>
                    <a:pt x="1343048" y="188283"/>
                  </a:lnTo>
                  <a:lnTo>
                    <a:pt x="1357039" y="188283"/>
                  </a:lnTo>
                  <a:lnTo>
                    <a:pt x="1371029" y="188283"/>
                  </a:lnTo>
                  <a:lnTo>
                    <a:pt x="1385019" y="188283"/>
                  </a:lnTo>
                  <a:lnTo>
                    <a:pt x="1385019" y="188283"/>
                  </a:lnTo>
                  <a:lnTo>
                    <a:pt x="1399009" y="188283"/>
                  </a:lnTo>
                  <a:lnTo>
                    <a:pt x="1412999" y="188283"/>
                  </a:lnTo>
                  <a:lnTo>
                    <a:pt x="1426989" y="188283"/>
                  </a:lnTo>
                  <a:lnTo>
                    <a:pt x="1440979" y="188283"/>
                  </a:lnTo>
                  <a:lnTo>
                    <a:pt x="1454969" y="188283"/>
                  </a:lnTo>
                  <a:lnTo>
                    <a:pt x="1468959" y="188283"/>
                  </a:lnTo>
                  <a:lnTo>
                    <a:pt x="1482949" y="188283"/>
                  </a:lnTo>
                  <a:lnTo>
                    <a:pt x="1496939" y="188283"/>
                  </a:lnTo>
                  <a:lnTo>
                    <a:pt x="1510930" y="188283"/>
                  </a:lnTo>
                  <a:lnTo>
                    <a:pt x="1524920" y="188283"/>
                  </a:lnTo>
                  <a:lnTo>
                    <a:pt x="1538910" y="188283"/>
                  </a:lnTo>
                  <a:lnTo>
                    <a:pt x="1552900" y="188283"/>
                  </a:lnTo>
                  <a:lnTo>
                    <a:pt x="1566890" y="188283"/>
                  </a:lnTo>
                  <a:lnTo>
                    <a:pt x="1580880" y="188283"/>
                  </a:lnTo>
                  <a:lnTo>
                    <a:pt x="1594870" y="188283"/>
                  </a:lnTo>
                  <a:lnTo>
                    <a:pt x="1608860" y="188283"/>
                  </a:lnTo>
                  <a:lnTo>
                    <a:pt x="1622850" y="188283"/>
                  </a:lnTo>
                  <a:lnTo>
                    <a:pt x="1636840" y="188283"/>
                  </a:lnTo>
                  <a:lnTo>
                    <a:pt x="1650830" y="188283"/>
                  </a:lnTo>
                  <a:lnTo>
                    <a:pt x="1664821" y="188283"/>
                  </a:lnTo>
                  <a:lnTo>
                    <a:pt x="1678811" y="188283"/>
                  </a:lnTo>
                  <a:lnTo>
                    <a:pt x="1692801" y="188283"/>
                  </a:lnTo>
                  <a:lnTo>
                    <a:pt x="1706791" y="188283"/>
                  </a:lnTo>
                  <a:lnTo>
                    <a:pt x="1720781" y="188283"/>
                  </a:lnTo>
                  <a:lnTo>
                    <a:pt x="1734771" y="188283"/>
                  </a:lnTo>
                  <a:lnTo>
                    <a:pt x="1748761" y="188283"/>
                  </a:lnTo>
                  <a:lnTo>
                    <a:pt x="1762751" y="188283"/>
                  </a:lnTo>
                  <a:lnTo>
                    <a:pt x="1776741" y="188283"/>
                  </a:lnTo>
                  <a:lnTo>
                    <a:pt x="1790731" y="188283"/>
                  </a:lnTo>
                  <a:lnTo>
                    <a:pt x="1804722" y="188283"/>
                  </a:lnTo>
                  <a:lnTo>
                    <a:pt x="1818712" y="188283"/>
                  </a:lnTo>
                  <a:lnTo>
                    <a:pt x="1832702" y="188283"/>
                  </a:lnTo>
                  <a:lnTo>
                    <a:pt x="1846692" y="188283"/>
                  </a:lnTo>
                  <a:lnTo>
                    <a:pt x="1860682" y="188283"/>
                  </a:lnTo>
                  <a:lnTo>
                    <a:pt x="1874672" y="188283"/>
                  </a:lnTo>
                  <a:lnTo>
                    <a:pt x="1888662" y="188283"/>
                  </a:lnTo>
                  <a:lnTo>
                    <a:pt x="1902652" y="188283"/>
                  </a:lnTo>
                  <a:lnTo>
                    <a:pt x="1916642" y="188283"/>
                  </a:lnTo>
                  <a:lnTo>
                    <a:pt x="1930632" y="188283"/>
                  </a:lnTo>
                  <a:lnTo>
                    <a:pt x="1944622" y="188283"/>
                  </a:lnTo>
                  <a:lnTo>
                    <a:pt x="1958613" y="188283"/>
                  </a:lnTo>
                  <a:lnTo>
                    <a:pt x="1972603" y="188283"/>
                  </a:lnTo>
                  <a:lnTo>
                    <a:pt x="1986593" y="188283"/>
                  </a:lnTo>
                  <a:lnTo>
                    <a:pt x="2000583" y="188283"/>
                  </a:lnTo>
                  <a:lnTo>
                    <a:pt x="2014573" y="188283"/>
                  </a:lnTo>
                  <a:lnTo>
                    <a:pt x="2028563" y="188283"/>
                  </a:lnTo>
                  <a:lnTo>
                    <a:pt x="2042553" y="188283"/>
                  </a:lnTo>
                  <a:lnTo>
                    <a:pt x="2056543" y="188283"/>
                  </a:lnTo>
                  <a:lnTo>
                    <a:pt x="2070533" y="188283"/>
                  </a:lnTo>
                  <a:lnTo>
                    <a:pt x="2084523" y="188283"/>
                  </a:lnTo>
                  <a:lnTo>
                    <a:pt x="2098513" y="188283"/>
                  </a:lnTo>
                  <a:lnTo>
                    <a:pt x="2112504" y="188283"/>
                  </a:lnTo>
                  <a:lnTo>
                    <a:pt x="2126494" y="188283"/>
                  </a:lnTo>
                  <a:lnTo>
                    <a:pt x="2140484" y="188283"/>
                  </a:lnTo>
                  <a:lnTo>
                    <a:pt x="2154474" y="188283"/>
                  </a:lnTo>
                  <a:lnTo>
                    <a:pt x="2168464" y="188283"/>
                  </a:lnTo>
                  <a:lnTo>
                    <a:pt x="2182454" y="188283"/>
                  </a:lnTo>
                  <a:lnTo>
                    <a:pt x="2196444" y="188283"/>
                  </a:lnTo>
                  <a:lnTo>
                    <a:pt x="2210434" y="188283"/>
                  </a:lnTo>
                  <a:lnTo>
                    <a:pt x="2224424" y="188283"/>
                  </a:lnTo>
                  <a:lnTo>
                    <a:pt x="2238414" y="188283"/>
                  </a:lnTo>
                  <a:lnTo>
                    <a:pt x="2252404" y="188283"/>
                  </a:lnTo>
                  <a:lnTo>
                    <a:pt x="2266395" y="188283"/>
                  </a:lnTo>
                  <a:lnTo>
                    <a:pt x="2280385" y="188283"/>
                  </a:lnTo>
                  <a:lnTo>
                    <a:pt x="2294375" y="188283"/>
                  </a:lnTo>
                  <a:lnTo>
                    <a:pt x="2308365" y="188283"/>
                  </a:lnTo>
                  <a:lnTo>
                    <a:pt x="2322355" y="188283"/>
                  </a:lnTo>
                  <a:lnTo>
                    <a:pt x="2336345" y="188283"/>
                  </a:lnTo>
                  <a:lnTo>
                    <a:pt x="2350335" y="188283"/>
                  </a:lnTo>
                  <a:lnTo>
                    <a:pt x="2364325" y="188283"/>
                  </a:lnTo>
                  <a:lnTo>
                    <a:pt x="2378315" y="188283"/>
                  </a:lnTo>
                  <a:lnTo>
                    <a:pt x="2392305" y="188283"/>
                  </a:lnTo>
                  <a:lnTo>
                    <a:pt x="2406296" y="188283"/>
                  </a:lnTo>
                  <a:lnTo>
                    <a:pt x="2420286" y="188283"/>
                  </a:lnTo>
                  <a:lnTo>
                    <a:pt x="2434276" y="188283"/>
                  </a:lnTo>
                  <a:lnTo>
                    <a:pt x="2448266" y="188283"/>
                  </a:lnTo>
                  <a:lnTo>
                    <a:pt x="2462256" y="188283"/>
                  </a:lnTo>
                  <a:lnTo>
                    <a:pt x="2476246" y="188283"/>
                  </a:lnTo>
                  <a:lnTo>
                    <a:pt x="2490236" y="188283"/>
                  </a:lnTo>
                  <a:lnTo>
                    <a:pt x="2504226" y="188283"/>
                  </a:lnTo>
                  <a:lnTo>
                    <a:pt x="2518216" y="188283"/>
                  </a:lnTo>
                  <a:lnTo>
                    <a:pt x="2532206" y="188283"/>
                  </a:lnTo>
                  <a:lnTo>
                    <a:pt x="2546196" y="188283"/>
                  </a:lnTo>
                  <a:lnTo>
                    <a:pt x="2560187" y="188283"/>
                  </a:lnTo>
                  <a:lnTo>
                    <a:pt x="2574177" y="188283"/>
                  </a:lnTo>
                  <a:lnTo>
                    <a:pt x="2588167" y="188283"/>
                  </a:lnTo>
                  <a:lnTo>
                    <a:pt x="2602157" y="188283"/>
                  </a:lnTo>
                  <a:lnTo>
                    <a:pt x="2616147" y="188283"/>
                  </a:lnTo>
                  <a:lnTo>
                    <a:pt x="2630137" y="188283"/>
                  </a:lnTo>
                  <a:lnTo>
                    <a:pt x="2644127" y="188283"/>
                  </a:lnTo>
                  <a:lnTo>
                    <a:pt x="2658117" y="188283"/>
                  </a:lnTo>
                  <a:lnTo>
                    <a:pt x="2672107" y="188283"/>
                  </a:lnTo>
                  <a:lnTo>
                    <a:pt x="2686097" y="188283"/>
                  </a:lnTo>
                  <a:lnTo>
                    <a:pt x="2700087" y="188283"/>
                  </a:lnTo>
                  <a:lnTo>
                    <a:pt x="2714078" y="188283"/>
                  </a:lnTo>
                  <a:lnTo>
                    <a:pt x="2728068" y="188283"/>
                  </a:lnTo>
                  <a:lnTo>
                    <a:pt x="2742058" y="188283"/>
                  </a:lnTo>
                  <a:lnTo>
                    <a:pt x="2756048" y="188283"/>
                  </a:lnTo>
                  <a:lnTo>
                    <a:pt x="2770038" y="188283"/>
                  </a:lnTo>
                  <a:lnTo>
                    <a:pt x="2770038" y="188220"/>
                  </a:lnTo>
                  <a:lnTo>
                    <a:pt x="2784028" y="188209"/>
                  </a:lnTo>
                  <a:lnTo>
                    <a:pt x="2798018" y="188196"/>
                  </a:lnTo>
                  <a:lnTo>
                    <a:pt x="2812008" y="188181"/>
                  </a:lnTo>
                  <a:lnTo>
                    <a:pt x="2825998" y="188163"/>
                  </a:lnTo>
                  <a:lnTo>
                    <a:pt x="2839988" y="188142"/>
                  </a:lnTo>
                  <a:lnTo>
                    <a:pt x="2853978" y="188117"/>
                  </a:lnTo>
                  <a:lnTo>
                    <a:pt x="2867969" y="188088"/>
                  </a:lnTo>
                  <a:lnTo>
                    <a:pt x="2881959" y="188053"/>
                  </a:lnTo>
                  <a:lnTo>
                    <a:pt x="2895949" y="188013"/>
                  </a:lnTo>
                  <a:lnTo>
                    <a:pt x="2909939" y="187966"/>
                  </a:lnTo>
                  <a:lnTo>
                    <a:pt x="2923929" y="187910"/>
                  </a:lnTo>
                  <a:lnTo>
                    <a:pt x="2937919" y="187845"/>
                  </a:lnTo>
                  <a:lnTo>
                    <a:pt x="2951909" y="187768"/>
                  </a:lnTo>
                  <a:lnTo>
                    <a:pt x="2965899" y="187678"/>
                  </a:lnTo>
                  <a:lnTo>
                    <a:pt x="2979889" y="187572"/>
                  </a:lnTo>
                  <a:lnTo>
                    <a:pt x="2993879" y="187448"/>
                  </a:lnTo>
                  <a:lnTo>
                    <a:pt x="3007870" y="187302"/>
                  </a:lnTo>
                  <a:lnTo>
                    <a:pt x="3021860" y="187131"/>
                  </a:lnTo>
                  <a:lnTo>
                    <a:pt x="3035850" y="186931"/>
                  </a:lnTo>
                  <a:lnTo>
                    <a:pt x="3049840" y="186696"/>
                  </a:lnTo>
                  <a:lnTo>
                    <a:pt x="3063830" y="186420"/>
                  </a:lnTo>
                  <a:lnTo>
                    <a:pt x="3077820" y="186097"/>
                  </a:lnTo>
                  <a:lnTo>
                    <a:pt x="3091810" y="185719"/>
                  </a:lnTo>
                  <a:lnTo>
                    <a:pt x="3105800" y="185276"/>
                  </a:lnTo>
                  <a:lnTo>
                    <a:pt x="3119790" y="184758"/>
                  </a:lnTo>
                  <a:lnTo>
                    <a:pt x="3133780" y="184154"/>
                  </a:lnTo>
                  <a:lnTo>
                    <a:pt x="3147770" y="183448"/>
                  </a:lnTo>
                  <a:lnTo>
                    <a:pt x="3161761" y="182625"/>
                  </a:lnTo>
                  <a:lnTo>
                    <a:pt x="3175751" y="181668"/>
                  </a:lnTo>
                  <a:lnTo>
                    <a:pt x="3189741" y="180555"/>
                  </a:lnTo>
                  <a:lnTo>
                    <a:pt x="3203731" y="179264"/>
                  </a:lnTo>
                  <a:lnTo>
                    <a:pt x="3217721" y="177771"/>
                  </a:lnTo>
                  <a:lnTo>
                    <a:pt x="3231711" y="176046"/>
                  </a:lnTo>
                  <a:lnTo>
                    <a:pt x="3245701" y="174062"/>
                  </a:lnTo>
                  <a:lnTo>
                    <a:pt x="3259691" y="171786"/>
                  </a:lnTo>
                  <a:lnTo>
                    <a:pt x="3273681" y="169186"/>
                  </a:lnTo>
                  <a:lnTo>
                    <a:pt x="3287671" y="166228"/>
                  </a:lnTo>
                  <a:lnTo>
                    <a:pt x="3301661" y="162881"/>
                  </a:lnTo>
                  <a:lnTo>
                    <a:pt x="3315652" y="159115"/>
                  </a:lnTo>
                  <a:lnTo>
                    <a:pt x="3329642" y="154906"/>
                  </a:lnTo>
                  <a:lnTo>
                    <a:pt x="3343632" y="150234"/>
                  </a:lnTo>
                  <a:lnTo>
                    <a:pt x="3357622" y="145090"/>
                  </a:lnTo>
                  <a:lnTo>
                    <a:pt x="3371612" y="139477"/>
                  </a:lnTo>
                  <a:lnTo>
                    <a:pt x="3385602" y="133410"/>
                  </a:lnTo>
                  <a:lnTo>
                    <a:pt x="3399592" y="126921"/>
                  </a:lnTo>
                  <a:lnTo>
                    <a:pt x="3413582" y="120056"/>
                  </a:lnTo>
                  <a:lnTo>
                    <a:pt x="3427572" y="112880"/>
                  </a:lnTo>
                  <a:lnTo>
                    <a:pt x="3441562" y="105469"/>
                  </a:lnTo>
                  <a:lnTo>
                    <a:pt x="3455552" y="97913"/>
                  </a:lnTo>
                  <a:lnTo>
                    <a:pt x="3469543" y="90307"/>
                  </a:lnTo>
                  <a:lnTo>
                    <a:pt x="3483533" y="82750"/>
                  </a:lnTo>
                  <a:lnTo>
                    <a:pt x="3497523" y="75339"/>
                  </a:lnTo>
                  <a:lnTo>
                    <a:pt x="3511513" y="68163"/>
                  </a:lnTo>
                  <a:lnTo>
                    <a:pt x="3525503" y="61299"/>
                  </a:lnTo>
                  <a:lnTo>
                    <a:pt x="3539493" y="54809"/>
                  </a:lnTo>
                  <a:lnTo>
                    <a:pt x="3553483" y="48742"/>
                  </a:lnTo>
                  <a:lnTo>
                    <a:pt x="3567473" y="43129"/>
                  </a:lnTo>
                  <a:lnTo>
                    <a:pt x="3581463" y="37986"/>
                  </a:lnTo>
                  <a:lnTo>
                    <a:pt x="3595453" y="33314"/>
                  </a:lnTo>
                  <a:lnTo>
                    <a:pt x="3609444" y="29104"/>
                  </a:lnTo>
                  <a:lnTo>
                    <a:pt x="3623434" y="25338"/>
                  </a:lnTo>
                  <a:lnTo>
                    <a:pt x="3637424" y="21991"/>
                  </a:lnTo>
                  <a:lnTo>
                    <a:pt x="3651414" y="19034"/>
                  </a:lnTo>
                  <a:lnTo>
                    <a:pt x="3665404" y="16433"/>
                  </a:lnTo>
                  <a:lnTo>
                    <a:pt x="3679394" y="14157"/>
                  </a:lnTo>
                  <a:lnTo>
                    <a:pt x="3693384" y="12173"/>
                  </a:lnTo>
                  <a:lnTo>
                    <a:pt x="3707374" y="10449"/>
                  </a:lnTo>
                  <a:lnTo>
                    <a:pt x="3721364" y="8955"/>
                  </a:lnTo>
                  <a:lnTo>
                    <a:pt x="3735354" y="7665"/>
                  </a:lnTo>
                  <a:lnTo>
                    <a:pt x="3749344" y="6552"/>
                  </a:lnTo>
                  <a:lnTo>
                    <a:pt x="3763335" y="5594"/>
                  </a:lnTo>
                  <a:lnTo>
                    <a:pt x="3777325" y="4771"/>
                  </a:lnTo>
                  <a:lnTo>
                    <a:pt x="3791315" y="4066"/>
                  </a:lnTo>
                  <a:lnTo>
                    <a:pt x="3805305" y="3461"/>
                  </a:lnTo>
                  <a:lnTo>
                    <a:pt x="3819295" y="2943"/>
                  </a:lnTo>
                  <a:lnTo>
                    <a:pt x="3833285" y="2501"/>
                  </a:lnTo>
                  <a:lnTo>
                    <a:pt x="3847275" y="2123"/>
                  </a:lnTo>
                  <a:lnTo>
                    <a:pt x="3861265" y="1800"/>
                  </a:lnTo>
                  <a:lnTo>
                    <a:pt x="3875255" y="1524"/>
                  </a:lnTo>
                  <a:lnTo>
                    <a:pt x="3889245" y="1289"/>
                  </a:lnTo>
                  <a:lnTo>
                    <a:pt x="3903235" y="1088"/>
                  </a:lnTo>
                  <a:lnTo>
                    <a:pt x="3917226" y="917"/>
                  </a:lnTo>
                  <a:lnTo>
                    <a:pt x="3931216" y="771"/>
                  </a:lnTo>
                  <a:lnTo>
                    <a:pt x="3945206" y="647"/>
                  </a:lnTo>
                  <a:lnTo>
                    <a:pt x="3959196" y="541"/>
                  </a:lnTo>
                  <a:lnTo>
                    <a:pt x="3973186" y="451"/>
                  </a:lnTo>
                  <a:lnTo>
                    <a:pt x="3987176" y="375"/>
                  </a:lnTo>
                  <a:lnTo>
                    <a:pt x="4001166" y="309"/>
                  </a:lnTo>
                  <a:lnTo>
                    <a:pt x="4015156" y="254"/>
                  </a:lnTo>
                  <a:lnTo>
                    <a:pt x="4029146" y="207"/>
                  </a:lnTo>
                  <a:lnTo>
                    <a:pt x="4043136" y="166"/>
                  </a:lnTo>
                  <a:lnTo>
                    <a:pt x="4057126" y="132"/>
                  </a:lnTo>
                  <a:lnTo>
                    <a:pt x="4071117" y="103"/>
                  </a:lnTo>
                  <a:lnTo>
                    <a:pt x="4085107" y="78"/>
                  </a:lnTo>
                  <a:lnTo>
                    <a:pt x="4099097" y="57"/>
                  </a:lnTo>
                  <a:lnTo>
                    <a:pt x="4113087" y="39"/>
                  </a:lnTo>
                  <a:lnTo>
                    <a:pt x="4127077" y="24"/>
                  </a:lnTo>
                  <a:lnTo>
                    <a:pt x="4141067" y="11"/>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2223622"/>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567"/>
                  </a:lnTo>
                  <a:lnTo>
                    <a:pt x="1399009" y="376567"/>
                  </a:lnTo>
                  <a:lnTo>
                    <a:pt x="1412999" y="376567"/>
                  </a:lnTo>
                  <a:lnTo>
                    <a:pt x="1426989" y="376567"/>
                  </a:lnTo>
                  <a:lnTo>
                    <a:pt x="1440979" y="376567"/>
                  </a:lnTo>
                  <a:lnTo>
                    <a:pt x="1454969" y="376567"/>
                  </a:lnTo>
                  <a:lnTo>
                    <a:pt x="1468959" y="376567"/>
                  </a:lnTo>
                  <a:lnTo>
                    <a:pt x="1482949" y="376567"/>
                  </a:lnTo>
                  <a:lnTo>
                    <a:pt x="1496939" y="376567"/>
                  </a:lnTo>
                  <a:lnTo>
                    <a:pt x="1510930" y="376567"/>
                  </a:lnTo>
                  <a:lnTo>
                    <a:pt x="1524920" y="376567"/>
                  </a:lnTo>
                  <a:lnTo>
                    <a:pt x="1538910" y="376567"/>
                  </a:lnTo>
                  <a:lnTo>
                    <a:pt x="1552900" y="376567"/>
                  </a:lnTo>
                  <a:lnTo>
                    <a:pt x="1566890" y="376567"/>
                  </a:lnTo>
                  <a:lnTo>
                    <a:pt x="1580880" y="376567"/>
                  </a:lnTo>
                  <a:lnTo>
                    <a:pt x="1594870" y="376567"/>
                  </a:lnTo>
                  <a:lnTo>
                    <a:pt x="1608860" y="376567"/>
                  </a:lnTo>
                  <a:lnTo>
                    <a:pt x="1622850" y="376567"/>
                  </a:lnTo>
                  <a:lnTo>
                    <a:pt x="1636840" y="376567"/>
                  </a:lnTo>
                  <a:lnTo>
                    <a:pt x="1650830" y="376567"/>
                  </a:lnTo>
                  <a:lnTo>
                    <a:pt x="1664821" y="376567"/>
                  </a:lnTo>
                  <a:lnTo>
                    <a:pt x="1678811" y="376567"/>
                  </a:lnTo>
                  <a:lnTo>
                    <a:pt x="1692801" y="376567"/>
                  </a:lnTo>
                  <a:lnTo>
                    <a:pt x="1706791" y="376567"/>
                  </a:lnTo>
                  <a:lnTo>
                    <a:pt x="1720781" y="376567"/>
                  </a:lnTo>
                  <a:lnTo>
                    <a:pt x="1734771" y="376567"/>
                  </a:lnTo>
                  <a:lnTo>
                    <a:pt x="1748761" y="376567"/>
                  </a:lnTo>
                  <a:lnTo>
                    <a:pt x="1762751" y="376567"/>
                  </a:lnTo>
                  <a:lnTo>
                    <a:pt x="1776741" y="376567"/>
                  </a:lnTo>
                  <a:lnTo>
                    <a:pt x="1790731" y="376567"/>
                  </a:lnTo>
                  <a:lnTo>
                    <a:pt x="1804722" y="376567"/>
                  </a:lnTo>
                  <a:lnTo>
                    <a:pt x="1818712" y="376567"/>
                  </a:lnTo>
                  <a:lnTo>
                    <a:pt x="1832702" y="376567"/>
                  </a:lnTo>
                  <a:lnTo>
                    <a:pt x="1846692" y="376567"/>
                  </a:lnTo>
                  <a:lnTo>
                    <a:pt x="1860682" y="376567"/>
                  </a:lnTo>
                  <a:lnTo>
                    <a:pt x="1874672" y="376567"/>
                  </a:lnTo>
                  <a:lnTo>
                    <a:pt x="1888662" y="376567"/>
                  </a:lnTo>
                  <a:lnTo>
                    <a:pt x="1902652" y="376567"/>
                  </a:lnTo>
                  <a:lnTo>
                    <a:pt x="1916642" y="376567"/>
                  </a:lnTo>
                  <a:lnTo>
                    <a:pt x="1930632" y="376567"/>
                  </a:lnTo>
                  <a:lnTo>
                    <a:pt x="1944622" y="376567"/>
                  </a:lnTo>
                  <a:lnTo>
                    <a:pt x="1958613" y="376567"/>
                  </a:lnTo>
                  <a:lnTo>
                    <a:pt x="1972603" y="376567"/>
                  </a:lnTo>
                  <a:lnTo>
                    <a:pt x="1986593" y="376567"/>
                  </a:lnTo>
                  <a:lnTo>
                    <a:pt x="2000583" y="376567"/>
                  </a:lnTo>
                  <a:lnTo>
                    <a:pt x="2014573" y="376567"/>
                  </a:lnTo>
                  <a:lnTo>
                    <a:pt x="2028563" y="376567"/>
                  </a:lnTo>
                  <a:lnTo>
                    <a:pt x="2042553" y="376567"/>
                  </a:lnTo>
                  <a:lnTo>
                    <a:pt x="2056543" y="376567"/>
                  </a:lnTo>
                  <a:lnTo>
                    <a:pt x="2070533" y="376567"/>
                  </a:lnTo>
                  <a:lnTo>
                    <a:pt x="2084523" y="376567"/>
                  </a:lnTo>
                  <a:lnTo>
                    <a:pt x="2098513" y="376567"/>
                  </a:lnTo>
                  <a:lnTo>
                    <a:pt x="2112504" y="376567"/>
                  </a:lnTo>
                  <a:lnTo>
                    <a:pt x="2126494" y="376567"/>
                  </a:lnTo>
                  <a:lnTo>
                    <a:pt x="2140484" y="376567"/>
                  </a:lnTo>
                  <a:lnTo>
                    <a:pt x="2154474" y="376567"/>
                  </a:lnTo>
                  <a:lnTo>
                    <a:pt x="2168464" y="376567"/>
                  </a:lnTo>
                  <a:lnTo>
                    <a:pt x="2182454" y="376567"/>
                  </a:lnTo>
                  <a:lnTo>
                    <a:pt x="2196444" y="376567"/>
                  </a:lnTo>
                  <a:lnTo>
                    <a:pt x="2210434" y="376567"/>
                  </a:lnTo>
                  <a:lnTo>
                    <a:pt x="2224424" y="376567"/>
                  </a:lnTo>
                  <a:lnTo>
                    <a:pt x="2238414" y="376567"/>
                  </a:lnTo>
                  <a:lnTo>
                    <a:pt x="2252404" y="376567"/>
                  </a:lnTo>
                  <a:lnTo>
                    <a:pt x="2266395" y="376567"/>
                  </a:lnTo>
                  <a:lnTo>
                    <a:pt x="2280385" y="376567"/>
                  </a:lnTo>
                  <a:lnTo>
                    <a:pt x="2294375" y="376567"/>
                  </a:lnTo>
                  <a:lnTo>
                    <a:pt x="2308365" y="376567"/>
                  </a:lnTo>
                  <a:lnTo>
                    <a:pt x="2322355" y="376567"/>
                  </a:lnTo>
                  <a:lnTo>
                    <a:pt x="2336345" y="376567"/>
                  </a:lnTo>
                  <a:lnTo>
                    <a:pt x="2350335" y="376567"/>
                  </a:lnTo>
                  <a:lnTo>
                    <a:pt x="2364325" y="376567"/>
                  </a:lnTo>
                  <a:lnTo>
                    <a:pt x="2378315" y="376567"/>
                  </a:lnTo>
                  <a:lnTo>
                    <a:pt x="2392305" y="376567"/>
                  </a:lnTo>
                  <a:lnTo>
                    <a:pt x="2406296" y="376567"/>
                  </a:lnTo>
                  <a:lnTo>
                    <a:pt x="2420286" y="376567"/>
                  </a:lnTo>
                  <a:lnTo>
                    <a:pt x="2434276" y="376567"/>
                  </a:lnTo>
                  <a:lnTo>
                    <a:pt x="2448266" y="376567"/>
                  </a:lnTo>
                  <a:lnTo>
                    <a:pt x="2462256" y="376567"/>
                  </a:lnTo>
                  <a:lnTo>
                    <a:pt x="2476246" y="376567"/>
                  </a:lnTo>
                  <a:lnTo>
                    <a:pt x="2490236" y="376567"/>
                  </a:lnTo>
                  <a:lnTo>
                    <a:pt x="2504226" y="376567"/>
                  </a:lnTo>
                  <a:lnTo>
                    <a:pt x="2518216" y="376567"/>
                  </a:lnTo>
                  <a:lnTo>
                    <a:pt x="2532206" y="376567"/>
                  </a:lnTo>
                  <a:lnTo>
                    <a:pt x="2546196" y="376567"/>
                  </a:lnTo>
                  <a:lnTo>
                    <a:pt x="2560187" y="376567"/>
                  </a:lnTo>
                  <a:lnTo>
                    <a:pt x="2574177" y="376567"/>
                  </a:lnTo>
                  <a:lnTo>
                    <a:pt x="2588167" y="376567"/>
                  </a:lnTo>
                  <a:lnTo>
                    <a:pt x="2602157" y="376567"/>
                  </a:lnTo>
                  <a:lnTo>
                    <a:pt x="2616147" y="376567"/>
                  </a:lnTo>
                  <a:lnTo>
                    <a:pt x="2630137" y="376567"/>
                  </a:lnTo>
                  <a:lnTo>
                    <a:pt x="2644127" y="376567"/>
                  </a:lnTo>
                  <a:lnTo>
                    <a:pt x="2658117" y="376567"/>
                  </a:lnTo>
                  <a:lnTo>
                    <a:pt x="2672107" y="376567"/>
                  </a:lnTo>
                  <a:lnTo>
                    <a:pt x="2686097" y="376567"/>
                  </a:lnTo>
                  <a:lnTo>
                    <a:pt x="2700087" y="376567"/>
                  </a:lnTo>
                  <a:lnTo>
                    <a:pt x="2714078" y="376567"/>
                  </a:lnTo>
                  <a:lnTo>
                    <a:pt x="2728068" y="376567"/>
                  </a:lnTo>
                  <a:lnTo>
                    <a:pt x="2742058" y="376567"/>
                  </a:lnTo>
                  <a:lnTo>
                    <a:pt x="2756048" y="376567"/>
                  </a:lnTo>
                  <a:lnTo>
                    <a:pt x="2770038" y="376567"/>
                  </a:lnTo>
                  <a:lnTo>
                    <a:pt x="2770038" y="376440"/>
                  </a:lnTo>
                  <a:lnTo>
                    <a:pt x="2784028" y="376418"/>
                  </a:lnTo>
                  <a:lnTo>
                    <a:pt x="2798018" y="376392"/>
                  </a:lnTo>
                  <a:lnTo>
                    <a:pt x="2812008" y="376362"/>
                  </a:lnTo>
                  <a:lnTo>
                    <a:pt x="2825998" y="376326"/>
                  </a:lnTo>
                  <a:lnTo>
                    <a:pt x="2839988" y="376284"/>
                  </a:lnTo>
                  <a:lnTo>
                    <a:pt x="2853978" y="376234"/>
                  </a:lnTo>
                  <a:lnTo>
                    <a:pt x="2867969" y="376176"/>
                  </a:lnTo>
                  <a:lnTo>
                    <a:pt x="2881959" y="376107"/>
                  </a:lnTo>
                  <a:lnTo>
                    <a:pt x="2895949" y="376026"/>
                  </a:lnTo>
                  <a:lnTo>
                    <a:pt x="2909939" y="375932"/>
                  </a:lnTo>
                  <a:lnTo>
                    <a:pt x="2923929" y="375821"/>
                  </a:lnTo>
                  <a:lnTo>
                    <a:pt x="2937919" y="375690"/>
                  </a:lnTo>
                  <a:lnTo>
                    <a:pt x="2951909" y="375537"/>
                  </a:lnTo>
                  <a:lnTo>
                    <a:pt x="2965899" y="375357"/>
                  </a:lnTo>
                  <a:lnTo>
                    <a:pt x="2979889" y="375145"/>
                  </a:lnTo>
                  <a:lnTo>
                    <a:pt x="2993879" y="374897"/>
                  </a:lnTo>
                  <a:lnTo>
                    <a:pt x="3007870" y="374605"/>
                  </a:lnTo>
                  <a:lnTo>
                    <a:pt x="3021860" y="374263"/>
                  </a:lnTo>
                  <a:lnTo>
                    <a:pt x="3035850" y="373862"/>
                  </a:lnTo>
                  <a:lnTo>
                    <a:pt x="3049840" y="373392"/>
                  </a:lnTo>
                  <a:lnTo>
                    <a:pt x="3063830" y="372840"/>
                  </a:lnTo>
                  <a:lnTo>
                    <a:pt x="3077820" y="372194"/>
                  </a:lnTo>
                  <a:lnTo>
                    <a:pt x="3091810" y="371438"/>
                  </a:lnTo>
                  <a:lnTo>
                    <a:pt x="3105800" y="370553"/>
                  </a:lnTo>
                  <a:lnTo>
                    <a:pt x="3119790" y="369517"/>
                  </a:lnTo>
                  <a:lnTo>
                    <a:pt x="3133780" y="368308"/>
                  </a:lnTo>
                  <a:lnTo>
                    <a:pt x="3147770" y="366896"/>
                  </a:lnTo>
                  <a:lnTo>
                    <a:pt x="3161761" y="365251"/>
                  </a:lnTo>
                  <a:lnTo>
                    <a:pt x="3175751" y="363336"/>
                  </a:lnTo>
                  <a:lnTo>
                    <a:pt x="3189741" y="361110"/>
                  </a:lnTo>
                  <a:lnTo>
                    <a:pt x="3203731" y="358529"/>
                  </a:lnTo>
                  <a:lnTo>
                    <a:pt x="3217721" y="355542"/>
                  </a:lnTo>
                  <a:lnTo>
                    <a:pt x="3231711" y="352093"/>
                  </a:lnTo>
                  <a:lnTo>
                    <a:pt x="3245701" y="348125"/>
                  </a:lnTo>
                  <a:lnTo>
                    <a:pt x="3259691" y="343573"/>
                  </a:lnTo>
                  <a:lnTo>
                    <a:pt x="3273681" y="338372"/>
                  </a:lnTo>
                  <a:lnTo>
                    <a:pt x="3287671" y="332457"/>
                  </a:lnTo>
                  <a:lnTo>
                    <a:pt x="3301661" y="325763"/>
                  </a:lnTo>
                  <a:lnTo>
                    <a:pt x="3315652" y="318231"/>
                  </a:lnTo>
                  <a:lnTo>
                    <a:pt x="3329642" y="309812"/>
                  </a:lnTo>
                  <a:lnTo>
                    <a:pt x="3343632" y="300468"/>
                  </a:lnTo>
                  <a:lnTo>
                    <a:pt x="3357622" y="290181"/>
                  </a:lnTo>
                  <a:lnTo>
                    <a:pt x="3371612" y="278955"/>
                  </a:lnTo>
                  <a:lnTo>
                    <a:pt x="3385602" y="266821"/>
                  </a:lnTo>
                  <a:lnTo>
                    <a:pt x="3399592" y="253842"/>
                  </a:lnTo>
                  <a:lnTo>
                    <a:pt x="3413582" y="240113"/>
                  </a:lnTo>
                  <a:lnTo>
                    <a:pt x="3427572" y="225761"/>
                  </a:lnTo>
                  <a:lnTo>
                    <a:pt x="3441562" y="210939"/>
                  </a:lnTo>
                  <a:lnTo>
                    <a:pt x="3455552" y="195826"/>
                  </a:lnTo>
                  <a:lnTo>
                    <a:pt x="3469543" y="180614"/>
                  </a:lnTo>
                  <a:lnTo>
                    <a:pt x="3483533" y="165501"/>
                  </a:lnTo>
                  <a:lnTo>
                    <a:pt x="3497523" y="150679"/>
                  </a:lnTo>
                  <a:lnTo>
                    <a:pt x="3511513" y="136327"/>
                  </a:lnTo>
                  <a:lnTo>
                    <a:pt x="3525503" y="122598"/>
                  </a:lnTo>
                  <a:lnTo>
                    <a:pt x="3539493" y="109619"/>
                  </a:lnTo>
                  <a:lnTo>
                    <a:pt x="3553483" y="97485"/>
                  </a:lnTo>
                  <a:lnTo>
                    <a:pt x="3567473" y="86259"/>
                  </a:lnTo>
                  <a:lnTo>
                    <a:pt x="3581463" y="75972"/>
                  </a:lnTo>
                  <a:lnTo>
                    <a:pt x="3595453" y="66628"/>
                  </a:lnTo>
                  <a:lnTo>
                    <a:pt x="3609444" y="58208"/>
                  </a:lnTo>
                  <a:lnTo>
                    <a:pt x="3623434" y="50677"/>
                  </a:lnTo>
                  <a:lnTo>
                    <a:pt x="3637424" y="43983"/>
                  </a:lnTo>
                  <a:lnTo>
                    <a:pt x="3651414" y="38068"/>
                  </a:lnTo>
                  <a:lnTo>
                    <a:pt x="3665404" y="32867"/>
                  </a:lnTo>
                  <a:lnTo>
                    <a:pt x="3679394" y="28315"/>
                  </a:lnTo>
                  <a:lnTo>
                    <a:pt x="3693384" y="24347"/>
                  </a:lnTo>
                  <a:lnTo>
                    <a:pt x="3707374" y="20898"/>
                  </a:lnTo>
                  <a:lnTo>
                    <a:pt x="3721364" y="17911"/>
                  </a:lnTo>
                  <a:lnTo>
                    <a:pt x="3735354" y="15330"/>
                  </a:lnTo>
                  <a:lnTo>
                    <a:pt x="3749344" y="13104"/>
                  </a:lnTo>
                  <a:lnTo>
                    <a:pt x="3763335" y="11189"/>
                  </a:lnTo>
                  <a:lnTo>
                    <a:pt x="3777325" y="9543"/>
                  </a:lnTo>
                  <a:lnTo>
                    <a:pt x="3791315" y="8132"/>
                  </a:lnTo>
                  <a:lnTo>
                    <a:pt x="3805305" y="6923"/>
                  </a:lnTo>
                  <a:lnTo>
                    <a:pt x="3819295" y="5887"/>
                  </a:lnTo>
                  <a:lnTo>
                    <a:pt x="3833285" y="5002"/>
                  </a:lnTo>
                  <a:lnTo>
                    <a:pt x="3847275" y="4246"/>
                  </a:lnTo>
                  <a:lnTo>
                    <a:pt x="3861265" y="3600"/>
                  </a:lnTo>
                  <a:lnTo>
                    <a:pt x="3875255" y="3048"/>
                  </a:lnTo>
                  <a:lnTo>
                    <a:pt x="3889245" y="2578"/>
                  </a:lnTo>
                  <a:lnTo>
                    <a:pt x="3903235" y="2177"/>
                  </a:lnTo>
                  <a:lnTo>
                    <a:pt x="3917226" y="1835"/>
                  </a:lnTo>
                  <a:lnTo>
                    <a:pt x="3931216" y="1543"/>
                  </a:lnTo>
                  <a:lnTo>
                    <a:pt x="3945206" y="1295"/>
                  </a:lnTo>
                  <a:lnTo>
                    <a:pt x="3959196" y="1083"/>
                  </a:lnTo>
                  <a:lnTo>
                    <a:pt x="3973186" y="903"/>
                  </a:lnTo>
                  <a:lnTo>
                    <a:pt x="3987176" y="750"/>
                  </a:lnTo>
                  <a:lnTo>
                    <a:pt x="4001166" y="619"/>
                  </a:lnTo>
                  <a:lnTo>
                    <a:pt x="4015156" y="508"/>
                  </a:lnTo>
                  <a:lnTo>
                    <a:pt x="4029146" y="414"/>
                  </a:lnTo>
                  <a:lnTo>
                    <a:pt x="4043136" y="333"/>
                  </a:lnTo>
                  <a:lnTo>
                    <a:pt x="4057126" y="264"/>
                  </a:lnTo>
                  <a:lnTo>
                    <a:pt x="4071117" y="206"/>
                  </a:lnTo>
                  <a:lnTo>
                    <a:pt x="4085107" y="156"/>
                  </a:lnTo>
                  <a:lnTo>
                    <a:pt x="4099097" y="114"/>
                  </a:lnTo>
                  <a:lnTo>
                    <a:pt x="4113087" y="78"/>
                  </a:lnTo>
                  <a:lnTo>
                    <a:pt x="4127077" y="48"/>
                  </a:lnTo>
                  <a:lnTo>
                    <a:pt x="4141067" y="22"/>
                  </a:lnTo>
                  <a:lnTo>
                    <a:pt x="4155057" y="0"/>
                  </a:lnTo>
                </a:path>
              </a:pathLst>
            </a:custGeom>
            <a:ln w="40651" cap="flat">
              <a:solidFill>
                <a:srgbClr val="F26A21">
                  <a:alpha val="100000"/>
                </a:srgbClr>
              </a:solidFill>
              <a:prstDash val="solid"/>
              <a:round/>
            </a:ln>
          </p:spPr>
          <p:txBody>
            <a:bodyPr/>
            <a:lstStyle/>
            <a:p/>
          </p:txBody>
        </p:sp>
        <p:sp>
          <p:nvSpPr>
            <p:cNvPr id="41" name="pl41"/>
            <p:cNvSpPr/>
            <p:nvPr/>
          </p:nvSpPr>
          <p:spPr>
            <a:xfrm>
              <a:off x="2737948" y="4672005"/>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2" name="pl42"/>
            <p:cNvSpPr/>
            <p:nvPr/>
          </p:nvSpPr>
          <p:spPr>
            <a:xfrm>
              <a:off x="2737948" y="3918617"/>
              <a:ext cx="4155057" cy="376630"/>
            </a:xfrm>
            <a:custGeom>
              <a:avLst/>
              <a:pathLst>
                <a:path w="4155057" h="3766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26"/>
                  </a:lnTo>
                  <a:lnTo>
                    <a:pt x="1399009" y="148"/>
                  </a:lnTo>
                  <a:lnTo>
                    <a:pt x="1412999" y="174"/>
                  </a:lnTo>
                  <a:lnTo>
                    <a:pt x="1426989" y="205"/>
                  </a:lnTo>
                  <a:lnTo>
                    <a:pt x="1440979" y="241"/>
                  </a:lnTo>
                  <a:lnTo>
                    <a:pt x="1454969" y="283"/>
                  </a:lnTo>
                  <a:lnTo>
                    <a:pt x="1468959" y="332"/>
                  </a:lnTo>
                  <a:lnTo>
                    <a:pt x="1482949" y="391"/>
                  </a:lnTo>
                  <a:lnTo>
                    <a:pt x="1496939" y="459"/>
                  </a:lnTo>
                  <a:lnTo>
                    <a:pt x="1510930" y="540"/>
                  </a:lnTo>
                  <a:lnTo>
                    <a:pt x="1524920" y="635"/>
                  </a:lnTo>
                  <a:lnTo>
                    <a:pt x="1538910" y="746"/>
                  </a:lnTo>
                  <a:lnTo>
                    <a:pt x="1552900" y="876"/>
                  </a:lnTo>
                  <a:lnTo>
                    <a:pt x="1566890" y="1030"/>
                  </a:lnTo>
                  <a:lnTo>
                    <a:pt x="1580880" y="1210"/>
                  </a:lnTo>
                  <a:lnTo>
                    <a:pt x="1594870" y="1421"/>
                  </a:lnTo>
                  <a:lnTo>
                    <a:pt x="1608860" y="1670"/>
                  </a:lnTo>
                  <a:lnTo>
                    <a:pt x="1622850" y="1961"/>
                  </a:lnTo>
                  <a:lnTo>
                    <a:pt x="1636840" y="2303"/>
                  </a:lnTo>
                  <a:lnTo>
                    <a:pt x="1650830" y="2704"/>
                  </a:lnTo>
                  <a:lnTo>
                    <a:pt x="1664821" y="3174"/>
                  </a:lnTo>
                  <a:lnTo>
                    <a:pt x="1678811" y="3726"/>
                  </a:lnTo>
                  <a:lnTo>
                    <a:pt x="1692801" y="4372"/>
                  </a:lnTo>
                  <a:lnTo>
                    <a:pt x="1706791" y="5128"/>
                  </a:lnTo>
                  <a:lnTo>
                    <a:pt x="1720781" y="6014"/>
                  </a:lnTo>
                  <a:lnTo>
                    <a:pt x="1734771" y="7049"/>
                  </a:lnTo>
                  <a:lnTo>
                    <a:pt x="1748761" y="8258"/>
                  </a:lnTo>
                  <a:lnTo>
                    <a:pt x="1762751" y="9670"/>
                  </a:lnTo>
                  <a:lnTo>
                    <a:pt x="1776741" y="11315"/>
                  </a:lnTo>
                  <a:lnTo>
                    <a:pt x="1790731" y="13230"/>
                  </a:lnTo>
                  <a:lnTo>
                    <a:pt x="1804722" y="15456"/>
                  </a:lnTo>
                  <a:lnTo>
                    <a:pt x="1818712" y="18037"/>
                  </a:lnTo>
                  <a:lnTo>
                    <a:pt x="1832702" y="21025"/>
                  </a:lnTo>
                  <a:lnTo>
                    <a:pt x="1846692" y="24473"/>
                  </a:lnTo>
                  <a:lnTo>
                    <a:pt x="1860682" y="28442"/>
                  </a:lnTo>
                  <a:lnTo>
                    <a:pt x="1874672" y="32994"/>
                  </a:lnTo>
                  <a:lnTo>
                    <a:pt x="1888662" y="38194"/>
                  </a:lnTo>
                  <a:lnTo>
                    <a:pt x="1902652" y="44110"/>
                  </a:lnTo>
                  <a:lnTo>
                    <a:pt x="1916642" y="50803"/>
                  </a:lnTo>
                  <a:lnTo>
                    <a:pt x="1930632" y="58335"/>
                  </a:lnTo>
                  <a:lnTo>
                    <a:pt x="1944622" y="66754"/>
                  </a:lnTo>
                  <a:lnTo>
                    <a:pt x="1958613" y="76098"/>
                  </a:lnTo>
                  <a:lnTo>
                    <a:pt x="1972603" y="86385"/>
                  </a:lnTo>
                  <a:lnTo>
                    <a:pt x="1986593" y="97611"/>
                  </a:lnTo>
                  <a:lnTo>
                    <a:pt x="2000583" y="109745"/>
                  </a:lnTo>
                  <a:lnTo>
                    <a:pt x="2014573" y="122724"/>
                  </a:lnTo>
                  <a:lnTo>
                    <a:pt x="2028563" y="136453"/>
                  </a:lnTo>
                  <a:lnTo>
                    <a:pt x="2042553" y="150806"/>
                  </a:lnTo>
                  <a:lnTo>
                    <a:pt x="2056543" y="165628"/>
                  </a:lnTo>
                  <a:lnTo>
                    <a:pt x="2070533" y="180740"/>
                  </a:lnTo>
                  <a:lnTo>
                    <a:pt x="2084523" y="195952"/>
                  </a:lnTo>
                  <a:lnTo>
                    <a:pt x="2098513" y="211065"/>
                  </a:lnTo>
                  <a:lnTo>
                    <a:pt x="2112504" y="225887"/>
                  </a:lnTo>
                  <a:lnTo>
                    <a:pt x="2126494" y="240240"/>
                  </a:lnTo>
                  <a:lnTo>
                    <a:pt x="2140484" y="253969"/>
                  </a:lnTo>
                  <a:lnTo>
                    <a:pt x="2154474" y="266948"/>
                  </a:lnTo>
                  <a:lnTo>
                    <a:pt x="2168464" y="279081"/>
                  </a:lnTo>
                  <a:lnTo>
                    <a:pt x="2182454" y="290308"/>
                  </a:lnTo>
                  <a:lnTo>
                    <a:pt x="2196444" y="300595"/>
                  </a:lnTo>
                  <a:lnTo>
                    <a:pt x="2210434" y="309939"/>
                  </a:lnTo>
                  <a:lnTo>
                    <a:pt x="2224424" y="318358"/>
                  </a:lnTo>
                  <a:lnTo>
                    <a:pt x="2238414" y="325889"/>
                  </a:lnTo>
                  <a:lnTo>
                    <a:pt x="2252404" y="332583"/>
                  </a:lnTo>
                  <a:lnTo>
                    <a:pt x="2266395" y="338498"/>
                  </a:lnTo>
                  <a:lnTo>
                    <a:pt x="2280385" y="343699"/>
                  </a:lnTo>
                  <a:lnTo>
                    <a:pt x="2294375" y="348251"/>
                  </a:lnTo>
                  <a:lnTo>
                    <a:pt x="2308365" y="352220"/>
                  </a:lnTo>
                  <a:lnTo>
                    <a:pt x="2322355" y="355668"/>
                  </a:lnTo>
                  <a:lnTo>
                    <a:pt x="2336345" y="358655"/>
                  </a:lnTo>
                  <a:lnTo>
                    <a:pt x="2350335" y="361237"/>
                  </a:lnTo>
                  <a:lnTo>
                    <a:pt x="2364325" y="363462"/>
                  </a:lnTo>
                  <a:lnTo>
                    <a:pt x="2378315" y="365378"/>
                  </a:lnTo>
                  <a:lnTo>
                    <a:pt x="2392305" y="367023"/>
                  </a:lnTo>
                  <a:lnTo>
                    <a:pt x="2406296" y="368434"/>
                  </a:lnTo>
                  <a:lnTo>
                    <a:pt x="2420286" y="369644"/>
                  </a:lnTo>
                  <a:lnTo>
                    <a:pt x="2434276" y="370679"/>
                  </a:lnTo>
                  <a:lnTo>
                    <a:pt x="2448266" y="371564"/>
                  </a:lnTo>
                  <a:lnTo>
                    <a:pt x="2462256" y="372321"/>
                  </a:lnTo>
                  <a:lnTo>
                    <a:pt x="2476246" y="372967"/>
                  </a:lnTo>
                  <a:lnTo>
                    <a:pt x="2490236" y="373518"/>
                  </a:lnTo>
                  <a:lnTo>
                    <a:pt x="2504226" y="373989"/>
                  </a:lnTo>
                  <a:lnTo>
                    <a:pt x="2518216" y="374390"/>
                  </a:lnTo>
                  <a:lnTo>
                    <a:pt x="2532206" y="374732"/>
                  </a:lnTo>
                  <a:lnTo>
                    <a:pt x="2546196" y="375023"/>
                  </a:lnTo>
                  <a:lnTo>
                    <a:pt x="2560187" y="375271"/>
                  </a:lnTo>
                  <a:lnTo>
                    <a:pt x="2574177" y="375483"/>
                  </a:lnTo>
                  <a:lnTo>
                    <a:pt x="2588167" y="375663"/>
                  </a:lnTo>
                  <a:lnTo>
                    <a:pt x="2602157" y="375816"/>
                  </a:lnTo>
                  <a:lnTo>
                    <a:pt x="2616147" y="375947"/>
                  </a:lnTo>
                  <a:lnTo>
                    <a:pt x="2630137" y="376058"/>
                  </a:lnTo>
                  <a:lnTo>
                    <a:pt x="2644127" y="376153"/>
                  </a:lnTo>
                  <a:lnTo>
                    <a:pt x="2658117" y="376233"/>
                  </a:lnTo>
                  <a:lnTo>
                    <a:pt x="2672107" y="376302"/>
                  </a:lnTo>
                  <a:lnTo>
                    <a:pt x="2686097" y="376360"/>
                  </a:lnTo>
                  <a:lnTo>
                    <a:pt x="2700087" y="376410"/>
                  </a:lnTo>
                  <a:lnTo>
                    <a:pt x="2714078" y="376452"/>
                  </a:lnTo>
                  <a:lnTo>
                    <a:pt x="2728068" y="376488"/>
                  </a:lnTo>
                  <a:lnTo>
                    <a:pt x="2742058" y="376519"/>
                  </a:lnTo>
                  <a:lnTo>
                    <a:pt x="2756048" y="376545"/>
                  </a:lnTo>
                  <a:lnTo>
                    <a:pt x="2770038" y="376567"/>
                  </a:lnTo>
                  <a:lnTo>
                    <a:pt x="2770038" y="376630"/>
                  </a:lnTo>
                  <a:lnTo>
                    <a:pt x="2784028" y="376619"/>
                  </a:lnTo>
                  <a:lnTo>
                    <a:pt x="2798018" y="376606"/>
                  </a:lnTo>
                  <a:lnTo>
                    <a:pt x="2812008" y="376591"/>
                  </a:lnTo>
                  <a:lnTo>
                    <a:pt x="2825998" y="376573"/>
                  </a:lnTo>
                  <a:lnTo>
                    <a:pt x="2839988" y="376551"/>
                  </a:lnTo>
                  <a:lnTo>
                    <a:pt x="2853978" y="376527"/>
                  </a:lnTo>
                  <a:lnTo>
                    <a:pt x="2867969" y="376497"/>
                  </a:lnTo>
                  <a:lnTo>
                    <a:pt x="2881959" y="376463"/>
                  </a:lnTo>
                  <a:lnTo>
                    <a:pt x="2895949" y="376423"/>
                  </a:lnTo>
                  <a:lnTo>
                    <a:pt x="2909939" y="376376"/>
                  </a:lnTo>
                  <a:lnTo>
                    <a:pt x="2923929" y="376320"/>
                  </a:lnTo>
                  <a:lnTo>
                    <a:pt x="2937919" y="376255"/>
                  </a:lnTo>
                  <a:lnTo>
                    <a:pt x="2951909" y="376178"/>
                  </a:lnTo>
                  <a:lnTo>
                    <a:pt x="2965899" y="376088"/>
                  </a:lnTo>
                  <a:lnTo>
                    <a:pt x="2979889" y="375982"/>
                  </a:lnTo>
                  <a:lnTo>
                    <a:pt x="2993879" y="375858"/>
                  </a:lnTo>
                  <a:lnTo>
                    <a:pt x="3007870" y="375712"/>
                  </a:lnTo>
                  <a:lnTo>
                    <a:pt x="3021860" y="375541"/>
                  </a:lnTo>
                  <a:lnTo>
                    <a:pt x="3035850" y="375341"/>
                  </a:lnTo>
                  <a:lnTo>
                    <a:pt x="3049840" y="375106"/>
                  </a:lnTo>
                  <a:lnTo>
                    <a:pt x="3063830" y="374830"/>
                  </a:lnTo>
                  <a:lnTo>
                    <a:pt x="3077820" y="374507"/>
                  </a:lnTo>
                  <a:lnTo>
                    <a:pt x="3091810" y="374129"/>
                  </a:lnTo>
                  <a:lnTo>
                    <a:pt x="3105800" y="373686"/>
                  </a:lnTo>
                  <a:lnTo>
                    <a:pt x="3119790" y="373168"/>
                  </a:lnTo>
                  <a:lnTo>
                    <a:pt x="3133780" y="372564"/>
                  </a:lnTo>
                  <a:lnTo>
                    <a:pt x="3147770" y="371858"/>
                  </a:lnTo>
                  <a:lnTo>
                    <a:pt x="3161761" y="371035"/>
                  </a:lnTo>
                  <a:lnTo>
                    <a:pt x="3175751" y="370078"/>
                  </a:lnTo>
                  <a:lnTo>
                    <a:pt x="3189741" y="368965"/>
                  </a:lnTo>
                  <a:lnTo>
                    <a:pt x="3203731" y="367674"/>
                  </a:lnTo>
                  <a:lnTo>
                    <a:pt x="3217721" y="366181"/>
                  </a:lnTo>
                  <a:lnTo>
                    <a:pt x="3231711" y="364456"/>
                  </a:lnTo>
                  <a:lnTo>
                    <a:pt x="3245701" y="362472"/>
                  </a:lnTo>
                  <a:lnTo>
                    <a:pt x="3259691" y="360196"/>
                  </a:lnTo>
                  <a:lnTo>
                    <a:pt x="3273681" y="357596"/>
                  </a:lnTo>
                  <a:lnTo>
                    <a:pt x="3287671" y="354638"/>
                  </a:lnTo>
                  <a:lnTo>
                    <a:pt x="3301661" y="351291"/>
                  </a:lnTo>
                  <a:lnTo>
                    <a:pt x="3315652" y="347525"/>
                  </a:lnTo>
                  <a:lnTo>
                    <a:pt x="3329642" y="343316"/>
                  </a:lnTo>
                  <a:lnTo>
                    <a:pt x="3343632" y="338644"/>
                  </a:lnTo>
                  <a:lnTo>
                    <a:pt x="3357622" y="333500"/>
                  </a:lnTo>
                  <a:lnTo>
                    <a:pt x="3371612" y="327887"/>
                  </a:lnTo>
                  <a:lnTo>
                    <a:pt x="3385602" y="321820"/>
                  </a:lnTo>
                  <a:lnTo>
                    <a:pt x="3399592" y="315331"/>
                  </a:lnTo>
                  <a:lnTo>
                    <a:pt x="3413582" y="308466"/>
                  </a:lnTo>
                  <a:lnTo>
                    <a:pt x="3427572" y="301290"/>
                  </a:lnTo>
                  <a:lnTo>
                    <a:pt x="3441562" y="293879"/>
                  </a:lnTo>
                  <a:lnTo>
                    <a:pt x="3455552" y="286323"/>
                  </a:lnTo>
                  <a:lnTo>
                    <a:pt x="3469543" y="278717"/>
                  </a:lnTo>
                  <a:lnTo>
                    <a:pt x="3483533" y="271160"/>
                  </a:lnTo>
                  <a:lnTo>
                    <a:pt x="3497523" y="263749"/>
                  </a:lnTo>
                  <a:lnTo>
                    <a:pt x="3511513" y="256573"/>
                  </a:lnTo>
                  <a:lnTo>
                    <a:pt x="3525503" y="249708"/>
                  </a:lnTo>
                  <a:lnTo>
                    <a:pt x="3539493" y="243219"/>
                  </a:lnTo>
                  <a:lnTo>
                    <a:pt x="3553483" y="237152"/>
                  </a:lnTo>
                  <a:lnTo>
                    <a:pt x="3567473" y="231539"/>
                  </a:lnTo>
                  <a:lnTo>
                    <a:pt x="3581463" y="226396"/>
                  </a:lnTo>
                  <a:lnTo>
                    <a:pt x="3595453" y="221724"/>
                  </a:lnTo>
                  <a:lnTo>
                    <a:pt x="3609444" y="217514"/>
                  </a:lnTo>
                  <a:lnTo>
                    <a:pt x="3623434" y="213748"/>
                  </a:lnTo>
                  <a:lnTo>
                    <a:pt x="3637424" y="210401"/>
                  </a:lnTo>
                  <a:lnTo>
                    <a:pt x="3651414" y="207444"/>
                  </a:lnTo>
                  <a:lnTo>
                    <a:pt x="3665404" y="204843"/>
                  </a:lnTo>
                  <a:lnTo>
                    <a:pt x="3679394" y="202567"/>
                  </a:lnTo>
                  <a:lnTo>
                    <a:pt x="3693384" y="200583"/>
                  </a:lnTo>
                  <a:lnTo>
                    <a:pt x="3707374" y="198859"/>
                  </a:lnTo>
                  <a:lnTo>
                    <a:pt x="3721364" y="197365"/>
                  </a:lnTo>
                  <a:lnTo>
                    <a:pt x="3735354" y="196074"/>
                  </a:lnTo>
                  <a:lnTo>
                    <a:pt x="3749344" y="194962"/>
                  </a:lnTo>
                  <a:lnTo>
                    <a:pt x="3763335" y="194004"/>
                  </a:lnTo>
                  <a:lnTo>
                    <a:pt x="3777325" y="193181"/>
                  </a:lnTo>
                  <a:lnTo>
                    <a:pt x="3791315" y="192476"/>
                  </a:lnTo>
                  <a:lnTo>
                    <a:pt x="3805305" y="191871"/>
                  </a:lnTo>
                  <a:lnTo>
                    <a:pt x="3819295" y="191353"/>
                  </a:lnTo>
                  <a:lnTo>
                    <a:pt x="3833285" y="190911"/>
                  </a:lnTo>
                  <a:lnTo>
                    <a:pt x="3847275" y="190533"/>
                  </a:lnTo>
                  <a:lnTo>
                    <a:pt x="3861265" y="190209"/>
                  </a:lnTo>
                  <a:lnTo>
                    <a:pt x="3875255" y="189934"/>
                  </a:lnTo>
                  <a:lnTo>
                    <a:pt x="3889245" y="189699"/>
                  </a:lnTo>
                  <a:lnTo>
                    <a:pt x="3903235" y="189498"/>
                  </a:lnTo>
                  <a:lnTo>
                    <a:pt x="3917226" y="189327"/>
                  </a:lnTo>
                  <a:lnTo>
                    <a:pt x="3931216" y="189181"/>
                  </a:lnTo>
                  <a:lnTo>
                    <a:pt x="3945206" y="189057"/>
                  </a:lnTo>
                  <a:lnTo>
                    <a:pt x="3959196" y="188951"/>
                  </a:lnTo>
                  <a:lnTo>
                    <a:pt x="3973186" y="188861"/>
                  </a:lnTo>
                  <a:lnTo>
                    <a:pt x="3987176" y="188785"/>
                  </a:lnTo>
                  <a:lnTo>
                    <a:pt x="4001166" y="188719"/>
                  </a:lnTo>
                  <a:lnTo>
                    <a:pt x="4015156" y="188664"/>
                  </a:lnTo>
                  <a:lnTo>
                    <a:pt x="4029146" y="188617"/>
                  </a:lnTo>
                  <a:lnTo>
                    <a:pt x="4043136" y="188576"/>
                  </a:lnTo>
                  <a:lnTo>
                    <a:pt x="4057126" y="188542"/>
                  </a:lnTo>
                  <a:lnTo>
                    <a:pt x="4071117" y="188513"/>
                  </a:lnTo>
                  <a:lnTo>
                    <a:pt x="4085107" y="188488"/>
                  </a:lnTo>
                  <a:lnTo>
                    <a:pt x="4099097" y="188467"/>
                  </a:lnTo>
                  <a:lnTo>
                    <a:pt x="4113087" y="188449"/>
                  </a:lnTo>
                  <a:lnTo>
                    <a:pt x="4127077" y="188434"/>
                  </a:lnTo>
                  <a:lnTo>
                    <a:pt x="4141067" y="188421"/>
                  </a:lnTo>
                  <a:lnTo>
                    <a:pt x="4155057" y="188409"/>
                  </a:lnTo>
                </a:path>
              </a:pathLst>
            </a:custGeom>
            <a:ln w="40651" cap="flat">
              <a:solidFill>
                <a:srgbClr val="D3D3D3">
                  <a:alpha val="100000"/>
                </a:srgbClr>
              </a:solidFill>
              <a:prstDash val="solid"/>
              <a:round/>
            </a:ln>
          </p:spPr>
          <p:txBody>
            <a:bodyPr/>
            <a:lstStyle/>
            <a:p/>
          </p:txBody>
        </p:sp>
        <p:sp>
          <p:nvSpPr>
            <p:cNvPr id="43" name="pl43"/>
            <p:cNvSpPr/>
            <p:nvPr/>
          </p:nvSpPr>
          <p:spPr>
            <a:xfrm>
              <a:off x="2737948" y="3165293"/>
              <a:ext cx="4155057" cy="188283"/>
            </a:xfrm>
            <a:custGeom>
              <a:avLst/>
              <a:pathLst>
                <a:path w="4155057" h="188283">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0"/>
                  </a:lnTo>
                  <a:lnTo>
                    <a:pt x="1399009" y="11"/>
                  </a:lnTo>
                  <a:lnTo>
                    <a:pt x="1412999" y="24"/>
                  </a:lnTo>
                  <a:lnTo>
                    <a:pt x="1426989" y="39"/>
                  </a:lnTo>
                  <a:lnTo>
                    <a:pt x="1440979" y="57"/>
                  </a:lnTo>
                  <a:lnTo>
                    <a:pt x="1454969" y="78"/>
                  </a:lnTo>
                  <a:lnTo>
                    <a:pt x="1468959" y="103"/>
                  </a:lnTo>
                  <a:lnTo>
                    <a:pt x="1482949" y="132"/>
                  </a:lnTo>
                  <a:lnTo>
                    <a:pt x="1496939" y="166"/>
                  </a:lnTo>
                  <a:lnTo>
                    <a:pt x="1510930" y="207"/>
                  </a:lnTo>
                  <a:lnTo>
                    <a:pt x="1524920" y="254"/>
                  </a:lnTo>
                  <a:lnTo>
                    <a:pt x="1538910" y="309"/>
                  </a:lnTo>
                  <a:lnTo>
                    <a:pt x="1552900" y="375"/>
                  </a:lnTo>
                  <a:lnTo>
                    <a:pt x="1566890" y="451"/>
                  </a:lnTo>
                  <a:lnTo>
                    <a:pt x="1580880" y="541"/>
                  </a:lnTo>
                  <a:lnTo>
                    <a:pt x="1594870" y="647"/>
                  </a:lnTo>
                  <a:lnTo>
                    <a:pt x="1608860" y="771"/>
                  </a:lnTo>
                  <a:lnTo>
                    <a:pt x="1622850" y="917"/>
                  </a:lnTo>
                  <a:lnTo>
                    <a:pt x="1636840" y="1088"/>
                  </a:lnTo>
                  <a:lnTo>
                    <a:pt x="1650830" y="1289"/>
                  </a:lnTo>
                  <a:lnTo>
                    <a:pt x="1664821" y="1524"/>
                  </a:lnTo>
                  <a:lnTo>
                    <a:pt x="1678811" y="1800"/>
                  </a:lnTo>
                  <a:lnTo>
                    <a:pt x="1692801" y="2123"/>
                  </a:lnTo>
                  <a:lnTo>
                    <a:pt x="1706791" y="2501"/>
                  </a:lnTo>
                  <a:lnTo>
                    <a:pt x="1720781" y="2943"/>
                  </a:lnTo>
                  <a:lnTo>
                    <a:pt x="1734771" y="3461"/>
                  </a:lnTo>
                  <a:lnTo>
                    <a:pt x="1748761" y="4066"/>
                  </a:lnTo>
                  <a:lnTo>
                    <a:pt x="1762751" y="4771"/>
                  </a:lnTo>
                  <a:lnTo>
                    <a:pt x="1776741" y="5594"/>
                  </a:lnTo>
                  <a:lnTo>
                    <a:pt x="1790731" y="6552"/>
                  </a:lnTo>
                  <a:lnTo>
                    <a:pt x="1804722" y="7665"/>
                  </a:lnTo>
                  <a:lnTo>
                    <a:pt x="1818712" y="8955"/>
                  </a:lnTo>
                  <a:lnTo>
                    <a:pt x="1832702" y="10449"/>
                  </a:lnTo>
                  <a:lnTo>
                    <a:pt x="1846692" y="12173"/>
                  </a:lnTo>
                  <a:lnTo>
                    <a:pt x="1860682" y="14157"/>
                  </a:lnTo>
                  <a:lnTo>
                    <a:pt x="1874672" y="16433"/>
                  </a:lnTo>
                  <a:lnTo>
                    <a:pt x="1888662" y="19034"/>
                  </a:lnTo>
                  <a:lnTo>
                    <a:pt x="1902652" y="21991"/>
                  </a:lnTo>
                  <a:lnTo>
                    <a:pt x="1916642" y="25338"/>
                  </a:lnTo>
                  <a:lnTo>
                    <a:pt x="1930632" y="29104"/>
                  </a:lnTo>
                  <a:lnTo>
                    <a:pt x="1944622" y="33314"/>
                  </a:lnTo>
                  <a:lnTo>
                    <a:pt x="1958613" y="37986"/>
                  </a:lnTo>
                  <a:lnTo>
                    <a:pt x="1972603" y="43129"/>
                  </a:lnTo>
                  <a:lnTo>
                    <a:pt x="1986593" y="48742"/>
                  </a:lnTo>
                  <a:lnTo>
                    <a:pt x="2000583" y="54809"/>
                  </a:lnTo>
                  <a:lnTo>
                    <a:pt x="2014573" y="61299"/>
                  </a:lnTo>
                  <a:lnTo>
                    <a:pt x="2028563" y="68163"/>
                  </a:lnTo>
                  <a:lnTo>
                    <a:pt x="2042553" y="75339"/>
                  </a:lnTo>
                  <a:lnTo>
                    <a:pt x="2056543" y="82750"/>
                  </a:lnTo>
                  <a:lnTo>
                    <a:pt x="2070533" y="90307"/>
                  </a:lnTo>
                  <a:lnTo>
                    <a:pt x="2084523" y="97913"/>
                  </a:lnTo>
                  <a:lnTo>
                    <a:pt x="2098513" y="105469"/>
                  </a:lnTo>
                  <a:lnTo>
                    <a:pt x="2112504" y="112880"/>
                  </a:lnTo>
                  <a:lnTo>
                    <a:pt x="2126494" y="120056"/>
                  </a:lnTo>
                  <a:lnTo>
                    <a:pt x="2140484" y="126921"/>
                  </a:lnTo>
                  <a:lnTo>
                    <a:pt x="2154474" y="133410"/>
                  </a:lnTo>
                  <a:lnTo>
                    <a:pt x="2168464" y="139477"/>
                  </a:lnTo>
                  <a:lnTo>
                    <a:pt x="2182454" y="145090"/>
                  </a:lnTo>
                  <a:lnTo>
                    <a:pt x="2196444" y="150234"/>
                  </a:lnTo>
                  <a:lnTo>
                    <a:pt x="2210434" y="154906"/>
                  </a:lnTo>
                  <a:lnTo>
                    <a:pt x="2224424" y="159115"/>
                  </a:lnTo>
                  <a:lnTo>
                    <a:pt x="2238414" y="162881"/>
                  </a:lnTo>
                  <a:lnTo>
                    <a:pt x="2252404" y="166228"/>
                  </a:lnTo>
                  <a:lnTo>
                    <a:pt x="2266395" y="169186"/>
                  </a:lnTo>
                  <a:lnTo>
                    <a:pt x="2280385" y="171786"/>
                  </a:lnTo>
                  <a:lnTo>
                    <a:pt x="2294375" y="174062"/>
                  </a:lnTo>
                  <a:lnTo>
                    <a:pt x="2308365" y="176046"/>
                  </a:lnTo>
                  <a:lnTo>
                    <a:pt x="2322355" y="177771"/>
                  </a:lnTo>
                  <a:lnTo>
                    <a:pt x="2336345" y="179264"/>
                  </a:lnTo>
                  <a:lnTo>
                    <a:pt x="2350335" y="180555"/>
                  </a:lnTo>
                  <a:lnTo>
                    <a:pt x="2364325" y="181668"/>
                  </a:lnTo>
                  <a:lnTo>
                    <a:pt x="2378315" y="182625"/>
                  </a:lnTo>
                  <a:lnTo>
                    <a:pt x="2392305" y="183448"/>
                  </a:lnTo>
                  <a:lnTo>
                    <a:pt x="2406296" y="184154"/>
                  </a:lnTo>
                  <a:lnTo>
                    <a:pt x="2420286" y="184758"/>
                  </a:lnTo>
                  <a:lnTo>
                    <a:pt x="2434276" y="185276"/>
                  </a:lnTo>
                  <a:lnTo>
                    <a:pt x="2448266" y="185719"/>
                  </a:lnTo>
                  <a:lnTo>
                    <a:pt x="2462256" y="186097"/>
                  </a:lnTo>
                  <a:lnTo>
                    <a:pt x="2476246" y="186420"/>
                  </a:lnTo>
                  <a:lnTo>
                    <a:pt x="2490236" y="186696"/>
                  </a:lnTo>
                  <a:lnTo>
                    <a:pt x="2504226" y="186931"/>
                  </a:lnTo>
                  <a:lnTo>
                    <a:pt x="2518216" y="187131"/>
                  </a:lnTo>
                  <a:lnTo>
                    <a:pt x="2532206" y="187302"/>
                  </a:lnTo>
                  <a:lnTo>
                    <a:pt x="2546196" y="187448"/>
                  </a:lnTo>
                  <a:lnTo>
                    <a:pt x="2560187" y="187572"/>
                  </a:lnTo>
                  <a:lnTo>
                    <a:pt x="2574177" y="187678"/>
                  </a:lnTo>
                  <a:lnTo>
                    <a:pt x="2588167" y="187768"/>
                  </a:lnTo>
                  <a:lnTo>
                    <a:pt x="2602157" y="187845"/>
                  </a:lnTo>
                  <a:lnTo>
                    <a:pt x="2616147" y="187910"/>
                  </a:lnTo>
                  <a:lnTo>
                    <a:pt x="2630137" y="187966"/>
                  </a:lnTo>
                  <a:lnTo>
                    <a:pt x="2644127" y="188013"/>
                  </a:lnTo>
                  <a:lnTo>
                    <a:pt x="2658117" y="188053"/>
                  </a:lnTo>
                  <a:lnTo>
                    <a:pt x="2672107" y="188088"/>
                  </a:lnTo>
                  <a:lnTo>
                    <a:pt x="2686097" y="188117"/>
                  </a:lnTo>
                  <a:lnTo>
                    <a:pt x="2700087" y="188142"/>
                  </a:lnTo>
                  <a:lnTo>
                    <a:pt x="2714078" y="188163"/>
                  </a:lnTo>
                  <a:lnTo>
                    <a:pt x="2728068" y="188181"/>
                  </a:lnTo>
                  <a:lnTo>
                    <a:pt x="2742058" y="188196"/>
                  </a:lnTo>
                  <a:lnTo>
                    <a:pt x="2756048" y="188209"/>
                  </a:lnTo>
                  <a:lnTo>
                    <a:pt x="2770038" y="188220"/>
                  </a:lnTo>
                  <a:lnTo>
                    <a:pt x="2770038" y="188283"/>
                  </a:lnTo>
                  <a:lnTo>
                    <a:pt x="2784028" y="188283"/>
                  </a:lnTo>
                  <a:lnTo>
                    <a:pt x="2798018" y="188283"/>
                  </a:lnTo>
                  <a:lnTo>
                    <a:pt x="2812008" y="188283"/>
                  </a:lnTo>
                  <a:lnTo>
                    <a:pt x="2825998" y="188283"/>
                  </a:lnTo>
                  <a:lnTo>
                    <a:pt x="2839988" y="188283"/>
                  </a:lnTo>
                  <a:lnTo>
                    <a:pt x="2853978" y="188283"/>
                  </a:lnTo>
                  <a:lnTo>
                    <a:pt x="2867969" y="188283"/>
                  </a:lnTo>
                  <a:lnTo>
                    <a:pt x="2881959" y="188283"/>
                  </a:lnTo>
                  <a:lnTo>
                    <a:pt x="2895949" y="188283"/>
                  </a:lnTo>
                  <a:lnTo>
                    <a:pt x="2909939" y="188283"/>
                  </a:lnTo>
                  <a:lnTo>
                    <a:pt x="2923929" y="188283"/>
                  </a:lnTo>
                  <a:lnTo>
                    <a:pt x="2937919" y="188283"/>
                  </a:lnTo>
                  <a:lnTo>
                    <a:pt x="2951909" y="188283"/>
                  </a:lnTo>
                  <a:lnTo>
                    <a:pt x="2965899" y="188283"/>
                  </a:lnTo>
                  <a:lnTo>
                    <a:pt x="2979889" y="188283"/>
                  </a:lnTo>
                  <a:lnTo>
                    <a:pt x="2993879" y="188283"/>
                  </a:lnTo>
                  <a:lnTo>
                    <a:pt x="3007870" y="188283"/>
                  </a:lnTo>
                  <a:lnTo>
                    <a:pt x="3021860" y="188283"/>
                  </a:lnTo>
                  <a:lnTo>
                    <a:pt x="3035850" y="188283"/>
                  </a:lnTo>
                  <a:lnTo>
                    <a:pt x="3049840" y="188283"/>
                  </a:lnTo>
                  <a:lnTo>
                    <a:pt x="3063830" y="188283"/>
                  </a:lnTo>
                  <a:lnTo>
                    <a:pt x="3077820" y="188283"/>
                  </a:lnTo>
                  <a:lnTo>
                    <a:pt x="3091810" y="188283"/>
                  </a:lnTo>
                  <a:lnTo>
                    <a:pt x="3105800" y="188283"/>
                  </a:lnTo>
                  <a:lnTo>
                    <a:pt x="3119790" y="188283"/>
                  </a:lnTo>
                  <a:lnTo>
                    <a:pt x="3133780" y="188283"/>
                  </a:lnTo>
                  <a:lnTo>
                    <a:pt x="3147770" y="188283"/>
                  </a:lnTo>
                  <a:lnTo>
                    <a:pt x="3161761" y="188283"/>
                  </a:lnTo>
                  <a:lnTo>
                    <a:pt x="3175751" y="188283"/>
                  </a:lnTo>
                  <a:lnTo>
                    <a:pt x="3189741" y="188283"/>
                  </a:lnTo>
                  <a:lnTo>
                    <a:pt x="3203731" y="188283"/>
                  </a:lnTo>
                  <a:lnTo>
                    <a:pt x="3217721" y="188283"/>
                  </a:lnTo>
                  <a:lnTo>
                    <a:pt x="3231711" y="188283"/>
                  </a:lnTo>
                  <a:lnTo>
                    <a:pt x="3245701" y="188283"/>
                  </a:lnTo>
                  <a:lnTo>
                    <a:pt x="3259691" y="188283"/>
                  </a:lnTo>
                  <a:lnTo>
                    <a:pt x="3273681" y="188283"/>
                  </a:lnTo>
                  <a:lnTo>
                    <a:pt x="3287671" y="188283"/>
                  </a:lnTo>
                  <a:lnTo>
                    <a:pt x="3301661" y="188283"/>
                  </a:lnTo>
                  <a:lnTo>
                    <a:pt x="3315652" y="188283"/>
                  </a:lnTo>
                  <a:lnTo>
                    <a:pt x="3329642" y="188283"/>
                  </a:lnTo>
                  <a:lnTo>
                    <a:pt x="3343632" y="188283"/>
                  </a:lnTo>
                  <a:lnTo>
                    <a:pt x="3357622" y="188283"/>
                  </a:lnTo>
                  <a:lnTo>
                    <a:pt x="3371612" y="188283"/>
                  </a:lnTo>
                  <a:lnTo>
                    <a:pt x="3385602" y="188283"/>
                  </a:lnTo>
                  <a:lnTo>
                    <a:pt x="3399592" y="188283"/>
                  </a:lnTo>
                  <a:lnTo>
                    <a:pt x="3413582" y="188283"/>
                  </a:lnTo>
                  <a:lnTo>
                    <a:pt x="3427572" y="188283"/>
                  </a:lnTo>
                  <a:lnTo>
                    <a:pt x="3441562" y="188283"/>
                  </a:lnTo>
                  <a:lnTo>
                    <a:pt x="3455552" y="188283"/>
                  </a:lnTo>
                  <a:lnTo>
                    <a:pt x="3469543" y="188283"/>
                  </a:lnTo>
                  <a:lnTo>
                    <a:pt x="3483533" y="188283"/>
                  </a:lnTo>
                  <a:lnTo>
                    <a:pt x="3497523" y="188283"/>
                  </a:lnTo>
                  <a:lnTo>
                    <a:pt x="3511513" y="188283"/>
                  </a:lnTo>
                  <a:lnTo>
                    <a:pt x="3525503" y="188283"/>
                  </a:lnTo>
                  <a:lnTo>
                    <a:pt x="3539493" y="188283"/>
                  </a:lnTo>
                  <a:lnTo>
                    <a:pt x="3553483" y="188283"/>
                  </a:lnTo>
                  <a:lnTo>
                    <a:pt x="3567473" y="188283"/>
                  </a:lnTo>
                  <a:lnTo>
                    <a:pt x="3581463" y="188283"/>
                  </a:lnTo>
                  <a:lnTo>
                    <a:pt x="3595453" y="188283"/>
                  </a:lnTo>
                  <a:lnTo>
                    <a:pt x="3609444" y="188283"/>
                  </a:lnTo>
                  <a:lnTo>
                    <a:pt x="3623434" y="188283"/>
                  </a:lnTo>
                  <a:lnTo>
                    <a:pt x="3637424" y="188283"/>
                  </a:lnTo>
                  <a:lnTo>
                    <a:pt x="3651414" y="188283"/>
                  </a:lnTo>
                  <a:lnTo>
                    <a:pt x="3665404" y="188283"/>
                  </a:lnTo>
                  <a:lnTo>
                    <a:pt x="3679394" y="188283"/>
                  </a:lnTo>
                  <a:lnTo>
                    <a:pt x="3693384" y="188283"/>
                  </a:lnTo>
                  <a:lnTo>
                    <a:pt x="3707374" y="188283"/>
                  </a:lnTo>
                  <a:lnTo>
                    <a:pt x="3721364" y="188283"/>
                  </a:lnTo>
                  <a:lnTo>
                    <a:pt x="3735354" y="188283"/>
                  </a:lnTo>
                  <a:lnTo>
                    <a:pt x="3749344" y="188283"/>
                  </a:lnTo>
                  <a:lnTo>
                    <a:pt x="3763335" y="188283"/>
                  </a:lnTo>
                  <a:lnTo>
                    <a:pt x="3777325" y="188283"/>
                  </a:lnTo>
                  <a:lnTo>
                    <a:pt x="3791315" y="188283"/>
                  </a:lnTo>
                  <a:lnTo>
                    <a:pt x="3805305" y="188283"/>
                  </a:lnTo>
                  <a:lnTo>
                    <a:pt x="3819295" y="188283"/>
                  </a:lnTo>
                  <a:lnTo>
                    <a:pt x="3833285" y="188283"/>
                  </a:lnTo>
                  <a:lnTo>
                    <a:pt x="3847275" y="188283"/>
                  </a:lnTo>
                  <a:lnTo>
                    <a:pt x="3861265" y="188283"/>
                  </a:lnTo>
                  <a:lnTo>
                    <a:pt x="3875255" y="188283"/>
                  </a:lnTo>
                  <a:lnTo>
                    <a:pt x="3889245" y="188283"/>
                  </a:lnTo>
                  <a:lnTo>
                    <a:pt x="3903235" y="188283"/>
                  </a:lnTo>
                  <a:lnTo>
                    <a:pt x="3917226" y="188283"/>
                  </a:lnTo>
                  <a:lnTo>
                    <a:pt x="3931216" y="188283"/>
                  </a:lnTo>
                  <a:lnTo>
                    <a:pt x="3945206" y="188283"/>
                  </a:lnTo>
                  <a:lnTo>
                    <a:pt x="3959196" y="188283"/>
                  </a:lnTo>
                  <a:lnTo>
                    <a:pt x="3973186" y="188283"/>
                  </a:lnTo>
                  <a:lnTo>
                    <a:pt x="3987176" y="188283"/>
                  </a:lnTo>
                  <a:lnTo>
                    <a:pt x="4001166" y="188283"/>
                  </a:lnTo>
                  <a:lnTo>
                    <a:pt x="4015156" y="188283"/>
                  </a:lnTo>
                  <a:lnTo>
                    <a:pt x="4029146" y="188283"/>
                  </a:lnTo>
                  <a:lnTo>
                    <a:pt x="4043136" y="188283"/>
                  </a:lnTo>
                  <a:lnTo>
                    <a:pt x="4057126" y="188283"/>
                  </a:lnTo>
                  <a:lnTo>
                    <a:pt x="4071117" y="188283"/>
                  </a:lnTo>
                  <a:lnTo>
                    <a:pt x="4085107" y="188283"/>
                  </a:lnTo>
                  <a:lnTo>
                    <a:pt x="4099097" y="188283"/>
                  </a:lnTo>
                  <a:lnTo>
                    <a:pt x="4113087" y="188283"/>
                  </a:lnTo>
                  <a:lnTo>
                    <a:pt x="4127077" y="188283"/>
                  </a:lnTo>
                  <a:lnTo>
                    <a:pt x="4141067" y="188283"/>
                  </a:lnTo>
                  <a:lnTo>
                    <a:pt x="4155057" y="188283"/>
                  </a:lnTo>
                </a:path>
              </a:pathLst>
            </a:custGeom>
            <a:ln w="40651" cap="flat">
              <a:solidFill>
                <a:srgbClr val="D3D3D3">
                  <a:alpha val="100000"/>
                </a:srgbClr>
              </a:solidFill>
              <a:prstDash val="solid"/>
              <a:round/>
            </a:ln>
          </p:spPr>
          <p:txBody>
            <a:bodyPr/>
            <a:lstStyle/>
            <a:p/>
          </p:txBody>
        </p:sp>
        <p:sp>
          <p:nvSpPr>
            <p:cNvPr id="44" name="pl44"/>
            <p:cNvSpPr/>
            <p:nvPr/>
          </p:nvSpPr>
          <p:spPr>
            <a:xfrm>
              <a:off x="2737948" y="1281762"/>
              <a:ext cx="4155057" cy="188346"/>
            </a:xfrm>
            <a:custGeom>
              <a:avLst/>
              <a:pathLst>
                <a:path w="4155057" h="18834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63"/>
                  </a:lnTo>
                  <a:lnTo>
                    <a:pt x="1399009" y="74"/>
                  </a:lnTo>
                  <a:lnTo>
                    <a:pt x="1412999" y="87"/>
                  </a:lnTo>
                  <a:lnTo>
                    <a:pt x="1426989" y="102"/>
                  </a:lnTo>
                  <a:lnTo>
                    <a:pt x="1440979" y="120"/>
                  </a:lnTo>
                  <a:lnTo>
                    <a:pt x="1454969" y="141"/>
                  </a:lnTo>
                  <a:lnTo>
                    <a:pt x="1468959" y="166"/>
                  </a:lnTo>
                  <a:lnTo>
                    <a:pt x="1482949" y="195"/>
                  </a:lnTo>
                  <a:lnTo>
                    <a:pt x="1496939" y="229"/>
                  </a:lnTo>
                  <a:lnTo>
                    <a:pt x="1510930" y="270"/>
                  </a:lnTo>
                  <a:lnTo>
                    <a:pt x="1524920" y="317"/>
                  </a:lnTo>
                  <a:lnTo>
                    <a:pt x="1538910" y="373"/>
                  </a:lnTo>
                  <a:lnTo>
                    <a:pt x="1552900" y="438"/>
                  </a:lnTo>
                  <a:lnTo>
                    <a:pt x="1566890" y="515"/>
                  </a:lnTo>
                  <a:lnTo>
                    <a:pt x="1580880" y="605"/>
                  </a:lnTo>
                  <a:lnTo>
                    <a:pt x="1594870" y="710"/>
                  </a:lnTo>
                  <a:lnTo>
                    <a:pt x="1608860" y="835"/>
                  </a:lnTo>
                  <a:lnTo>
                    <a:pt x="1622850" y="980"/>
                  </a:lnTo>
                  <a:lnTo>
                    <a:pt x="1636840" y="1151"/>
                  </a:lnTo>
                  <a:lnTo>
                    <a:pt x="1650830" y="1352"/>
                  </a:lnTo>
                  <a:lnTo>
                    <a:pt x="1664821" y="1587"/>
                  </a:lnTo>
                  <a:lnTo>
                    <a:pt x="1678811" y="1863"/>
                  </a:lnTo>
                  <a:lnTo>
                    <a:pt x="1692801" y="2186"/>
                  </a:lnTo>
                  <a:lnTo>
                    <a:pt x="1706791" y="2564"/>
                  </a:lnTo>
                  <a:lnTo>
                    <a:pt x="1720781" y="3007"/>
                  </a:lnTo>
                  <a:lnTo>
                    <a:pt x="1734771" y="3524"/>
                  </a:lnTo>
                  <a:lnTo>
                    <a:pt x="1748761" y="4129"/>
                  </a:lnTo>
                  <a:lnTo>
                    <a:pt x="1762751" y="4835"/>
                  </a:lnTo>
                  <a:lnTo>
                    <a:pt x="1776741" y="5657"/>
                  </a:lnTo>
                  <a:lnTo>
                    <a:pt x="1790731" y="6615"/>
                  </a:lnTo>
                  <a:lnTo>
                    <a:pt x="1804722" y="7728"/>
                  </a:lnTo>
                  <a:lnTo>
                    <a:pt x="1818712" y="9018"/>
                  </a:lnTo>
                  <a:lnTo>
                    <a:pt x="1832702" y="10512"/>
                  </a:lnTo>
                  <a:lnTo>
                    <a:pt x="1846692" y="12236"/>
                  </a:lnTo>
                  <a:lnTo>
                    <a:pt x="1860682" y="14221"/>
                  </a:lnTo>
                  <a:lnTo>
                    <a:pt x="1874672" y="16497"/>
                  </a:lnTo>
                  <a:lnTo>
                    <a:pt x="1888662" y="19097"/>
                  </a:lnTo>
                  <a:lnTo>
                    <a:pt x="1902652" y="22055"/>
                  </a:lnTo>
                  <a:lnTo>
                    <a:pt x="1916642" y="25401"/>
                  </a:lnTo>
                  <a:lnTo>
                    <a:pt x="1930632" y="29167"/>
                  </a:lnTo>
                  <a:lnTo>
                    <a:pt x="1944622" y="33377"/>
                  </a:lnTo>
                  <a:lnTo>
                    <a:pt x="1958613" y="38049"/>
                  </a:lnTo>
                  <a:lnTo>
                    <a:pt x="1972603" y="43192"/>
                  </a:lnTo>
                  <a:lnTo>
                    <a:pt x="1986593" y="48805"/>
                  </a:lnTo>
                  <a:lnTo>
                    <a:pt x="2000583" y="54872"/>
                  </a:lnTo>
                  <a:lnTo>
                    <a:pt x="2014573" y="61362"/>
                  </a:lnTo>
                  <a:lnTo>
                    <a:pt x="2028563" y="68226"/>
                  </a:lnTo>
                  <a:lnTo>
                    <a:pt x="2042553" y="75403"/>
                  </a:lnTo>
                  <a:lnTo>
                    <a:pt x="2056543" y="82814"/>
                  </a:lnTo>
                  <a:lnTo>
                    <a:pt x="2070533" y="90370"/>
                  </a:lnTo>
                  <a:lnTo>
                    <a:pt x="2084523" y="97976"/>
                  </a:lnTo>
                  <a:lnTo>
                    <a:pt x="2098513" y="105532"/>
                  </a:lnTo>
                  <a:lnTo>
                    <a:pt x="2112504" y="112943"/>
                  </a:lnTo>
                  <a:lnTo>
                    <a:pt x="2126494" y="120120"/>
                  </a:lnTo>
                  <a:lnTo>
                    <a:pt x="2140484" y="126984"/>
                  </a:lnTo>
                  <a:lnTo>
                    <a:pt x="2154474" y="133474"/>
                  </a:lnTo>
                  <a:lnTo>
                    <a:pt x="2168464" y="139540"/>
                  </a:lnTo>
                  <a:lnTo>
                    <a:pt x="2182454" y="145154"/>
                  </a:lnTo>
                  <a:lnTo>
                    <a:pt x="2196444" y="150297"/>
                  </a:lnTo>
                  <a:lnTo>
                    <a:pt x="2210434" y="154969"/>
                  </a:lnTo>
                  <a:lnTo>
                    <a:pt x="2224424" y="159179"/>
                  </a:lnTo>
                  <a:lnTo>
                    <a:pt x="2238414" y="162944"/>
                  </a:lnTo>
                  <a:lnTo>
                    <a:pt x="2252404" y="166291"/>
                  </a:lnTo>
                  <a:lnTo>
                    <a:pt x="2266395" y="169249"/>
                  </a:lnTo>
                  <a:lnTo>
                    <a:pt x="2280385" y="171849"/>
                  </a:lnTo>
                  <a:lnTo>
                    <a:pt x="2294375" y="174125"/>
                  </a:lnTo>
                  <a:lnTo>
                    <a:pt x="2308365" y="176110"/>
                  </a:lnTo>
                  <a:lnTo>
                    <a:pt x="2322355" y="177834"/>
                  </a:lnTo>
                  <a:lnTo>
                    <a:pt x="2336345" y="179327"/>
                  </a:lnTo>
                  <a:lnTo>
                    <a:pt x="2350335" y="180618"/>
                  </a:lnTo>
                  <a:lnTo>
                    <a:pt x="2364325" y="181731"/>
                  </a:lnTo>
                  <a:lnTo>
                    <a:pt x="2378315" y="182689"/>
                  </a:lnTo>
                  <a:lnTo>
                    <a:pt x="2392305" y="183511"/>
                  </a:lnTo>
                  <a:lnTo>
                    <a:pt x="2406296" y="184217"/>
                  </a:lnTo>
                  <a:lnTo>
                    <a:pt x="2420286" y="184822"/>
                  </a:lnTo>
                  <a:lnTo>
                    <a:pt x="2434276" y="185339"/>
                  </a:lnTo>
                  <a:lnTo>
                    <a:pt x="2448266" y="185782"/>
                  </a:lnTo>
                  <a:lnTo>
                    <a:pt x="2462256" y="186160"/>
                  </a:lnTo>
                  <a:lnTo>
                    <a:pt x="2476246" y="186483"/>
                  </a:lnTo>
                  <a:lnTo>
                    <a:pt x="2490236" y="186759"/>
                  </a:lnTo>
                  <a:lnTo>
                    <a:pt x="2504226" y="186994"/>
                  </a:lnTo>
                  <a:lnTo>
                    <a:pt x="2518216" y="187195"/>
                  </a:lnTo>
                  <a:lnTo>
                    <a:pt x="2532206" y="187366"/>
                  </a:lnTo>
                  <a:lnTo>
                    <a:pt x="2546196" y="187511"/>
                  </a:lnTo>
                  <a:lnTo>
                    <a:pt x="2560187" y="187635"/>
                  </a:lnTo>
                  <a:lnTo>
                    <a:pt x="2574177" y="187741"/>
                  </a:lnTo>
                  <a:lnTo>
                    <a:pt x="2588167" y="187831"/>
                  </a:lnTo>
                  <a:lnTo>
                    <a:pt x="2602157" y="187908"/>
                  </a:lnTo>
                  <a:lnTo>
                    <a:pt x="2616147" y="187973"/>
                  </a:lnTo>
                  <a:lnTo>
                    <a:pt x="2630137" y="188029"/>
                  </a:lnTo>
                  <a:lnTo>
                    <a:pt x="2644127" y="188076"/>
                  </a:lnTo>
                  <a:lnTo>
                    <a:pt x="2658117" y="188116"/>
                  </a:lnTo>
                  <a:lnTo>
                    <a:pt x="2672107" y="188151"/>
                  </a:lnTo>
                  <a:lnTo>
                    <a:pt x="2686097" y="188180"/>
                  </a:lnTo>
                  <a:lnTo>
                    <a:pt x="2700087" y="188205"/>
                  </a:lnTo>
                  <a:lnTo>
                    <a:pt x="2714078" y="188226"/>
                  </a:lnTo>
                  <a:lnTo>
                    <a:pt x="2728068" y="188244"/>
                  </a:lnTo>
                  <a:lnTo>
                    <a:pt x="2742058" y="188259"/>
                  </a:lnTo>
                  <a:lnTo>
                    <a:pt x="2756048" y="188272"/>
                  </a:lnTo>
                  <a:lnTo>
                    <a:pt x="2770038" y="188283"/>
                  </a:lnTo>
                  <a:lnTo>
                    <a:pt x="2770038" y="188346"/>
                  </a:lnTo>
                  <a:lnTo>
                    <a:pt x="2784028" y="188346"/>
                  </a:lnTo>
                  <a:lnTo>
                    <a:pt x="2798018" y="188346"/>
                  </a:lnTo>
                  <a:lnTo>
                    <a:pt x="2812008" y="188346"/>
                  </a:lnTo>
                  <a:lnTo>
                    <a:pt x="2825998" y="188346"/>
                  </a:lnTo>
                  <a:lnTo>
                    <a:pt x="2839988" y="188346"/>
                  </a:lnTo>
                  <a:lnTo>
                    <a:pt x="2853978" y="188346"/>
                  </a:lnTo>
                  <a:lnTo>
                    <a:pt x="2867969" y="188346"/>
                  </a:lnTo>
                  <a:lnTo>
                    <a:pt x="2881959" y="188346"/>
                  </a:lnTo>
                  <a:lnTo>
                    <a:pt x="2895949" y="188346"/>
                  </a:lnTo>
                  <a:lnTo>
                    <a:pt x="2909939" y="188346"/>
                  </a:lnTo>
                  <a:lnTo>
                    <a:pt x="2923929" y="188346"/>
                  </a:lnTo>
                  <a:lnTo>
                    <a:pt x="2937919" y="188346"/>
                  </a:lnTo>
                  <a:lnTo>
                    <a:pt x="2951909" y="188346"/>
                  </a:lnTo>
                  <a:lnTo>
                    <a:pt x="2965899" y="188346"/>
                  </a:lnTo>
                  <a:lnTo>
                    <a:pt x="2979889" y="188346"/>
                  </a:lnTo>
                  <a:lnTo>
                    <a:pt x="2993879" y="188346"/>
                  </a:lnTo>
                  <a:lnTo>
                    <a:pt x="3007870" y="188346"/>
                  </a:lnTo>
                  <a:lnTo>
                    <a:pt x="3021860" y="188346"/>
                  </a:lnTo>
                  <a:lnTo>
                    <a:pt x="3035850" y="188346"/>
                  </a:lnTo>
                  <a:lnTo>
                    <a:pt x="3049840" y="188346"/>
                  </a:lnTo>
                  <a:lnTo>
                    <a:pt x="3063830" y="188346"/>
                  </a:lnTo>
                  <a:lnTo>
                    <a:pt x="3077820" y="188346"/>
                  </a:lnTo>
                  <a:lnTo>
                    <a:pt x="3091810" y="188346"/>
                  </a:lnTo>
                  <a:lnTo>
                    <a:pt x="3105800" y="188346"/>
                  </a:lnTo>
                  <a:lnTo>
                    <a:pt x="3119790" y="188346"/>
                  </a:lnTo>
                  <a:lnTo>
                    <a:pt x="3133780" y="188346"/>
                  </a:lnTo>
                  <a:lnTo>
                    <a:pt x="3147770" y="188346"/>
                  </a:lnTo>
                  <a:lnTo>
                    <a:pt x="3161761" y="188346"/>
                  </a:lnTo>
                  <a:lnTo>
                    <a:pt x="3175751" y="188346"/>
                  </a:lnTo>
                  <a:lnTo>
                    <a:pt x="3189741" y="188346"/>
                  </a:lnTo>
                  <a:lnTo>
                    <a:pt x="3203731" y="188346"/>
                  </a:lnTo>
                  <a:lnTo>
                    <a:pt x="3217721" y="188346"/>
                  </a:lnTo>
                  <a:lnTo>
                    <a:pt x="3231711" y="188346"/>
                  </a:lnTo>
                  <a:lnTo>
                    <a:pt x="3245701" y="188346"/>
                  </a:lnTo>
                  <a:lnTo>
                    <a:pt x="3259691" y="188346"/>
                  </a:lnTo>
                  <a:lnTo>
                    <a:pt x="3273681" y="188346"/>
                  </a:lnTo>
                  <a:lnTo>
                    <a:pt x="3287671" y="188346"/>
                  </a:lnTo>
                  <a:lnTo>
                    <a:pt x="3301661" y="188346"/>
                  </a:lnTo>
                  <a:lnTo>
                    <a:pt x="3315652" y="188346"/>
                  </a:lnTo>
                  <a:lnTo>
                    <a:pt x="3329642" y="188346"/>
                  </a:lnTo>
                  <a:lnTo>
                    <a:pt x="3343632" y="188346"/>
                  </a:lnTo>
                  <a:lnTo>
                    <a:pt x="3357622" y="188346"/>
                  </a:lnTo>
                  <a:lnTo>
                    <a:pt x="3371612" y="188346"/>
                  </a:lnTo>
                  <a:lnTo>
                    <a:pt x="3385602" y="188346"/>
                  </a:lnTo>
                  <a:lnTo>
                    <a:pt x="3399592" y="188346"/>
                  </a:lnTo>
                  <a:lnTo>
                    <a:pt x="3413582" y="188346"/>
                  </a:lnTo>
                  <a:lnTo>
                    <a:pt x="3427572" y="188346"/>
                  </a:lnTo>
                  <a:lnTo>
                    <a:pt x="3441562" y="188346"/>
                  </a:lnTo>
                  <a:lnTo>
                    <a:pt x="3455552" y="188346"/>
                  </a:lnTo>
                  <a:lnTo>
                    <a:pt x="3469543" y="188346"/>
                  </a:lnTo>
                  <a:lnTo>
                    <a:pt x="3483533" y="188346"/>
                  </a:lnTo>
                  <a:lnTo>
                    <a:pt x="3497523" y="188346"/>
                  </a:lnTo>
                  <a:lnTo>
                    <a:pt x="3511513" y="188346"/>
                  </a:lnTo>
                  <a:lnTo>
                    <a:pt x="3525503" y="188346"/>
                  </a:lnTo>
                  <a:lnTo>
                    <a:pt x="3539493" y="188346"/>
                  </a:lnTo>
                  <a:lnTo>
                    <a:pt x="3553483" y="188346"/>
                  </a:lnTo>
                  <a:lnTo>
                    <a:pt x="3567473" y="188346"/>
                  </a:lnTo>
                  <a:lnTo>
                    <a:pt x="3581463" y="188346"/>
                  </a:lnTo>
                  <a:lnTo>
                    <a:pt x="3595453" y="188346"/>
                  </a:lnTo>
                  <a:lnTo>
                    <a:pt x="3609444" y="188346"/>
                  </a:lnTo>
                  <a:lnTo>
                    <a:pt x="3623434" y="188346"/>
                  </a:lnTo>
                  <a:lnTo>
                    <a:pt x="3637424" y="188346"/>
                  </a:lnTo>
                  <a:lnTo>
                    <a:pt x="3651414" y="188346"/>
                  </a:lnTo>
                  <a:lnTo>
                    <a:pt x="3665404" y="188346"/>
                  </a:lnTo>
                  <a:lnTo>
                    <a:pt x="3679394" y="188346"/>
                  </a:lnTo>
                  <a:lnTo>
                    <a:pt x="3693384" y="188346"/>
                  </a:lnTo>
                  <a:lnTo>
                    <a:pt x="3707374" y="188346"/>
                  </a:lnTo>
                  <a:lnTo>
                    <a:pt x="3721364" y="188346"/>
                  </a:lnTo>
                  <a:lnTo>
                    <a:pt x="3735354" y="188346"/>
                  </a:lnTo>
                  <a:lnTo>
                    <a:pt x="3749344" y="188346"/>
                  </a:lnTo>
                  <a:lnTo>
                    <a:pt x="3763335" y="188346"/>
                  </a:lnTo>
                  <a:lnTo>
                    <a:pt x="3777325" y="188346"/>
                  </a:lnTo>
                  <a:lnTo>
                    <a:pt x="3791315" y="188346"/>
                  </a:lnTo>
                  <a:lnTo>
                    <a:pt x="3805305" y="188346"/>
                  </a:lnTo>
                  <a:lnTo>
                    <a:pt x="3819295" y="188346"/>
                  </a:lnTo>
                  <a:lnTo>
                    <a:pt x="3833285" y="188346"/>
                  </a:lnTo>
                  <a:lnTo>
                    <a:pt x="3847275" y="188346"/>
                  </a:lnTo>
                  <a:lnTo>
                    <a:pt x="3861265" y="188346"/>
                  </a:lnTo>
                  <a:lnTo>
                    <a:pt x="3875255" y="188346"/>
                  </a:lnTo>
                  <a:lnTo>
                    <a:pt x="3889245" y="188346"/>
                  </a:lnTo>
                  <a:lnTo>
                    <a:pt x="3903235" y="188346"/>
                  </a:lnTo>
                  <a:lnTo>
                    <a:pt x="3917226" y="188346"/>
                  </a:lnTo>
                  <a:lnTo>
                    <a:pt x="3931216" y="188346"/>
                  </a:lnTo>
                  <a:lnTo>
                    <a:pt x="3945206" y="188346"/>
                  </a:lnTo>
                  <a:lnTo>
                    <a:pt x="3959196" y="188346"/>
                  </a:lnTo>
                  <a:lnTo>
                    <a:pt x="3973186" y="188346"/>
                  </a:lnTo>
                  <a:lnTo>
                    <a:pt x="3987176" y="188346"/>
                  </a:lnTo>
                  <a:lnTo>
                    <a:pt x="4001166" y="188346"/>
                  </a:lnTo>
                  <a:lnTo>
                    <a:pt x="4015156" y="188346"/>
                  </a:lnTo>
                  <a:lnTo>
                    <a:pt x="4029146" y="188346"/>
                  </a:lnTo>
                  <a:lnTo>
                    <a:pt x="4043136" y="188346"/>
                  </a:lnTo>
                  <a:lnTo>
                    <a:pt x="4057126" y="188346"/>
                  </a:lnTo>
                  <a:lnTo>
                    <a:pt x="4071117" y="188346"/>
                  </a:lnTo>
                  <a:lnTo>
                    <a:pt x="4085107" y="188346"/>
                  </a:lnTo>
                  <a:lnTo>
                    <a:pt x="4099097" y="188346"/>
                  </a:lnTo>
                  <a:lnTo>
                    <a:pt x="4113087" y="188346"/>
                  </a:lnTo>
                  <a:lnTo>
                    <a:pt x="4127077" y="188346"/>
                  </a:lnTo>
                  <a:lnTo>
                    <a:pt x="4141067" y="188346"/>
                  </a:lnTo>
                  <a:lnTo>
                    <a:pt x="4155057" y="188346"/>
                  </a:lnTo>
                </a:path>
              </a:pathLst>
            </a:custGeom>
            <a:ln w="40651" cap="flat">
              <a:solidFill>
                <a:srgbClr val="D3D3D3">
                  <a:alpha val="100000"/>
                </a:srgbClr>
              </a:solidFill>
              <a:prstDash val="solid"/>
              <a:round/>
            </a:ln>
          </p:spPr>
          <p:txBody>
            <a:bodyPr/>
            <a:lstStyle/>
            <a:p/>
          </p:txBody>
        </p:sp>
        <p:sp>
          <p:nvSpPr>
            <p:cNvPr id="45" name="pl45"/>
            <p:cNvSpPr/>
            <p:nvPr/>
          </p:nvSpPr>
          <p:spPr>
            <a:xfrm>
              <a:off x="2737948" y="5237045"/>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6" name="pl46"/>
            <p:cNvSpPr/>
            <p:nvPr/>
          </p:nvSpPr>
          <p:spPr>
            <a:xfrm>
              <a:off x="2737948" y="5802086"/>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54253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093415"/>
              <a:ext cx="4155057" cy="564850"/>
            </a:xfrm>
            <a:custGeom>
              <a:avLst/>
              <a:pathLst>
                <a:path w="4155057" h="56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89"/>
                  </a:lnTo>
                  <a:lnTo>
                    <a:pt x="1399009" y="222"/>
                  </a:lnTo>
                  <a:lnTo>
                    <a:pt x="1412999" y="261"/>
                  </a:lnTo>
                  <a:lnTo>
                    <a:pt x="1426989" y="307"/>
                  </a:lnTo>
                  <a:lnTo>
                    <a:pt x="1440979" y="361"/>
                  </a:lnTo>
                  <a:lnTo>
                    <a:pt x="1454969" y="424"/>
                  </a:lnTo>
                  <a:lnTo>
                    <a:pt x="1468959" y="499"/>
                  </a:lnTo>
                  <a:lnTo>
                    <a:pt x="1482949" y="586"/>
                  </a:lnTo>
                  <a:lnTo>
                    <a:pt x="1496939" y="689"/>
                  </a:lnTo>
                  <a:lnTo>
                    <a:pt x="1510930" y="810"/>
                  </a:lnTo>
                  <a:lnTo>
                    <a:pt x="1524920" y="952"/>
                  </a:lnTo>
                  <a:lnTo>
                    <a:pt x="1538910" y="1119"/>
                  </a:lnTo>
                  <a:lnTo>
                    <a:pt x="1552900" y="1315"/>
                  </a:lnTo>
                  <a:lnTo>
                    <a:pt x="1566890" y="1545"/>
                  </a:lnTo>
                  <a:lnTo>
                    <a:pt x="1580880" y="1815"/>
                  </a:lnTo>
                  <a:lnTo>
                    <a:pt x="1594870" y="2132"/>
                  </a:lnTo>
                  <a:lnTo>
                    <a:pt x="1608860" y="2505"/>
                  </a:lnTo>
                  <a:lnTo>
                    <a:pt x="1622850" y="2942"/>
                  </a:lnTo>
                  <a:lnTo>
                    <a:pt x="1636840" y="3455"/>
                  </a:lnTo>
                  <a:lnTo>
                    <a:pt x="1650830" y="4056"/>
                  </a:lnTo>
                  <a:lnTo>
                    <a:pt x="1664821" y="4762"/>
                  </a:lnTo>
                  <a:lnTo>
                    <a:pt x="1678811" y="5589"/>
                  </a:lnTo>
                  <a:lnTo>
                    <a:pt x="1692801" y="6558"/>
                  </a:lnTo>
                  <a:lnTo>
                    <a:pt x="1706791" y="7693"/>
                  </a:lnTo>
                  <a:lnTo>
                    <a:pt x="1720781" y="9021"/>
                  </a:lnTo>
                  <a:lnTo>
                    <a:pt x="1734771" y="10574"/>
                  </a:lnTo>
                  <a:lnTo>
                    <a:pt x="1748761" y="12388"/>
                  </a:lnTo>
                  <a:lnTo>
                    <a:pt x="1762751" y="14505"/>
                  </a:lnTo>
                  <a:lnTo>
                    <a:pt x="1776741" y="16973"/>
                  </a:lnTo>
                  <a:lnTo>
                    <a:pt x="1790731" y="19846"/>
                  </a:lnTo>
                  <a:lnTo>
                    <a:pt x="1804722" y="23184"/>
                  </a:lnTo>
                  <a:lnTo>
                    <a:pt x="1818712" y="27056"/>
                  </a:lnTo>
                  <a:lnTo>
                    <a:pt x="1832702" y="31537"/>
                  </a:lnTo>
                  <a:lnTo>
                    <a:pt x="1846692" y="36710"/>
                  </a:lnTo>
                  <a:lnTo>
                    <a:pt x="1860682" y="42663"/>
                  </a:lnTo>
                  <a:lnTo>
                    <a:pt x="1874672" y="49491"/>
                  </a:lnTo>
                  <a:lnTo>
                    <a:pt x="1888662" y="57292"/>
                  </a:lnTo>
                  <a:lnTo>
                    <a:pt x="1902652" y="66165"/>
                  </a:lnTo>
                  <a:lnTo>
                    <a:pt x="1916642" y="76205"/>
                  </a:lnTo>
                  <a:lnTo>
                    <a:pt x="1930632" y="87502"/>
                  </a:lnTo>
                  <a:lnTo>
                    <a:pt x="1944622" y="100131"/>
                  </a:lnTo>
                  <a:lnTo>
                    <a:pt x="1958613" y="114147"/>
                  </a:lnTo>
                  <a:lnTo>
                    <a:pt x="1972603" y="129578"/>
                  </a:lnTo>
                  <a:lnTo>
                    <a:pt x="1986593" y="146417"/>
                  </a:lnTo>
                  <a:lnTo>
                    <a:pt x="2000583" y="164618"/>
                  </a:lnTo>
                  <a:lnTo>
                    <a:pt x="2014573" y="184086"/>
                  </a:lnTo>
                  <a:lnTo>
                    <a:pt x="2028563" y="204680"/>
                  </a:lnTo>
                  <a:lnTo>
                    <a:pt x="2042553" y="226209"/>
                  </a:lnTo>
                  <a:lnTo>
                    <a:pt x="2056543" y="248442"/>
                  </a:lnTo>
                  <a:lnTo>
                    <a:pt x="2070533" y="271111"/>
                  </a:lnTo>
                  <a:lnTo>
                    <a:pt x="2084523" y="293928"/>
                  </a:lnTo>
                  <a:lnTo>
                    <a:pt x="2098513" y="316598"/>
                  </a:lnTo>
                  <a:lnTo>
                    <a:pt x="2112504" y="338831"/>
                  </a:lnTo>
                  <a:lnTo>
                    <a:pt x="2126494" y="360360"/>
                  </a:lnTo>
                  <a:lnTo>
                    <a:pt x="2140484" y="380953"/>
                  </a:lnTo>
                  <a:lnTo>
                    <a:pt x="2154474" y="400422"/>
                  </a:lnTo>
                  <a:lnTo>
                    <a:pt x="2168464" y="418622"/>
                  </a:lnTo>
                  <a:lnTo>
                    <a:pt x="2182454" y="435462"/>
                  </a:lnTo>
                  <a:lnTo>
                    <a:pt x="2196444" y="450892"/>
                  </a:lnTo>
                  <a:lnTo>
                    <a:pt x="2210434" y="464908"/>
                  </a:lnTo>
                  <a:lnTo>
                    <a:pt x="2224424" y="477537"/>
                  </a:lnTo>
                  <a:lnTo>
                    <a:pt x="2238414" y="488834"/>
                  </a:lnTo>
                  <a:lnTo>
                    <a:pt x="2252404" y="498875"/>
                  </a:lnTo>
                  <a:lnTo>
                    <a:pt x="2266395" y="507748"/>
                  </a:lnTo>
                  <a:lnTo>
                    <a:pt x="2280385" y="515549"/>
                  </a:lnTo>
                  <a:lnTo>
                    <a:pt x="2294375" y="522377"/>
                  </a:lnTo>
                  <a:lnTo>
                    <a:pt x="2308365" y="528330"/>
                  </a:lnTo>
                  <a:lnTo>
                    <a:pt x="2322355" y="533502"/>
                  </a:lnTo>
                  <a:lnTo>
                    <a:pt x="2336345" y="537983"/>
                  </a:lnTo>
                  <a:lnTo>
                    <a:pt x="2350335" y="541855"/>
                  </a:lnTo>
                  <a:lnTo>
                    <a:pt x="2364325" y="545194"/>
                  </a:lnTo>
                  <a:lnTo>
                    <a:pt x="2378315" y="548067"/>
                  </a:lnTo>
                  <a:lnTo>
                    <a:pt x="2392305" y="550534"/>
                  </a:lnTo>
                  <a:lnTo>
                    <a:pt x="2406296" y="552652"/>
                  </a:lnTo>
                  <a:lnTo>
                    <a:pt x="2420286" y="554466"/>
                  </a:lnTo>
                  <a:lnTo>
                    <a:pt x="2434276" y="556019"/>
                  </a:lnTo>
                  <a:lnTo>
                    <a:pt x="2448266" y="557347"/>
                  </a:lnTo>
                  <a:lnTo>
                    <a:pt x="2462256" y="558481"/>
                  </a:lnTo>
                  <a:lnTo>
                    <a:pt x="2476246" y="559450"/>
                  </a:lnTo>
                  <a:lnTo>
                    <a:pt x="2490236" y="560278"/>
                  </a:lnTo>
                  <a:lnTo>
                    <a:pt x="2504226" y="560983"/>
                  </a:lnTo>
                  <a:lnTo>
                    <a:pt x="2518216" y="561585"/>
                  </a:lnTo>
                  <a:lnTo>
                    <a:pt x="2532206" y="562098"/>
                  </a:lnTo>
                  <a:lnTo>
                    <a:pt x="2546196" y="562535"/>
                  </a:lnTo>
                  <a:lnTo>
                    <a:pt x="2560187" y="562907"/>
                  </a:lnTo>
                  <a:lnTo>
                    <a:pt x="2574177" y="563225"/>
                  </a:lnTo>
                  <a:lnTo>
                    <a:pt x="2588167" y="563495"/>
                  </a:lnTo>
                  <a:lnTo>
                    <a:pt x="2602157" y="563725"/>
                  </a:lnTo>
                  <a:lnTo>
                    <a:pt x="2616147" y="563921"/>
                  </a:lnTo>
                  <a:lnTo>
                    <a:pt x="2630137" y="564087"/>
                  </a:lnTo>
                  <a:lnTo>
                    <a:pt x="2644127" y="564229"/>
                  </a:lnTo>
                  <a:lnTo>
                    <a:pt x="2658117" y="564350"/>
                  </a:lnTo>
                  <a:lnTo>
                    <a:pt x="2672107" y="564453"/>
                  </a:lnTo>
                  <a:lnTo>
                    <a:pt x="2686097" y="564541"/>
                  </a:lnTo>
                  <a:lnTo>
                    <a:pt x="2700087" y="564615"/>
                  </a:lnTo>
                  <a:lnTo>
                    <a:pt x="2714078" y="564678"/>
                  </a:lnTo>
                  <a:lnTo>
                    <a:pt x="2728068" y="564732"/>
                  </a:lnTo>
                  <a:lnTo>
                    <a:pt x="2742058" y="564778"/>
                  </a:lnTo>
                  <a:lnTo>
                    <a:pt x="2756048" y="564817"/>
                  </a:lnTo>
                  <a:lnTo>
                    <a:pt x="2770038" y="564850"/>
                  </a:lnTo>
                  <a:lnTo>
                    <a:pt x="2770038" y="564850"/>
                  </a:lnTo>
                  <a:lnTo>
                    <a:pt x="2784028" y="564817"/>
                  </a:lnTo>
                  <a:lnTo>
                    <a:pt x="2798018" y="564778"/>
                  </a:lnTo>
                  <a:lnTo>
                    <a:pt x="2812008" y="564732"/>
                  </a:lnTo>
                  <a:lnTo>
                    <a:pt x="2825998" y="564678"/>
                  </a:lnTo>
                  <a:lnTo>
                    <a:pt x="2839988" y="564615"/>
                  </a:lnTo>
                  <a:lnTo>
                    <a:pt x="2853978" y="564541"/>
                  </a:lnTo>
                  <a:lnTo>
                    <a:pt x="2867969" y="564453"/>
                  </a:lnTo>
                  <a:lnTo>
                    <a:pt x="2881959" y="564350"/>
                  </a:lnTo>
                  <a:lnTo>
                    <a:pt x="2895949" y="564229"/>
                  </a:lnTo>
                  <a:lnTo>
                    <a:pt x="2909939" y="564087"/>
                  </a:lnTo>
                  <a:lnTo>
                    <a:pt x="2923929" y="563921"/>
                  </a:lnTo>
                  <a:lnTo>
                    <a:pt x="2937919" y="563725"/>
                  </a:lnTo>
                  <a:lnTo>
                    <a:pt x="2951909" y="563495"/>
                  </a:lnTo>
                  <a:lnTo>
                    <a:pt x="2965899" y="563225"/>
                  </a:lnTo>
                  <a:lnTo>
                    <a:pt x="2979889" y="562907"/>
                  </a:lnTo>
                  <a:lnTo>
                    <a:pt x="2993879" y="562535"/>
                  </a:lnTo>
                  <a:lnTo>
                    <a:pt x="3007870" y="562098"/>
                  </a:lnTo>
                  <a:lnTo>
                    <a:pt x="3021860" y="561585"/>
                  </a:lnTo>
                  <a:lnTo>
                    <a:pt x="3035850" y="560983"/>
                  </a:lnTo>
                  <a:lnTo>
                    <a:pt x="3049840" y="560278"/>
                  </a:lnTo>
                  <a:lnTo>
                    <a:pt x="3063830" y="559450"/>
                  </a:lnTo>
                  <a:lnTo>
                    <a:pt x="3077820" y="558481"/>
                  </a:lnTo>
                  <a:lnTo>
                    <a:pt x="3091810" y="557347"/>
                  </a:lnTo>
                  <a:lnTo>
                    <a:pt x="3105800" y="556019"/>
                  </a:lnTo>
                  <a:lnTo>
                    <a:pt x="3119790" y="554466"/>
                  </a:lnTo>
                  <a:lnTo>
                    <a:pt x="3133780" y="552652"/>
                  </a:lnTo>
                  <a:lnTo>
                    <a:pt x="3147770" y="550534"/>
                  </a:lnTo>
                  <a:lnTo>
                    <a:pt x="3161761" y="548067"/>
                  </a:lnTo>
                  <a:lnTo>
                    <a:pt x="3175751" y="545194"/>
                  </a:lnTo>
                  <a:lnTo>
                    <a:pt x="3189741" y="541855"/>
                  </a:lnTo>
                  <a:lnTo>
                    <a:pt x="3203731" y="537983"/>
                  </a:lnTo>
                  <a:lnTo>
                    <a:pt x="3217721" y="533502"/>
                  </a:lnTo>
                  <a:lnTo>
                    <a:pt x="3231711" y="528330"/>
                  </a:lnTo>
                  <a:lnTo>
                    <a:pt x="3245701" y="522377"/>
                  </a:lnTo>
                  <a:lnTo>
                    <a:pt x="3259691" y="515549"/>
                  </a:lnTo>
                  <a:lnTo>
                    <a:pt x="3273681" y="507748"/>
                  </a:lnTo>
                  <a:lnTo>
                    <a:pt x="3287671" y="498875"/>
                  </a:lnTo>
                  <a:lnTo>
                    <a:pt x="3301661" y="488834"/>
                  </a:lnTo>
                  <a:lnTo>
                    <a:pt x="3315652" y="477537"/>
                  </a:lnTo>
                  <a:lnTo>
                    <a:pt x="3329642" y="464908"/>
                  </a:lnTo>
                  <a:lnTo>
                    <a:pt x="3343632" y="450892"/>
                  </a:lnTo>
                  <a:lnTo>
                    <a:pt x="3357622" y="435462"/>
                  </a:lnTo>
                  <a:lnTo>
                    <a:pt x="3371612" y="418622"/>
                  </a:lnTo>
                  <a:lnTo>
                    <a:pt x="3385602" y="400422"/>
                  </a:lnTo>
                  <a:lnTo>
                    <a:pt x="3399592" y="380953"/>
                  </a:lnTo>
                  <a:lnTo>
                    <a:pt x="3413582" y="360360"/>
                  </a:lnTo>
                  <a:lnTo>
                    <a:pt x="3427572" y="338831"/>
                  </a:lnTo>
                  <a:lnTo>
                    <a:pt x="3441562" y="316598"/>
                  </a:lnTo>
                  <a:lnTo>
                    <a:pt x="3455552" y="293928"/>
                  </a:lnTo>
                  <a:lnTo>
                    <a:pt x="3469543" y="271111"/>
                  </a:lnTo>
                  <a:lnTo>
                    <a:pt x="3483533" y="248442"/>
                  </a:lnTo>
                  <a:lnTo>
                    <a:pt x="3497523" y="226209"/>
                  </a:lnTo>
                  <a:lnTo>
                    <a:pt x="3511513" y="204680"/>
                  </a:lnTo>
                  <a:lnTo>
                    <a:pt x="3525503" y="184086"/>
                  </a:lnTo>
                  <a:lnTo>
                    <a:pt x="3539493" y="164618"/>
                  </a:lnTo>
                  <a:lnTo>
                    <a:pt x="3553483" y="146417"/>
                  </a:lnTo>
                  <a:lnTo>
                    <a:pt x="3567473" y="129578"/>
                  </a:lnTo>
                  <a:lnTo>
                    <a:pt x="3581463" y="114147"/>
                  </a:lnTo>
                  <a:lnTo>
                    <a:pt x="3595453" y="100131"/>
                  </a:lnTo>
                  <a:lnTo>
                    <a:pt x="3609444" y="87502"/>
                  </a:lnTo>
                  <a:lnTo>
                    <a:pt x="3623434" y="76205"/>
                  </a:lnTo>
                  <a:lnTo>
                    <a:pt x="3637424" y="66165"/>
                  </a:lnTo>
                  <a:lnTo>
                    <a:pt x="3651414" y="57292"/>
                  </a:lnTo>
                  <a:lnTo>
                    <a:pt x="3665404" y="49491"/>
                  </a:lnTo>
                  <a:lnTo>
                    <a:pt x="3679394" y="42663"/>
                  </a:lnTo>
                  <a:lnTo>
                    <a:pt x="3693384" y="36710"/>
                  </a:lnTo>
                  <a:lnTo>
                    <a:pt x="3707374" y="31537"/>
                  </a:lnTo>
                  <a:lnTo>
                    <a:pt x="3721364" y="27056"/>
                  </a:lnTo>
                  <a:lnTo>
                    <a:pt x="3735354" y="23184"/>
                  </a:lnTo>
                  <a:lnTo>
                    <a:pt x="3749344" y="19846"/>
                  </a:lnTo>
                  <a:lnTo>
                    <a:pt x="3763335" y="16973"/>
                  </a:lnTo>
                  <a:lnTo>
                    <a:pt x="3777325" y="14505"/>
                  </a:lnTo>
                  <a:lnTo>
                    <a:pt x="3791315" y="12388"/>
                  </a:lnTo>
                  <a:lnTo>
                    <a:pt x="3805305" y="10574"/>
                  </a:lnTo>
                  <a:lnTo>
                    <a:pt x="3819295" y="9021"/>
                  </a:lnTo>
                  <a:lnTo>
                    <a:pt x="3833285" y="7693"/>
                  </a:lnTo>
                  <a:lnTo>
                    <a:pt x="3847275" y="6558"/>
                  </a:lnTo>
                  <a:lnTo>
                    <a:pt x="3861265" y="5589"/>
                  </a:lnTo>
                  <a:lnTo>
                    <a:pt x="3875255" y="4762"/>
                  </a:lnTo>
                  <a:lnTo>
                    <a:pt x="3889245" y="4056"/>
                  </a:lnTo>
                  <a:lnTo>
                    <a:pt x="3903235" y="3455"/>
                  </a:lnTo>
                  <a:lnTo>
                    <a:pt x="3917226" y="2942"/>
                  </a:lnTo>
                  <a:lnTo>
                    <a:pt x="3931216" y="2505"/>
                  </a:lnTo>
                  <a:lnTo>
                    <a:pt x="3945206" y="2132"/>
                  </a:lnTo>
                  <a:lnTo>
                    <a:pt x="3959196" y="1815"/>
                  </a:lnTo>
                  <a:lnTo>
                    <a:pt x="3973186" y="1545"/>
                  </a:lnTo>
                  <a:lnTo>
                    <a:pt x="3987176" y="1315"/>
                  </a:lnTo>
                  <a:lnTo>
                    <a:pt x="4001166" y="1119"/>
                  </a:lnTo>
                  <a:lnTo>
                    <a:pt x="4015156" y="952"/>
                  </a:lnTo>
                  <a:lnTo>
                    <a:pt x="4029146" y="810"/>
                  </a:lnTo>
                  <a:lnTo>
                    <a:pt x="4043136" y="689"/>
                  </a:lnTo>
                  <a:lnTo>
                    <a:pt x="4057126" y="586"/>
                  </a:lnTo>
                  <a:lnTo>
                    <a:pt x="4071117" y="499"/>
                  </a:lnTo>
                  <a:lnTo>
                    <a:pt x="4085107" y="424"/>
                  </a:lnTo>
                  <a:lnTo>
                    <a:pt x="4099097" y="361"/>
                  </a:lnTo>
                  <a:lnTo>
                    <a:pt x="4113087" y="307"/>
                  </a:lnTo>
                  <a:lnTo>
                    <a:pt x="4127077" y="261"/>
                  </a:lnTo>
                  <a:lnTo>
                    <a:pt x="4141067" y="222"/>
                  </a:lnTo>
                  <a:lnTo>
                    <a:pt x="4155057" y="189"/>
                  </a:lnTo>
                </a:path>
              </a:pathLst>
            </a:custGeom>
            <a:ln w="40651" cap="flat">
              <a:solidFill>
                <a:srgbClr val="D3D3D3">
                  <a:alpha val="100000"/>
                </a:srgbClr>
              </a:solidFill>
              <a:prstDash val="solid"/>
              <a:round/>
            </a:ln>
          </p:spPr>
          <p:txBody>
            <a:bodyPr/>
            <a:lstStyle/>
            <a:p/>
          </p:txBody>
        </p:sp>
        <p:sp>
          <p:nvSpPr>
            <p:cNvPr id="49" name="pl49"/>
            <p:cNvSpPr/>
            <p:nvPr/>
          </p:nvSpPr>
          <p:spPr>
            <a:xfrm>
              <a:off x="2737948" y="1470172"/>
              <a:ext cx="4155057" cy="376567"/>
            </a:xfrm>
            <a:custGeom>
              <a:avLst/>
              <a:pathLst>
                <a:path w="4155057" h="376567">
                  <a:moveTo>
                    <a:pt x="0" y="188220"/>
                  </a:moveTo>
                  <a:lnTo>
                    <a:pt x="13990" y="188209"/>
                  </a:lnTo>
                  <a:lnTo>
                    <a:pt x="27980" y="188196"/>
                  </a:lnTo>
                  <a:lnTo>
                    <a:pt x="41970" y="188181"/>
                  </a:lnTo>
                  <a:lnTo>
                    <a:pt x="55960" y="188163"/>
                  </a:lnTo>
                  <a:lnTo>
                    <a:pt x="69950" y="188142"/>
                  </a:lnTo>
                  <a:lnTo>
                    <a:pt x="83940" y="188117"/>
                  </a:lnTo>
                  <a:lnTo>
                    <a:pt x="97930" y="188088"/>
                  </a:lnTo>
                  <a:lnTo>
                    <a:pt x="111920" y="188053"/>
                  </a:lnTo>
                  <a:lnTo>
                    <a:pt x="125910" y="188013"/>
                  </a:lnTo>
                  <a:lnTo>
                    <a:pt x="139900" y="187966"/>
                  </a:lnTo>
                  <a:lnTo>
                    <a:pt x="153891" y="187910"/>
                  </a:lnTo>
                  <a:lnTo>
                    <a:pt x="167881" y="187845"/>
                  </a:lnTo>
                  <a:lnTo>
                    <a:pt x="181871" y="187768"/>
                  </a:lnTo>
                  <a:lnTo>
                    <a:pt x="195861" y="187678"/>
                  </a:lnTo>
                  <a:lnTo>
                    <a:pt x="209851" y="187572"/>
                  </a:lnTo>
                  <a:lnTo>
                    <a:pt x="223841" y="187448"/>
                  </a:lnTo>
                  <a:lnTo>
                    <a:pt x="237831" y="187302"/>
                  </a:lnTo>
                  <a:lnTo>
                    <a:pt x="251821" y="187131"/>
                  </a:lnTo>
                  <a:lnTo>
                    <a:pt x="265811" y="186931"/>
                  </a:lnTo>
                  <a:lnTo>
                    <a:pt x="279801" y="186696"/>
                  </a:lnTo>
                  <a:lnTo>
                    <a:pt x="293791" y="186420"/>
                  </a:lnTo>
                  <a:lnTo>
                    <a:pt x="307782" y="186097"/>
                  </a:lnTo>
                  <a:lnTo>
                    <a:pt x="321772" y="185719"/>
                  </a:lnTo>
                  <a:lnTo>
                    <a:pt x="335762" y="185276"/>
                  </a:lnTo>
                  <a:lnTo>
                    <a:pt x="349752" y="184758"/>
                  </a:lnTo>
                  <a:lnTo>
                    <a:pt x="363742" y="184154"/>
                  </a:lnTo>
                  <a:lnTo>
                    <a:pt x="377732" y="183448"/>
                  </a:lnTo>
                  <a:lnTo>
                    <a:pt x="391722" y="182625"/>
                  </a:lnTo>
                  <a:lnTo>
                    <a:pt x="405712" y="181668"/>
                  </a:lnTo>
                  <a:lnTo>
                    <a:pt x="419702" y="180555"/>
                  </a:lnTo>
                  <a:lnTo>
                    <a:pt x="433692" y="179264"/>
                  </a:lnTo>
                  <a:lnTo>
                    <a:pt x="447682" y="177771"/>
                  </a:lnTo>
                  <a:lnTo>
                    <a:pt x="461673" y="176046"/>
                  </a:lnTo>
                  <a:lnTo>
                    <a:pt x="475663" y="174062"/>
                  </a:lnTo>
                  <a:lnTo>
                    <a:pt x="489653" y="171786"/>
                  </a:lnTo>
                  <a:lnTo>
                    <a:pt x="503643" y="169186"/>
                  </a:lnTo>
                  <a:lnTo>
                    <a:pt x="517633" y="166228"/>
                  </a:lnTo>
                  <a:lnTo>
                    <a:pt x="531623" y="162881"/>
                  </a:lnTo>
                  <a:lnTo>
                    <a:pt x="545613" y="159115"/>
                  </a:lnTo>
                  <a:lnTo>
                    <a:pt x="559603" y="154906"/>
                  </a:lnTo>
                  <a:lnTo>
                    <a:pt x="573593" y="150234"/>
                  </a:lnTo>
                  <a:lnTo>
                    <a:pt x="587583" y="145090"/>
                  </a:lnTo>
                  <a:lnTo>
                    <a:pt x="601574" y="139477"/>
                  </a:lnTo>
                  <a:lnTo>
                    <a:pt x="615564" y="133410"/>
                  </a:lnTo>
                  <a:lnTo>
                    <a:pt x="629554" y="126921"/>
                  </a:lnTo>
                  <a:lnTo>
                    <a:pt x="643544" y="120056"/>
                  </a:lnTo>
                  <a:lnTo>
                    <a:pt x="657534" y="112880"/>
                  </a:lnTo>
                  <a:lnTo>
                    <a:pt x="671524" y="105469"/>
                  </a:lnTo>
                  <a:lnTo>
                    <a:pt x="685514" y="97913"/>
                  </a:lnTo>
                  <a:lnTo>
                    <a:pt x="699504" y="90307"/>
                  </a:lnTo>
                  <a:lnTo>
                    <a:pt x="713494" y="82750"/>
                  </a:lnTo>
                  <a:lnTo>
                    <a:pt x="727484" y="75339"/>
                  </a:lnTo>
                  <a:lnTo>
                    <a:pt x="741474" y="68163"/>
                  </a:lnTo>
                  <a:lnTo>
                    <a:pt x="755465" y="61299"/>
                  </a:lnTo>
                  <a:lnTo>
                    <a:pt x="769455" y="54809"/>
                  </a:lnTo>
                  <a:lnTo>
                    <a:pt x="783445" y="48742"/>
                  </a:lnTo>
                  <a:lnTo>
                    <a:pt x="797435" y="43129"/>
                  </a:lnTo>
                  <a:lnTo>
                    <a:pt x="811425" y="37986"/>
                  </a:lnTo>
                  <a:lnTo>
                    <a:pt x="825415" y="33314"/>
                  </a:lnTo>
                  <a:lnTo>
                    <a:pt x="839405" y="29104"/>
                  </a:lnTo>
                  <a:lnTo>
                    <a:pt x="853395" y="25338"/>
                  </a:lnTo>
                  <a:lnTo>
                    <a:pt x="867385" y="21991"/>
                  </a:lnTo>
                  <a:lnTo>
                    <a:pt x="881375" y="19034"/>
                  </a:lnTo>
                  <a:lnTo>
                    <a:pt x="895365" y="16433"/>
                  </a:lnTo>
                  <a:lnTo>
                    <a:pt x="909356" y="14157"/>
                  </a:lnTo>
                  <a:lnTo>
                    <a:pt x="923346" y="12173"/>
                  </a:lnTo>
                  <a:lnTo>
                    <a:pt x="937336" y="10449"/>
                  </a:lnTo>
                  <a:lnTo>
                    <a:pt x="951326" y="8955"/>
                  </a:lnTo>
                  <a:lnTo>
                    <a:pt x="965316" y="7665"/>
                  </a:lnTo>
                  <a:lnTo>
                    <a:pt x="979306" y="6552"/>
                  </a:lnTo>
                  <a:lnTo>
                    <a:pt x="993296" y="5594"/>
                  </a:lnTo>
                  <a:lnTo>
                    <a:pt x="1007286" y="4771"/>
                  </a:lnTo>
                  <a:lnTo>
                    <a:pt x="1021276" y="4066"/>
                  </a:lnTo>
                  <a:lnTo>
                    <a:pt x="1035266" y="3461"/>
                  </a:lnTo>
                  <a:lnTo>
                    <a:pt x="1049256" y="2943"/>
                  </a:lnTo>
                  <a:lnTo>
                    <a:pt x="1063247" y="2501"/>
                  </a:lnTo>
                  <a:lnTo>
                    <a:pt x="1077237" y="2123"/>
                  </a:lnTo>
                  <a:lnTo>
                    <a:pt x="1091227" y="1800"/>
                  </a:lnTo>
                  <a:lnTo>
                    <a:pt x="1105217" y="1524"/>
                  </a:lnTo>
                  <a:lnTo>
                    <a:pt x="1119207" y="1289"/>
                  </a:lnTo>
                  <a:lnTo>
                    <a:pt x="1133197" y="1088"/>
                  </a:lnTo>
                  <a:lnTo>
                    <a:pt x="1147187" y="917"/>
                  </a:lnTo>
                  <a:lnTo>
                    <a:pt x="1161177" y="771"/>
                  </a:lnTo>
                  <a:lnTo>
                    <a:pt x="1175167" y="647"/>
                  </a:lnTo>
                  <a:lnTo>
                    <a:pt x="1189157" y="541"/>
                  </a:lnTo>
                  <a:lnTo>
                    <a:pt x="1203148" y="451"/>
                  </a:lnTo>
                  <a:lnTo>
                    <a:pt x="1217138" y="375"/>
                  </a:lnTo>
                  <a:lnTo>
                    <a:pt x="1231128" y="309"/>
                  </a:lnTo>
                  <a:lnTo>
                    <a:pt x="1245118" y="254"/>
                  </a:lnTo>
                  <a:lnTo>
                    <a:pt x="1259108" y="207"/>
                  </a:lnTo>
                  <a:lnTo>
                    <a:pt x="1273098" y="166"/>
                  </a:lnTo>
                  <a:lnTo>
                    <a:pt x="1287088" y="132"/>
                  </a:lnTo>
                  <a:lnTo>
                    <a:pt x="1301078" y="103"/>
                  </a:lnTo>
                  <a:lnTo>
                    <a:pt x="1315068" y="78"/>
                  </a:lnTo>
                  <a:lnTo>
                    <a:pt x="1329058" y="57"/>
                  </a:lnTo>
                  <a:lnTo>
                    <a:pt x="1343048" y="39"/>
                  </a:lnTo>
                  <a:lnTo>
                    <a:pt x="1357039" y="24"/>
                  </a:lnTo>
                  <a:lnTo>
                    <a:pt x="1371029" y="11"/>
                  </a:lnTo>
                  <a:lnTo>
                    <a:pt x="1385019" y="0"/>
                  </a:lnTo>
                  <a:lnTo>
                    <a:pt x="1385019" y="63"/>
                  </a:lnTo>
                  <a:lnTo>
                    <a:pt x="1399009" y="85"/>
                  </a:lnTo>
                  <a:lnTo>
                    <a:pt x="1412999" y="111"/>
                  </a:lnTo>
                  <a:lnTo>
                    <a:pt x="1426989" y="141"/>
                  </a:lnTo>
                  <a:lnTo>
                    <a:pt x="1440979" y="177"/>
                  </a:lnTo>
                  <a:lnTo>
                    <a:pt x="1454969" y="220"/>
                  </a:lnTo>
                  <a:lnTo>
                    <a:pt x="1468959" y="269"/>
                  </a:lnTo>
                  <a:lnTo>
                    <a:pt x="1482949" y="328"/>
                  </a:lnTo>
                  <a:lnTo>
                    <a:pt x="1496939" y="396"/>
                  </a:lnTo>
                  <a:lnTo>
                    <a:pt x="1510930" y="477"/>
                  </a:lnTo>
                  <a:lnTo>
                    <a:pt x="1524920" y="571"/>
                  </a:lnTo>
                  <a:lnTo>
                    <a:pt x="1538910" y="683"/>
                  </a:lnTo>
                  <a:lnTo>
                    <a:pt x="1552900" y="813"/>
                  </a:lnTo>
                  <a:lnTo>
                    <a:pt x="1566890" y="966"/>
                  </a:lnTo>
                  <a:lnTo>
                    <a:pt x="1580880" y="1147"/>
                  </a:lnTo>
                  <a:lnTo>
                    <a:pt x="1594870" y="1358"/>
                  </a:lnTo>
                  <a:lnTo>
                    <a:pt x="1608860" y="1606"/>
                  </a:lnTo>
                  <a:lnTo>
                    <a:pt x="1622850" y="1898"/>
                  </a:lnTo>
                  <a:lnTo>
                    <a:pt x="1636840" y="2240"/>
                  </a:lnTo>
                  <a:lnTo>
                    <a:pt x="1650830" y="2641"/>
                  </a:lnTo>
                  <a:lnTo>
                    <a:pt x="1664821" y="3111"/>
                  </a:lnTo>
                  <a:lnTo>
                    <a:pt x="1678811" y="3663"/>
                  </a:lnTo>
                  <a:lnTo>
                    <a:pt x="1692801" y="4309"/>
                  </a:lnTo>
                  <a:lnTo>
                    <a:pt x="1706791" y="5065"/>
                  </a:lnTo>
                  <a:lnTo>
                    <a:pt x="1720781" y="5951"/>
                  </a:lnTo>
                  <a:lnTo>
                    <a:pt x="1734771" y="6986"/>
                  </a:lnTo>
                  <a:lnTo>
                    <a:pt x="1748761" y="8195"/>
                  </a:lnTo>
                  <a:lnTo>
                    <a:pt x="1762751" y="9607"/>
                  </a:lnTo>
                  <a:lnTo>
                    <a:pt x="1776741" y="11252"/>
                  </a:lnTo>
                  <a:lnTo>
                    <a:pt x="1790731" y="13167"/>
                  </a:lnTo>
                  <a:lnTo>
                    <a:pt x="1804722" y="15393"/>
                  </a:lnTo>
                  <a:lnTo>
                    <a:pt x="1818712" y="17974"/>
                  </a:lnTo>
                  <a:lnTo>
                    <a:pt x="1832702" y="20961"/>
                  </a:lnTo>
                  <a:lnTo>
                    <a:pt x="1846692" y="24410"/>
                  </a:lnTo>
                  <a:lnTo>
                    <a:pt x="1860682" y="28379"/>
                  </a:lnTo>
                  <a:lnTo>
                    <a:pt x="1874672" y="32931"/>
                  </a:lnTo>
                  <a:lnTo>
                    <a:pt x="1888662" y="38131"/>
                  </a:lnTo>
                  <a:lnTo>
                    <a:pt x="1902652" y="44046"/>
                  </a:lnTo>
                  <a:lnTo>
                    <a:pt x="1916642" y="50740"/>
                  </a:lnTo>
                  <a:lnTo>
                    <a:pt x="1930632" y="58272"/>
                  </a:lnTo>
                  <a:lnTo>
                    <a:pt x="1944622" y="66691"/>
                  </a:lnTo>
                  <a:lnTo>
                    <a:pt x="1958613" y="76035"/>
                  </a:lnTo>
                  <a:lnTo>
                    <a:pt x="1972603" y="86322"/>
                  </a:lnTo>
                  <a:lnTo>
                    <a:pt x="1986593" y="97548"/>
                  </a:lnTo>
                  <a:lnTo>
                    <a:pt x="2000583" y="109682"/>
                  </a:lnTo>
                  <a:lnTo>
                    <a:pt x="2014573" y="122661"/>
                  </a:lnTo>
                  <a:lnTo>
                    <a:pt x="2028563" y="136390"/>
                  </a:lnTo>
                  <a:lnTo>
                    <a:pt x="2042553" y="150743"/>
                  </a:lnTo>
                  <a:lnTo>
                    <a:pt x="2056543" y="165564"/>
                  </a:lnTo>
                  <a:lnTo>
                    <a:pt x="2070533" y="180677"/>
                  </a:lnTo>
                  <a:lnTo>
                    <a:pt x="2084523" y="195889"/>
                  </a:lnTo>
                  <a:lnTo>
                    <a:pt x="2098513" y="211002"/>
                  </a:lnTo>
                  <a:lnTo>
                    <a:pt x="2112504" y="225824"/>
                  </a:lnTo>
                  <a:lnTo>
                    <a:pt x="2126494" y="240177"/>
                  </a:lnTo>
                  <a:lnTo>
                    <a:pt x="2140484" y="253906"/>
                  </a:lnTo>
                  <a:lnTo>
                    <a:pt x="2154474" y="266884"/>
                  </a:lnTo>
                  <a:lnTo>
                    <a:pt x="2168464" y="279018"/>
                  </a:lnTo>
                  <a:lnTo>
                    <a:pt x="2182454" y="290244"/>
                  </a:lnTo>
                  <a:lnTo>
                    <a:pt x="2196444" y="300532"/>
                  </a:lnTo>
                  <a:lnTo>
                    <a:pt x="2210434" y="309875"/>
                  </a:lnTo>
                  <a:lnTo>
                    <a:pt x="2224424" y="318295"/>
                  </a:lnTo>
                  <a:lnTo>
                    <a:pt x="2238414" y="325826"/>
                  </a:lnTo>
                  <a:lnTo>
                    <a:pt x="2252404" y="332520"/>
                  </a:lnTo>
                  <a:lnTo>
                    <a:pt x="2266395" y="338435"/>
                  </a:lnTo>
                  <a:lnTo>
                    <a:pt x="2280385" y="343636"/>
                  </a:lnTo>
                  <a:lnTo>
                    <a:pt x="2294375" y="348188"/>
                  </a:lnTo>
                  <a:lnTo>
                    <a:pt x="2308365" y="352156"/>
                  </a:lnTo>
                  <a:lnTo>
                    <a:pt x="2322355" y="355605"/>
                  </a:lnTo>
                  <a:lnTo>
                    <a:pt x="2336345" y="358592"/>
                  </a:lnTo>
                  <a:lnTo>
                    <a:pt x="2350335" y="361174"/>
                  </a:lnTo>
                  <a:lnTo>
                    <a:pt x="2364325" y="363399"/>
                  </a:lnTo>
                  <a:lnTo>
                    <a:pt x="2378315" y="365314"/>
                  </a:lnTo>
                  <a:lnTo>
                    <a:pt x="2392305" y="366960"/>
                  </a:lnTo>
                  <a:lnTo>
                    <a:pt x="2406296" y="368371"/>
                  </a:lnTo>
                  <a:lnTo>
                    <a:pt x="2420286" y="369581"/>
                  </a:lnTo>
                  <a:lnTo>
                    <a:pt x="2434276" y="370616"/>
                  </a:lnTo>
                  <a:lnTo>
                    <a:pt x="2448266" y="371501"/>
                  </a:lnTo>
                  <a:lnTo>
                    <a:pt x="2462256" y="372258"/>
                  </a:lnTo>
                  <a:lnTo>
                    <a:pt x="2476246" y="372904"/>
                  </a:lnTo>
                  <a:lnTo>
                    <a:pt x="2490236" y="373455"/>
                  </a:lnTo>
                  <a:lnTo>
                    <a:pt x="2504226" y="373925"/>
                  </a:lnTo>
                  <a:lnTo>
                    <a:pt x="2518216" y="374327"/>
                  </a:lnTo>
                  <a:lnTo>
                    <a:pt x="2532206" y="374669"/>
                  </a:lnTo>
                  <a:lnTo>
                    <a:pt x="2546196" y="374960"/>
                  </a:lnTo>
                  <a:lnTo>
                    <a:pt x="2560187" y="375208"/>
                  </a:lnTo>
                  <a:lnTo>
                    <a:pt x="2574177" y="375420"/>
                  </a:lnTo>
                  <a:lnTo>
                    <a:pt x="2588167" y="375600"/>
                  </a:lnTo>
                  <a:lnTo>
                    <a:pt x="2602157" y="375753"/>
                  </a:lnTo>
                  <a:lnTo>
                    <a:pt x="2616147" y="375884"/>
                  </a:lnTo>
                  <a:lnTo>
                    <a:pt x="2630137" y="375995"/>
                  </a:lnTo>
                  <a:lnTo>
                    <a:pt x="2644127" y="376090"/>
                  </a:lnTo>
                  <a:lnTo>
                    <a:pt x="2658117" y="376170"/>
                  </a:lnTo>
                  <a:lnTo>
                    <a:pt x="2672107" y="376239"/>
                  </a:lnTo>
                  <a:lnTo>
                    <a:pt x="2686097" y="376297"/>
                  </a:lnTo>
                  <a:lnTo>
                    <a:pt x="2700087" y="376347"/>
                  </a:lnTo>
                  <a:lnTo>
                    <a:pt x="2714078" y="376389"/>
                  </a:lnTo>
                  <a:lnTo>
                    <a:pt x="2728068" y="376425"/>
                  </a:lnTo>
                  <a:lnTo>
                    <a:pt x="2742058" y="376455"/>
                  </a:lnTo>
                  <a:lnTo>
                    <a:pt x="2756048" y="376481"/>
                  </a:lnTo>
                  <a:lnTo>
                    <a:pt x="2770038" y="376504"/>
                  </a:lnTo>
                  <a:lnTo>
                    <a:pt x="2770038" y="376567"/>
                  </a:lnTo>
                  <a:lnTo>
                    <a:pt x="2784028" y="376556"/>
                  </a:lnTo>
                  <a:lnTo>
                    <a:pt x="2798018" y="376543"/>
                  </a:lnTo>
                  <a:lnTo>
                    <a:pt x="2812008" y="376527"/>
                  </a:lnTo>
                  <a:lnTo>
                    <a:pt x="2825998" y="376509"/>
                  </a:lnTo>
                  <a:lnTo>
                    <a:pt x="2839988" y="376488"/>
                  </a:lnTo>
                  <a:lnTo>
                    <a:pt x="2853978" y="376463"/>
                  </a:lnTo>
                  <a:lnTo>
                    <a:pt x="2867969" y="376434"/>
                  </a:lnTo>
                  <a:lnTo>
                    <a:pt x="2881959" y="376400"/>
                  </a:lnTo>
                  <a:lnTo>
                    <a:pt x="2895949" y="376360"/>
                  </a:lnTo>
                  <a:lnTo>
                    <a:pt x="2909939" y="376312"/>
                  </a:lnTo>
                  <a:lnTo>
                    <a:pt x="2923929" y="376257"/>
                  </a:lnTo>
                  <a:lnTo>
                    <a:pt x="2937919" y="376192"/>
                  </a:lnTo>
                  <a:lnTo>
                    <a:pt x="2951909" y="376115"/>
                  </a:lnTo>
                  <a:lnTo>
                    <a:pt x="2965899" y="376025"/>
                  </a:lnTo>
                  <a:lnTo>
                    <a:pt x="2979889" y="375919"/>
                  </a:lnTo>
                  <a:lnTo>
                    <a:pt x="2993879" y="375795"/>
                  </a:lnTo>
                  <a:lnTo>
                    <a:pt x="3007870" y="375649"/>
                  </a:lnTo>
                  <a:lnTo>
                    <a:pt x="3021860" y="375478"/>
                  </a:lnTo>
                  <a:lnTo>
                    <a:pt x="3035850" y="375278"/>
                  </a:lnTo>
                  <a:lnTo>
                    <a:pt x="3049840" y="375042"/>
                  </a:lnTo>
                  <a:lnTo>
                    <a:pt x="3063830" y="374767"/>
                  </a:lnTo>
                  <a:lnTo>
                    <a:pt x="3077820" y="374444"/>
                  </a:lnTo>
                  <a:lnTo>
                    <a:pt x="3091810" y="374066"/>
                  </a:lnTo>
                  <a:lnTo>
                    <a:pt x="3105800" y="373623"/>
                  </a:lnTo>
                  <a:lnTo>
                    <a:pt x="3119790" y="373105"/>
                  </a:lnTo>
                  <a:lnTo>
                    <a:pt x="3133780" y="372501"/>
                  </a:lnTo>
                  <a:lnTo>
                    <a:pt x="3147770" y="371795"/>
                  </a:lnTo>
                  <a:lnTo>
                    <a:pt x="3161761" y="370972"/>
                  </a:lnTo>
                  <a:lnTo>
                    <a:pt x="3175751" y="370015"/>
                  </a:lnTo>
                  <a:lnTo>
                    <a:pt x="3189741" y="368902"/>
                  </a:lnTo>
                  <a:lnTo>
                    <a:pt x="3203731" y="367611"/>
                  </a:lnTo>
                  <a:lnTo>
                    <a:pt x="3217721" y="366117"/>
                  </a:lnTo>
                  <a:lnTo>
                    <a:pt x="3231711" y="364393"/>
                  </a:lnTo>
                  <a:lnTo>
                    <a:pt x="3245701" y="362409"/>
                  </a:lnTo>
                  <a:lnTo>
                    <a:pt x="3259691" y="360133"/>
                  </a:lnTo>
                  <a:lnTo>
                    <a:pt x="3273681" y="357533"/>
                  </a:lnTo>
                  <a:lnTo>
                    <a:pt x="3287671" y="354575"/>
                  </a:lnTo>
                  <a:lnTo>
                    <a:pt x="3301661" y="351228"/>
                  </a:lnTo>
                  <a:lnTo>
                    <a:pt x="3315652" y="347462"/>
                  </a:lnTo>
                  <a:lnTo>
                    <a:pt x="3329642" y="343253"/>
                  </a:lnTo>
                  <a:lnTo>
                    <a:pt x="3343632" y="338581"/>
                  </a:lnTo>
                  <a:lnTo>
                    <a:pt x="3357622" y="333437"/>
                  </a:lnTo>
                  <a:lnTo>
                    <a:pt x="3371612" y="327824"/>
                  </a:lnTo>
                  <a:lnTo>
                    <a:pt x="3385602" y="321757"/>
                  </a:lnTo>
                  <a:lnTo>
                    <a:pt x="3399592" y="315268"/>
                  </a:lnTo>
                  <a:lnTo>
                    <a:pt x="3413582" y="308403"/>
                  </a:lnTo>
                  <a:lnTo>
                    <a:pt x="3427572" y="301227"/>
                  </a:lnTo>
                  <a:lnTo>
                    <a:pt x="3441562" y="293816"/>
                  </a:lnTo>
                  <a:lnTo>
                    <a:pt x="3455552" y="286259"/>
                  </a:lnTo>
                  <a:lnTo>
                    <a:pt x="3469543" y="278654"/>
                  </a:lnTo>
                  <a:lnTo>
                    <a:pt x="3483533" y="271097"/>
                  </a:lnTo>
                  <a:lnTo>
                    <a:pt x="3497523" y="263686"/>
                  </a:lnTo>
                  <a:lnTo>
                    <a:pt x="3511513" y="256510"/>
                  </a:lnTo>
                  <a:lnTo>
                    <a:pt x="3525503" y="249645"/>
                  </a:lnTo>
                  <a:lnTo>
                    <a:pt x="3539493" y="243156"/>
                  </a:lnTo>
                  <a:lnTo>
                    <a:pt x="3553483" y="237089"/>
                  </a:lnTo>
                  <a:lnTo>
                    <a:pt x="3567473" y="231476"/>
                  </a:lnTo>
                  <a:lnTo>
                    <a:pt x="3581463" y="226332"/>
                  </a:lnTo>
                  <a:lnTo>
                    <a:pt x="3595453" y="221660"/>
                  </a:lnTo>
                  <a:lnTo>
                    <a:pt x="3609444" y="217451"/>
                  </a:lnTo>
                  <a:lnTo>
                    <a:pt x="3623434" y="213685"/>
                  </a:lnTo>
                  <a:lnTo>
                    <a:pt x="3637424" y="210338"/>
                  </a:lnTo>
                  <a:lnTo>
                    <a:pt x="3651414" y="207381"/>
                  </a:lnTo>
                  <a:lnTo>
                    <a:pt x="3665404" y="204780"/>
                  </a:lnTo>
                  <a:lnTo>
                    <a:pt x="3679394" y="202504"/>
                  </a:lnTo>
                  <a:lnTo>
                    <a:pt x="3693384" y="200520"/>
                  </a:lnTo>
                  <a:lnTo>
                    <a:pt x="3707374" y="198796"/>
                  </a:lnTo>
                  <a:lnTo>
                    <a:pt x="3721364" y="197302"/>
                  </a:lnTo>
                  <a:lnTo>
                    <a:pt x="3735354" y="196011"/>
                  </a:lnTo>
                  <a:lnTo>
                    <a:pt x="3749344" y="194899"/>
                  </a:lnTo>
                  <a:lnTo>
                    <a:pt x="3763335" y="193941"/>
                  </a:lnTo>
                  <a:lnTo>
                    <a:pt x="3777325" y="193118"/>
                  </a:lnTo>
                  <a:lnTo>
                    <a:pt x="3791315" y="192413"/>
                  </a:lnTo>
                  <a:lnTo>
                    <a:pt x="3805305" y="191808"/>
                  </a:lnTo>
                  <a:lnTo>
                    <a:pt x="3819295" y="191290"/>
                  </a:lnTo>
                  <a:lnTo>
                    <a:pt x="3833285" y="190848"/>
                  </a:lnTo>
                  <a:lnTo>
                    <a:pt x="3847275" y="190469"/>
                  </a:lnTo>
                  <a:lnTo>
                    <a:pt x="3861265" y="190146"/>
                  </a:lnTo>
                  <a:lnTo>
                    <a:pt x="3875255" y="189871"/>
                  </a:lnTo>
                  <a:lnTo>
                    <a:pt x="3889245" y="189635"/>
                  </a:lnTo>
                  <a:lnTo>
                    <a:pt x="3903235" y="189435"/>
                  </a:lnTo>
                  <a:lnTo>
                    <a:pt x="3917226" y="189264"/>
                  </a:lnTo>
                  <a:lnTo>
                    <a:pt x="3931216" y="189118"/>
                  </a:lnTo>
                  <a:lnTo>
                    <a:pt x="3945206" y="188994"/>
                  </a:lnTo>
                  <a:lnTo>
                    <a:pt x="3959196" y="188888"/>
                  </a:lnTo>
                  <a:lnTo>
                    <a:pt x="3973186" y="188798"/>
                  </a:lnTo>
                  <a:lnTo>
                    <a:pt x="3987176" y="188722"/>
                  </a:lnTo>
                  <a:lnTo>
                    <a:pt x="4001166" y="188656"/>
                  </a:lnTo>
                  <a:lnTo>
                    <a:pt x="4015156" y="188601"/>
                  </a:lnTo>
                  <a:lnTo>
                    <a:pt x="4029146" y="188553"/>
                  </a:lnTo>
                  <a:lnTo>
                    <a:pt x="4043136" y="188513"/>
                  </a:lnTo>
                  <a:lnTo>
                    <a:pt x="4057126" y="188479"/>
                  </a:lnTo>
                  <a:lnTo>
                    <a:pt x="4071117" y="188450"/>
                  </a:lnTo>
                  <a:lnTo>
                    <a:pt x="4085107" y="188425"/>
                  </a:lnTo>
                  <a:lnTo>
                    <a:pt x="4099097" y="188404"/>
                  </a:lnTo>
                  <a:lnTo>
                    <a:pt x="4113087" y="188386"/>
                  </a:lnTo>
                  <a:lnTo>
                    <a:pt x="4127077" y="188370"/>
                  </a:lnTo>
                  <a:lnTo>
                    <a:pt x="4141067" y="188357"/>
                  </a:lnTo>
                  <a:lnTo>
                    <a:pt x="4155057" y="188346"/>
                  </a:lnTo>
                </a:path>
              </a:pathLst>
            </a:custGeom>
            <a:ln w="40651" cap="flat">
              <a:solidFill>
                <a:srgbClr val="D3D3D3">
                  <a:alpha val="100000"/>
                </a:srgbClr>
              </a:solidFill>
              <a:prstDash val="solid"/>
              <a:round/>
            </a:ln>
          </p:spPr>
          <p:txBody>
            <a:bodyPr/>
            <a:lstStyle/>
            <a:p/>
          </p:txBody>
        </p:sp>
        <p:sp>
          <p:nvSpPr>
            <p:cNvPr id="50" name="pl50"/>
            <p:cNvSpPr/>
            <p:nvPr/>
          </p:nvSpPr>
          <p:spPr>
            <a:xfrm>
              <a:off x="2737948" y="4107090"/>
              <a:ext cx="4155057" cy="376567"/>
            </a:xfrm>
            <a:custGeom>
              <a:avLst/>
              <a:pathLst>
                <a:path w="4155057" h="376567">
                  <a:moveTo>
                    <a:pt x="0" y="376567"/>
                  </a:moveTo>
                  <a:lnTo>
                    <a:pt x="13990" y="376567"/>
                  </a:lnTo>
                  <a:lnTo>
                    <a:pt x="27980" y="376567"/>
                  </a:lnTo>
                  <a:lnTo>
                    <a:pt x="41970" y="376567"/>
                  </a:lnTo>
                  <a:lnTo>
                    <a:pt x="55960" y="376567"/>
                  </a:lnTo>
                  <a:lnTo>
                    <a:pt x="69950" y="376567"/>
                  </a:lnTo>
                  <a:lnTo>
                    <a:pt x="83940" y="376567"/>
                  </a:lnTo>
                  <a:lnTo>
                    <a:pt x="97930" y="376567"/>
                  </a:lnTo>
                  <a:lnTo>
                    <a:pt x="111920" y="376567"/>
                  </a:lnTo>
                  <a:lnTo>
                    <a:pt x="125910" y="376567"/>
                  </a:lnTo>
                  <a:lnTo>
                    <a:pt x="139900" y="376567"/>
                  </a:lnTo>
                  <a:lnTo>
                    <a:pt x="153891" y="376567"/>
                  </a:lnTo>
                  <a:lnTo>
                    <a:pt x="167881" y="376567"/>
                  </a:lnTo>
                  <a:lnTo>
                    <a:pt x="181871" y="376567"/>
                  </a:lnTo>
                  <a:lnTo>
                    <a:pt x="195861" y="376567"/>
                  </a:lnTo>
                  <a:lnTo>
                    <a:pt x="209851" y="376567"/>
                  </a:lnTo>
                  <a:lnTo>
                    <a:pt x="223841" y="376567"/>
                  </a:lnTo>
                  <a:lnTo>
                    <a:pt x="237831" y="376567"/>
                  </a:lnTo>
                  <a:lnTo>
                    <a:pt x="251821" y="376567"/>
                  </a:lnTo>
                  <a:lnTo>
                    <a:pt x="265811" y="376567"/>
                  </a:lnTo>
                  <a:lnTo>
                    <a:pt x="279801" y="376567"/>
                  </a:lnTo>
                  <a:lnTo>
                    <a:pt x="293791" y="376567"/>
                  </a:lnTo>
                  <a:lnTo>
                    <a:pt x="307782" y="376567"/>
                  </a:lnTo>
                  <a:lnTo>
                    <a:pt x="321772" y="376567"/>
                  </a:lnTo>
                  <a:lnTo>
                    <a:pt x="335762" y="376567"/>
                  </a:lnTo>
                  <a:lnTo>
                    <a:pt x="349752" y="376567"/>
                  </a:lnTo>
                  <a:lnTo>
                    <a:pt x="363742" y="376567"/>
                  </a:lnTo>
                  <a:lnTo>
                    <a:pt x="377732" y="376567"/>
                  </a:lnTo>
                  <a:lnTo>
                    <a:pt x="391722" y="376567"/>
                  </a:lnTo>
                  <a:lnTo>
                    <a:pt x="405712" y="376567"/>
                  </a:lnTo>
                  <a:lnTo>
                    <a:pt x="419702" y="376567"/>
                  </a:lnTo>
                  <a:lnTo>
                    <a:pt x="433692" y="376567"/>
                  </a:lnTo>
                  <a:lnTo>
                    <a:pt x="447682" y="376567"/>
                  </a:lnTo>
                  <a:lnTo>
                    <a:pt x="461673" y="376567"/>
                  </a:lnTo>
                  <a:lnTo>
                    <a:pt x="475663" y="376567"/>
                  </a:lnTo>
                  <a:lnTo>
                    <a:pt x="489653" y="376567"/>
                  </a:lnTo>
                  <a:lnTo>
                    <a:pt x="503643" y="376567"/>
                  </a:lnTo>
                  <a:lnTo>
                    <a:pt x="517633" y="376567"/>
                  </a:lnTo>
                  <a:lnTo>
                    <a:pt x="531623" y="376567"/>
                  </a:lnTo>
                  <a:lnTo>
                    <a:pt x="545613" y="376567"/>
                  </a:lnTo>
                  <a:lnTo>
                    <a:pt x="559603" y="376567"/>
                  </a:lnTo>
                  <a:lnTo>
                    <a:pt x="573593" y="376567"/>
                  </a:lnTo>
                  <a:lnTo>
                    <a:pt x="587583" y="376567"/>
                  </a:lnTo>
                  <a:lnTo>
                    <a:pt x="601574" y="376567"/>
                  </a:lnTo>
                  <a:lnTo>
                    <a:pt x="615564" y="376567"/>
                  </a:lnTo>
                  <a:lnTo>
                    <a:pt x="629554" y="376567"/>
                  </a:lnTo>
                  <a:lnTo>
                    <a:pt x="643544" y="376567"/>
                  </a:lnTo>
                  <a:lnTo>
                    <a:pt x="657534" y="376567"/>
                  </a:lnTo>
                  <a:lnTo>
                    <a:pt x="671524" y="376567"/>
                  </a:lnTo>
                  <a:lnTo>
                    <a:pt x="685514" y="376567"/>
                  </a:lnTo>
                  <a:lnTo>
                    <a:pt x="699504" y="376567"/>
                  </a:lnTo>
                  <a:lnTo>
                    <a:pt x="713494" y="376567"/>
                  </a:lnTo>
                  <a:lnTo>
                    <a:pt x="727484" y="376567"/>
                  </a:lnTo>
                  <a:lnTo>
                    <a:pt x="741474" y="376567"/>
                  </a:lnTo>
                  <a:lnTo>
                    <a:pt x="755465" y="376567"/>
                  </a:lnTo>
                  <a:lnTo>
                    <a:pt x="769455" y="376567"/>
                  </a:lnTo>
                  <a:lnTo>
                    <a:pt x="783445" y="376567"/>
                  </a:lnTo>
                  <a:lnTo>
                    <a:pt x="797435" y="376567"/>
                  </a:lnTo>
                  <a:lnTo>
                    <a:pt x="811425" y="376567"/>
                  </a:lnTo>
                  <a:lnTo>
                    <a:pt x="825415" y="376567"/>
                  </a:lnTo>
                  <a:lnTo>
                    <a:pt x="839405" y="376567"/>
                  </a:lnTo>
                  <a:lnTo>
                    <a:pt x="853395" y="376567"/>
                  </a:lnTo>
                  <a:lnTo>
                    <a:pt x="867385" y="376567"/>
                  </a:lnTo>
                  <a:lnTo>
                    <a:pt x="881375" y="376567"/>
                  </a:lnTo>
                  <a:lnTo>
                    <a:pt x="895365" y="376567"/>
                  </a:lnTo>
                  <a:lnTo>
                    <a:pt x="909356" y="376567"/>
                  </a:lnTo>
                  <a:lnTo>
                    <a:pt x="923346" y="376567"/>
                  </a:lnTo>
                  <a:lnTo>
                    <a:pt x="937336" y="376567"/>
                  </a:lnTo>
                  <a:lnTo>
                    <a:pt x="951326" y="376567"/>
                  </a:lnTo>
                  <a:lnTo>
                    <a:pt x="965316" y="376567"/>
                  </a:lnTo>
                  <a:lnTo>
                    <a:pt x="979306" y="376567"/>
                  </a:lnTo>
                  <a:lnTo>
                    <a:pt x="993296" y="376567"/>
                  </a:lnTo>
                  <a:lnTo>
                    <a:pt x="1007286" y="376567"/>
                  </a:lnTo>
                  <a:lnTo>
                    <a:pt x="1021276" y="376567"/>
                  </a:lnTo>
                  <a:lnTo>
                    <a:pt x="1035266" y="376567"/>
                  </a:lnTo>
                  <a:lnTo>
                    <a:pt x="1049256" y="376567"/>
                  </a:lnTo>
                  <a:lnTo>
                    <a:pt x="1063247" y="376567"/>
                  </a:lnTo>
                  <a:lnTo>
                    <a:pt x="1077237" y="376567"/>
                  </a:lnTo>
                  <a:lnTo>
                    <a:pt x="1091227" y="376567"/>
                  </a:lnTo>
                  <a:lnTo>
                    <a:pt x="1105217" y="376567"/>
                  </a:lnTo>
                  <a:lnTo>
                    <a:pt x="1119207" y="376567"/>
                  </a:lnTo>
                  <a:lnTo>
                    <a:pt x="1133197" y="376567"/>
                  </a:lnTo>
                  <a:lnTo>
                    <a:pt x="1147187" y="376567"/>
                  </a:lnTo>
                  <a:lnTo>
                    <a:pt x="1161177" y="376567"/>
                  </a:lnTo>
                  <a:lnTo>
                    <a:pt x="1175167" y="376567"/>
                  </a:lnTo>
                  <a:lnTo>
                    <a:pt x="1189157" y="376567"/>
                  </a:lnTo>
                  <a:lnTo>
                    <a:pt x="1203148" y="376567"/>
                  </a:lnTo>
                  <a:lnTo>
                    <a:pt x="1217138" y="376567"/>
                  </a:lnTo>
                  <a:lnTo>
                    <a:pt x="1231128" y="376567"/>
                  </a:lnTo>
                  <a:lnTo>
                    <a:pt x="1245118" y="376567"/>
                  </a:lnTo>
                  <a:lnTo>
                    <a:pt x="1259108" y="376567"/>
                  </a:lnTo>
                  <a:lnTo>
                    <a:pt x="1273098" y="376567"/>
                  </a:lnTo>
                  <a:lnTo>
                    <a:pt x="1287088" y="376567"/>
                  </a:lnTo>
                  <a:lnTo>
                    <a:pt x="1301078" y="376567"/>
                  </a:lnTo>
                  <a:lnTo>
                    <a:pt x="1315068" y="376567"/>
                  </a:lnTo>
                  <a:lnTo>
                    <a:pt x="1329058" y="376567"/>
                  </a:lnTo>
                  <a:lnTo>
                    <a:pt x="1343048" y="376567"/>
                  </a:lnTo>
                  <a:lnTo>
                    <a:pt x="1357039" y="376567"/>
                  </a:lnTo>
                  <a:lnTo>
                    <a:pt x="1371029" y="376567"/>
                  </a:lnTo>
                  <a:lnTo>
                    <a:pt x="1385019" y="376567"/>
                  </a:lnTo>
                  <a:lnTo>
                    <a:pt x="1385019" y="376440"/>
                  </a:lnTo>
                  <a:lnTo>
                    <a:pt x="1399009" y="376418"/>
                  </a:lnTo>
                  <a:lnTo>
                    <a:pt x="1412999" y="376392"/>
                  </a:lnTo>
                  <a:lnTo>
                    <a:pt x="1426989" y="376362"/>
                  </a:lnTo>
                  <a:lnTo>
                    <a:pt x="1440979" y="376326"/>
                  </a:lnTo>
                  <a:lnTo>
                    <a:pt x="1454969" y="376284"/>
                  </a:lnTo>
                  <a:lnTo>
                    <a:pt x="1468959" y="376234"/>
                  </a:lnTo>
                  <a:lnTo>
                    <a:pt x="1482949" y="376176"/>
                  </a:lnTo>
                  <a:lnTo>
                    <a:pt x="1496939" y="376107"/>
                  </a:lnTo>
                  <a:lnTo>
                    <a:pt x="1510930" y="376026"/>
                  </a:lnTo>
                  <a:lnTo>
                    <a:pt x="1524920" y="375932"/>
                  </a:lnTo>
                  <a:lnTo>
                    <a:pt x="1538910" y="375821"/>
                  </a:lnTo>
                  <a:lnTo>
                    <a:pt x="1552900" y="375690"/>
                  </a:lnTo>
                  <a:lnTo>
                    <a:pt x="1566890" y="375537"/>
                  </a:lnTo>
                  <a:lnTo>
                    <a:pt x="1580880" y="375357"/>
                  </a:lnTo>
                  <a:lnTo>
                    <a:pt x="1594870" y="375145"/>
                  </a:lnTo>
                  <a:lnTo>
                    <a:pt x="1608860" y="374897"/>
                  </a:lnTo>
                  <a:lnTo>
                    <a:pt x="1622850" y="374605"/>
                  </a:lnTo>
                  <a:lnTo>
                    <a:pt x="1636840" y="374263"/>
                  </a:lnTo>
                  <a:lnTo>
                    <a:pt x="1650830" y="373862"/>
                  </a:lnTo>
                  <a:lnTo>
                    <a:pt x="1664821" y="373392"/>
                  </a:lnTo>
                  <a:lnTo>
                    <a:pt x="1678811" y="372840"/>
                  </a:lnTo>
                  <a:lnTo>
                    <a:pt x="1692801" y="372194"/>
                  </a:lnTo>
                  <a:lnTo>
                    <a:pt x="1706791" y="371438"/>
                  </a:lnTo>
                  <a:lnTo>
                    <a:pt x="1720781" y="370553"/>
                  </a:lnTo>
                  <a:lnTo>
                    <a:pt x="1734771" y="369517"/>
                  </a:lnTo>
                  <a:lnTo>
                    <a:pt x="1748761" y="368308"/>
                  </a:lnTo>
                  <a:lnTo>
                    <a:pt x="1762751" y="366896"/>
                  </a:lnTo>
                  <a:lnTo>
                    <a:pt x="1776741" y="365251"/>
                  </a:lnTo>
                  <a:lnTo>
                    <a:pt x="1790731" y="363336"/>
                  </a:lnTo>
                  <a:lnTo>
                    <a:pt x="1804722" y="361110"/>
                  </a:lnTo>
                  <a:lnTo>
                    <a:pt x="1818712" y="358529"/>
                  </a:lnTo>
                  <a:lnTo>
                    <a:pt x="1832702" y="355542"/>
                  </a:lnTo>
                  <a:lnTo>
                    <a:pt x="1846692" y="352093"/>
                  </a:lnTo>
                  <a:lnTo>
                    <a:pt x="1860682" y="348125"/>
                  </a:lnTo>
                  <a:lnTo>
                    <a:pt x="1874672" y="343573"/>
                  </a:lnTo>
                  <a:lnTo>
                    <a:pt x="1888662" y="338372"/>
                  </a:lnTo>
                  <a:lnTo>
                    <a:pt x="1902652" y="332457"/>
                  </a:lnTo>
                  <a:lnTo>
                    <a:pt x="1916642" y="325763"/>
                  </a:lnTo>
                  <a:lnTo>
                    <a:pt x="1930632" y="318231"/>
                  </a:lnTo>
                  <a:lnTo>
                    <a:pt x="1944622" y="309812"/>
                  </a:lnTo>
                  <a:lnTo>
                    <a:pt x="1958613" y="300468"/>
                  </a:lnTo>
                  <a:lnTo>
                    <a:pt x="1972603" y="290181"/>
                  </a:lnTo>
                  <a:lnTo>
                    <a:pt x="1986593" y="278955"/>
                  </a:lnTo>
                  <a:lnTo>
                    <a:pt x="2000583" y="266821"/>
                  </a:lnTo>
                  <a:lnTo>
                    <a:pt x="2014573" y="253842"/>
                  </a:lnTo>
                  <a:lnTo>
                    <a:pt x="2028563" y="240113"/>
                  </a:lnTo>
                  <a:lnTo>
                    <a:pt x="2042553" y="225761"/>
                  </a:lnTo>
                  <a:lnTo>
                    <a:pt x="2056543" y="210939"/>
                  </a:lnTo>
                  <a:lnTo>
                    <a:pt x="2070533" y="195826"/>
                  </a:lnTo>
                  <a:lnTo>
                    <a:pt x="2084523" y="180614"/>
                  </a:lnTo>
                  <a:lnTo>
                    <a:pt x="2098513" y="165501"/>
                  </a:lnTo>
                  <a:lnTo>
                    <a:pt x="2112504" y="150679"/>
                  </a:lnTo>
                  <a:lnTo>
                    <a:pt x="2126494" y="136327"/>
                  </a:lnTo>
                  <a:lnTo>
                    <a:pt x="2140484" y="122598"/>
                  </a:lnTo>
                  <a:lnTo>
                    <a:pt x="2154474" y="109619"/>
                  </a:lnTo>
                  <a:lnTo>
                    <a:pt x="2168464" y="97485"/>
                  </a:lnTo>
                  <a:lnTo>
                    <a:pt x="2182454" y="86259"/>
                  </a:lnTo>
                  <a:lnTo>
                    <a:pt x="2196444" y="75972"/>
                  </a:lnTo>
                  <a:lnTo>
                    <a:pt x="2210434" y="66628"/>
                  </a:lnTo>
                  <a:lnTo>
                    <a:pt x="2224424" y="58208"/>
                  </a:lnTo>
                  <a:lnTo>
                    <a:pt x="2238414" y="50677"/>
                  </a:lnTo>
                  <a:lnTo>
                    <a:pt x="2252404" y="43983"/>
                  </a:lnTo>
                  <a:lnTo>
                    <a:pt x="2266395" y="38068"/>
                  </a:lnTo>
                  <a:lnTo>
                    <a:pt x="2280385" y="32867"/>
                  </a:lnTo>
                  <a:lnTo>
                    <a:pt x="2294375" y="28315"/>
                  </a:lnTo>
                  <a:lnTo>
                    <a:pt x="2308365" y="24347"/>
                  </a:lnTo>
                  <a:lnTo>
                    <a:pt x="2322355" y="20898"/>
                  </a:lnTo>
                  <a:lnTo>
                    <a:pt x="2336345" y="17911"/>
                  </a:lnTo>
                  <a:lnTo>
                    <a:pt x="2350335" y="15330"/>
                  </a:lnTo>
                  <a:lnTo>
                    <a:pt x="2364325" y="13104"/>
                  </a:lnTo>
                  <a:lnTo>
                    <a:pt x="2378315" y="11189"/>
                  </a:lnTo>
                  <a:lnTo>
                    <a:pt x="2392305" y="9543"/>
                  </a:lnTo>
                  <a:lnTo>
                    <a:pt x="2406296" y="8132"/>
                  </a:lnTo>
                  <a:lnTo>
                    <a:pt x="2420286" y="6923"/>
                  </a:lnTo>
                  <a:lnTo>
                    <a:pt x="2434276" y="5887"/>
                  </a:lnTo>
                  <a:lnTo>
                    <a:pt x="2448266" y="5002"/>
                  </a:lnTo>
                  <a:lnTo>
                    <a:pt x="2462256" y="4246"/>
                  </a:lnTo>
                  <a:lnTo>
                    <a:pt x="2476246" y="3600"/>
                  </a:lnTo>
                  <a:lnTo>
                    <a:pt x="2490236" y="3048"/>
                  </a:lnTo>
                  <a:lnTo>
                    <a:pt x="2504226" y="2578"/>
                  </a:lnTo>
                  <a:lnTo>
                    <a:pt x="2518216" y="2177"/>
                  </a:lnTo>
                  <a:lnTo>
                    <a:pt x="2532206" y="1835"/>
                  </a:lnTo>
                  <a:lnTo>
                    <a:pt x="2546196" y="1543"/>
                  </a:lnTo>
                  <a:lnTo>
                    <a:pt x="2560187" y="1295"/>
                  </a:lnTo>
                  <a:lnTo>
                    <a:pt x="2574177" y="1083"/>
                  </a:lnTo>
                  <a:lnTo>
                    <a:pt x="2588167" y="903"/>
                  </a:lnTo>
                  <a:lnTo>
                    <a:pt x="2602157" y="750"/>
                  </a:lnTo>
                  <a:lnTo>
                    <a:pt x="2616147" y="619"/>
                  </a:lnTo>
                  <a:lnTo>
                    <a:pt x="2630137" y="508"/>
                  </a:lnTo>
                  <a:lnTo>
                    <a:pt x="2644127" y="414"/>
                  </a:lnTo>
                  <a:lnTo>
                    <a:pt x="2658117" y="333"/>
                  </a:lnTo>
                  <a:lnTo>
                    <a:pt x="2672107" y="264"/>
                  </a:lnTo>
                  <a:lnTo>
                    <a:pt x="2686097" y="206"/>
                  </a:lnTo>
                  <a:lnTo>
                    <a:pt x="2700087" y="156"/>
                  </a:lnTo>
                  <a:lnTo>
                    <a:pt x="2714078" y="114"/>
                  </a:lnTo>
                  <a:lnTo>
                    <a:pt x="2728068" y="78"/>
                  </a:lnTo>
                  <a:lnTo>
                    <a:pt x="2742058" y="48"/>
                  </a:lnTo>
                  <a:lnTo>
                    <a:pt x="2756048" y="22"/>
                  </a:lnTo>
                  <a:lnTo>
                    <a:pt x="2770038" y="0"/>
                  </a:lnTo>
                  <a:lnTo>
                    <a:pt x="2770038" y="0"/>
                  </a:lnTo>
                  <a:lnTo>
                    <a:pt x="2784028" y="22"/>
                  </a:lnTo>
                  <a:lnTo>
                    <a:pt x="2798018" y="48"/>
                  </a:lnTo>
                  <a:lnTo>
                    <a:pt x="2812008" y="78"/>
                  </a:lnTo>
                  <a:lnTo>
                    <a:pt x="2825998" y="114"/>
                  </a:lnTo>
                  <a:lnTo>
                    <a:pt x="2839988" y="156"/>
                  </a:lnTo>
                  <a:lnTo>
                    <a:pt x="2853978" y="206"/>
                  </a:lnTo>
                  <a:lnTo>
                    <a:pt x="2867969" y="264"/>
                  </a:lnTo>
                  <a:lnTo>
                    <a:pt x="2881959" y="333"/>
                  </a:lnTo>
                  <a:lnTo>
                    <a:pt x="2895949" y="414"/>
                  </a:lnTo>
                  <a:lnTo>
                    <a:pt x="2909939" y="508"/>
                  </a:lnTo>
                  <a:lnTo>
                    <a:pt x="2923929" y="619"/>
                  </a:lnTo>
                  <a:lnTo>
                    <a:pt x="2937919" y="750"/>
                  </a:lnTo>
                  <a:lnTo>
                    <a:pt x="2951909" y="903"/>
                  </a:lnTo>
                  <a:lnTo>
                    <a:pt x="2965899" y="1083"/>
                  </a:lnTo>
                  <a:lnTo>
                    <a:pt x="2979889" y="1295"/>
                  </a:lnTo>
                  <a:lnTo>
                    <a:pt x="2993879" y="1543"/>
                  </a:lnTo>
                  <a:lnTo>
                    <a:pt x="3007870" y="1835"/>
                  </a:lnTo>
                  <a:lnTo>
                    <a:pt x="3021860" y="2177"/>
                  </a:lnTo>
                  <a:lnTo>
                    <a:pt x="3035850" y="2578"/>
                  </a:lnTo>
                  <a:lnTo>
                    <a:pt x="3049840" y="3048"/>
                  </a:lnTo>
                  <a:lnTo>
                    <a:pt x="3063830" y="3600"/>
                  </a:lnTo>
                  <a:lnTo>
                    <a:pt x="3077820" y="4246"/>
                  </a:lnTo>
                  <a:lnTo>
                    <a:pt x="3091810" y="5002"/>
                  </a:lnTo>
                  <a:lnTo>
                    <a:pt x="3105800" y="5887"/>
                  </a:lnTo>
                  <a:lnTo>
                    <a:pt x="3119790" y="6923"/>
                  </a:lnTo>
                  <a:lnTo>
                    <a:pt x="3133780" y="8132"/>
                  </a:lnTo>
                  <a:lnTo>
                    <a:pt x="3147770" y="9543"/>
                  </a:lnTo>
                  <a:lnTo>
                    <a:pt x="3161761" y="11189"/>
                  </a:lnTo>
                  <a:lnTo>
                    <a:pt x="3175751" y="13104"/>
                  </a:lnTo>
                  <a:lnTo>
                    <a:pt x="3189741" y="15330"/>
                  </a:lnTo>
                  <a:lnTo>
                    <a:pt x="3203731" y="17911"/>
                  </a:lnTo>
                  <a:lnTo>
                    <a:pt x="3217721" y="20898"/>
                  </a:lnTo>
                  <a:lnTo>
                    <a:pt x="3231711" y="24347"/>
                  </a:lnTo>
                  <a:lnTo>
                    <a:pt x="3245701" y="28315"/>
                  </a:lnTo>
                  <a:lnTo>
                    <a:pt x="3259691" y="32867"/>
                  </a:lnTo>
                  <a:lnTo>
                    <a:pt x="3273681" y="38068"/>
                  </a:lnTo>
                  <a:lnTo>
                    <a:pt x="3287671" y="43983"/>
                  </a:lnTo>
                  <a:lnTo>
                    <a:pt x="3301661" y="50677"/>
                  </a:lnTo>
                  <a:lnTo>
                    <a:pt x="3315652" y="58208"/>
                  </a:lnTo>
                  <a:lnTo>
                    <a:pt x="3329642" y="66628"/>
                  </a:lnTo>
                  <a:lnTo>
                    <a:pt x="3343632" y="75972"/>
                  </a:lnTo>
                  <a:lnTo>
                    <a:pt x="3357622" y="86259"/>
                  </a:lnTo>
                  <a:lnTo>
                    <a:pt x="3371612" y="97485"/>
                  </a:lnTo>
                  <a:lnTo>
                    <a:pt x="3385602" y="109619"/>
                  </a:lnTo>
                  <a:lnTo>
                    <a:pt x="3399592" y="122598"/>
                  </a:lnTo>
                  <a:lnTo>
                    <a:pt x="3413582" y="136327"/>
                  </a:lnTo>
                  <a:lnTo>
                    <a:pt x="3427572" y="150679"/>
                  </a:lnTo>
                  <a:lnTo>
                    <a:pt x="3441562" y="165501"/>
                  </a:lnTo>
                  <a:lnTo>
                    <a:pt x="3455552" y="180614"/>
                  </a:lnTo>
                  <a:lnTo>
                    <a:pt x="3469543" y="195826"/>
                  </a:lnTo>
                  <a:lnTo>
                    <a:pt x="3483533" y="210939"/>
                  </a:lnTo>
                  <a:lnTo>
                    <a:pt x="3497523" y="225761"/>
                  </a:lnTo>
                  <a:lnTo>
                    <a:pt x="3511513" y="240113"/>
                  </a:lnTo>
                  <a:lnTo>
                    <a:pt x="3525503" y="253842"/>
                  </a:lnTo>
                  <a:lnTo>
                    <a:pt x="3539493" y="266821"/>
                  </a:lnTo>
                  <a:lnTo>
                    <a:pt x="3553483" y="278955"/>
                  </a:lnTo>
                  <a:lnTo>
                    <a:pt x="3567473" y="290181"/>
                  </a:lnTo>
                  <a:lnTo>
                    <a:pt x="3581463" y="300468"/>
                  </a:lnTo>
                  <a:lnTo>
                    <a:pt x="3595453" y="309812"/>
                  </a:lnTo>
                  <a:lnTo>
                    <a:pt x="3609444" y="318231"/>
                  </a:lnTo>
                  <a:lnTo>
                    <a:pt x="3623434" y="325763"/>
                  </a:lnTo>
                  <a:lnTo>
                    <a:pt x="3637424" y="332457"/>
                  </a:lnTo>
                  <a:lnTo>
                    <a:pt x="3651414" y="338372"/>
                  </a:lnTo>
                  <a:lnTo>
                    <a:pt x="3665404" y="343573"/>
                  </a:lnTo>
                  <a:lnTo>
                    <a:pt x="3679394" y="348125"/>
                  </a:lnTo>
                  <a:lnTo>
                    <a:pt x="3693384" y="352093"/>
                  </a:lnTo>
                  <a:lnTo>
                    <a:pt x="3707374" y="355542"/>
                  </a:lnTo>
                  <a:lnTo>
                    <a:pt x="3721364" y="358529"/>
                  </a:lnTo>
                  <a:lnTo>
                    <a:pt x="3735354" y="361110"/>
                  </a:lnTo>
                  <a:lnTo>
                    <a:pt x="3749344" y="363336"/>
                  </a:lnTo>
                  <a:lnTo>
                    <a:pt x="3763335" y="365251"/>
                  </a:lnTo>
                  <a:lnTo>
                    <a:pt x="3777325" y="366896"/>
                  </a:lnTo>
                  <a:lnTo>
                    <a:pt x="3791315" y="368308"/>
                  </a:lnTo>
                  <a:lnTo>
                    <a:pt x="3805305" y="369517"/>
                  </a:lnTo>
                  <a:lnTo>
                    <a:pt x="3819295" y="370553"/>
                  </a:lnTo>
                  <a:lnTo>
                    <a:pt x="3833285" y="371438"/>
                  </a:lnTo>
                  <a:lnTo>
                    <a:pt x="3847275" y="372194"/>
                  </a:lnTo>
                  <a:lnTo>
                    <a:pt x="3861265" y="372840"/>
                  </a:lnTo>
                  <a:lnTo>
                    <a:pt x="3875255" y="373392"/>
                  </a:lnTo>
                  <a:lnTo>
                    <a:pt x="3889245" y="373862"/>
                  </a:lnTo>
                  <a:lnTo>
                    <a:pt x="3903235" y="374263"/>
                  </a:lnTo>
                  <a:lnTo>
                    <a:pt x="3917226" y="374605"/>
                  </a:lnTo>
                  <a:lnTo>
                    <a:pt x="3931216" y="374897"/>
                  </a:lnTo>
                  <a:lnTo>
                    <a:pt x="3945206" y="375145"/>
                  </a:lnTo>
                  <a:lnTo>
                    <a:pt x="3959196" y="375357"/>
                  </a:lnTo>
                  <a:lnTo>
                    <a:pt x="3973186" y="375537"/>
                  </a:lnTo>
                  <a:lnTo>
                    <a:pt x="3987176" y="375690"/>
                  </a:lnTo>
                  <a:lnTo>
                    <a:pt x="4001166" y="375821"/>
                  </a:lnTo>
                  <a:lnTo>
                    <a:pt x="4015156" y="375932"/>
                  </a:lnTo>
                  <a:lnTo>
                    <a:pt x="4029146" y="376026"/>
                  </a:lnTo>
                  <a:lnTo>
                    <a:pt x="4043136" y="376107"/>
                  </a:lnTo>
                  <a:lnTo>
                    <a:pt x="4057126" y="376176"/>
                  </a:lnTo>
                  <a:lnTo>
                    <a:pt x="4071117" y="376234"/>
                  </a:lnTo>
                  <a:lnTo>
                    <a:pt x="4085107" y="376284"/>
                  </a:lnTo>
                  <a:lnTo>
                    <a:pt x="4099097" y="376326"/>
                  </a:lnTo>
                  <a:lnTo>
                    <a:pt x="4113087" y="376362"/>
                  </a:lnTo>
                  <a:lnTo>
                    <a:pt x="4127077" y="376392"/>
                  </a:lnTo>
                  <a:lnTo>
                    <a:pt x="4141067" y="376418"/>
                  </a:lnTo>
                  <a:lnTo>
                    <a:pt x="4155057" y="37644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165230"/>
              <a:ext cx="4155057" cy="564977"/>
            </a:xfrm>
            <a:custGeom>
              <a:avLst/>
              <a:pathLst>
                <a:path w="4155057" h="564977">
                  <a:moveTo>
                    <a:pt x="0" y="376756"/>
                  </a:moveTo>
                  <a:lnTo>
                    <a:pt x="13990" y="376767"/>
                  </a:lnTo>
                  <a:lnTo>
                    <a:pt x="27980" y="376780"/>
                  </a:lnTo>
                  <a:lnTo>
                    <a:pt x="41970" y="376796"/>
                  </a:lnTo>
                  <a:lnTo>
                    <a:pt x="55960" y="376814"/>
                  </a:lnTo>
                  <a:lnTo>
                    <a:pt x="69950" y="376835"/>
                  </a:lnTo>
                  <a:lnTo>
                    <a:pt x="83940" y="376860"/>
                  </a:lnTo>
                  <a:lnTo>
                    <a:pt x="97930" y="376889"/>
                  </a:lnTo>
                  <a:lnTo>
                    <a:pt x="111920" y="376923"/>
                  </a:lnTo>
                  <a:lnTo>
                    <a:pt x="125910" y="376963"/>
                  </a:lnTo>
                  <a:lnTo>
                    <a:pt x="139900" y="377011"/>
                  </a:lnTo>
                  <a:lnTo>
                    <a:pt x="153891" y="377066"/>
                  </a:lnTo>
                  <a:lnTo>
                    <a:pt x="167881" y="377132"/>
                  </a:lnTo>
                  <a:lnTo>
                    <a:pt x="181871" y="377208"/>
                  </a:lnTo>
                  <a:lnTo>
                    <a:pt x="195861" y="377298"/>
                  </a:lnTo>
                  <a:lnTo>
                    <a:pt x="209851" y="377404"/>
                  </a:lnTo>
                  <a:lnTo>
                    <a:pt x="223841" y="377528"/>
                  </a:lnTo>
                  <a:lnTo>
                    <a:pt x="237831" y="377674"/>
                  </a:lnTo>
                  <a:lnTo>
                    <a:pt x="251821" y="377845"/>
                  </a:lnTo>
                  <a:lnTo>
                    <a:pt x="265811" y="378045"/>
                  </a:lnTo>
                  <a:lnTo>
                    <a:pt x="279801" y="378281"/>
                  </a:lnTo>
                  <a:lnTo>
                    <a:pt x="293791" y="378556"/>
                  </a:lnTo>
                  <a:lnTo>
                    <a:pt x="307782" y="378879"/>
                  </a:lnTo>
                  <a:lnTo>
                    <a:pt x="321772" y="379258"/>
                  </a:lnTo>
                  <a:lnTo>
                    <a:pt x="335762" y="379700"/>
                  </a:lnTo>
                  <a:lnTo>
                    <a:pt x="349752" y="380218"/>
                  </a:lnTo>
                  <a:lnTo>
                    <a:pt x="363742" y="380823"/>
                  </a:lnTo>
                  <a:lnTo>
                    <a:pt x="377732" y="381528"/>
                  </a:lnTo>
                  <a:lnTo>
                    <a:pt x="391722" y="382351"/>
                  </a:lnTo>
                  <a:lnTo>
                    <a:pt x="405712" y="383309"/>
                  </a:lnTo>
                  <a:lnTo>
                    <a:pt x="419702" y="384421"/>
                  </a:lnTo>
                  <a:lnTo>
                    <a:pt x="433692" y="385712"/>
                  </a:lnTo>
                  <a:lnTo>
                    <a:pt x="447682" y="387206"/>
                  </a:lnTo>
                  <a:lnTo>
                    <a:pt x="461673" y="388930"/>
                  </a:lnTo>
                  <a:lnTo>
                    <a:pt x="475663" y="390914"/>
                  </a:lnTo>
                  <a:lnTo>
                    <a:pt x="489653" y="393190"/>
                  </a:lnTo>
                  <a:lnTo>
                    <a:pt x="503643" y="395791"/>
                  </a:lnTo>
                  <a:lnTo>
                    <a:pt x="517633" y="398748"/>
                  </a:lnTo>
                  <a:lnTo>
                    <a:pt x="531623" y="402095"/>
                  </a:lnTo>
                  <a:lnTo>
                    <a:pt x="545613" y="405861"/>
                  </a:lnTo>
                  <a:lnTo>
                    <a:pt x="559603" y="410070"/>
                  </a:lnTo>
                  <a:lnTo>
                    <a:pt x="573593" y="414742"/>
                  </a:lnTo>
                  <a:lnTo>
                    <a:pt x="587583" y="419886"/>
                  </a:lnTo>
                  <a:lnTo>
                    <a:pt x="601574" y="425499"/>
                  </a:lnTo>
                  <a:lnTo>
                    <a:pt x="615564" y="431566"/>
                  </a:lnTo>
                  <a:lnTo>
                    <a:pt x="629554" y="438055"/>
                  </a:lnTo>
                  <a:lnTo>
                    <a:pt x="643544" y="444920"/>
                  </a:lnTo>
                  <a:lnTo>
                    <a:pt x="657534" y="452096"/>
                  </a:lnTo>
                  <a:lnTo>
                    <a:pt x="671524" y="459507"/>
                  </a:lnTo>
                  <a:lnTo>
                    <a:pt x="685514" y="467064"/>
                  </a:lnTo>
                  <a:lnTo>
                    <a:pt x="699504" y="474669"/>
                  </a:lnTo>
                  <a:lnTo>
                    <a:pt x="713494" y="482226"/>
                  </a:lnTo>
                  <a:lnTo>
                    <a:pt x="727484" y="489637"/>
                  </a:lnTo>
                  <a:lnTo>
                    <a:pt x="741474" y="496813"/>
                  </a:lnTo>
                  <a:lnTo>
                    <a:pt x="755465" y="503678"/>
                  </a:lnTo>
                  <a:lnTo>
                    <a:pt x="769455" y="510167"/>
                  </a:lnTo>
                  <a:lnTo>
                    <a:pt x="783445" y="516234"/>
                  </a:lnTo>
                  <a:lnTo>
                    <a:pt x="797435" y="521847"/>
                  </a:lnTo>
                  <a:lnTo>
                    <a:pt x="811425" y="526991"/>
                  </a:lnTo>
                  <a:lnTo>
                    <a:pt x="825415" y="531663"/>
                  </a:lnTo>
                  <a:lnTo>
                    <a:pt x="839405" y="535872"/>
                  </a:lnTo>
                  <a:lnTo>
                    <a:pt x="853395" y="539638"/>
                  </a:lnTo>
                  <a:lnTo>
                    <a:pt x="867385" y="542985"/>
                  </a:lnTo>
                  <a:lnTo>
                    <a:pt x="881375" y="545942"/>
                  </a:lnTo>
                  <a:lnTo>
                    <a:pt x="895365" y="548543"/>
                  </a:lnTo>
                  <a:lnTo>
                    <a:pt x="909356" y="550819"/>
                  </a:lnTo>
                  <a:lnTo>
                    <a:pt x="923346" y="552803"/>
                  </a:lnTo>
                  <a:lnTo>
                    <a:pt x="937336" y="554527"/>
                  </a:lnTo>
                  <a:lnTo>
                    <a:pt x="951326" y="556021"/>
                  </a:lnTo>
                  <a:lnTo>
                    <a:pt x="965316" y="557312"/>
                  </a:lnTo>
                  <a:lnTo>
                    <a:pt x="979306" y="558425"/>
                  </a:lnTo>
                  <a:lnTo>
                    <a:pt x="993296" y="559382"/>
                  </a:lnTo>
                  <a:lnTo>
                    <a:pt x="1007286" y="560205"/>
                  </a:lnTo>
                  <a:lnTo>
                    <a:pt x="1021276" y="560911"/>
                  </a:lnTo>
                  <a:lnTo>
                    <a:pt x="1035266" y="561515"/>
                  </a:lnTo>
                  <a:lnTo>
                    <a:pt x="1049256" y="562033"/>
                  </a:lnTo>
                  <a:lnTo>
                    <a:pt x="1063247" y="562475"/>
                  </a:lnTo>
                  <a:lnTo>
                    <a:pt x="1077237" y="562854"/>
                  </a:lnTo>
                  <a:lnTo>
                    <a:pt x="1091227" y="563177"/>
                  </a:lnTo>
                  <a:lnTo>
                    <a:pt x="1105217" y="563452"/>
                  </a:lnTo>
                  <a:lnTo>
                    <a:pt x="1119207" y="563688"/>
                  </a:lnTo>
                  <a:lnTo>
                    <a:pt x="1133197" y="563888"/>
                  </a:lnTo>
                  <a:lnTo>
                    <a:pt x="1147187" y="564059"/>
                  </a:lnTo>
                  <a:lnTo>
                    <a:pt x="1161177" y="564205"/>
                  </a:lnTo>
                  <a:lnTo>
                    <a:pt x="1175167" y="564329"/>
                  </a:lnTo>
                  <a:lnTo>
                    <a:pt x="1189157" y="564435"/>
                  </a:lnTo>
                  <a:lnTo>
                    <a:pt x="1203148" y="564525"/>
                  </a:lnTo>
                  <a:lnTo>
                    <a:pt x="1217138" y="564602"/>
                  </a:lnTo>
                  <a:lnTo>
                    <a:pt x="1231128" y="564667"/>
                  </a:lnTo>
                  <a:lnTo>
                    <a:pt x="1245118" y="564722"/>
                  </a:lnTo>
                  <a:lnTo>
                    <a:pt x="1259108" y="564770"/>
                  </a:lnTo>
                  <a:lnTo>
                    <a:pt x="1273098" y="564810"/>
                  </a:lnTo>
                  <a:lnTo>
                    <a:pt x="1287088" y="564844"/>
                  </a:lnTo>
                  <a:lnTo>
                    <a:pt x="1301078" y="564873"/>
                  </a:lnTo>
                  <a:lnTo>
                    <a:pt x="1315068" y="564898"/>
                  </a:lnTo>
                  <a:lnTo>
                    <a:pt x="1329058" y="564919"/>
                  </a:lnTo>
                  <a:lnTo>
                    <a:pt x="1343048" y="564937"/>
                  </a:lnTo>
                  <a:lnTo>
                    <a:pt x="1357039" y="564953"/>
                  </a:lnTo>
                  <a:lnTo>
                    <a:pt x="1371029" y="564966"/>
                  </a:lnTo>
                  <a:lnTo>
                    <a:pt x="1385019" y="564977"/>
                  </a:lnTo>
                  <a:lnTo>
                    <a:pt x="1385019" y="564850"/>
                  </a:lnTo>
                  <a:lnTo>
                    <a:pt x="1399009" y="564817"/>
                  </a:lnTo>
                  <a:lnTo>
                    <a:pt x="1412999" y="564778"/>
                  </a:lnTo>
                  <a:lnTo>
                    <a:pt x="1426989" y="564732"/>
                  </a:lnTo>
                  <a:lnTo>
                    <a:pt x="1440979" y="564678"/>
                  </a:lnTo>
                  <a:lnTo>
                    <a:pt x="1454969" y="564615"/>
                  </a:lnTo>
                  <a:lnTo>
                    <a:pt x="1468959" y="564541"/>
                  </a:lnTo>
                  <a:lnTo>
                    <a:pt x="1482949" y="564453"/>
                  </a:lnTo>
                  <a:lnTo>
                    <a:pt x="1496939" y="564350"/>
                  </a:lnTo>
                  <a:lnTo>
                    <a:pt x="1510930" y="564229"/>
                  </a:lnTo>
                  <a:lnTo>
                    <a:pt x="1524920" y="564087"/>
                  </a:lnTo>
                  <a:lnTo>
                    <a:pt x="1538910" y="563921"/>
                  </a:lnTo>
                  <a:lnTo>
                    <a:pt x="1552900" y="563725"/>
                  </a:lnTo>
                  <a:lnTo>
                    <a:pt x="1566890" y="563495"/>
                  </a:lnTo>
                  <a:lnTo>
                    <a:pt x="1580880" y="563225"/>
                  </a:lnTo>
                  <a:lnTo>
                    <a:pt x="1594870" y="562907"/>
                  </a:lnTo>
                  <a:lnTo>
                    <a:pt x="1608860" y="562535"/>
                  </a:lnTo>
                  <a:lnTo>
                    <a:pt x="1622850" y="562098"/>
                  </a:lnTo>
                  <a:lnTo>
                    <a:pt x="1636840" y="561585"/>
                  </a:lnTo>
                  <a:lnTo>
                    <a:pt x="1650830" y="560983"/>
                  </a:lnTo>
                  <a:lnTo>
                    <a:pt x="1664821" y="560278"/>
                  </a:lnTo>
                  <a:lnTo>
                    <a:pt x="1678811" y="559450"/>
                  </a:lnTo>
                  <a:lnTo>
                    <a:pt x="1692801" y="558481"/>
                  </a:lnTo>
                  <a:lnTo>
                    <a:pt x="1706791" y="557347"/>
                  </a:lnTo>
                  <a:lnTo>
                    <a:pt x="1720781" y="556019"/>
                  </a:lnTo>
                  <a:lnTo>
                    <a:pt x="1734771" y="554466"/>
                  </a:lnTo>
                  <a:lnTo>
                    <a:pt x="1748761" y="552652"/>
                  </a:lnTo>
                  <a:lnTo>
                    <a:pt x="1762751" y="550534"/>
                  </a:lnTo>
                  <a:lnTo>
                    <a:pt x="1776741" y="548067"/>
                  </a:lnTo>
                  <a:lnTo>
                    <a:pt x="1790731" y="545194"/>
                  </a:lnTo>
                  <a:lnTo>
                    <a:pt x="1804722" y="541855"/>
                  </a:lnTo>
                  <a:lnTo>
                    <a:pt x="1818712" y="537983"/>
                  </a:lnTo>
                  <a:lnTo>
                    <a:pt x="1832702" y="533502"/>
                  </a:lnTo>
                  <a:lnTo>
                    <a:pt x="1846692" y="528330"/>
                  </a:lnTo>
                  <a:lnTo>
                    <a:pt x="1860682" y="522377"/>
                  </a:lnTo>
                  <a:lnTo>
                    <a:pt x="1874672" y="515549"/>
                  </a:lnTo>
                  <a:lnTo>
                    <a:pt x="1888662" y="507748"/>
                  </a:lnTo>
                  <a:lnTo>
                    <a:pt x="1902652" y="498875"/>
                  </a:lnTo>
                  <a:lnTo>
                    <a:pt x="1916642" y="488834"/>
                  </a:lnTo>
                  <a:lnTo>
                    <a:pt x="1930632" y="477537"/>
                  </a:lnTo>
                  <a:lnTo>
                    <a:pt x="1944622" y="464908"/>
                  </a:lnTo>
                  <a:lnTo>
                    <a:pt x="1958613" y="450892"/>
                  </a:lnTo>
                  <a:lnTo>
                    <a:pt x="1972603" y="435462"/>
                  </a:lnTo>
                  <a:lnTo>
                    <a:pt x="1986593" y="418622"/>
                  </a:lnTo>
                  <a:lnTo>
                    <a:pt x="2000583" y="400422"/>
                  </a:lnTo>
                  <a:lnTo>
                    <a:pt x="2014573" y="380953"/>
                  </a:lnTo>
                  <a:lnTo>
                    <a:pt x="2028563" y="360360"/>
                  </a:lnTo>
                  <a:lnTo>
                    <a:pt x="2042553" y="338831"/>
                  </a:lnTo>
                  <a:lnTo>
                    <a:pt x="2056543" y="316598"/>
                  </a:lnTo>
                  <a:lnTo>
                    <a:pt x="2070533" y="293928"/>
                  </a:lnTo>
                  <a:lnTo>
                    <a:pt x="2084523" y="271111"/>
                  </a:lnTo>
                  <a:lnTo>
                    <a:pt x="2098513" y="248442"/>
                  </a:lnTo>
                  <a:lnTo>
                    <a:pt x="2112504" y="226209"/>
                  </a:lnTo>
                  <a:lnTo>
                    <a:pt x="2126494" y="204680"/>
                  </a:lnTo>
                  <a:lnTo>
                    <a:pt x="2140484" y="184086"/>
                  </a:lnTo>
                  <a:lnTo>
                    <a:pt x="2154474" y="164618"/>
                  </a:lnTo>
                  <a:lnTo>
                    <a:pt x="2168464" y="146417"/>
                  </a:lnTo>
                  <a:lnTo>
                    <a:pt x="2182454" y="129578"/>
                  </a:lnTo>
                  <a:lnTo>
                    <a:pt x="2196444" y="114147"/>
                  </a:lnTo>
                  <a:lnTo>
                    <a:pt x="2210434" y="100131"/>
                  </a:lnTo>
                  <a:lnTo>
                    <a:pt x="2224424" y="87502"/>
                  </a:lnTo>
                  <a:lnTo>
                    <a:pt x="2238414" y="76205"/>
                  </a:lnTo>
                  <a:lnTo>
                    <a:pt x="2252404" y="66165"/>
                  </a:lnTo>
                  <a:lnTo>
                    <a:pt x="2266395" y="57292"/>
                  </a:lnTo>
                  <a:lnTo>
                    <a:pt x="2280385" y="49491"/>
                  </a:lnTo>
                  <a:lnTo>
                    <a:pt x="2294375" y="42663"/>
                  </a:lnTo>
                  <a:lnTo>
                    <a:pt x="2308365" y="36710"/>
                  </a:lnTo>
                  <a:lnTo>
                    <a:pt x="2322355" y="31537"/>
                  </a:lnTo>
                  <a:lnTo>
                    <a:pt x="2336345" y="27056"/>
                  </a:lnTo>
                  <a:lnTo>
                    <a:pt x="2350335" y="23184"/>
                  </a:lnTo>
                  <a:lnTo>
                    <a:pt x="2364325" y="19846"/>
                  </a:lnTo>
                  <a:lnTo>
                    <a:pt x="2378315" y="16973"/>
                  </a:lnTo>
                  <a:lnTo>
                    <a:pt x="2392305" y="14505"/>
                  </a:lnTo>
                  <a:lnTo>
                    <a:pt x="2406296" y="12388"/>
                  </a:lnTo>
                  <a:lnTo>
                    <a:pt x="2420286" y="10574"/>
                  </a:lnTo>
                  <a:lnTo>
                    <a:pt x="2434276" y="9021"/>
                  </a:lnTo>
                  <a:lnTo>
                    <a:pt x="2448266" y="7693"/>
                  </a:lnTo>
                  <a:lnTo>
                    <a:pt x="2462256" y="6558"/>
                  </a:lnTo>
                  <a:lnTo>
                    <a:pt x="2476246" y="5589"/>
                  </a:lnTo>
                  <a:lnTo>
                    <a:pt x="2490236" y="4762"/>
                  </a:lnTo>
                  <a:lnTo>
                    <a:pt x="2504226" y="4056"/>
                  </a:lnTo>
                  <a:lnTo>
                    <a:pt x="2518216" y="3455"/>
                  </a:lnTo>
                  <a:lnTo>
                    <a:pt x="2532206" y="2942"/>
                  </a:lnTo>
                  <a:lnTo>
                    <a:pt x="2546196" y="2505"/>
                  </a:lnTo>
                  <a:lnTo>
                    <a:pt x="2560187" y="2132"/>
                  </a:lnTo>
                  <a:lnTo>
                    <a:pt x="2574177" y="1815"/>
                  </a:lnTo>
                  <a:lnTo>
                    <a:pt x="2588167" y="1545"/>
                  </a:lnTo>
                  <a:lnTo>
                    <a:pt x="2602157" y="1315"/>
                  </a:lnTo>
                  <a:lnTo>
                    <a:pt x="2616147" y="1119"/>
                  </a:lnTo>
                  <a:lnTo>
                    <a:pt x="2630137" y="952"/>
                  </a:lnTo>
                  <a:lnTo>
                    <a:pt x="2644127" y="810"/>
                  </a:lnTo>
                  <a:lnTo>
                    <a:pt x="2658117" y="689"/>
                  </a:lnTo>
                  <a:lnTo>
                    <a:pt x="2672107" y="586"/>
                  </a:lnTo>
                  <a:lnTo>
                    <a:pt x="2686097" y="499"/>
                  </a:lnTo>
                  <a:lnTo>
                    <a:pt x="2700087" y="424"/>
                  </a:lnTo>
                  <a:lnTo>
                    <a:pt x="2714078" y="361"/>
                  </a:lnTo>
                  <a:lnTo>
                    <a:pt x="2728068" y="307"/>
                  </a:lnTo>
                  <a:lnTo>
                    <a:pt x="2742058" y="261"/>
                  </a:lnTo>
                  <a:lnTo>
                    <a:pt x="2756048" y="222"/>
                  </a:lnTo>
                  <a:lnTo>
                    <a:pt x="2770038" y="189"/>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2" name="pl52"/>
            <p:cNvSpPr/>
            <p:nvPr/>
          </p:nvSpPr>
          <p:spPr>
            <a:xfrm>
              <a:off x="2737948" y="241184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3" name="pl53"/>
            <p:cNvSpPr/>
            <p:nvPr/>
          </p:nvSpPr>
          <p:spPr>
            <a:xfrm>
              <a:off x="2737948" y="29768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4" name="pl54"/>
            <p:cNvSpPr/>
            <p:nvPr/>
          </p:nvSpPr>
          <p:spPr>
            <a:xfrm>
              <a:off x="2737948" y="4672005"/>
              <a:ext cx="4155057" cy="188346"/>
            </a:xfrm>
            <a:custGeom>
              <a:avLst/>
              <a:pathLst>
                <a:path w="4155057" h="188346">
                  <a:moveTo>
                    <a:pt x="0" y="188346"/>
                  </a:moveTo>
                  <a:lnTo>
                    <a:pt x="13990" y="188346"/>
                  </a:lnTo>
                  <a:lnTo>
                    <a:pt x="27980" y="188346"/>
                  </a:lnTo>
                  <a:lnTo>
                    <a:pt x="41970" y="188346"/>
                  </a:lnTo>
                  <a:lnTo>
                    <a:pt x="55960" y="188346"/>
                  </a:lnTo>
                  <a:lnTo>
                    <a:pt x="69950" y="188346"/>
                  </a:lnTo>
                  <a:lnTo>
                    <a:pt x="83940" y="188346"/>
                  </a:lnTo>
                  <a:lnTo>
                    <a:pt x="97930" y="188346"/>
                  </a:lnTo>
                  <a:lnTo>
                    <a:pt x="111920" y="188346"/>
                  </a:lnTo>
                  <a:lnTo>
                    <a:pt x="125910" y="188346"/>
                  </a:lnTo>
                  <a:lnTo>
                    <a:pt x="139900" y="188346"/>
                  </a:lnTo>
                  <a:lnTo>
                    <a:pt x="153891" y="188346"/>
                  </a:lnTo>
                  <a:lnTo>
                    <a:pt x="167881" y="188346"/>
                  </a:lnTo>
                  <a:lnTo>
                    <a:pt x="181871" y="188346"/>
                  </a:lnTo>
                  <a:lnTo>
                    <a:pt x="195861" y="188346"/>
                  </a:lnTo>
                  <a:lnTo>
                    <a:pt x="209851" y="188346"/>
                  </a:lnTo>
                  <a:lnTo>
                    <a:pt x="223841" y="188346"/>
                  </a:lnTo>
                  <a:lnTo>
                    <a:pt x="237831" y="188346"/>
                  </a:lnTo>
                  <a:lnTo>
                    <a:pt x="251821" y="188346"/>
                  </a:lnTo>
                  <a:lnTo>
                    <a:pt x="265811" y="188346"/>
                  </a:lnTo>
                  <a:lnTo>
                    <a:pt x="279801" y="188346"/>
                  </a:lnTo>
                  <a:lnTo>
                    <a:pt x="293791" y="188346"/>
                  </a:lnTo>
                  <a:lnTo>
                    <a:pt x="307782" y="188346"/>
                  </a:lnTo>
                  <a:lnTo>
                    <a:pt x="321772" y="188346"/>
                  </a:lnTo>
                  <a:lnTo>
                    <a:pt x="335762" y="188346"/>
                  </a:lnTo>
                  <a:lnTo>
                    <a:pt x="349752" y="188346"/>
                  </a:lnTo>
                  <a:lnTo>
                    <a:pt x="363742" y="188346"/>
                  </a:lnTo>
                  <a:lnTo>
                    <a:pt x="377732" y="188346"/>
                  </a:lnTo>
                  <a:lnTo>
                    <a:pt x="391722" y="188346"/>
                  </a:lnTo>
                  <a:lnTo>
                    <a:pt x="405712" y="188346"/>
                  </a:lnTo>
                  <a:lnTo>
                    <a:pt x="419702" y="188346"/>
                  </a:lnTo>
                  <a:lnTo>
                    <a:pt x="433692" y="188346"/>
                  </a:lnTo>
                  <a:lnTo>
                    <a:pt x="447682" y="188346"/>
                  </a:lnTo>
                  <a:lnTo>
                    <a:pt x="461673" y="188346"/>
                  </a:lnTo>
                  <a:lnTo>
                    <a:pt x="475663" y="188346"/>
                  </a:lnTo>
                  <a:lnTo>
                    <a:pt x="489653" y="188346"/>
                  </a:lnTo>
                  <a:lnTo>
                    <a:pt x="503643" y="188346"/>
                  </a:lnTo>
                  <a:lnTo>
                    <a:pt x="517633" y="188346"/>
                  </a:lnTo>
                  <a:lnTo>
                    <a:pt x="531623" y="188346"/>
                  </a:lnTo>
                  <a:lnTo>
                    <a:pt x="545613" y="188346"/>
                  </a:lnTo>
                  <a:lnTo>
                    <a:pt x="559603" y="188346"/>
                  </a:lnTo>
                  <a:lnTo>
                    <a:pt x="573593" y="188346"/>
                  </a:lnTo>
                  <a:lnTo>
                    <a:pt x="587583" y="188346"/>
                  </a:lnTo>
                  <a:lnTo>
                    <a:pt x="601574" y="188346"/>
                  </a:lnTo>
                  <a:lnTo>
                    <a:pt x="615564" y="188346"/>
                  </a:lnTo>
                  <a:lnTo>
                    <a:pt x="629554" y="188346"/>
                  </a:lnTo>
                  <a:lnTo>
                    <a:pt x="643544" y="188346"/>
                  </a:lnTo>
                  <a:lnTo>
                    <a:pt x="657534" y="188346"/>
                  </a:lnTo>
                  <a:lnTo>
                    <a:pt x="671524" y="188346"/>
                  </a:lnTo>
                  <a:lnTo>
                    <a:pt x="685514" y="188346"/>
                  </a:lnTo>
                  <a:lnTo>
                    <a:pt x="699504" y="188346"/>
                  </a:lnTo>
                  <a:lnTo>
                    <a:pt x="713494" y="188346"/>
                  </a:lnTo>
                  <a:lnTo>
                    <a:pt x="727484" y="188346"/>
                  </a:lnTo>
                  <a:lnTo>
                    <a:pt x="741474" y="188346"/>
                  </a:lnTo>
                  <a:lnTo>
                    <a:pt x="755465" y="188346"/>
                  </a:lnTo>
                  <a:lnTo>
                    <a:pt x="769455" y="188346"/>
                  </a:lnTo>
                  <a:lnTo>
                    <a:pt x="783445" y="188346"/>
                  </a:lnTo>
                  <a:lnTo>
                    <a:pt x="797435" y="188346"/>
                  </a:lnTo>
                  <a:lnTo>
                    <a:pt x="811425" y="188346"/>
                  </a:lnTo>
                  <a:lnTo>
                    <a:pt x="825415" y="188346"/>
                  </a:lnTo>
                  <a:lnTo>
                    <a:pt x="839405" y="188346"/>
                  </a:lnTo>
                  <a:lnTo>
                    <a:pt x="853395" y="188346"/>
                  </a:lnTo>
                  <a:lnTo>
                    <a:pt x="867385" y="188346"/>
                  </a:lnTo>
                  <a:lnTo>
                    <a:pt x="881375" y="188346"/>
                  </a:lnTo>
                  <a:lnTo>
                    <a:pt x="895365" y="188346"/>
                  </a:lnTo>
                  <a:lnTo>
                    <a:pt x="909356" y="188346"/>
                  </a:lnTo>
                  <a:lnTo>
                    <a:pt x="923346" y="188346"/>
                  </a:lnTo>
                  <a:lnTo>
                    <a:pt x="937336" y="188346"/>
                  </a:lnTo>
                  <a:lnTo>
                    <a:pt x="951326" y="188346"/>
                  </a:lnTo>
                  <a:lnTo>
                    <a:pt x="965316" y="188346"/>
                  </a:lnTo>
                  <a:lnTo>
                    <a:pt x="979306" y="188346"/>
                  </a:lnTo>
                  <a:lnTo>
                    <a:pt x="993296" y="188346"/>
                  </a:lnTo>
                  <a:lnTo>
                    <a:pt x="1007286" y="188346"/>
                  </a:lnTo>
                  <a:lnTo>
                    <a:pt x="1021276" y="188346"/>
                  </a:lnTo>
                  <a:lnTo>
                    <a:pt x="1035266" y="188346"/>
                  </a:lnTo>
                  <a:lnTo>
                    <a:pt x="1049256" y="188346"/>
                  </a:lnTo>
                  <a:lnTo>
                    <a:pt x="1063247" y="188346"/>
                  </a:lnTo>
                  <a:lnTo>
                    <a:pt x="1077237" y="188346"/>
                  </a:lnTo>
                  <a:lnTo>
                    <a:pt x="1091227" y="188346"/>
                  </a:lnTo>
                  <a:lnTo>
                    <a:pt x="1105217" y="188346"/>
                  </a:lnTo>
                  <a:lnTo>
                    <a:pt x="1119207" y="188346"/>
                  </a:lnTo>
                  <a:lnTo>
                    <a:pt x="1133197" y="188346"/>
                  </a:lnTo>
                  <a:lnTo>
                    <a:pt x="1147187" y="188346"/>
                  </a:lnTo>
                  <a:lnTo>
                    <a:pt x="1161177" y="188346"/>
                  </a:lnTo>
                  <a:lnTo>
                    <a:pt x="1175167" y="188346"/>
                  </a:lnTo>
                  <a:lnTo>
                    <a:pt x="1189157" y="188346"/>
                  </a:lnTo>
                  <a:lnTo>
                    <a:pt x="1203148" y="188346"/>
                  </a:lnTo>
                  <a:lnTo>
                    <a:pt x="1217138" y="188346"/>
                  </a:lnTo>
                  <a:lnTo>
                    <a:pt x="1231128" y="188346"/>
                  </a:lnTo>
                  <a:lnTo>
                    <a:pt x="1245118" y="188346"/>
                  </a:lnTo>
                  <a:lnTo>
                    <a:pt x="1259108" y="188346"/>
                  </a:lnTo>
                  <a:lnTo>
                    <a:pt x="1273098" y="188346"/>
                  </a:lnTo>
                  <a:lnTo>
                    <a:pt x="1287088" y="188346"/>
                  </a:lnTo>
                  <a:lnTo>
                    <a:pt x="1301078" y="188346"/>
                  </a:lnTo>
                  <a:lnTo>
                    <a:pt x="1315068" y="188346"/>
                  </a:lnTo>
                  <a:lnTo>
                    <a:pt x="1329058" y="188346"/>
                  </a:lnTo>
                  <a:lnTo>
                    <a:pt x="1343048" y="188346"/>
                  </a:lnTo>
                  <a:lnTo>
                    <a:pt x="1357039" y="188346"/>
                  </a:lnTo>
                  <a:lnTo>
                    <a:pt x="1371029" y="188346"/>
                  </a:lnTo>
                  <a:lnTo>
                    <a:pt x="1385019" y="188346"/>
                  </a:lnTo>
                  <a:lnTo>
                    <a:pt x="1385019" y="188283"/>
                  </a:lnTo>
                  <a:lnTo>
                    <a:pt x="1399009" y="188272"/>
                  </a:lnTo>
                  <a:lnTo>
                    <a:pt x="1412999" y="188259"/>
                  </a:lnTo>
                  <a:lnTo>
                    <a:pt x="1426989" y="188244"/>
                  </a:lnTo>
                  <a:lnTo>
                    <a:pt x="1440979" y="188226"/>
                  </a:lnTo>
                  <a:lnTo>
                    <a:pt x="1454969" y="188205"/>
                  </a:lnTo>
                  <a:lnTo>
                    <a:pt x="1468959" y="188180"/>
                  </a:lnTo>
                  <a:lnTo>
                    <a:pt x="1482949" y="188151"/>
                  </a:lnTo>
                  <a:lnTo>
                    <a:pt x="1496939" y="188116"/>
                  </a:lnTo>
                  <a:lnTo>
                    <a:pt x="1510930" y="188076"/>
                  </a:lnTo>
                  <a:lnTo>
                    <a:pt x="1524920" y="188029"/>
                  </a:lnTo>
                  <a:lnTo>
                    <a:pt x="1538910" y="187973"/>
                  </a:lnTo>
                  <a:lnTo>
                    <a:pt x="1552900" y="187908"/>
                  </a:lnTo>
                  <a:lnTo>
                    <a:pt x="1566890" y="187831"/>
                  </a:lnTo>
                  <a:lnTo>
                    <a:pt x="1580880" y="187741"/>
                  </a:lnTo>
                  <a:lnTo>
                    <a:pt x="1594870" y="187635"/>
                  </a:lnTo>
                  <a:lnTo>
                    <a:pt x="1608860" y="187511"/>
                  </a:lnTo>
                  <a:lnTo>
                    <a:pt x="1622850" y="187366"/>
                  </a:lnTo>
                  <a:lnTo>
                    <a:pt x="1636840" y="187195"/>
                  </a:lnTo>
                  <a:lnTo>
                    <a:pt x="1650830" y="186994"/>
                  </a:lnTo>
                  <a:lnTo>
                    <a:pt x="1664821" y="186759"/>
                  </a:lnTo>
                  <a:lnTo>
                    <a:pt x="1678811" y="186483"/>
                  </a:lnTo>
                  <a:lnTo>
                    <a:pt x="1692801" y="186160"/>
                  </a:lnTo>
                  <a:lnTo>
                    <a:pt x="1706791" y="185782"/>
                  </a:lnTo>
                  <a:lnTo>
                    <a:pt x="1720781" y="185339"/>
                  </a:lnTo>
                  <a:lnTo>
                    <a:pt x="1734771" y="184822"/>
                  </a:lnTo>
                  <a:lnTo>
                    <a:pt x="1748761" y="184217"/>
                  </a:lnTo>
                  <a:lnTo>
                    <a:pt x="1762751" y="183511"/>
                  </a:lnTo>
                  <a:lnTo>
                    <a:pt x="1776741" y="182689"/>
                  </a:lnTo>
                  <a:lnTo>
                    <a:pt x="1790731" y="181731"/>
                  </a:lnTo>
                  <a:lnTo>
                    <a:pt x="1804722" y="180618"/>
                  </a:lnTo>
                  <a:lnTo>
                    <a:pt x="1818712" y="179327"/>
                  </a:lnTo>
                  <a:lnTo>
                    <a:pt x="1832702" y="177834"/>
                  </a:lnTo>
                  <a:lnTo>
                    <a:pt x="1846692" y="176110"/>
                  </a:lnTo>
                  <a:lnTo>
                    <a:pt x="1860682" y="174125"/>
                  </a:lnTo>
                  <a:lnTo>
                    <a:pt x="1874672" y="171849"/>
                  </a:lnTo>
                  <a:lnTo>
                    <a:pt x="1888662" y="169249"/>
                  </a:lnTo>
                  <a:lnTo>
                    <a:pt x="1902652" y="166291"/>
                  </a:lnTo>
                  <a:lnTo>
                    <a:pt x="1916642" y="162944"/>
                  </a:lnTo>
                  <a:lnTo>
                    <a:pt x="1930632" y="159179"/>
                  </a:lnTo>
                  <a:lnTo>
                    <a:pt x="1944622" y="154969"/>
                  </a:lnTo>
                  <a:lnTo>
                    <a:pt x="1958613" y="150297"/>
                  </a:lnTo>
                  <a:lnTo>
                    <a:pt x="1972603" y="145154"/>
                  </a:lnTo>
                  <a:lnTo>
                    <a:pt x="1986593" y="139540"/>
                  </a:lnTo>
                  <a:lnTo>
                    <a:pt x="2000583" y="133474"/>
                  </a:lnTo>
                  <a:lnTo>
                    <a:pt x="2014573" y="126984"/>
                  </a:lnTo>
                  <a:lnTo>
                    <a:pt x="2028563" y="120120"/>
                  </a:lnTo>
                  <a:lnTo>
                    <a:pt x="2042553" y="112943"/>
                  </a:lnTo>
                  <a:lnTo>
                    <a:pt x="2056543" y="105532"/>
                  </a:lnTo>
                  <a:lnTo>
                    <a:pt x="2070533" y="97976"/>
                  </a:lnTo>
                  <a:lnTo>
                    <a:pt x="2084523" y="90370"/>
                  </a:lnTo>
                  <a:lnTo>
                    <a:pt x="2098513" y="82814"/>
                  </a:lnTo>
                  <a:lnTo>
                    <a:pt x="2112504" y="75403"/>
                  </a:lnTo>
                  <a:lnTo>
                    <a:pt x="2126494" y="68226"/>
                  </a:lnTo>
                  <a:lnTo>
                    <a:pt x="2140484" y="61362"/>
                  </a:lnTo>
                  <a:lnTo>
                    <a:pt x="2154474" y="54872"/>
                  </a:lnTo>
                  <a:lnTo>
                    <a:pt x="2168464" y="48805"/>
                  </a:lnTo>
                  <a:lnTo>
                    <a:pt x="2182454" y="43192"/>
                  </a:lnTo>
                  <a:lnTo>
                    <a:pt x="2196444" y="38049"/>
                  </a:lnTo>
                  <a:lnTo>
                    <a:pt x="2210434" y="33377"/>
                  </a:lnTo>
                  <a:lnTo>
                    <a:pt x="2224424" y="29167"/>
                  </a:lnTo>
                  <a:lnTo>
                    <a:pt x="2238414" y="25401"/>
                  </a:lnTo>
                  <a:lnTo>
                    <a:pt x="2252404" y="22055"/>
                  </a:lnTo>
                  <a:lnTo>
                    <a:pt x="2266395" y="19097"/>
                  </a:lnTo>
                  <a:lnTo>
                    <a:pt x="2280385" y="16497"/>
                  </a:lnTo>
                  <a:lnTo>
                    <a:pt x="2294375" y="14221"/>
                  </a:lnTo>
                  <a:lnTo>
                    <a:pt x="2308365" y="12236"/>
                  </a:lnTo>
                  <a:lnTo>
                    <a:pt x="2322355" y="10512"/>
                  </a:lnTo>
                  <a:lnTo>
                    <a:pt x="2336345" y="9018"/>
                  </a:lnTo>
                  <a:lnTo>
                    <a:pt x="2350335" y="7728"/>
                  </a:lnTo>
                  <a:lnTo>
                    <a:pt x="2364325" y="6615"/>
                  </a:lnTo>
                  <a:lnTo>
                    <a:pt x="2378315" y="5657"/>
                  </a:lnTo>
                  <a:lnTo>
                    <a:pt x="2392305" y="4835"/>
                  </a:lnTo>
                  <a:lnTo>
                    <a:pt x="2406296" y="4129"/>
                  </a:lnTo>
                  <a:lnTo>
                    <a:pt x="2420286" y="3524"/>
                  </a:lnTo>
                  <a:lnTo>
                    <a:pt x="2434276" y="3007"/>
                  </a:lnTo>
                  <a:lnTo>
                    <a:pt x="2448266" y="2564"/>
                  </a:lnTo>
                  <a:lnTo>
                    <a:pt x="2462256" y="2186"/>
                  </a:lnTo>
                  <a:lnTo>
                    <a:pt x="2476246" y="1863"/>
                  </a:lnTo>
                  <a:lnTo>
                    <a:pt x="2490236" y="1587"/>
                  </a:lnTo>
                  <a:lnTo>
                    <a:pt x="2504226" y="1352"/>
                  </a:lnTo>
                  <a:lnTo>
                    <a:pt x="2518216" y="1151"/>
                  </a:lnTo>
                  <a:lnTo>
                    <a:pt x="2532206" y="980"/>
                  </a:lnTo>
                  <a:lnTo>
                    <a:pt x="2546196" y="835"/>
                  </a:lnTo>
                  <a:lnTo>
                    <a:pt x="2560187" y="710"/>
                  </a:lnTo>
                  <a:lnTo>
                    <a:pt x="2574177" y="605"/>
                  </a:lnTo>
                  <a:lnTo>
                    <a:pt x="2588167" y="515"/>
                  </a:lnTo>
                  <a:lnTo>
                    <a:pt x="2602157" y="438"/>
                  </a:lnTo>
                  <a:lnTo>
                    <a:pt x="2616147" y="373"/>
                  </a:lnTo>
                  <a:lnTo>
                    <a:pt x="2630137" y="317"/>
                  </a:lnTo>
                  <a:lnTo>
                    <a:pt x="2644127" y="270"/>
                  </a:lnTo>
                  <a:lnTo>
                    <a:pt x="2658117" y="229"/>
                  </a:lnTo>
                  <a:lnTo>
                    <a:pt x="2672107" y="195"/>
                  </a:lnTo>
                  <a:lnTo>
                    <a:pt x="2686097" y="166"/>
                  </a:lnTo>
                  <a:lnTo>
                    <a:pt x="2700087" y="141"/>
                  </a:lnTo>
                  <a:lnTo>
                    <a:pt x="2714078" y="120"/>
                  </a:lnTo>
                  <a:lnTo>
                    <a:pt x="2728068" y="102"/>
                  </a:lnTo>
                  <a:lnTo>
                    <a:pt x="2742058" y="87"/>
                  </a:lnTo>
                  <a:lnTo>
                    <a:pt x="2756048" y="74"/>
                  </a:lnTo>
                  <a:lnTo>
                    <a:pt x="2770038" y="63"/>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5" name="pl55"/>
            <p:cNvSpPr/>
            <p:nvPr/>
          </p:nvSpPr>
          <p:spPr>
            <a:xfrm>
              <a:off x="2737948" y="5613739"/>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56" name="pl56"/>
            <p:cNvSpPr/>
            <p:nvPr/>
          </p:nvSpPr>
          <p:spPr>
            <a:xfrm>
              <a:off x="2737948" y="3165293"/>
              <a:ext cx="4155057" cy="376630"/>
            </a:xfrm>
            <a:custGeom>
              <a:avLst/>
              <a:pathLst>
                <a:path w="4155057" h="376630">
                  <a:moveTo>
                    <a:pt x="0" y="0"/>
                  </a:moveTo>
                  <a:lnTo>
                    <a:pt x="13990" y="11"/>
                  </a:lnTo>
                  <a:lnTo>
                    <a:pt x="27980" y="24"/>
                  </a:lnTo>
                  <a:lnTo>
                    <a:pt x="41970" y="39"/>
                  </a:lnTo>
                  <a:lnTo>
                    <a:pt x="55960" y="57"/>
                  </a:lnTo>
                  <a:lnTo>
                    <a:pt x="69950" y="78"/>
                  </a:lnTo>
                  <a:lnTo>
                    <a:pt x="83940" y="103"/>
                  </a:lnTo>
                  <a:lnTo>
                    <a:pt x="97930" y="132"/>
                  </a:lnTo>
                  <a:lnTo>
                    <a:pt x="111920" y="166"/>
                  </a:lnTo>
                  <a:lnTo>
                    <a:pt x="125910" y="207"/>
                  </a:lnTo>
                  <a:lnTo>
                    <a:pt x="139900" y="254"/>
                  </a:lnTo>
                  <a:lnTo>
                    <a:pt x="153891" y="309"/>
                  </a:lnTo>
                  <a:lnTo>
                    <a:pt x="167881" y="375"/>
                  </a:lnTo>
                  <a:lnTo>
                    <a:pt x="181871" y="451"/>
                  </a:lnTo>
                  <a:lnTo>
                    <a:pt x="195861" y="541"/>
                  </a:lnTo>
                  <a:lnTo>
                    <a:pt x="209851" y="647"/>
                  </a:lnTo>
                  <a:lnTo>
                    <a:pt x="223841" y="771"/>
                  </a:lnTo>
                  <a:lnTo>
                    <a:pt x="237831" y="917"/>
                  </a:lnTo>
                  <a:lnTo>
                    <a:pt x="251821" y="1088"/>
                  </a:lnTo>
                  <a:lnTo>
                    <a:pt x="265811" y="1289"/>
                  </a:lnTo>
                  <a:lnTo>
                    <a:pt x="279801" y="1524"/>
                  </a:lnTo>
                  <a:lnTo>
                    <a:pt x="293791" y="1800"/>
                  </a:lnTo>
                  <a:lnTo>
                    <a:pt x="307782" y="2123"/>
                  </a:lnTo>
                  <a:lnTo>
                    <a:pt x="321772" y="2501"/>
                  </a:lnTo>
                  <a:lnTo>
                    <a:pt x="335762" y="2943"/>
                  </a:lnTo>
                  <a:lnTo>
                    <a:pt x="349752" y="3461"/>
                  </a:lnTo>
                  <a:lnTo>
                    <a:pt x="363742" y="4066"/>
                  </a:lnTo>
                  <a:lnTo>
                    <a:pt x="377732" y="4771"/>
                  </a:lnTo>
                  <a:lnTo>
                    <a:pt x="391722" y="5594"/>
                  </a:lnTo>
                  <a:lnTo>
                    <a:pt x="405712" y="6552"/>
                  </a:lnTo>
                  <a:lnTo>
                    <a:pt x="419702" y="7665"/>
                  </a:lnTo>
                  <a:lnTo>
                    <a:pt x="433692" y="8955"/>
                  </a:lnTo>
                  <a:lnTo>
                    <a:pt x="447682" y="10449"/>
                  </a:lnTo>
                  <a:lnTo>
                    <a:pt x="461673" y="12173"/>
                  </a:lnTo>
                  <a:lnTo>
                    <a:pt x="475663" y="14157"/>
                  </a:lnTo>
                  <a:lnTo>
                    <a:pt x="489653" y="16433"/>
                  </a:lnTo>
                  <a:lnTo>
                    <a:pt x="503643" y="19034"/>
                  </a:lnTo>
                  <a:lnTo>
                    <a:pt x="517633" y="21991"/>
                  </a:lnTo>
                  <a:lnTo>
                    <a:pt x="531623" y="25338"/>
                  </a:lnTo>
                  <a:lnTo>
                    <a:pt x="545613" y="29104"/>
                  </a:lnTo>
                  <a:lnTo>
                    <a:pt x="559603" y="33314"/>
                  </a:lnTo>
                  <a:lnTo>
                    <a:pt x="573593" y="37986"/>
                  </a:lnTo>
                  <a:lnTo>
                    <a:pt x="587583" y="43129"/>
                  </a:lnTo>
                  <a:lnTo>
                    <a:pt x="601574" y="48742"/>
                  </a:lnTo>
                  <a:lnTo>
                    <a:pt x="615564" y="54809"/>
                  </a:lnTo>
                  <a:lnTo>
                    <a:pt x="629554" y="61299"/>
                  </a:lnTo>
                  <a:lnTo>
                    <a:pt x="643544" y="68163"/>
                  </a:lnTo>
                  <a:lnTo>
                    <a:pt x="657534" y="75339"/>
                  </a:lnTo>
                  <a:lnTo>
                    <a:pt x="671524" y="82750"/>
                  </a:lnTo>
                  <a:lnTo>
                    <a:pt x="685514" y="90307"/>
                  </a:lnTo>
                  <a:lnTo>
                    <a:pt x="699504" y="97913"/>
                  </a:lnTo>
                  <a:lnTo>
                    <a:pt x="713494" y="105469"/>
                  </a:lnTo>
                  <a:lnTo>
                    <a:pt x="727484" y="112880"/>
                  </a:lnTo>
                  <a:lnTo>
                    <a:pt x="741474" y="120056"/>
                  </a:lnTo>
                  <a:lnTo>
                    <a:pt x="755465" y="126921"/>
                  </a:lnTo>
                  <a:lnTo>
                    <a:pt x="769455" y="133410"/>
                  </a:lnTo>
                  <a:lnTo>
                    <a:pt x="783445" y="139477"/>
                  </a:lnTo>
                  <a:lnTo>
                    <a:pt x="797435" y="145090"/>
                  </a:lnTo>
                  <a:lnTo>
                    <a:pt x="811425" y="150234"/>
                  </a:lnTo>
                  <a:lnTo>
                    <a:pt x="825415" y="154906"/>
                  </a:lnTo>
                  <a:lnTo>
                    <a:pt x="839405" y="159115"/>
                  </a:lnTo>
                  <a:lnTo>
                    <a:pt x="853395" y="162881"/>
                  </a:lnTo>
                  <a:lnTo>
                    <a:pt x="867385" y="166228"/>
                  </a:lnTo>
                  <a:lnTo>
                    <a:pt x="881375" y="169186"/>
                  </a:lnTo>
                  <a:lnTo>
                    <a:pt x="895365" y="171786"/>
                  </a:lnTo>
                  <a:lnTo>
                    <a:pt x="909356" y="174062"/>
                  </a:lnTo>
                  <a:lnTo>
                    <a:pt x="923346" y="176046"/>
                  </a:lnTo>
                  <a:lnTo>
                    <a:pt x="937336" y="177771"/>
                  </a:lnTo>
                  <a:lnTo>
                    <a:pt x="951326" y="179264"/>
                  </a:lnTo>
                  <a:lnTo>
                    <a:pt x="965316" y="180555"/>
                  </a:lnTo>
                  <a:lnTo>
                    <a:pt x="979306" y="181668"/>
                  </a:lnTo>
                  <a:lnTo>
                    <a:pt x="993296" y="182625"/>
                  </a:lnTo>
                  <a:lnTo>
                    <a:pt x="1007286" y="183448"/>
                  </a:lnTo>
                  <a:lnTo>
                    <a:pt x="1021276" y="184154"/>
                  </a:lnTo>
                  <a:lnTo>
                    <a:pt x="1035266" y="184758"/>
                  </a:lnTo>
                  <a:lnTo>
                    <a:pt x="1049256" y="185276"/>
                  </a:lnTo>
                  <a:lnTo>
                    <a:pt x="1063247" y="185719"/>
                  </a:lnTo>
                  <a:lnTo>
                    <a:pt x="1077237" y="186097"/>
                  </a:lnTo>
                  <a:lnTo>
                    <a:pt x="1091227" y="186420"/>
                  </a:lnTo>
                  <a:lnTo>
                    <a:pt x="1105217" y="186696"/>
                  </a:lnTo>
                  <a:lnTo>
                    <a:pt x="1119207" y="186931"/>
                  </a:lnTo>
                  <a:lnTo>
                    <a:pt x="1133197" y="187131"/>
                  </a:lnTo>
                  <a:lnTo>
                    <a:pt x="1147187" y="187302"/>
                  </a:lnTo>
                  <a:lnTo>
                    <a:pt x="1161177" y="187448"/>
                  </a:lnTo>
                  <a:lnTo>
                    <a:pt x="1175167" y="187572"/>
                  </a:lnTo>
                  <a:lnTo>
                    <a:pt x="1189157" y="187678"/>
                  </a:lnTo>
                  <a:lnTo>
                    <a:pt x="1203148" y="187768"/>
                  </a:lnTo>
                  <a:lnTo>
                    <a:pt x="1217138" y="187845"/>
                  </a:lnTo>
                  <a:lnTo>
                    <a:pt x="1231128" y="187910"/>
                  </a:lnTo>
                  <a:lnTo>
                    <a:pt x="1245118" y="187966"/>
                  </a:lnTo>
                  <a:lnTo>
                    <a:pt x="1259108" y="188013"/>
                  </a:lnTo>
                  <a:lnTo>
                    <a:pt x="1273098" y="188053"/>
                  </a:lnTo>
                  <a:lnTo>
                    <a:pt x="1287088" y="188088"/>
                  </a:lnTo>
                  <a:lnTo>
                    <a:pt x="1301078" y="188117"/>
                  </a:lnTo>
                  <a:lnTo>
                    <a:pt x="1315068" y="188142"/>
                  </a:lnTo>
                  <a:lnTo>
                    <a:pt x="1329058" y="188163"/>
                  </a:lnTo>
                  <a:lnTo>
                    <a:pt x="1343048" y="188181"/>
                  </a:lnTo>
                  <a:lnTo>
                    <a:pt x="1357039" y="188196"/>
                  </a:lnTo>
                  <a:lnTo>
                    <a:pt x="1371029" y="188209"/>
                  </a:lnTo>
                  <a:lnTo>
                    <a:pt x="1385019" y="188220"/>
                  </a:lnTo>
                  <a:lnTo>
                    <a:pt x="1385019" y="188346"/>
                  </a:lnTo>
                  <a:lnTo>
                    <a:pt x="1399009" y="188357"/>
                  </a:lnTo>
                  <a:lnTo>
                    <a:pt x="1412999" y="188370"/>
                  </a:lnTo>
                  <a:lnTo>
                    <a:pt x="1426989" y="188386"/>
                  </a:lnTo>
                  <a:lnTo>
                    <a:pt x="1440979" y="188404"/>
                  </a:lnTo>
                  <a:lnTo>
                    <a:pt x="1454969" y="188425"/>
                  </a:lnTo>
                  <a:lnTo>
                    <a:pt x="1468959" y="188450"/>
                  </a:lnTo>
                  <a:lnTo>
                    <a:pt x="1482949" y="188479"/>
                  </a:lnTo>
                  <a:lnTo>
                    <a:pt x="1496939" y="188513"/>
                  </a:lnTo>
                  <a:lnTo>
                    <a:pt x="1510930" y="188553"/>
                  </a:lnTo>
                  <a:lnTo>
                    <a:pt x="1524920" y="188601"/>
                  </a:lnTo>
                  <a:lnTo>
                    <a:pt x="1538910" y="188656"/>
                  </a:lnTo>
                  <a:lnTo>
                    <a:pt x="1552900" y="188722"/>
                  </a:lnTo>
                  <a:lnTo>
                    <a:pt x="1566890" y="188798"/>
                  </a:lnTo>
                  <a:lnTo>
                    <a:pt x="1580880" y="188888"/>
                  </a:lnTo>
                  <a:lnTo>
                    <a:pt x="1594870" y="188994"/>
                  </a:lnTo>
                  <a:lnTo>
                    <a:pt x="1608860" y="189118"/>
                  </a:lnTo>
                  <a:lnTo>
                    <a:pt x="1622850" y="189264"/>
                  </a:lnTo>
                  <a:lnTo>
                    <a:pt x="1636840" y="189435"/>
                  </a:lnTo>
                  <a:lnTo>
                    <a:pt x="1650830" y="189635"/>
                  </a:lnTo>
                  <a:lnTo>
                    <a:pt x="1664821" y="189871"/>
                  </a:lnTo>
                  <a:lnTo>
                    <a:pt x="1678811" y="190146"/>
                  </a:lnTo>
                  <a:lnTo>
                    <a:pt x="1692801" y="190469"/>
                  </a:lnTo>
                  <a:lnTo>
                    <a:pt x="1706791" y="190848"/>
                  </a:lnTo>
                  <a:lnTo>
                    <a:pt x="1720781" y="191290"/>
                  </a:lnTo>
                  <a:lnTo>
                    <a:pt x="1734771" y="191808"/>
                  </a:lnTo>
                  <a:lnTo>
                    <a:pt x="1748761" y="192413"/>
                  </a:lnTo>
                  <a:lnTo>
                    <a:pt x="1762751" y="193118"/>
                  </a:lnTo>
                  <a:lnTo>
                    <a:pt x="1776741" y="193941"/>
                  </a:lnTo>
                  <a:lnTo>
                    <a:pt x="1790731" y="194899"/>
                  </a:lnTo>
                  <a:lnTo>
                    <a:pt x="1804722" y="196011"/>
                  </a:lnTo>
                  <a:lnTo>
                    <a:pt x="1818712" y="197302"/>
                  </a:lnTo>
                  <a:lnTo>
                    <a:pt x="1832702" y="198796"/>
                  </a:lnTo>
                  <a:lnTo>
                    <a:pt x="1846692" y="200520"/>
                  </a:lnTo>
                  <a:lnTo>
                    <a:pt x="1860682" y="202504"/>
                  </a:lnTo>
                  <a:lnTo>
                    <a:pt x="1874672" y="204780"/>
                  </a:lnTo>
                  <a:lnTo>
                    <a:pt x="1888662" y="207381"/>
                  </a:lnTo>
                  <a:lnTo>
                    <a:pt x="1902652" y="210338"/>
                  </a:lnTo>
                  <a:lnTo>
                    <a:pt x="1916642" y="213685"/>
                  </a:lnTo>
                  <a:lnTo>
                    <a:pt x="1930632" y="217451"/>
                  </a:lnTo>
                  <a:lnTo>
                    <a:pt x="1944622" y="221660"/>
                  </a:lnTo>
                  <a:lnTo>
                    <a:pt x="1958613" y="226332"/>
                  </a:lnTo>
                  <a:lnTo>
                    <a:pt x="1972603" y="231476"/>
                  </a:lnTo>
                  <a:lnTo>
                    <a:pt x="1986593" y="237089"/>
                  </a:lnTo>
                  <a:lnTo>
                    <a:pt x="2000583" y="243156"/>
                  </a:lnTo>
                  <a:lnTo>
                    <a:pt x="2014573" y="249645"/>
                  </a:lnTo>
                  <a:lnTo>
                    <a:pt x="2028563" y="256510"/>
                  </a:lnTo>
                  <a:lnTo>
                    <a:pt x="2042553" y="263686"/>
                  </a:lnTo>
                  <a:lnTo>
                    <a:pt x="2056543" y="271097"/>
                  </a:lnTo>
                  <a:lnTo>
                    <a:pt x="2070533" y="278654"/>
                  </a:lnTo>
                  <a:lnTo>
                    <a:pt x="2084523" y="286259"/>
                  </a:lnTo>
                  <a:lnTo>
                    <a:pt x="2098513" y="293816"/>
                  </a:lnTo>
                  <a:lnTo>
                    <a:pt x="2112504" y="301227"/>
                  </a:lnTo>
                  <a:lnTo>
                    <a:pt x="2126494" y="308403"/>
                  </a:lnTo>
                  <a:lnTo>
                    <a:pt x="2140484" y="315268"/>
                  </a:lnTo>
                  <a:lnTo>
                    <a:pt x="2154474" y="321757"/>
                  </a:lnTo>
                  <a:lnTo>
                    <a:pt x="2168464" y="327824"/>
                  </a:lnTo>
                  <a:lnTo>
                    <a:pt x="2182454" y="333437"/>
                  </a:lnTo>
                  <a:lnTo>
                    <a:pt x="2196444" y="338581"/>
                  </a:lnTo>
                  <a:lnTo>
                    <a:pt x="2210434" y="343253"/>
                  </a:lnTo>
                  <a:lnTo>
                    <a:pt x="2224424" y="347462"/>
                  </a:lnTo>
                  <a:lnTo>
                    <a:pt x="2238414" y="351228"/>
                  </a:lnTo>
                  <a:lnTo>
                    <a:pt x="2252404" y="354575"/>
                  </a:lnTo>
                  <a:lnTo>
                    <a:pt x="2266395" y="357533"/>
                  </a:lnTo>
                  <a:lnTo>
                    <a:pt x="2280385" y="360133"/>
                  </a:lnTo>
                  <a:lnTo>
                    <a:pt x="2294375" y="362409"/>
                  </a:lnTo>
                  <a:lnTo>
                    <a:pt x="2308365" y="364393"/>
                  </a:lnTo>
                  <a:lnTo>
                    <a:pt x="2322355" y="366117"/>
                  </a:lnTo>
                  <a:lnTo>
                    <a:pt x="2336345" y="367611"/>
                  </a:lnTo>
                  <a:lnTo>
                    <a:pt x="2350335" y="368902"/>
                  </a:lnTo>
                  <a:lnTo>
                    <a:pt x="2364325" y="370015"/>
                  </a:lnTo>
                  <a:lnTo>
                    <a:pt x="2378315" y="370972"/>
                  </a:lnTo>
                  <a:lnTo>
                    <a:pt x="2392305" y="371795"/>
                  </a:lnTo>
                  <a:lnTo>
                    <a:pt x="2406296" y="372501"/>
                  </a:lnTo>
                  <a:lnTo>
                    <a:pt x="2420286" y="373105"/>
                  </a:lnTo>
                  <a:lnTo>
                    <a:pt x="2434276" y="373623"/>
                  </a:lnTo>
                  <a:lnTo>
                    <a:pt x="2448266" y="374066"/>
                  </a:lnTo>
                  <a:lnTo>
                    <a:pt x="2462256" y="374444"/>
                  </a:lnTo>
                  <a:lnTo>
                    <a:pt x="2476246" y="374767"/>
                  </a:lnTo>
                  <a:lnTo>
                    <a:pt x="2490236" y="375042"/>
                  </a:lnTo>
                  <a:lnTo>
                    <a:pt x="2504226" y="375278"/>
                  </a:lnTo>
                  <a:lnTo>
                    <a:pt x="2518216" y="375478"/>
                  </a:lnTo>
                  <a:lnTo>
                    <a:pt x="2532206" y="375649"/>
                  </a:lnTo>
                  <a:lnTo>
                    <a:pt x="2546196" y="375795"/>
                  </a:lnTo>
                  <a:lnTo>
                    <a:pt x="2560187" y="375919"/>
                  </a:lnTo>
                  <a:lnTo>
                    <a:pt x="2574177" y="376025"/>
                  </a:lnTo>
                  <a:lnTo>
                    <a:pt x="2588167" y="376115"/>
                  </a:lnTo>
                  <a:lnTo>
                    <a:pt x="2602157" y="376192"/>
                  </a:lnTo>
                  <a:lnTo>
                    <a:pt x="2616147" y="376257"/>
                  </a:lnTo>
                  <a:lnTo>
                    <a:pt x="2630137" y="376312"/>
                  </a:lnTo>
                  <a:lnTo>
                    <a:pt x="2644127" y="376360"/>
                  </a:lnTo>
                  <a:lnTo>
                    <a:pt x="2658117" y="376400"/>
                  </a:lnTo>
                  <a:lnTo>
                    <a:pt x="2672107" y="376434"/>
                  </a:lnTo>
                  <a:lnTo>
                    <a:pt x="2686097" y="376463"/>
                  </a:lnTo>
                  <a:lnTo>
                    <a:pt x="2700087" y="376488"/>
                  </a:lnTo>
                  <a:lnTo>
                    <a:pt x="2714078" y="376509"/>
                  </a:lnTo>
                  <a:lnTo>
                    <a:pt x="2728068" y="376527"/>
                  </a:lnTo>
                  <a:lnTo>
                    <a:pt x="2742058" y="376543"/>
                  </a:lnTo>
                  <a:lnTo>
                    <a:pt x="2756048" y="376556"/>
                  </a:lnTo>
                  <a:lnTo>
                    <a:pt x="2770038" y="376567"/>
                  </a:lnTo>
                  <a:lnTo>
                    <a:pt x="2770038" y="376630"/>
                  </a:lnTo>
                  <a:lnTo>
                    <a:pt x="2784028" y="376630"/>
                  </a:lnTo>
                  <a:lnTo>
                    <a:pt x="2798018" y="376630"/>
                  </a:lnTo>
                  <a:lnTo>
                    <a:pt x="2812008" y="376630"/>
                  </a:lnTo>
                  <a:lnTo>
                    <a:pt x="2825998" y="376630"/>
                  </a:lnTo>
                  <a:lnTo>
                    <a:pt x="2839988" y="376630"/>
                  </a:lnTo>
                  <a:lnTo>
                    <a:pt x="2853978" y="376630"/>
                  </a:lnTo>
                  <a:lnTo>
                    <a:pt x="2867969" y="376630"/>
                  </a:lnTo>
                  <a:lnTo>
                    <a:pt x="2881959" y="376630"/>
                  </a:lnTo>
                  <a:lnTo>
                    <a:pt x="2895949" y="376630"/>
                  </a:lnTo>
                  <a:lnTo>
                    <a:pt x="2909939" y="376630"/>
                  </a:lnTo>
                  <a:lnTo>
                    <a:pt x="2923929" y="376630"/>
                  </a:lnTo>
                  <a:lnTo>
                    <a:pt x="2937919" y="376630"/>
                  </a:lnTo>
                  <a:lnTo>
                    <a:pt x="2951909" y="376630"/>
                  </a:lnTo>
                  <a:lnTo>
                    <a:pt x="2965899" y="376630"/>
                  </a:lnTo>
                  <a:lnTo>
                    <a:pt x="2979889" y="376630"/>
                  </a:lnTo>
                  <a:lnTo>
                    <a:pt x="2993879" y="376630"/>
                  </a:lnTo>
                  <a:lnTo>
                    <a:pt x="3007870" y="376630"/>
                  </a:lnTo>
                  <a:lnTo>
                    <a:pt x="3021860" y="376630"/>
                  </a:lnTo>
                  <a:lnTo>
                    <a:pt x="3035850" y="376630"/>
                  </a:lnTo>
                  <a:lnTo>
                    <a:pt x="3049840" y="376630"/>
                  </a:lnTo>
                  <a:lnTo>
                    <a:pt x="3063830" y="376630"/>
                  </a:lnTo>
                  <a:lnTo>
                    <a:pt x="3077820" y="376630"/>
                  </a:lnTo>
                  <a:lnTo>
                    <a:pt x="3091810" y="376630"/>
                  </a:lnTo>
                  <a:lnTo>
                    <a:pt x="3105800" y="376630"/>
                  </a:lnTo>
                  <a:lnTo>
                    <a:pt x="3119790" y="376630"/>
                  </a:lnTo>
                  <a:lnTo>
                    <a:pt x="3133780" y="376630"/>
                  </a:lnTo>
                  <a:lnTo>
                    <a:pt x="3147770" y="376630"/>
                  </a:lnTo>
                  <a:lnTo>
                    <a:pt x="3161761" y="376630"/>
                  </a:lnTo>
                  <a:lnTo>
                    <a:pt x="3175751" y="376630"/>
                  </a:lnTo>
                  <a:lnTo>
                    <a:pt x="3189741" y="376630"/>
                  </a:lnTo>
                  <a:lnTo>
                    <a:pt x="3203731" y="376630"/>
                  </a:lnTo>
                  <a:lnTo>
                    <a:pt x="3217721" y="376630"/>
                  </a:lnTo>
                  <a:lnTo>
                    <a:pt x="3231711" y="376630"/>
                  </a:lnTo>
                  <a:lnTo>
                    <a:pt x="3245701" y="376630"/>
                  </a:lnTo>
                  <a:lnTo>
                    <a:pt x="3259691" y="376630"/>
                  </a:lnTo>
                  <a:lnTo>
                    <a:pt x="3273681" y="376630"/>
                  </a:lnTo>
                  <a:lnTo>
                    <a:pt x="3287671" y="376630"/>
                  </a:lnTo>
                  <a:lnTo>
                    <a:pt x="3301661" y="376630"/>
                  </a:lnTo>
                  <a:lnTo>
                    <a:pt x="3315652" y="376630"/>
                  </a:lnTo>
                  <a:lnTo>
                    <a:pt x="3329642" y="376630"/>
                  </a:lnTo>
                  <a:lnTo>
                    <a:pt x="3343632" y="376630"/>
                  </a:lnTo>
                  <a:lnTo>
                    <a:pt x="3357622" y="376630"/>
                  </a:lnTo>
                  <a:lnTo>
                    <a:pt x="3371612" y="376630"/>
                  </a:lnTo>
                  <a:lnTo>
                    <a:pt x="3385602" y="376630"/>
                  </a:lnTo>
                  <a:lnTo>
                    <a:pt x="3399592" y="376630"/>
                  </a:lnTo>
                  <a:lnTo>
                    <a:pt x="3413582" y="376630"/>
                  </a:lnTo>
                  <a:lnTo>
                    <a:pt x="3427572" y="376630"/>
                  </a:lnTo>
                  <a:lnTo>
                    <a:pt x="3441562" y="376630"/>
                  </a:lnTo>
                  <a:lnTo>
                    <a:pt x="3455552" y="376630"/>
                  </a:lnTo>
                  <a:lnTo>
                    <a:pt x="3469543" y="376630"/>
                  </a:lnTo>
                  <a:lnTo>
                    <a:pt x="3483533" y="376630"/>
                  </a:lnTo>
                  <a:lnTo>
                    <a:pt x="3497523" y="376630"/>
                  </a:lnTo>
                  <a:lnTo>
                    <a:pt x="3511513" y="376630"/>
                  </a:lnTo>
                  <a:lnTo>
                    <a:pt x="3525503" y="376630"/>
                  </a:lnTo>
                  <a:lnTo>
                    <a:pt x="3539493" y="376630"/>
                  </a:lnTo>
                  <a:lnTo>
                    <a:pt x="3553483" y="376630"/>
                  </a:lnTo>
                  <a:lnTo>
                    <a:pt x="3567473" y="376630"/>
                  </a:lnTo>
                  <a:lnTo>
                    <a:pt x="3581463" y="376630"/>
                  </a:lnTo>
                  <a:lnTo>
                    <a:pt x="3595453" y="376630"/>
                  </a:lnTo>
                  <a:lnTo>
                    <a:pt x="3609444" y="376630"/>
                  </a:lnTo>
                  <a:lnTo>
                    <a:pt x="3623434" y="376630"/>
                  </a:lnTo>
                  <a:lnTo>
                    <a:pt x="3637424" y="376630"/>
                  </a:lnTo>
                  <a:lnTo>
                    <a:pt x="3651414" y="376630"/>
                  </a:lnTo>
                  <a:lnTo>
                    <a:pt x="3665404" y="376630"/>
                  </a:lnTo>
                  <a:lnTo>
                    <a:pt x="3679394" y="376630"/>
                  </a:lnTo>
                  <a:lnTo>
                    <a:pt x="3693384" y="376630"/>
                  </a:lnTo>
                  <a:lnTo>
                    <a:pt x="3707374" y="376630"/>
                  </a:lnTo>
                  <a:lnTo>
                    <a:pt x="3721364" y="376630"/>
                  </a:lnTo>
                  <a:lnTo>
                    <a:pt x="3735354" y="376630"/>
                  </a:lnTo>
                  <a:lnTo>
                    <a:pt x="3749344" y="376630"/>
                  </a:lnTo>
                  <a:lnTo>
                    <a:pt x="3763335" y="376630"/>
                  </a:lnTo>
                  <a:lnTo>
                    <a:pt x="3777325" y="376630"/>
                  </a:lnTo>
                  <a:lnTo>
                    <a:pt x="3791315" y="376630"/>
                  </a:lnTo>
                  <a:lnTo>
                    <a:pt x="3805305" y="376630"/>
                  </a:lnTo>
                  <a:lnTo>
                    <a:pt x="3819295" y="376630"/>
                  </a:lnTo>
                  <a:lnTo>
                    <a:pt x="3833285" y="376630"/>
                  </a:lnTo>
                  <a:lnTo>
                    <a:pt x="3847275" y="376630"/>
                  </a:lnTo>
                  <a:lnTo>
                    <a:pt x="3861265" y="376630"/>
                  </a:lnTo>
                  <a:lnTo>
                    <a:pt x="3875255" y="376630"/>
                  </a:lnTo>
                  <a:lnTo>
                    <a:pt x="3889245" y="376630"/>
                  </a:lnTo>
                  <a:lnTo>
                    <a:pt x="3903235" y="376630"/>
                  </a:lnTo>
                  <a:lnTo>
                    <a:pt x="3917226" y="376630"/>
                  </a:lnTo>
                  <a:lnTo>
                    <a:pt x="3931216" y="376630"/>
                  </a:lnTo>
                  <a:lnTo>
                    <a:pt x="3945206" y="376630"/>
                  </a:lnTo>
                  <a:lnTo>
                    <a:pt x="3959196" y="376630"/>
                  </a:lnTo>
                  <a:lnTo>
                    <a:pt x="3973186" y="376630"/>
                  </a:lnTo>
                  <a:lnTo>
                    <a:pt x="3987176" y="376630"/>
                  </a:lnTo>
                  <a:lnTo>
                    <a:pt x="4001166" y="376630"/>
                  </a:lnTo>
                  <a:lnTo>
                    <a:pt x="4015156" y="376630"/>
                  </a:lnTo>
                  <a:lnTo>
                    <a:pt x="4029146" y="376630"/>
                  </a:lnTo>
                  <a:lnTo>
                    <a:pt x="4043136" y="376630"/>
                  </a:lnTo>
                  <a:lnTo>
                    <a:pt x="4057126" y="376630"/>
                  </a:lnTo>
                  <a:lnTo>
                    <a:pt x="4071117" y="376630"/>
                  </a:lnTo>
                  <a:lnTo>
                    <a:pt x="4085107" y="376630"/>
                  </a:lnTo>
                  <a:lnTo>
                    <a:pt x="4099097" y="376630"/>
                  </a:lnTo>
                  <a:lnTo>
                    <a:pt x="4113087" y="376630"/>
                  </a:lnTo>
                  <a:lnTo>
                    <a:pt x="4127077" y="376630"/>
                  </a:lnTo>
                  <a:lnTo>
                    <a:pt x="4141067" y="376630"/>
                  </a:lnTo>
                  <a:lnTo>
                    <a:pt x="4155057" y="376630"/>
                  </a:lnTo>
                </a:path>
              </a:pathLst>
            </a:custGeom>
            <a:ln w="40651" cap="flat">
              <a:solidFill>
                <a:srgbClr val="D3D3D3">
                  <a:alpha val="100000"/>
                </a:srgbClr>
              </a:solidFill>
              <a:prstDash val="solid"/>
              <a:round/>
            </a:ln>
          </p:spPr>
          <p:txBody>
            <a:bodyPr/>
            <a:lstStyle/>
            <a:p/>
          </p:txBody>
        </p:sp>
        <p:sp>
          <p:nvSpPr>
            <p:cNvPr id="57" name="pl57"/>
            <p:cNvSpPr/>
            <p:nvPr/>
          </p:nvSpPr>
          <p:spPr>
            <a:xfrm>
              <a:off x="2737948" y="1093605"/>
              <a:ext cx="4155057" cy="1506079"/>
            </a:xfrm>
            <a:custGeom>
              <a:avLst/>
              <a:pathLst>
                <a:path w="4155057" h="1506079">
                  <a:moveTo>
                    <a:pt x="0" y="376567"/>
                  </a:moveTo>
                  <a:lnTo>
                    <a:pt x="13990" y="376578"/>
                  </a:lnTo>
                  <a:lnTo>
                    <a:pt x="27980" y="376591"/>
                  </a:lnTo>
                  <a:lnTo>
                    <a:pt x="41970" y="376606"/>
                  </a:lnTo>
                  <a:lnTo>
                    <a:pt x="55960" y="376624"/>
                  </a:lnTo>
                  <a:lnTo>
                    <a:pt x="69950" y="376645"/>
                  </a:lnTo>
                  <a:lnTo>
                    <a:pt x="83940" y="376670"/>
                  </a:lnTo>
                  <a:lnTo>
                    <a:pt x="97930" y="376699"/>
                  </a:lnTo>
                  <a:lnTo>
                    <a:pt x="111920" y="376734"/>
                  </a:lnTo>
                  <a:lnTo>
                    <a:pt x="125910" y="376774"/>
                  </a:lnTo>
                  <a:lnTo>
                    <a:pt x="139900" y="376821"/>
                  </a:lnTo>
                  <a:lnTo>
                    <a:pt x="153891" y="376877"/>
                  </a:lnTo>
                  <a:lnTo>
                    <a:pt x="167881" y="376942"/>
                  </a:lnTo>
                  <a:lnTo>
                    <a:pt x="181871" y="377019"/>
                  </a:lnTo>
                  <a:lnTo>
                    <a:pt x="195861" y="377109"/>
                  </a:lnTo>
                  <a:lnTo>
                    <a:pt x="209851" y="377215"/>
                  </a:lnTo>
                  <a:lnTo>
                    <a:pt x="223841" y="377339"/>
                  </a:lnTo>
                  <a:lnTo>
                    <a:pt x="237831" y="377484"/>
                  </a:lnTo>
                  <a:lnTo>
                    <a:pt x="251821" y="377655"/>
                  </a:lnTo>
                  <a:lnTo>
                    <a:pt x="265811" y="377856"/>
                  </a:lnTo>
                  <a:lnTo>
                    <a:pt x="279801" y="378091"/>
                  </a:lnTo>
                  <a:lnTo>
                    <a:pt x="293791" y="378367"/>
                  </a:lnTo>
                  <a:lnTo>
                    <a:pt x="307782" y="378690"/>
                  </a:lnTo>
                  <a:lnTo>
                    <a:pt x="321772" y="379068"/>
                  </a:lnTo>
                  <a:lnTo>
                    <a:pt x="335762" y="379511"/>
                  </a:lnTo>
                  <a:lnTo>
                    <a:pt x="349752" y="380028"/>
                  </a:lnTo>
                  <a:lnTo>
                    <a:pt x="363742" y="380633"/>
                  </a:lnTo>
                  <a:lnTo>
                    <a:pt x="377732" y="381339"/>
                  </a:lnTo>
                  <a:lnTo>
                    <a:pt x="391722" y="382161"/>
                  </a:lnTo>
                  <a:lnTo>
                    <a:pt x="405712" y="383119"/>
                  </a:lnTo>
                  <a:lnTo>
                    <a:pt x="419702" y="384232"/>
                  </a:lnTo>
                  <a:lnTo>
                    <a:pt x="433692" y="385523"/>
                  </a:lnTo>
                  <a:lnTo>
                    <a:pt x="447682" y="387016"/>
                  </a:lnTo>
                  <a:lnTo>
                    <a:pt x="461673" y="388740"/>
                  </a:lnTo>
                  <a:lnTo>
                    <a:pt x="475663" y="390725"/>
                  </a:lnTo>
                  <a:lnTo>
                    <a:pt x="489653" y="393001"/>
                  </a:lnTo>
                  <a:lnTo>
                    <a:pt x="503643" y="395601"/>
                  </a:lnTo>
                  <a:lnTo>
                    <a:pt x="517633" y="398559"/>
                  </a:lnTo>
                  <a:lnTo>
                    <a:pt x="531623" y="401906"/>
                  </a:lnTo>
                  <a:lnTo>
                    <a:pt x="545613" y="405671"/>
                  </a:lnTo>
                  <a:lnTo>
                    <a:pt x="559603" y="409881"/>
                  </a:lnTo>
                  <a:lnTo>
                    <a:pt x="573593" y="414553"/>
                  </a:lnTo>
                  <a:lnTo>
                    <a:pt x="587583" y="419696"/>
                  </a:lnTo>
                  <a:lnTo>
                    <a:pt x="601574" y="425310"/>
                  </a:lnTo>
                  <a:lnTo>
                    <a:pt x="615564" y="431376"/>
                  </a:lnTo>
                  <a:lnTo>
                    <a:pt x="629554" y="437866"/>
                  </a:lnTo>
                  <a:lnTo>
                    <a:pt x="643544" y="444730"/>
                  </a:lnTo>
                  <a:lnTo>
                    <a:pt x="657534" y="451907"/>
                  </a:lnTo>
                  <a:lnTo>
                    <a:pt x="671524" y="459318"/>
                  </a:lnTo>
                  <a:lnTo>
                    <a:pt x="685514" y="466874"/>
                  </a:lnTo>
                  <a:lnTo>
                    <a:pt x="699504" y="474480"/>
                  </a:lnTo>
                  <a:lnTo>
                    <a:pt x="713494" y="482036"/>
                  </a:lnTo>
                  <a:lnTo>
                    <a:pt x="727484" y="489447"/>
                  </a:lnTo>
                  <a:lnTo>
                    <a:pt x="741474" y="496624"/>
                  </a:lnTo>
                  <a:lnTo>
                    <a:pt x="755465" y="503488"/>
                  </a:lnTo>
                  <a:lnTo>
                    <a:pt x="769455" y="509978"/>
                  </a:lnTo>
                  <a:lnTo>
                    <a:pt x="783445" y="516045"/>
                  </a:lnTo>
                  <a:lnTo>
                    <a:pt x="797435" y="521658"/>
                  </a:lnTo>
                  <a:lnTo>
                    <a:pt x="811425" y="526801"/>
                  </a:lnTo>
                  <a:lnTo>
                    <a:pt x="825415" y="531473"/>
                  </a:lnTo>
                  <a:lnTo>
                    <a:pt x="839405" y="535683"/>
                  </a:lnTo>
                  <a:lnTo>
                    <a:pt x="853395" y="539449"/>
                  </a:lnTo>
                  <a:lnTo>
                    <a:pt x="867385" y="542795"/>
                  </a:lnTo>
                  <a:lnTo>
                    <a:pt x="881375" y="545753"/>
                  </a:lnTo>
                  <a:lnTo>
                    <a:pt x="895365" y="548353"/>
                  </a:lnTo>
                  <a:lnTo>
                    <a:pt x="909356" y="550629"/>
                  </a:lnTo>
                  <a:lnTo>
                    <a:pt x="923346" y="552614"/>
                  </a:lnTo>
                  <a:lnTo>
                    <a:pt x="937336" y="554338"/>
                  </a:lnTo>
                  <a:lnTo>
                    <a:pt x="951326" y="555832"/>
                  </a:lnTo>
                  <a:lnTo>
                    <a:pt x="965316" y="557122"/>
                  </a:lnTo>
                  <a:lnTo>
                    <a:pt x="979306" y="558235"/>
                  </a:lnTo>
                  <a:lnTo>
                    <a:pt x="993296" y="559193"/>
                  </a:lnTo>
                  <a:lnTo>
                    <a:pt x="1007286" y="560015"/>
                  </a:lnTo>
                  <a:lnTo>
                    <a:pt x="1021276" y="560721"/>
                  </a:lnTo>
                  <a:lnTo>
                    <a:pt x="1035266" y="561326"/>
                  </a:lnTo>
                  <a:lnTo>
                    <a:pt x="1049256" y="561843"/>
                  </a:lnTo>
                  <a:lnTo>
                    <a:pt x="1063247" y="562286"/>
                  </a:lnTo>
                  <a:lnTo>
                    <a:pt x="1077237" y="562664"/>
                  </a:lnTo>
                  <a:lnTo>
                    <a:pt x="1091227" y="562987"/>
                  </a:lnTo>
                  <a:lnTo>
                    <a:pt x="1105217" y="563263"/>
                  </a:lnTo>
                  <a:lnTo>
                    <a:pt x="1119207" y="563498"/>
                  </a:lnTo>
                  <a:lnTo>
                    <a:pt x="1133197" y="563699"/>
                  </a:lnTo>
                  <a:lnTo>
                    <a:pt x="1147187" y="563870"/>
                  </a:lnTo>
                  <a:lnTo>
                    <a:pt x="1161177" y="564015"/>
                  </a:lnTo>
                  <a:lnTo>
                    <a:pt x="1175167" y="564140"/>
                  </a:lnTo>
                  <a:lnTo>
                    <a:pt x="1189157" y="564245"/>
                  </a:lnTo>
                  <a:lnTo>
                    <a:pt x="1203148" y="564335"/>
                  </a:lnTo>
                  <a:lnTo>
                    <a:pt x="1217138" y="564412"/>
                  </a:lnTo>
                  <a:lnTo>
                    <a:pt x="1231128" y="564477"/>
                  </a:lnTo>
                  <a:lnTo>
                    <a:pt x="1245118" y="564533"/>
                  </a:lnTo>
                  <a:lnTo>
                    <a:pt x="1259108" y="564580"/>
                  </a:lnTo>
                  <a:lnTo>
                    <a:pt x="1273098" y="564621"/>
                  </a:lnTo>
                  <a:lnTo>
                    <a:pt x="1287088" y="564655"/>
                  </a:lnTo>
                  <a:lnTo>
                    <a:pt x="1301078" y="564684"/>
                  </a:lnTo>
                  <a:lnTo>
                    <a:pt x="1315068" y="564709"/>
                  </a:lnTo>
                  <a:lnTo>
                    <a:pt x="1329058" y="564730"/>
                  </a:lnTo>
                  <a:lnTo>
                    <a:pt x="1343048" y="564748"/>
                  </a:lnTo>
                  <a:lnTo>
                    <a:pt x="1357039" y="564763"/>
                  </a:lnTo>
                  <a:lnTo>
                    <a:pt x="1371029" y="564776"/>
                  </a:lnTo>
                  <a:lnTo>
                    <a:pt x="1385019" y="564787"/>
                  </a:lnTo>
                  <a:lnTo>
                    <a:pt x="1385019" y="564661"/>
                  </a:lnTo>
                  <a:lnTo>
                    <a:pt x="1399009" y="564628"/>
                  </a:lnTo>
                  <a:lnTo>
                    <a:pt x="1412999" y="564589"/>
                  </a:lnTo>
                  <a:lnTo>
                    <a:pt x="1426989" y="564543"/>
                  </a:lnTo>
                  <a:lnTo>
                    <a:pt x="1440979" y="564489"/>
                  </a:lnTo>
                  <a:lnTo>
                    <a:pt x="1454969" y="564426"/>
                  </a:lnTo>
                  <a:lnTo>
                    <a:pt x="1468959" y="564351"/>
                  </a:lnTo>
                  <a:lnTo>
                    <a:pt x="1482949" y="564264"/>
                  </a:lnTo>
                  <a:lnTo>
                    <a:pt x="1496939" y="564161"/>
                  </a:lnTo>
                  <a:lnTo>
                    <a:pt x="1510930" y="564040"/>
                  </a:lnTo>
                  <a:lnTo>
                    <a:pt x="1524920" y="563898"/>
                  </a:lnTo>
                  <a:lnTo>
                    <a:pt x="1538910" y="563731"/>
                  </a:lnTo>
                  <a:lnTo>
                    <a:pt x="1552900" y="563535"/>
                  </a:lnTo>
                  <a:lnTo>
                    <a:pt x="1566890" y="563305"/>
                  </a:lnTo>
                  <a:lnTo>
                    <a:pt x="1580880" y="563035"/>
                  </a:lnTo>
                  <a:lnTo>
                    <a:pt x="1594870" y="562718"/>
                  </a:lnTo>
                  <a:lnTo>
                    <a:pt x="1608860" y="562345"/>
                  </a:lnTo>
                  <a:lnTo>
                    <a:pt x="1622850" y="561908"/>
                  </a:lnTo>
                  <a:lnTo>
                    <a:pt x="1636840" y="561395"/>
                  </a:lnTo>
                  <a:lnTo>
                    <a:pt x="1650830" y="560794"/>
                  </a:lnTo>
                  <a:lnTo>
                    <a:pt x="1664821" y="560088"/>
                  </a:lnTo>
                  <a:lnTo>
                    <a:pt x="1678811" y="559261"/>
                  </a:lnTo>
                  <a:lnTo>
                    <a:pt x="1692801" y="558292"/>
                  </a:lnTo>
                  <a:lnTo>
                    <a:pt x="1706791" y="557157"/>
                  </a:lnTo>
                  <a:lnTo>
                    <a:pt x="1720781" y="555829"/>
                  </a:lnTo>
                  <a:lnTo>
                    <a:pt x="1734771" y="554276"/>
                  </a:lnTo>
                  <a:lnTo>
                    <a:pt x="1748761" y="552462"/>
                  </a:lnTo>
                  <a:lnTo>
                    <a:pt x="1762751" y="550345"/>
                  </a:lnTo>
                  <a:lnTo>
                    <a:pt x="1776741" y="547877"/>
                  </a:lnTo>
                  <a:lnTo>
                    <a:pt x="1790731" y="545004"/>
                  </a:lnTo>
                  <a:lnTo>
                    <a:pt x="1804722" y="541666"/>
                  </a:lnTo>
                  <a:lnTo>
                    <a:pt x="1818712" y="537794"/>
                  </a:lnTo>
                  <a:lnTo>
                    <a:pt x="1832702" y="533313"/>
                  </a:lnTo>
                  <a:lnTo>
                    <a:pt x="1846692" y="528140"/>
                  </a:lnTo>
                  <a:lnTo>
                    <a:pt x="1860682" y="522187"/>
                  </a:lnTo>
                  <a:lnTo>
                    <a:pt x="1874672" y="515359"/>
                  </a:lnTo>
                  <a:lnTo>
                    <a:pt x="1888662" y="507558"/>
                  </a:lnTo>
                  <a:lnTo>
                    <a:pt x="1902652" y="498685"/>
                  </a:lnTo>
                  <a:lnTo>
                    <a:pt x="1916642" y="488645"/>
                  </a:lnTo>
                  <a:lnTo>
                    <a:pt x="1930632" y="477347"/>
                  </a:lnTo>
                  <a:lnTo>
                    <a:pt x="1944622" y="464719"/>
                  </a:lnTo>
                  <a:lnTo>
                    <a:pt x="1958613" y="450703"/>
                  </a:lnTo>
                  <a:lnTo>
                    <a:pt x="1972603" y="435272"/>
                  </a:lnTo>
                  <a:lnTo>
                    <a:pt x="1986593" y="418433"/>
                  </a:lnTo>
                  <a:lnTo>
                    <a:pt x="2000583" y="400232"/>
                  </a:lnTo>
                  <a:lnTo>
                    <a:pt x="2014573" y="380764"/>
                  </a:lnTo>
                  <a:lnTo>
                    <a:pt x="2028563" y="360170"/>
                  </a:lnTo>
                  <a:lnTo>
                    <a:pt x="2042553" y="338641"/>
                  </a:lnTo>
                  <a:lnTo>
                    <a:pt x="2056543" y="316408"/>
                  </a:lnTo>
                  <a:lnTo>
                    <a:pt x="2070533" y="293739"/>
                  </a:lnTo>
                  <a:lnTo>
                    <a:pt x="2084523" y="270921"/>
                  </a:lnTo>
                  <a:lnTo>
                    <a:pt x="2098513" y="248252"/>
                  </a:lnTo>
                  <a:lnTo>
                    <a:pt x="2112504" y="226019"/>
                  </a:lnTo>
                  <a:lnTo>
                    <a:pt x="2126494" y="204490"/>
                  </a:lnTo>
                  <a:lnTo>
                    <a:pt x="2140484" y="183897"/>
                  </a:lnTo>
                  <a:lnTo>
                    <a:pt x="2154474" y="164428"/>
                  </a:lnTo>
                  <a:lnTo>
                    <a:pt x="2168464" y="146228"/>
                  </a:lnTo>
                  <a:lnTo>
                    <a:pt x="2182454" y="129388"/>
                  </a:lnTo>
                  <a:lnTo>
                    <a:pt x="2196444" y="113958"/>
                  </a:lnTo>
                  <a:lnTo>
                    <a:pt x="2210434" y="99942"/>
                  </a:lnTo>
                  <a:lnTo>
                    <a:pt x="2224424" y="87313"/>
                  </a:lnTo>
                  <a:lnTo>
                    <a:pt x="2238414" y="76016"/>
                  </a:lnTo>
                  <a:lnTo>
                    <a:pt x="2252404" y="65975"/>
                  </a:lnTo>
                  <a:lnTo>
                    <a:pt x="2266395" y="57102"/>
                  </a:lnTo>
                  <a:lnTo>
                    <a:pt x="2280385" y="49301"/>
                  </a:lnTo>
                  <a:lnTo>
                    <a:pt x="2294375" y="42473"/>
                  </a:lnTo>
                  <a:lnTo>
                    <a:pt x="2308365" y="36520"/>
                  </a:lnTo>
                  <a:lnTo>
                    <a:pt x="2322355" y="31348"/>
                  </a:lnTo>
                  <a:lnTo>
                    <a:pt x="2336345" y="26867"/>
                  </a:lnTo>
                  <a:lnTo>
                    <a:pt x="2350335" y="22995"/>
                  </a:lnTo>
                  <a:lnTo>
                    <a:pt x="2364325" y="19656"/>
                  </a:lnTo>
                  <a:lnTo>
                    <a:pt x="2378315" y="16783"/>
                  </a:lnTo>
                  <a:lnTo>
                    <a:pt x="2392305" y="14315"/>
                  </a:lnTo>
                  <a:lnTo>
                    <a:pt x="2406296" y="12198"/>
                  </a:lnTo>
                  <a:lnTo>
                    <a:pt x="2420286" y="10384"/>
                  </a:lnTo>
                  <a:lnTo>
                    <a:pt x="2434276" y="8831"/>
                  </a:lnTo>
                  <a:lnTo>
                    <a:pt x="2448266" y="7503"/>
                  </a:lnTo>
                  <a:lnTo>
                    <a:pt x="2462256" y="6369"/>
                  </a:lnTo>
                  <a:lnTo>
                    <a:pt x="2476246" y="5400"/>
                  </a:lnTo>
                  <a:lnTo>
                    <a:pt x="2490236" y="4572"/>
                  </a:lnTo>
                  <a:lnTo>
                    <a:pt x="2504226" y="3867"/>
                  </a:lnTo>
                  <a:lnTo>
                    <a:pt x="2518216" y="3265"/>
                  </a:lnTo>
                  <a:lnTo>
                    <a:pt x="2532206" y="2752"/>
                  </a:lnTo>
                  <a:lnTo>
                    <a:pt x="2546196" y="2315"/>
                  </a:lnTo>
                  <a:lnTo>
                    <a:pt x="2560187" y="1943"/>
                  </a:lnTo>
                  <a:lnTo>
                    <a:pt x="2574177" y="1625"/>
                  </a:lnTo>
                  <a:lnTo>
                    <a:pt x="2588167" y="1355"/>
                  </a:lnTo>
                  <a:lnTo>
                    <a:pt x="2602157" y="1125"/>
                  </a:lnTo>
                  <a:lnTo>
                    <a:pt x="2616147" y="929"/>
                  </a:lnTo>
                  <a:lnTo>
                    <a:pt x="2630137" y="763"/>
                  </a:lnTo>
                  <a:lnTo>
                    <a:pt x="2644127" y="621"/>
                  </a:lnTo>
                  <a:lnTo>
                    <a:pt x="2658117" y="500"/>
                  </a:lnTo>
                  <a:lnTo>
                    <a:pt x="2672107" y="397"/>
                  </a:lnTo>
                  <a:lnTo>
                    <a:pt x="2686097" y="309"/>
                  </a:lnTo>
                  <a:lnTo>
                    <a:pt x="2700087" y="235"/>
                  </a:lnTo>
                  <a:lnTo>
                    <a:pt x="2714078" y="172"/>
                  </a:lnTo>
                  <a:lnTo>
                    <a:pt x="2728068" y="118"/>
                  </a:lnTo>
                  <a:lnTo>
                    <a:pt x="2742058" y="72"/>
                  </a:lnTo>
                  <a:lnTo>
                    <a:pt x="2756048" y="33"/>
                  </a:lnTo>
                  <a:lnTo>
                    <a:pt x="2770038" y="0"/>
                  </a:lnTo>
                  <a:lnTo>
                    <a:pt x="2770038" y="315"/>
                  </a:lnTo>
                  <a:lnTo>
                    <a:pt x="2784028" y="404"/>
                  </a:lnTo>
                  <a:lnTo>
                    <a:pt x="2798018" y="508"/>
                  </a:lnTo>
                  <a:lnTo>
                    <a:pt x="2812008" y="630"/>
                  </a:lnTo>
                  <a:lnTo>
                    <a:pt x="2825998" y="774"/>
                  </a:lnTo>
                  <a:lnTo>
                    <a:pt x="2839988" y="943"/>
                  </a:lnTo>
                  <a:lnTo>
                    <a:pt x="2853978" y="1142"/>
                  </a:lnTo>
                  <a:lnTo>
                    <a:pt x="2867969" y="1375"/>
                  </a:lnTo>
                  <a:lnTo>
                    <a:pt x="2881959" y="1649"/>
                  </a:lnTo>
                  <a:lnTo>
                    <a:pt x="2895949" y="1972"/>
                  </a:lnTo>
                  <a:lnTo>
                    <a:pt x="2909939" y="2350"/>
                  </a:lnTo>
                  <a:lnTo>
                    <a:pt x="2923929" y="2795"/>
                  </a:lnTo>
                  <a:lnTo>
                    <a:pt x="2937919" y="3317"/>
                  </a:lnTo>
                  <a:lnTo>
                    <a:pt x="2951909" y="3931"/>
                  </a:lnTo>
                  <a:lnTo>
                    <a:pt x="2965899" y="4651"/>
                  </a:lnTo>
                  <a:lnTo>
                    <a:pt x="2979889" y="5497"/>
                  </a:lnTo>
                  <a:lnTo>
                    <a:pt x="2993879" y="6490"/>
                  </a:lnTo>
                  <a:lnTo>
                    <a:pt x="3007870" y="7656"/>
                  </a:lnTo>
                  <a:lnTo>
                    <a:pt x="3021860" y="9024"/>
                  </a:lnTo>
                  <a:lnTo>
                    <a:pt x="3035850" y="10628"/>
                  </a:lnTo>
                  <a:lnTo>
                    <a:pt x="3049840" y="12510"/>
                  </a:lnTo>
                  <a:lnTo>
                    <a:pt x="3063830" y="14715"/>
                  </a:lnTo>
                  <a:lnTo>
                    <a:pt x="3077820" y="17300"/>
                  </a:lnTo>
                  <a:lnTo>
                    <a:pt x="3091810" y="20326"/>
                  </a:lnTo>
                  <a:lnTo>
                    <a:pt x="3105800" y="23867"/>
                  </a:lnTo>
                  <a:lnTo>
                    <a:pt x="3119790" y="28008"/>
                  </a:lnTo>
                  <a:lnTo>
                    <a:pt x="3133780" y="32845"/>
                  </a:lnTo>
                  <a:lnTo>
                    <a:pt x="3147770" y="38491"/>
                  </a:lnTo>
                  <a:lnTo>
                    <a:pt x="3161761" y="45073"/>
                  </a:lnTo>
                  <a:lnTo>
                    <a:pt x="3175751" y="52733"/>
                  </a:lnTo>
                  <a:lnTo>
                    <a:pt x="3189741" y="61635"/>
                  </a:lnTo>
                  <a:lnTo>
                    <a:pt x="3203731" y="71961"/>
                  </a:lnTo>
                  <a:lnTo>
                    <a:pt x="3217721" y="83910"/>
                  </a:lnTo>
                  <a:lnTo>
                    <a:pt x="3231711" y="97704"/>
                  </a:lnTo>
                  <a:lnTo>
                    <a:pt x="3245701" y="113579"/>
                  </a:lnTo>
                  <a:lnTo>
                    <a:pt x="3259691" y="131787"/>
                  </a:lnTo>
                  <a:lnTo>
                    <a:pt x="3273681" y="152590"/>
                  </a:lnTo>
                  <a:lnTo>
                    <a:pt x="3287671" y="176250"/>
                  </a:lnTo>
                  <a:lnTo>
                    <a:pt x="3301661" y="203026"/>
                  </a:lnTo>
                  <a:lnTo>
                    <a:pt x="3315652" y="233151"/>
                  </a:lnTo>
                  <a:lnTo>
                    <a:pt x="3329642" y="266828"/>
                  </a:lnTo>
                  <a:lnTo>
                    <a:pt x="3343632" y="304204"/>
                  </a:lnTo>
                  <a:lnTo>
                    <a:pt x="3357622" y="345353"/>
                  </a:lnTo>
                  <a:lnTo>
                    <a:pt x="3371612" y="390258"/>
                  </a:lnTo>
                  <a:lnTo>
                    <a:pt x="3385602" y="438792"/>
                  </a:lnTo>
                  <a:lnTo>
                    <a:pt x="3399592" y="490707"/>
                  </a:lnTo>
                  <a:lnTo>
                    <a:pt x="3413582" y="545623"/>
                  </a:lnTo>
                  <a:lnTo>
                    <a:pt x="3427572" y="603035"/>
                  </a:lnTo>
                  <a:lnTo>
                    <a:pt x="3441562" y="662322"/>
                  </a:lnTo>
                  <a:lnTo>
                    <a:pt x="3455552" y="722774"/>
                  </a:lnTo>
                  <a:lnTo>
                    <a:pt x="3469543" y="783621"/>
                  </a:lnTo>
                  <a:lnTo>
                    <a:pt x="3483533" y="844072"/>
                  </a:lnTo>
                  <a:lnTo>
                    <a:pt x="3497523" y="903359"/>
                  </a:lnTo>
                  <a:lnTo>
                    <a:pt x="3511513" y="960771"/>
                  </a:lnTo>
                  <a:lnTo>
                    <a:pt x="3525503" y="1015687"/>
                  </a:lnTo>
                  <a:lnTo>
                    <a:pt x="3539493" y="1067602"/>
                  </a:lnTo>
                  <a:lnTo>
                    <a:pt x="3553483" y="1116137"/>
                  </a:lnTo>
                  <a:lnTo>
                    <a:pt x="3567473" y="1161042"/>
                  </a:lnTo>
                  <a:lnTo>
                    <a:pt x="3581463" y="1202191"/>
                  </a:lnTo>
                  <a:lnTo>
                    <a:pt x="3595453" y="1239566"/>
                  </a:lnTo>
                  <a:lnTo>
                    <a:pt x="3609444" y="1273243"/>
                  </a:lnTo>
                  <a:lnTo>
                    <a:pt x="3623434" y="1303369"/>
                  </a:lnTo>
                  <a:lnTo>
                    <a:pt x="3637424" y="1330144"/>
                  </a:lnTo>
                  <a:lnTo>
                    <a:pt x="3651414" y="1353805"/>
                  </a:lnTo>
                  <a:lnTo>
                    <a:pt x="3665404" y="1374608"/>
                  </a:lnTo>
                  <a:lnTo>
                    <a:pt x="3679394" y="1392816"/>
                  </a:lnTo>
                  <a:lnTo>
                    <a:pt x="3693384" y="1408691"/>
                  </a:lnTo>
                  <a:lnTo>
                    <a:pt x="3707374" y="1422484"/>
                  </a:lnTo>
                  <a:lnTo>
                    <a:pt x="3721364" y="1434434"/>
                  </a:lnTo>
                  <a:lnTo>
                    <a:pt x="3735354" y="1444759"/>
                  </a:lnTo>
                  <a:lnTo>
                    <a:pt x="3749344" y="1453661"/>
                  </a:lnTo>
                  <a:lnTo>
                    <a:pt x="3763335" y="1461322"/>
                  </a:lnTo>
                  <a:lnTo>
                    <a:pt x="3777325" y="1467903"/>
                  </a:lnTo>
                  <a:lnTo>
                    <a:pt x="3791315" y="1473549"/>
                  </a:lnTo>
                  <a:lnTo>
                    <a:pt x="3805305" y="1478387"/>
                  </a:lnTo>
                  <a:lnTo>
                    <a:pt x="3819295" y="1482528"/>
                  </a:lnTo>
                  <a:lnTo>
                    <a:pt x="3833285" y="1486069"/>
                  </a:lnTo>
                  <a:lnTo>
                    <a:pt x="3847275" y="1489095"/>
                  </a:lnTo>
                  <a:lnTo>
                    <a:pt x="3861265" y="1491679"/>
                  </a:lnTo>
                  <a:lnTo>
                    <a:pt x="3875255" y="1493885"/>
                  </a:lnTo>
                  <a:lnTo>
                    <a:pt x="3889245" y="1495766"/>
                  </a:lnTo>
                  <a:lnTo>
                    <a:pt x="3903235" y="1497371"/>
                  </a:lnTo>
                  <a:lnTo>
                    <a:pt x="3917226" y="1498739"/>
                  </a:lnTo>
                  <a:lnTo>
                    <a:pt x="3931216" y="1499904"/>
                  </a:lnTo>
                  <a:lnTo>
                    <a:pt x="3945206" y="1500898"/>
                  </a:lnTo>
                  <a:lnTo>
                    <a:pt x="3959196" y="1501743"/>
                  </a:lnTo>
                  <a:lnTo>
                    <a:pt x="3973186" y="1502464"/>
                  </a:lnTo>
                  <a:lnTo>
                    <a:pt x="3987176" y="1503077"/>
                  </a:lnTo>
                  <a:lnTo>
                    <a:pt x="4001166" y="1503600"/>
                  </a:lnTo>
                  <a:lnTo>
                    <a:pt x="4015156" y="1504044"/>
                  </a:lnTo>
                  <a:lnTo>
                    <a:pt x="4029146" y="1504423"/>
                  </a:lnTo>
                  <a:lnTo>
                    <a:pt x="4043136" y="1504745"/>
                  </a:lnTo>
                  <a:lnTo>
                    <a:pt x="4057126" y="1505019"/>
                  </a:lnTo>
                  <a:lnTo>
                    <a:pt x="4071117" y="1505253"/>
                  </a:lnTo>
                  <a:lnTo>
                    <a:pt x="4085107" y="1505451"/>
                  </a:lnTo>
                  <a:lnTo>
                    <a:pt x="4099097" y="1505620"/>
                  </a:lnTo>
                  <a:lnTo>
                    <a:pt x="4113087" y="1505764"/>
                  </a:lnTo>
                  <a:lnTo>
                    <a:pt x="4127077" y="1505887"/>
                  </a:lnTo>
                  <a:lnTo>
                    <a:pt x="4141067" y="1505991"/>
                  </a:lnTo>
                  <a:lnTo>
                    <a:pt x="4155057" y="1506079"/>
                  </a:lnTo>
                </a:path>
              </a:pathLst>
            </a:custGeom>
            <a:ln w="40651" cap="flat">
              <a:solidFill>
                <a:srgbClr val="D3D3D3">
                  <a:alpha val="100000"/>
                </a:srgbClr>
              </a:solidFill>
              <a:prstDash val="solid"/>
              <a:round/>
            </a:ln>
          </p:spPr>
          <p:txBody>
            <a:bodyPr/>
            <a:lstStyle/>
            <a:p/>
          </p:txBody>
        </p:sp>
        <p:sp>
          <p:nvSpPr>
            <p:cNvPr id="58" name="pt5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4064264" y="103471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683430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5449283"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4064264" y="12230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544928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4064264" y="14114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6834303"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4064264" y="15997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2679245"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2679245"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544928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881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6834303" y="197644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6834303" y="21647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2679245"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4064264"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21647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4064264"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6834303" y="23531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5449283"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5" name="pt95"/>
            <p:cNvSpPr/>
            <p:nvPr/>
          </p:nvSpPr>
          <p:spPr>
            <a:xfrm>
              <a:off x="2679245"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6834303" y="254148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254148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4064264"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544928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272983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544928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6834303" y="29181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683430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1065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5449283"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683430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34832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36715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4064264"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5449283" y="385991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2679245"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40482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683430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42366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44249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2679245"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2679245"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4064264"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544928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461330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48016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544928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49899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4064264"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544928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6834303" y="51783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4064264"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544928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6834303" y="536668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544928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6834303" y="555503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tx166"/>
            <p:cNvSpPr/>
            <p:nvPr/>
          </p:nvSpPr>
          <p:spPr>
            <a:xfrm>
              <a:off x="1368932" y="831643"/>
              <a:ext cx="123051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(1,162,000)</a:t>
              </a:r>
            </a:p>
          </p:txBody>
        </p:sp>
        <p:sp>
          <p:nvSpPr>
            <p:cNvPr id="167" name="tx167"/>
            <p:cNvSpPr/>
            <p:nvPr/>
          </p:nvSpPr>
          <p:spPr>
            <a:xfrm>
              <a:off x="1411234"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(536,000)</a:t>
              </a:r>
            </a:p>
          </p:txBody>
        </p:sp>
        <p:sp>
          <p:nvSpPr>
            <p:cNvPr id="168" name="tx168"/>
            <p:cNvSpPr/>
            <p:nvPr/>
          </p:nvSpPr>
          <p:spPr>
            <a:xfrm>
              <a:off x="1495837" y="1208336"/>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(490,000)</a:t>
              </a:r>
            </a:p>
          </p:txBody>
        </p:sp>
        <p:sp>
          <p:nvSpPr>
            <p:cNvPr id="169" name="tx169"/>
            <p:cNvSpPr/>
            <p:nvPr/>
          </p:nvSpPr>
          <p:spPr>
            <a:xfrm>
              <a:off x="1502815" y="1396683"/>
              <a:ext cx="109663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(187,000)</a:t>
              </a:r>
            </a:p>
          </p:txBody>
        </p:sp>
        <p:sp>
          <p:nvSpPr>
            <p:cNvPr id="170" name="tx170"/>
            <p:cNvSpPr/>
            <p:nvPr/>
          </p:nvSpPr>
          <p:spPr>
            <a:xfrm>
              <a:off x="1748844"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(147,000)</a:t>
              </a:r>
            </a:p>
          </p:txBody>
        </p:sp>
        <p:sp>
          <p:nvSpPr>
            <p:cNvPr id="171" name="tx171"/>
            <p:cNvSpPr/>
            <p:nvPr/>
          </p:nvSpPr>
          <p:spPr>
            <a:xfrm>
              <a:off x="1692462" y="1773377"/>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(104,000)</a:t>
              </a:r>
            </a:p>
          </p:txBody>
        </p:sp>
        <p:sp>
          <p:nvSpPr>
            <p:cNvPr id="172" name="tx172"/>
            <p:cNvSpPr/>
            <p:nvPr/>
          </p:nvSpPr>
          <p:spPr>
            <a:xfrm>
              <a:off x="1818997" y="1961723"/>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(46,000)</a:t>
              </a:r>
            </a:p>
          </p:txBody>
        </p:sp>
        <p:sp>
          <p:nvSpPr>
            <p:cNvPr id="173" name="tx173"/>
            <p:cNvSpPr/>
            <p:nvPr/>
          </p:nvSpPr>
          <p:spPr>
            <a:xfrm>
              <a:off x="1516772" y="2150070"/>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(29,000)</a:t>
              </a:r>
            </a:p>
          </p:txBody>
        </p:sp>
        <p:sp>
          <p:nvSpPr>
            <p:cNvPr id="174" name="tx174"/>
            <p:cNvSpPr/>
            <p:nvPr/>
          </p:nvSpPr>
          <p:spPr>
            <a:xfrm>
              <a:off x="1608106"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(24,000)</a:t>
              </a:r>
            </a:p>
          </p:txBody>
        </p:sp>
        <p:sp>
          <p:nvSpPr>
            <p:cNvPr id="175" name="tx175"/>
            <p:cNvSpPr/>
            <p:nvPr/>
          </p:nvSpPr>
          <p:spPr>
            <a:xfrm>
              <a:off x="1594212" y="2526764"/>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(21,000)</a:t>
              </a:r>
            </a:p>
          </p:txBody>
        </p:sp>
        <p:sp>
          <p:nvSpPr>
            <p:cNvPr id="176" name="tx176"/>
            <p:cNvSpPr/>
            <p:nvPr/>
          </p:nvSpPr>
          <p:spPr>
            <a:xfrm>
              <a:off x="1812204"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177" name="tx177"/>
            <p:cNvSpPr/>
            <p:nvPr/>
          </p:nvSpPr>
          <p:spPr>
            <a:xfrm>
              <a:off x="1488921"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178" name="tx178"/>
            <p:cNvSpPr/>
            <p:nvPr/>
          </p:nvSpPr>
          <p:spPr>
            <a:xfrm>
              <a:off x="1692401" y="3091804"/>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(3,000)</a:t>
              </a:r>
            </a:p>
          </p:txBody>
        </p:sp>
        <p:sp>
          <p:nvSpPr>
            <p:cNvPr id="179" name="tx179"/>
            <p:cNvSpPr/>
            <p:nvPr/>
          </p:nvSpPr>
          <p:spPr>
            <a:xfrm>
              <a:off x="1650346"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180" name="tx180"/>
            <p:cNvSpPr/>
            <p:nvPr/>
          </p:nvSpPr>
          <p:spPr>
            <a:xfrm>
              <a:off x="1228565" y="3468498"/>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(1,000)</a:t>
              </a:r>
            </a:p>
          </p:txBody>
        </p:sp>
        <p:sp>
          <p:nvSpPr>
            <p:cNvPr id="181" name="tx181"/>
            <p:cNvSpPr/>
            <p:nvPr/>
          </p:nvSpPr>
          <p:spPr>
            <a:xfrm>
              <a:off x="2033654" y="3656845"/>
              <a:ext cx="5657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(&lt;200)</a:t>
              </a:r>
            </a:p>
          </p:txBody>
        </p:sp>
        <p:sp>
          <p:nvSpPr>
            <p:cNvPr id="182" name="tx182"/>
            <p:cNvSpPr/>
            <p:nvPr/>
          </p:nvSpPr>
          <p:spPr>
            <a:xfrm>
              <a:off x="1583713" y="3845192"/>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(&lt;200)</a:t>
              </a:r>
            </a:p>
          </p:txBody>
        </p:sp>
        <p:sp>
          <p:nvSpPr>
            <p:cNvPr id="183" name="tx183"/>
            <p:cNvSpPr/>
            <p:nvPr/>
          </p:nvSpPr>
          <p:spPr>
            <a:xfrm>
              <a:off x="1808622" y="4033538"/>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(&lt;100)</a:t>
              </a:r>
            </a:p>
          </p:txBody>
        </p:sp>
        <p:sp>
          <p:nvSpPr>
            <p:cNvPr id="184" name="tx184"/>
            <p:cNvSpPr/>
            <p:nvPr/>
          </p:nvSpPr>
          <p:spPr>
            <a:xfrm>
              <a:off x="1119754"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185" name="tx185"/>
            <p:cNvSpPr/>
            <p:nvPr/>
          </p:nvSpPr>
          <p:spPr>
            <a:xfrm>
              <a:off x="1794480"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186" name="tx186"/>
            <p:cNvSpPr/>
            <p:nvPr/>
          </p:nvSpPr>
          <p:spPr>
            <a:xfrm>
              <a:off x="1281427" y="4598579"/>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187" name="tx187"/>
            <p:cNvSpPr/>
            <p:nvPr/>
          </p:nvSpPr>
          <p:spPr>
            <a:xfrm>
              <a:off x="1836597" y="4786926"/>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188" name="tx188"/>
            <p:cNvSpPr/>
            <p:nvPr/>
          </p:nvSpPr>
          <p:spPr>
            <a:xfrm>
              <a:off x="1464096"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189" name="tx189"/>
            <p:cNvSpPr/>
            <p:nvPr/>
          </p:nvSpPr>
          <p:spPr>
            <a:xfrm>
              <a:off x="1850738"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190" name="tx190"/>
            <p:cNvSpPr/>
            <p:nvPr/>
          </p:nvSpPr>
          <p:spPr>
            <a:xfrm>
              <a:off x="1871735"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191" name="tx191"/>
            <p:cNvSpPr/>
            <p:nvPr/>
          </p:nvSpPr>
          <p:spPr>
            <a:xfrm>
              <a:off x="1815600"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192" name="tx192"/>
            <p:cNvSpPr/>
            <p:nvPr/>
          </p:nvSpPr>
          <p:spPr>
            <a:xfrm>
              <a:off x="1935094"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193" name="tx193"/>
            <p:cNvSpPr/>
            <p:nvPr/>
          </p:nvSpPr>
          <p:spPr>
            <a:xfrm>
              <a:off x="7031507" y="831643"/>
              <a:ext cx="1125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Indonesia (748,000)</a:t>
              </a:r>
            </a:p>
          </p:txBody>
        </p:sp>
        <p:sp>
          <p:nvSpPr>
            <p:cNvPr id="194" name="tx194"/>
            <p:cNvSpPr/>
            <p:nvPr/>
          </p:nvSpPr>
          <p:spPr>
            <a:xfrm>
              <a:off x="7031507" y="1019989"/>
              <a:ext cx="118821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Philippines (326,000)</a:t>
              </a:r>
            </a:p>
          </p:txBody>
        </p:sp>
        <p:sp>
          <p:nvSpPr>
            <p:cNvPr id="195" name="tx195"/>
            <p:cNvSpPr/>
            <p:nvPr/>
          </p:nvSpPr>
          <p:spPr>
            <a:xfrm>
              <a:off x="7031507" y="1208336"/>
              <a:ext cx="90698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China (263,000)</a:t>
              </a:r>
            </a:p>
          </p:txBody>
        </p:sp>
        <p:sp>
          <p:nvSpPr>
            <p:cNvPr id="196" name="tx196"/>
            <p:cNvSpPr/>
            <p:nvPr/>
          </p:nvSpPr>
          <p:spPr>
            <a:xfrm>
              <a:off x="7031507" y="1396683"/>
              <a:ext cx="110360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Myanmar (209,000)</a:t>
              </a:r>
            </a:p>
          </p:txBody>
        </p:sp>
        <p:sp>
          <p:nvSpPr>
            <p:cNvPr id="197" name="tx197"/>
            <p:cNvSpPr/>
            <p:nvPr/>
          </p:nvSpPr>
          <p:spPr>
            <a:xfrm>
              <a:off x="7031507" y="1585030"/>
              <a:ext cx="8506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PNG (127,000)</a:t>
              </a:r>
            </a:p>
          </p:txBody>
        </p:sp>
        <p:sp>
          <p:nvSpPr>
            <p:cNvPr id="198" name="tx198"/>
            <p:cNvSpPr/>
            <p:nvPr/>
          </p:nvSpPr>
          <p:spPr>
            <a:xfrm>
              <a:off x="7031507" y="1773377"/>
              <a:ext cx="7804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Laos (38,000)</a:t>
              </a:r>
            </a:p>
          </p:txBody>
        </p:sp>
        <p:sp>
          <p:nvSpPr>
            <p:cNvPr id="199" name="tx199"/>
            <p:cNvSpPr/>
            <p:nvPr/>
          </p:nvSpPr>
          <p:spPr>
            <a:xfrm>
              <a:off x="7031507" y="196172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Cambodia (35,000)</a:t>
              </a:r>
            </a:p>
          </p:txBody>
        </p:sp>
        <p:sp>
          <p:nvSpPr>
            <p:cNvPr id="200" name="tx200"/>
            <p:cNvSpPr/>
            <p:nvPr/>
          </p:nvSpPr>
          <p:spPr>
            <a:xfrm>
              <a:off x="7031507" y="2150070"/>
              <a:ext cx="100523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Malaysia (31,000)</a:t>
              </a:r>
            </a:p>
          </p:txBody>
        </p:sp>
        <p:sp>
          <p:nvSpPr>
            <p:cNvPr id="201" name="tx201"/>
            <p:cNvSpPr/>
            <p:nvPr/>
          </p:nvSpPr>
          <p:spPr>
            <a:xfrm>
              <a:off x="7031507" y="2338417"/>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Thailand (23,000)</a:t>
              </a:r>
            </a:p>
          </p:txBody>
        </p:sp>
        <p:sp>
          <p:nvSpPr>
            <p:cNvPr id="202" name="tx202"/>
            <p:cNvSpPr/>
            <p:nvPr/>
          </p:nvSpPr>
          <p:spPr>
            <a:xfrm>
              <a:off x="7031507" y="2526764"/>
              <a:ext cx="102629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Viet Nam (13,000)</a:t>
              </a:r>
            </a:p>
          </p:txBody>
        </p:sp>
        <p:sp>
          <p:nvSpPr>
            <p:cNvPr id="203" name="tx203"/>
            <p:cNvSpPr/>
            <p:nvPr/>
          </p:nvSpPr>
          <p:spPr>
            <a:xfrm>
              <a:off x="7031507" y="2715111"/>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DPRK (3,000)</a:t>
              </a:r>
            </a:p>
          </p:txBody>
        </p:sp>
        <p:sp>
          <p:nvSpPr>
            <p:cNvPr id="204" name="tx204"/>
            <p:cNvSpPr/>
            <p:nvPr/>
          </p:nvSpPr>
          <p:spPr>
            <a:xfrm>
              <a:off x="7031507" y="2903458"/>
              <a:ext cx="11105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Timor-Leste (3,000)</a:t>
              </a:r>
            </a:p>
          </p:txBody>
        </p:sp>
        <p:sp>
          <p:nvSpPr>
            <p:cNvPr id="205" name="tx205"/>
            <p:cNvSpPr/>
            <p:nvPr/>
          </p:nvSpPr>
          <p:spPr>
            <a:xfrm>
              <a:off x="7031507" y="3091804"/>
              <a:ext cx="137088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Solomon Islands (2,000)</a:t>
              </a:r>
            </a:p>
          </p:txBody>
        </p:sp>
        <p:sp>
          <p:nvSpPr>
            <p:cNvPr id="206" name="tx206"/>
            <p:cNvSpPr/>
            <p:nvPr/>
          </p:nvSpPr>
          <p:spPr>
            <a:xfrm>
              <a:off x="7031507" y="3280151"/>
              <a:ext cx="94909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Mongolia (2,000)</a:t>
              </a:r>
            </a:p>
          </p:txBody>
        </p:sp>
        <p:sp>
          <p:nvSpPr>
            <p:cNvPr id="207" name="tx207"/>
            <p:cNvSpPr/>
            <p:nvPr/>
          </p:nvSpPr>
          <p:spPr>
            <a:xfrm>
              <a:off x="7031507" y="3468498"/>
              <a:ext cx="9070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Vanuatu (1,000)</a:t>
              </a:r>
            </a:p>
          </p:txBody>
        </p:sp>
        <p:sp>
          <p:nvSpPr>
            <p:cNvPr id="208" name="tx208"/>
            <p:cNvSpPr/>
            <p:nvPr/>
          </p:nvSpPr>
          <p:spPr>
            <a:xfrm>
              <a:off x="7031507" y="3656845"/>
              <a:ext cx="6712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Fiji (&lt;1,000)</a:t>
              </a:r>
            </a:p>
          </p:txBody>
        </p:sp>
        <p:sp>
          <p:nvSpPr>
            <p:cNvPr id="209" name="tx209"/>
            <p:cNvSpPr/>
            <p:nvPr/>
          </p:nvSpPr>
          <p:spPr>
            <a:xfrm>
              <a:off x="7031507" y="3845192"/>
              <a:ext cx="7908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Kiribati (&lt;200)</a:t>
              </a:r>
            </a:p>
          </p:txBody>
        </p:sp>
        <p:sp>
          <p:nvSpPr>
            <p:cNvPr id="210" name="tx210"/>
            <p:cNvSpPr/>
            <p:nvPr/>
          </p:nvSpPr>
          <p:spPr>
            <a:xfrm>
              <a:off x="7031507" y="4033538"/>
              <a:ext cx="101573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Micronesia (&lt;100)</a:t>
              </a:r>
            </a:p>
          </p:txBody>
        </p:sp>
        <p:sp>
          <p:nvSpPr>
            <p:cNvPr id="211" name="tx211"/>
            <p:cNvSpPr/>
            <p:nvPr/>
          </p:nvSpPr>
          <p:spPr>
            <a:xfrm>
              <a:off x="7031507" y="4221885"/>
              <a:ext cx="1479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Brunei Darussalam (&lt;100)</a:t>
              </a:r>
            </a:p>
          </p:txBody>
        </p:sp>
        <p:sp>
          <p:nvSpPr>
            <p:cNvPr id="212" name="tx212"/>
            <p:cNvSpPr/>
            <p:nvPr/>
          </p:nvSpPr>
          <p:spPr>
            <a:xfrm>
              <a:off x="7031507" y="4410232"/>
              <a:ext cx="8049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Samoa (&lt;100)</a:t>
              </a:r>
            </a:p>
          </p:txBody>
        </p:sp>
        <p:sp>
          <p:nvSpPr>
            <p:cNvPr id="213" name="tx213"/>
            <p:cNvSpPr/>
            <p:nvPr/>
          </p:nvSpPr>
          <p:spPr>
            <a:xfrm>
              <a:off x="7031507" y="4598579"/>
              <a:ext cx="76284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Tonga (&lt;100)</a:t>
              </a:r>
            </a:p>
          </p:txBody>
        </p:sp>
        <p:sp>
          <p:nvSpPr>
            <p:cNvPr id="214" name="tx214"/>
            <p:cNvSpPr/>
            <p:nvPr/>
          </p:nvSpPr>
          <p:spPr>
            <a:xfrm>
              <a:off x="7031507" y="4786926"/>
              <a:ext cx="131801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Marshall Islands (&lt;100)</a:t>
              </a:r>
            </a:p>
          </p:txBody>
        </p:sp>
        <p:sp>
          <p:nvSpPr>
            <p:cNvPr id="215" name="tx215"/>
            <p:cNvSpPr/>
            <p:nvPr/>
          </p:nvSpPr>
          <p:spPr>
            <a:xfrm>
              <a:off x="7031507" y="4975273"/>
              <a:ext cx="113535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Cook Islands (&lt;100)</a:t>
              </a:r>
            </a:p>
          </p:txBody>
        </p:sp>
        <p:sp>
          <p:nvSpPr>
            <p:cNvPr id="216" name="tx216"/>
            <p:cNvSpPr/>
            <p:nvPr/>
          </p:nvSpPr>
          <p:spPr>
            <a:xfrm>
              <a:off x="7031507" y="5163619"/>
              <a:ext cx="74870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Nauru (&lt;100)</a:t>
              </a:r>
            </a:p>
          </p:txBody>
        </p:sp>
        <p:sp>
          <p:nvSpPr>
            <p:cNvPr id="217" name="tx217"/>
            <p:cNvSpPr/>
            <p:nvPr/>
          </p:nvSpPr>
          <p:spPr>
            <a:xfrm>
              <a:off x="7031507" y="5351966"/>
              <a:ext cx="72771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Palau (&lt;100)</a:t>
              </a:r>
            </a:p>
          </p:txBody>
        </p:sp>
        <p:sp>
          <p:nvSpPr>
            <p:cNvPr id="218" name="tx218"/>
            <p:cNvSpPr/>
            <p:nvPr/>
          </p:nvSpPr>
          <p:spPr>
            <a:xfrm>
              <a:off x="7031507" y="5540313"/>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Tuvalu (&lt;100)</a:t>
              </a:r>
            </a:p>
          </p:txBody>
        </p:sp>
        <p:sp>
          <p:nvSpPr>
            <p:cNvPr id="219" name="tx219"/>
            <p:cNvSpPr/>
            <p:nvPr/>
          </p:nvSpPr>
          <p:spPr>
            <a:xfrm>
              <a:off x="7031507" y="5728660"/>
              <a:ext cx="66435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Niue (&lt;100)</a:t>
              </a:r>
            </a:p>
          </p:txBody>
        </p:sp>
        <p:sp>
          <p:nvSpPr>
            <p:cNvPr id="220" name="tx220"/>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21" name="tx221"/>
            <p:cNvSpPr/>
            <p:nvPr/>
          </p:nvSpPr>
          <p:spPr>
            <a:xfrm>
              <a:off x="570259" y="1053088"/>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22" name="tx222"/>
            <p:cNvSpPr/>
            <p:nvPr/>
          </p:nvSpPr>
          <p:spPr>
            <a:xfrm>
              <a:off x="570259" y="124001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23" name="tx223"/>
            <p:cNvSpPr/>
            <p:nvPr/>
          </p:nvSpPr>
          <p:spPr>
            <a:xfrm>
              <a:off x="570259" y="1430109"/>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24" name="tx224"/>
            <p:cNvSpPr/>
            <p:nvPr/>
          </p:nvSpPr>
          <p:spPr>
            <a:xfrm>
              <a:off x="570259" y="161818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25" name="tx225"/>
            <p:cNvSpPr/>
            <p:nvPr/>
          </p:nvSpPr>
          <p:spPr>
            <a:xfrm>
              <a:off x="570259" y="180511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26" name="tx226"/>
            <p:cNvSpPr/>
            <p:nvPr/>
          </p:nvSpPr>
          <p:spPr>
            <a:xfrm>
              <a:off x="570259" y="19961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27" name="tx227"/>
            <p:cNvSpPr/>
            <p:nvPr/>
          </p:nvSpPr>
          <p:spPr>
            <a:xfrm>
              <a:off x="570259" y="21818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28" name="tx228"/>
            <p:cNvSpPr/>
            <p:nvPr/>
          </p:nvSpPr>
          <p:spPr>
            <a:xfrm>
              <a:off x="570259" y="237015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29" name="tx229"/>
            <p:cNvSpPr/>
            <p:nvPr/>
          </p:nvSpPr>
          <p:spPr>
            <a:xfrm>
              <a:off x="508103" y="25584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30" name="tx230"/>
            <p:cNvSpPr/>
            <p:nvPr/>
          </p:nvSpPr>
          <p:spPr>
            <a:xfrm>
              <a:off x="508103" y="274820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31" name="tx231"/>
            <p:cNvSpPr/>
            <p:nvPr/>
          </p:nvSpPr>
          <p:spPr>
            <a:xfrm>
              <a:off x="508103" y="29365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32" name="tx232"/>
            <p:cNvSpPr/>
            <p:nvPr/>
          </p:nvSpPr>
          <p:spPr>
            <a:xfrm>
              <a:off x="508103" y="312348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33" name="tx23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34" name="tx234"/>
            <p:cNvSpPr/>
            <p:nvPr/>
          </p:nvSpPr>
          <p:spPr>
            <a:xfrm>
              <a:off x="508103" y="35002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35" name="tx235"/>
            <p:cNvSpPr/>
            <p:nvPr/>
          </p:nvSpPr>
          <p:spPr>
            <a:xfrm>
              <a:off x="508103" y="36885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36" name="tx236"/>
            <p:cNvSpPr/>
            <p:nvPr/>
          </p:nvSpPr>
          <p:spPr>
            <a:xfrm>
              <a:off x="508103" y="38782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37" name="tx237"/>
            <p:cNvSpPr/>
            <p:nvPr/>
          </p:nvSpPr>
          <p:spPr>
            <a:xfrm>
              <a:off x="508103" y="406527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38" name="tx238"/>
            <p:cNvSpPr/>
            <p:nvPr/>
          </p:nvSpPr>
          <p:spPr>
            <a:xfrm>
              <a:off x="508103" y="425361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39" name="tx239"/>
            <p:cNvSpPr/>
            <p:nvPr/>
          </p:nvSpPr>
          <p:spPr>
            <a:xfrm>
              <a:off x="508103" y="44419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40" name="tx240"/>
            <p:cNvSpPr/>
            <p:nvPr/>
          </p:nvSpPr>
          <p:spPr>
            <a:xfrm>
              <a:off x="508103" y="46316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41" name="tx241"/>
            <p:cNvSpPr/>
            <p:nvPr/>
          </p:nvSpPr>
          <p:spPr>
            <a:xfrm>
              <a:off x="508103" y="482002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42" name="tx242"/>
            <p:cNvSpPr/>
            <p:nvPr/>
          </p:nvSpPr>
          <p:spPr>
            <a:xfrm>
              <a:off x="508103" y="500695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43" name="tx243"/>
            <p:cNvSpPr/>
            <p:nvPr/>
          </p:nvSpPr>
          <p:spPr>
            <a:xfrm>
              <a:off x="508103" y="51967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44" name="tx244"/>
            <p:cNvSpPr/>
            <p:nvPr/>
          </p:nvSpPr>
          <p:spPr>
            <a:xfrm>
              <a:off x="508103" y="538370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45" name="tx245"/>
            <p:cNvSpPr/>
            <p:nvPr/>
          </p:nvSpPr>
          <p:spPr>
            <a:xfrm>
              <a:off x="508103" y="55720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46" name="tx246"/>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47" name="tx247"/>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48" name="tx248"/>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49" name="tx249"/>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50" name="tx250"/>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51" name="tx251"/>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EAPR, 2021-2024</a:t>
              </a:r>
            </a:p>
          </p:txBody>
        </p:sp>
        <p:sp>
          <p:nvSpPr>
            <p:cNvPr id="252" name="tx25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53" name="tx253"/>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5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EAPR based on the absolute number of zero-dose children, with rank 1 representing the country with the most zero-dose children.
In 2021, Malaysia ranked number 10 out of 27 countries with 21,000 zero-dose children.
In 2024, Malaysia ranked number 8 out of 27 countries with 31,000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1581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0963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07694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05750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0609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58666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56722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2909314"/>
              <a:ext cx="203168" cy="1716220"/>
            </a:xfrm>
            <a:prstGeom prst="rect">
              <a:avLst/>
            </a:prstGeom>
            <a:solidFill>
              <a:srgbClr val="80BD41">
                <a:alpha val="100000"/>
              </a:srgbClr>
            </a:solidFill>
          </p:spPr>
          <p:txBody>
            <a:bodyPr/>
            <a:lstStyle/>
            <a:p/>
          </p:txBody>
        </p:sp>
        <p:sp>
          <p:nvSpPr>
            <p:cNvPr id="26" name="rc26"/>
            <p:cNvSpPr/>
            <p:nvPr/>
          </p:nvSpPr>
          <p:spPr>
            <a:xfrm>
              <a:off x="1332670" y="2874290"/>
              <a:ext cx="203168" cy="35024"/>
            </a:xfrm>
            <a:prstGeom prst="rect">
              <a:avLst/>
            </a:prstGeom>
            <a:solidFill>
              <a:srgbClr val="0058AB">
                <a:alpha val="100000"/>
              </a:srgbClr>
            </a:solidFill>
          </p:spPr>
          <p:txBody>
            <a:bodyPr/>
            <a:lstStyle/>
            <a:p/>
          </p:txBody>
        </p:sp>
        <p:sp>
          <p:nvSpPr>
            <p:cNvPr id="27" name="rc27"/>
            <p:cNvSpPr/>
            <p:nvPr/>
          </p:nvSpPr>
          <p:spPr>
            <a:xfrm>
              <a:off x="1332670" y="2909314"/>
              <a:ext cx="203168" cy="0"/>
            </a:xfrm>
            <a:prstGeom prst="rect">
              <a:avLst/>
            </a:prstGeom>
            <a:solidFill>
              <a:srgbClr val="1CABE2">
                <a:alpha val="100000"/>
              </a:srgbClr>
            </a:solidFill>
          </p:spPr>
          <p:txBody>
            <a:bodyPr/>
            <a:lstStyle/>
            <a:p/>
          </p:txBody>
        </p:sp>
        <p:sp>
          <p:nvSpPr>
            <p:cNvPr id="28" name="rc28"/>
            <p:cNvSpPr/>
            <p:nvPr/>
          </p:nvSpPr>
          <p:spPr>
            <a:xfrm>
              <a:off x="1558413" y="2994332"/>
              <a:ext cx="203168" cy="1631203"/>
            </a:xfrm>
            <a:prstGeom prst="rect">
              <a:avLst/>
            </a:prstGeom>
            <a:solidFill>
              <a:srgbClr val="80BD41">
                <a:alpha val="100000"/>
              </a:srgbClr>
            </a:solidFill>
          </p:spPr>
          <p:txBody>
            <a:bodyPr/>
            <a:lstStyle/>
            <a:p/>
          </p:txBody>
        </p:sp>
        <p:sp>
          <p:nvSpPr>
            <p:cNvPr id="29" name="rc29"/>
            <p:cNvSpPr/>
            <p:nvPr/>
          </p:nvSpPr>
          <p:spPr>
            <a:xfrm>
              <a:off x="1558413" y="2926366"/>
              <a:ext cx="203168" cy="33984"/>
            </a:xfrm>
            <a:prstGeom prst="rect">
              <a:avLst/>
            </a:prstGeom>
            <a:solidFill>
              <a:srgbClr val="0058AB">
                <a:alpha val="100000"/>
              </a:srgbClr>
            </a:solidFill>
          </p:spPr>
          <p:txBody>
            <a:bodyPr/>
            <a:lstStyle/>
            <a:p/>
          </p:txBody>
        </p:sp>
        <p:sp>
          <p:nvSpPr>
            <p:cNvPr id="30" name="rc30"/>
            <p:cNvSpPr/>
            <p:nvPr/>
          </p:nvSpPr>
          <p:spPr>
            <a:xfrm>
              <a:off x="1558413" y="2960351"/>
              <a:ext cx="203168" cy="33981"/>
            </a:xfrm>
            <a:prstGeom prst="rect">
              <a:avLst/>
            </a:prstGeom>
            <a:solidFill>
              <a:srgbClr val="1CABE2">
                <a:alpha val="100000"/>
              </a:srgbClr>
            </a:solidFill>
          </p:spPr>
          <p:txBody>
            <a:bodyPr/>
            <a:lstStyle/>
            <a:p/>
          </p:txBody>
        </p:sp>
        <p:sp>
          <p:nvSpPr>
            <p:cNvPr id="31" name="rc31"/>
            <p:cNvSpPr/>
            <p:nvPr/>
          </p:nvSpPr>
          <p:spPr>
            <a:xfrm>
              <a:off x="1784155" y="3088973"/>
              <a:ext cx="203168" cy="1536562"/>
            </a:xfrm>
            <a:prstGeom prst="rect">
              <a:avLst/>
            </a:prstGeom>
            <a:solidFill>
              <a:srgbClr val="80BD41">
                <a:alpha val="100000"/>
              </a:srgbClr>
            </a:solidFill>
          </p:spPr>
          <p:txBody>
            <a:bodyPr/>
            <a:lstStyle/>
            <a:p/>
          </p:txBody>
        </p:sp>
        <p:sp>
          <p:nvSpPr>
            <p:cNvPr id="32" name="rc32"/>
            <p:cNvSpPr/>
            <p:nvPr/>
          </p:nvSpPr>
          <p:spPr>
            <a:xfrm>
              <a:off x="1784155" y="2990893"/>
              <a:ext cx="203168" cy="32693"/>
            </a:xfrm>
            <a:prstGeom prst="rect">
              <a:avLst/>
            </a:prstGeom>
            <a:solidFill>
              <a:srgbClr val="0058AB">
                <a:alpha val="100000"/>
              </a:srgbClr>
            </a:solidFill>
          </p:spPr>
          <p:txBody>
            <a:bodyPr/>
            <a:lstStyle/>
            <a:p/>
          </p:txBody>
        </p:sp>
        <p:sp>
          <p:nvSpPr>
            <p:cNvPr id="33" name="rc33"/>
            <p:cNvSpPr/>
            <p:nvPr/>
          </p:nvSpPr>
          <p:spPr>
            <a:xfrm>
              <a:off x="1784155" y="3023586"/>
              <a:ext cx="203168" cy="65386"/>
            </a:xfrm>
            <a:prstGeom prst="rect">
              <a:avLst/>
            </a:prstGeom>
            <a:solidFill>
              <a:srgbClr val="1CABE2">
                <a:alpha val="100000"/>
              </a:srgbClr>
            </a:solidFill>
          </p:spPr>
          <p:txBody>
            <a:bodyPr/>
            <a:lstStyle/>
            <a:p/>
          </p:txBody>
        </p:sp>
        <p:sp>
          <p:nvSpPr>
            <p:cNvPr id="34" name="rc34"/>
            <p:cNvSpPr/>
            <p:nvPr/>
          </p:nvSpPr>
          <p:spPr>
            <a:xfrm>
              <a:off x="2009898" y="3061397"/>
              <a:ext cx="203168" cy="1564137"/>
            </a:xfrm>
            <a:prstGeom prst="rect">
              <a:avLst/>
            </a:prstGeom>
            <a:solidFill>
              <a:srgbClr val="80BD41">
                <a:alpha val="100000"/>
              </a:srgbClr>
            </a:solidFill>
          </p:spPr>
          <p:txBody>
            <a:bodyPr/>
            <a:lstStyle/>
            <a:p/>
          </p:txBody>
        </p:sp>
        <p:sp>
          <p:nvSpPr>
            <p:cNvPr id="35" name="rc35"/>
            <p:cNvSpPr/>
            <p:nvPr/>
          </p:nvSpPr>
          <p:spPr>
            <a:xfrm>
              <a:off x="2009898" y="2996225"/>
              <a:ext cx="203168" cy="65172"/>
            </a:xfrm>
            <a:prstGeom prst="rect">
              <a:avLst/>
            </a:prstGeom>
            <a:solidFill>
              <a:srgbClr val="0058AB">
                <a:alpha val="100000"/>
              </a:srgbClr>
            </a:solidFill>
          </p:spPr>
          <p:txBody>
            <a:bodyPr/>
            <a:lstStyle/>
            <a:p/>
          </p:txBody>
        </p:sp>
        <p:sp>
          <p:nvSpPr>
            <p:cNvPr id="36" name="rc36"/>
            <p:cNvSpPr/>
            <p:nvPr/>
          </p:nvSpPr>
          <p:spPr>
            <a:xfrm>
              <a:off x="2009898" y="3061397"/>
              <a:ext cx="203168" cy="0"/>
            </a:xfrm>
            <a:prstGeom prst="rect">
              <a:avLst/>
            </a:prstGeom>
            <a:solidFill>
              <a:srgbClr val="1CABE2">
                <a:alpha val="100000"/>
              </a:srgbClr>
            </a:solidFill>
          </p:spPr>
          <p:txBody>
            <a:bodyPr/>
            <a:lstStyle/>
            <a:p/>
          </p:txBody>
        </p:sp>
        <p:sp>
          <p:nvSpPr>
            <p:cNvPr id="37" name="rc37"/>
            <p:cNvSpPr/>
            <p:nvPr/>
          </p:nvSpPr>
          <p:spPr>
            <a:xfrm>
              <a:off x="2235640" y="3111533"/>
              <a:ext cx="203168" cy="1514001"/>
            </a:xfrm>
            <a:prstGeom prst="rect">
              <a:avLst/>
            </a:prstGeom>
            <a:solidFill>
              <a:srgbClr val="80BD41">
                <a:alpha val="100000"/>
              </a:srgbClr>
            </a:solidFill>
          </p:spPr>
          <p:txBody>
            <a:bodyPr/>
            <a:lstStyle/>
            <a:p/>
          </p:txBody>
        </p:sp>
        <p:sp>
          <p:nvSpPr>
            <p:cNvPr id="38" name="rc38"/>
            <p:cNvSpPr/>
            <p:nvPr/>
          </p:nvSpPr>
          <p:spPr>
            <a:xfrm>
              <a:off x="2235640" y="3031851"/>
              <a:ext cx="203168" cy="63748"/>
            </a:xfrm>
            <a:prstGeom prst="rect">
              <a:avLst/>
            </a:prstGeom>
            <a:solidFill>
              <a:srgbClr val="0058AB">
                <a:alpha val="100000"/>
              </a:srgbClr>
            </a:solidFill>
          </p:spPr>
          <p:txBody>
            <a:bodyPr/>
            <a:lstStyle/>
            <a:p/>
          </p:txBody>
        </p:sp>
        <p:sp>
          <p:nvSpPr>
            <p:cNvPr id="39" name="rc39"/>
            <p:cNvSpPr/>
            <p:nvPr/>
          </p:nvSpPr>
          <p:spPr>
            <a:xfrm>
              <a:off x="2235640" y="3095599"/>
              <a:ext cx="203168" cy="15933"/>
            </a:xfrm>
            <a:prstGeom prst="rect">
              <a:avLst/>
            </a:prstGeom>
            <a:solidFill>
              <a:srgbClr val="1CABE2">
                <a:alpha val="100000"/>
              </a:srgbClr>
            </a:solidFill>
          </p:spPr>
          <p:txBody>
            <a:bodyPr/>
            <a:lstStyle/>
            <a:p/>
          </p:txBody>
        </p:sp>
        <p:sp>
          <p:nvSpPr>
            <p:cNvPr id="40" name="rc40"/>
            <p:cNvSpPr/>
            <p:nvPr/>
          </p:nvSpPr>
          <p:spPr>
            <a:xfrm>
              <a:off x="2461382" y="3122475"/>
              <a:ext cx="203168" cy="1503059"/>
            </a:xfrm>
            <a:prstGeom prst="rect">
              <a:avLst/>
            </a:prstGeom>
            <a:solidFill>
              <a:srgbClr val="80BD41">
                <a:alpha val="100000"/>
              </a:srgbClr>
            </a:solidFill>
          </p:spPr>
          <p:txBody>
            <a:bodyPr/>
            <a:lstStyle/>
            <a:p/>
          </p:txBody>
        </p:sp>
        <p:sp>
          <p:nvSpPr>
            <p:cNvPr id="41" name="rc41"/>
            <p:cNvSpPr/>
            <p:nvPr/>
          </p:nvSpPr>
          <p:spPr>
            <a:xfrm>
              <a:off x="2461382" y="3059848"/>
              <a:ext cx="203168" cy="62627"/>
            </a:xfrm>
            <a:prstGeom prst="rect">
              <a:avLst/>
            </a:prstGeom>
            <a:solidFill>
              <a:srgbClr val="0058AB">
                <a:alpha val="100000"/>
              </a:srgbClr>
            </a:solidFill>
          </p:spPr>
          <p:txBody>
            <a:bodyPr/>
            <a:lstStyle/>
            <a:p/>
          </p:txBody>
        </p:sp>
        <p:sp>
          <p:nvSpPr>
            <p:cNvPr id="42" name="rc42"/>
            <p:cNvSpPr/>
            <p:nvPr/>
          </p:nvSpPr>
          <p:spPr>
            <a:xfrm>
              <a:off x="2461382" y="3122475"/>
              <a:ext cx="203168" cy="0"/>
            </a:xfrm>
            <a:prstGeom prst="rect">
              <a:avLst/>
            </a:prstGeom>
            <a:solidFill>
              <a:srgbClr val="1CABE2">
                <a:alpha val="100000"/>
              </a:srgbClr>
            </a:solidFill>
          </p:spPr>
          <p:txBody>
            <a:bodyPr/>
            <a:lstStyle/>
            <a:p/>
          </p:txBody>
        </p:sp>
        <p:sp>
          <p:nvSpPr>
            <p:cNvPr id="43" name="rc43"/>
            <p:cNvSpPr/>
            <p:nvPr/>
          </p:nvSpPr>
          <p:spPr>
            <a:xfrm>
              <a:off x="2687125" y="3150727"/>
              <a:ext cx="203168" cy="1474807"/>
            </a:xfrm>
            <a:prstGeom prst="rect">
              <a:avLst/>
            </a:prstGeom>
            <a:solidFill>
              <a:srgbClr val="80BD41">
                <a:alpha val="100000"/>
              </a:srgbClr>
            </a:solidFill>
          </p:spPr>
          <p:txBody>
            <a:bodyPr/>
            <a:lstStyle/>
            <a:p/>
          </p:txBody>
        </p:sp>
        <p:sp>
          <p:nvSpPr>
            <p:cNvPr id="44" name="rc44"/>
            <p:cNvSpPr/>
            <p:nvPr/>
          </p:nvSpPr>
          <p:spPr>
            <a:xfrm>
              <a:off x="2687125" y="3073107"/>
              <a:ext cx="203168" cy="62097"/>
            </a:xfrm>
            <a:prstGeom prst="rect">
              <a:avLst/>
            </a:prstGeom>
            <a:solidFill>
              <a:srgbClr val="0058AB">
                <a:alpha val="100000"/>
              </a:srgbClr>
            </a:solidFill>
          </p:spPr>
          <p:txBody>
            <a:bodyPr/>
            <a:lstStyle/>
            <a:p/>
          </p:txBody>
        </p:sp>
        <p:sp>
          <p:nvSpPr>
            <p:cNvPr id="45" name="rc45"/>
            <p:cNvSpPr/>
            <p:nvPr/>
          </p:nvSpPr>
          <p:spPr>
            <a:xfrm>
              <a:off x="2687125" y="3135204"/>
              <a:ext cx="203168" cy="15522"/>
            </a:xfrm>
            <a:prstGeom prst="rect">
              <a:avLst/>
            </a:prstGeom>
            <a:solidFill>
              <a:srgbClr val="1CABE2">
                <a:alpha val="100000"/>
              </a:srgbClr>
            </a:solidFill>
          </p:spPr>
          <p:txBody>
            <a:bodyPr/>
            <a:lstStyle/>
            <a:p/>
          </p:txBody>
        </p:sp>
        <p:sp>
          <p:nvSpPr>
            <p:cNvPr id="46" name="rc46"/>
            <p:cNvSpPr/>
            <p:nvPr/>
          </p:nvSpPr>
          <p:spPr>
            <a:xfrm>
              <a:off x="2912867" y="3113477"/>
              <a:ext cx="203168" cy="1512058"/>
            </a:xfrm>
            <a:prstGeom prst="rect">
              <a:avLst/>
            </a:prstGeom>
            <a:solidFill>
              <a:srgbClr val="80BD41">
                <a:alpha val="100000"/>
              </a:srgbClr>
            </a:solidFill>
          </p:spPr>
          <p:txBody>
            <a:bodyPr/>
            <a:lstStyle/>
            <a:p/>
          </p:txBody>
        </p:sp>
        <p:sp>
          <p:nvSpPr>
            <p:cNvPr id="47" name="rc47"/>
            <p:cNvSpPr/>
            <p:nvPr/>
          </p:nvSpPr>
          <p:spPr>
            <a:xfrm>
              <a:off x="2912867" y="3066712"/>
              <a:ext cx="203168" cy="31177"/>
            </a:xfrm>
            <a:prstGeom prst="rect">
              <a:avLst/>
            </a:prstGeom>
            <a:solidFill>
              <a:srgbClr val="0058AB">
                <a:alpha val="100000"/>
              </a:srgbClr>
            </a:solidFill>
          </p:spPr>
          <p:txBody>
            <a:bodyPr/>
            <a:lstStyle/>
            <a:p/>
          </p:txBody>
        </p:sp>
        <p:sp>
          <p:nvSpPr>
            <p:cNvPr id="48" name="rc48"/>
            <p:cNvSpPr/>
            <p:nvPr/>
          </p:nvSpPr>
          <p:spPr>
            <a:xfrm>
              <a:off x="2912867" y="3097890"/>
              <a:ext cx="203168" cy="15587"/>
            </a:xfrm>
            <a:prstGeom prst="rect">
              <a:avLst/>
            </a:prstGeom>
            <a:solidFill>
              <a:srgbClr val="1CABE2">
                <a:alpha val="100000"/>
              </a:srgbClr>
            </a:solidFill>
          </p:spPr>
          <p:txBody>
            <a:bodyPr/>
            <a:lstStyle/>
            <a:p/>
          </p:txBody>
        </p:sp>
        <p:sp>
          <p:nvSpPr>
            <p:cNvPr id="49" name="rc49"/>
            <p:cNvSpPr/>
            <p:nvPr/>
          </p:nvSpPr>
          <p:spPr>
            <a:xfrm>
              <a:off x="3138609" y="3057374"/>
              <a:ext cx="203168" cy="1568161"/>
            </a:xfrm>
            <a:prstGeom prst="rect">
              <a:avLst/>
            </a:prstGeom>
            <a:solidFill>
              <a:srgbClr val="80BD41">
                <a:alpha val="100000"/>
              </a:srgbClr>
            </a:solidFill>
          </p:spPr>
          <p:txBody>
            <a:bodyPr/>
            <a:lstStyle/>
            <a:p/>
          </p:txBody>
        </p:sp>
        <p:sp>
          <p:nvSpPr>
            <p:cNvPr id="50" name="rc50"/>
            <p:cNvSpPr/>
            <p:nvPr/>
          </p:nvSpPr>
          <p:spPr>
            <a:xfrm>
              <a:off x="3138609" y="3008873"/>
              <a:ext cx="203168" cy="32333"/>
            </a:xfrm>
            <a:prstGeom prst="rect">
              <a:avLst/>
            </a:prstGeom>
            <a:solidFill>
              <a:srgbClr val="0058AB">
                <a:alpha val="100000"/>
              </a:srgbClr>
            </a:solidFill>
          </p:spPr>
          <p:txBody>
            <a:bodyPr/>
            <a:lstStyle/>
            <a:p/>
          </p:txBody>
        </p:sp>
        <p:sp>
          <p:nvSpPr>
            <p:cNvPr id="51" name="rc51"/>
            <p:cNvSpPr/>
            <p:nvPr/>
          </p:nvSpPr>
          <p:spPr>
            <a:xfrm>
              <a:off x="3138609" y="3041206"/>
              <a:ext cx="203168" cy="16168"/>
            </a:xfrm>
            <a:prstGeom prst="rect">
              <a:avLst/>
            </a:prstGeom>
            <a:solidFill>
              <a:srgbClr val="1CABE2">
                <a:alpha val="100000"/>
              </a:srgbClr>
            </a:solidFill>
          </p:spPr>
          <p:txBody>
            <a:bodyPr/>
            <a:lstStyle/>
            <a:p/>
          </p:txBody>
        </p:sp>
        <p:sp>
          <p:nvSpPr>
            <p:cNvPr id="52" name="rc52"/>
            <p:cNvSpPr/>
            <p:nvPr/>
          </p:nvSpPr>
          <p:spPr>
            <a:xfrm>
              <a:off x="3364352" y="3031888"/>
              <a:ext cx="203168" cy="1593647"/>
            </a:xfrm>
            <a:prstGeom prst="rect">
              <a:avLst/>
            </a:prstGeom>
            <a:solidFill>
              <a:srgbClr val="80BD41">
                <a:alpha val="100000"/>
              </a:srgbClr>
            </a:solidFill>
          </p:spPr>
          <p:txBody>
            <a:bodyPr/>
            <a:lstStyle/>
            <a:p/>
          </p:txBody>
        </p:sp>
        <p:sp>
          <p:nvSpPr>
            <p:cNvPr id="53" name="rc53"/>
            <p:cNvSpPr/>
            <p:nvPr/>
          </p:nvSpPr>
          <p:spPr>
            <a:xfrm>
              <a:off x="3364352" y="2982602"/>
              <a:ext cx="203168" cy="32859"/>
            </a:xfrm>
            <a:prstGeom prst="rect">
              <a:avLst/>
            </a:prstGeom>
            <a:solidFill>
              <a:srgbClr val="0058AB">
                <a:alpha val="100000"/>
              </a:srgbClr>
            </a:solidFill>
          </p:spPr>
          <p:txBody>
            <a:bodyPr/>
            <a:lstStyle/>
            <a:p/>
          </p:txBody>
        </p:sp>
        <p:sp>
          <p:nvSpPr>
            <p:cNvPr id="54" name="rc54"/>
            <p:cNvSpPr/>
            <p:nvPr/>
          </p:nvSpPr>
          <p:spPr>
            <a:xfrm>
              <a:off x="3364352" y="3015462"/>
              <a:ext cx="203168" cy="16426"/>
            </a:xfrm>
            <a:prstGeom prst="rect">
              <a:avLst/>
            </a:prstGeom>
            <a:solidFill>
              <a:srgbClr val="1CABE2">
                <a:alpha val="100000"/>
              </a:srgbClr>
            </a:solidFill>
          </p:spPr>
          <p:txBody>
            <a:bodyPr/>
            <a:lstStyle/>
            <a:p/>
          </p:txBody>
        </p:sp>
        <p:sp>
          <p:nvSpPr>
            <p:cNvPr id="55" name="rc55"/>
            <p:cNvSpPr/>
            <p:nvPr/>
          </p:nvSpPr>
          <p:spPr>
            <a:xfrm>
              <a:off x="3590094" y="3054265"/>
              <a:ext cx="203168" cy="1571270"/>
            </a:xfrm>
            <a:prstGeom prst="rect">
              <a:avLst/>
            </a:prstGeom>
            <a:solidFill>
              <a:srgbClr val="80BD41">
                <a:alpha val="100000"/>
              </a:srgbClr>
            </a:solidFill>
          </p:spPr>
          <p:txBody>
            <a:bodyPr/>
            <a:lstStyle/>
            <a:p/>
          </p:txBody>
        </p:sp>
        <p:sp>
          <p:nvSpPr>
            <p:cNvPr id="56" name="rc56"/>
            <p:cNvSpPr/>
            <p:nvPr/>
          </p:nvSpPr>
          <p:spPr>
            <a:xfrm>
              <a:off x="3590094" y="2988796"/>
              <a:ext cx="203168" cy="32734"/>
            </a:xfrm>
            <a:prstGeom prst="rect">
              <a:avLst/>
            </a:prstGeom>
            <a:solidFill>
              <a:srgbClr val="0058AB">
                <a:alpha val="100000"/>
              </a:srgbClr>
            </a:solidFill>
          </p:spPr>
          <p:txBody>
            <a:bodyPr/>
            <a:lstStyle/>
            <a:p/>
          </p:txBody>
        </p:sp>
        <p:sp>
          <p:nvSpPr>
            <p:cNvPr id="57" name="rc57"/>
            <p:cNvSpPr/>
            <p:nvPr/>
          </p:nvSpPr>
          <p:spPr>
            <a:xfrm>
              <a:off x="3590094" y="3021531"/>
              <a:ext cx="203168" cy="32734"/>
            </a:xfrm>
            <a:prstGeom prst="rect">
              <a:avLst/>
            </a:prstGeom>
            <a:solidFill>
              <a:srgbClr val="1CABE2">
                <a:alpha val="100000"/>
              </a:srgbClr>
            </a:solidFill>
          </p:spPr>
          <p:txBody>
            <a:bodyPr/>
            <a:lstStyle/>
            <a:p/>
          </p:txBody>
        </p:sp>
        <p:sp>
          <p:nvSpPr>
            <p:cNvPr id="58" name="rc58"/>
            <p:cNvSpPr/>
            <p:nvPr/>
          </p:nvSpPr>
          <p:spPr>
            <a:xfrm>
              <a:off x="3815836" y="3000027"/>
              <a:ext cx="203168" cy="1625507"/>
            </a:xfrm>
            <a:prstGeom prst="rect">
              <a:avLst/>
            </a:prstGeom>
            <a:solidFill>
              <a:srgbClr val="80BD41">
                <a:alpha val="100000"/>
              </a:srgbClr>
            </a:solidFill>
          </p:spPr>
          <p:txBody>
            <a:bodyPr/>
            <a:lstStyle/>
            <a:p/>
          </p:txBody>
        </p:sp>
        <p:sp>
          <p:nvSpPr>
            <p:cNvPr id="59" name="rc59"/>
            <p:cNvSpPr/>
            <p:nvPr/>
          </p:nvSpPr>
          <p:spPr>
            <a:xfrm>
              <a:off x="3815836" y="2932299"/>
              <a:ext cx="203168" cy="50798"/>
            </a:xfrm>
            <a:prstGeom prst="rect">
              <a:avLst/>
            </a:prstGeom>
            <a:solidFill>
              <a:srgbClr val="0058AB">
                <a:alpha val="100000"/>
              </a:srgbClr>
            </a:solidFill>
          </p:spPr>
          <p:txBody>
            <a:bodyPr/>
            <a:lstStyle/>
            <a:p/>
          </p:txBody>
        </p:sp>
        <p:sp>
          <p:nvSpPr>
            <p:cNvPr id="60" name="rc60"/>
            <p:cNvSpPr/>
            <p:nvPr/>
          </p:nvSpPr>
          <p:spPr>
            <a:xfrm>
              <a:off x="3815836" y="2983098"/>
              <a:ext cx="203168" cy="16929"/>
            </a:xfrm>
            <a:prstGeom prst="rect">
              <a:avLst/>
            </a:prstGeom>
            <a:solidFill>
              <a:srgbClr val="1CABE2">
                <a:alpha val="100000"/>
              </a:srgbClr>
            </a:solidFill>
          </p:spPr>
          <p:txBody>
            <a:bodyPr/>
            <a:lstStyle/>
            <a:p/>
          </p:txBody>
        </p:sp>
        <p:sp>
          <p:nvSpPr>
            <p:cNvPr id="61" name="rc61"/>
            <p:cNvSpPr/>
            <p:nvPr/>
          </p:nvSpPr>
          <p:spPr>
            <a:xfrm>
              <a:off x="4041579" y="2972774"/>
              <a:ext cx="203168" cy="1652760"/>
            </a:xfrm>
            <a:prstGeom prst="rect">
              <a:avLst/>
            </a:prstGeom>
            <a:solidFill>
              <a:srgbClr val="80BD41">
                <a:alpha val="100000"/>
              </a:srgbClr>
            </a:solidFill>
          </p:spPr>
          <p:txBody>
            <a:bodyPr/>
            <a:lstStyle/>
            <a:p/>
          </p:txBody>
        </p:sp>
        <p:sp>
          <p:nvSpPr>
            <p:cNvPr id="62" name="rc62"/>
            <p:cNvSpPr/>
            <p:nvPr/>
          </p:nvSpPr>
          <p:spPr>
            <a:xfrm>
              <a:off x="4041579" y="2921656"/>
              <a:ext cx="203168" cy="34076"/>
            </a:xfrm>
            <a:prstGeom prst="rect">
              <a:avLst/>
            </a:prstGeom>
            <a:solidFill>
              <a:srgbClr val="0058AB">
                <a:alpha val="100000"/>
              </a:srgbClr>
            </a:solidFill>
          </p:spPr>
          <p:txBody>
            <a:bodyPr/>
            <a:lstStyle/>
            <a:p/>
          </p:txBody>
        </p:sp>
        <p:sp>
          <p:nvSpPr>
            <p:cNvPr id="63" name="rc63"/>
            <p:cNvSpPr/>
            <p:nvPr/>
          </p:nvSpPr>
          <p:spPr>
            <a:xfrm>
              <a:off x="4041579" y="2955733"/>
              <a:ext cx="203168" cy="17041"/>
            </a:xfrm>
            <a:prstGeom prst="rect">
              <a:avLst/>
            </a:prstGeom>
            <a:solidFill>
              <a:srgbClr val="1CABE2">
                <a:alpha val="100000"/>
              </a:srgbClr>
            </a:solidFill>
          </p:spPr>
          <p:txBody>
            <a:bodyPr/>
            <a:lstStyle/>
            <a:p/>
          </p:txBody>
        </p:sp>
        <p:sp>
          <p:nvSpPr>
            <p:cNvPr id="64" name="rc64"/>
            <p:cNvSpPr/>
            <p:nvPr/>
          </p:nvSpPr>
          <p:spPr>
            <a:xfrm>
              <a:off x="4267321" y="2968099"/>
              <a:ext cx="203168" cy="1657436"/>
            </a:xfrm>
            <a:prstGeom prst="rect">
              <a:avLst/>
            </a:prstGeom>
            <a:solidFill>
              <a:srgbClr val="80BD41">
                <a:alpha val="100000"/>
              </a:srgbClr>
            </a:solidFill>
          </p:spPr>
          <p:txBody>
            <a:bodyPr/>
            <a:lstStyle/>
            <a:p/>
          </p:txBody>
        </p:sp>
        <p:sp>
          <p:nvSpPr>
            <p:cNvPr id="65" name="rc65"/>
            <p:cNvSpPr/>
            <p:nvPr/>
          </p:nvSpPr>
          <p:spPr>
            <a:xfrm>
              <a:off x="4267321" y="2916838"/>
              <a:ext cx="203168" cy="17085"/>
            </a:xfrm>
            <a:prstGeom prst="rect">
              <a:avLst/>
            </a:prstGeom>
            <a:solidFill>
              <a:srgbClr val="0058AB">
                <a:alpha val="100000"/>
              </a:srgbClr>
            </a:solidFill>
          </p:spPr>
          <p:txBody>
            <a:bodyPr/>
            <a:lstStyle/>
            <a:p/>
          </p:txBody>
        </p:sp>
        <p:sp>
          <p:nvSpPr>
            <p:cNvPr id="66" name="rc66"/>
            <p:cNvSpPr/>
            <p:nvPr/>
          </p:nvSpPr>
          <p:spPr>
            <a:xfrm>
              <a:off x="4267321" y="2933924"/>
              <a:ext cx="203168" cy="34174"/>
            </a:xfrm>
            <a:prstGeom prst="rect">
              <a:avLst/>
            </a:prstGeom>
            <a:solidFill>
              <a:srgbClr val="1CABE2">
                <a:alpha val="100000"/>
              </a:srgbClr>
            </a:solidFill>
          </p:spPr>
          <p:txBody>
            <a:bodyPr/>
            <a:lstStyle/>
            <a:p/>
          </p:txBody>
        </p:sp>
        <p:sp>
          <p:nvSpPr>
            <p:cNvPr id="67" name="rc67"/>
            <p:cNvSpPr/>
            <p:nvPr/>
          </p:nvSpPr>
          <p:spPr>
            <a:xfrm>
              <a:off x="4493063" y="2943173"/>
              <a:ext cx="203168" cy="1682361"/>
            </a:xfrm>
            <a:prstGeom prst="rect">
              <a:avLst/>
            </a:prstGeom>
            <a:solidFill>
              <a:srgbClr val="80BD41">
                <a:alpha val="100000"/>
              </a:srgbClr>
            </a:solidFill>
          </p:spPr>
          <p:txBody>
            <a:bodyPr/>
            <a:lstStyle/>
            <a:p/>
          </p:txBody>
        </p:sp>
        <p:sp>
          <p:nvSpPr>
            <p:cNvPr id="68" name="rc68"/>
            <p:cNvSpPr/>
            <p:nvPr/>
          </p:nvSpPr>
          <p:spPr>
            <a:xfrm>
              <a:off x="4493063" y="2891141"/>
              <a:ext cx="203168" cy="17344"/>
            </a:xfrm>
            <a:prstGeom prst="rect">
              <a:avLst/>
            </a:prstGeom>
            <a:solidFill>
              <a:srgbClr val="0058AB">
                <a:alpha val="100000"/>
              </a:srgbClr>
            </a:solidFill>
          </p:spPr>
          <p:txBody>
            <a:bodyPr/>
            <a:lstStyle/>
            <a:p/>
          </p:txBody>
        </p:sp>
        <p:sp>
          <p:nvSpPr>
            <p:cNvPr id="69" name="rc69"/>
            <p:cNvSpPr/>
            <p:nvPr/>
          </p:nvSpPr>
          <p:spPr>
            <a:xfrm>
              <a:off x="4493063" y="2908485"/>
              <a:ext cx="203168" cy="34688"/>
            </a:xfrm>
            <a:prstGeom prst="rect">
              <a:avLst/>
            </a:prstGeom>
            <a:solidFill>
              <a:srgbClr val="1CABE2">
                <a:alpha val="100000"/>
              </a:srgbClr>
            </a:solidFill>
          </p:spPr>
          <p:txBody>
            <a:bodyPr/>
            <a:lstStyle/>
            <a:p/>
          </p:txBody>
        </p:sp>
        <p:sp>
          <p:nvSpPr>
            <p:cNvPr id="70" name="rc70"/>
            <p:cNvSpPr/>
            <p:nvPr/>
          </p:nvSpPr>
          <p:spPr>
            <a:xfrm>
              <a:off x="4718806" y="2919013"/>
              <a:ext cx="203168" cy="1706522"/>
            </a:xfrm>
            <a:prstGeom prst="rect">
              <a:avLst/>
            </a:prstGeom>
            <a:solidFill>
              <a:srgbClr val="80BD41">
                <a:alpha val="100000"/>
              </a:srgbClr>
            </a:solidFill>
          </p:spPr>
          <p:txBody>
            <a:bodyPr/>
            <a:lstStyle/>
            <a:p/>
          </p:txBody>
        </p:sp>
        <p:sp>
          <p:nvSpPr>
            <p:cNvPr id="71" name="rc71"/>
            <p:cNvSpPr/>
            <p:nvPr/>
          </p:nvSpPr>
          <p:spPr>
            <a:xfrm>
              <a:off x="4718806" y="2901774"/>
              <a:ext cx="203168" cy="17238"/>
            </a:xfrm>
            <a:prstGeom prst="rect">
              <a:avLst/>
            </a:prstGeom>
            <a:solidFill>
              <a:srgbClr val="0058AB">
                <a:alpha val="100000"/>
              </a:srgbClr>
            </a:solidFill>
          </p:spPr>
          <p:txBody>
            <a:bodyPr/>
            <a:lstStyle/>
            <a:p/>
          </p:txBody>
        </p:sp>
        <p:sp>
          <p:nvSpPr>
            <p:cNvPr id="72" name="rc72"/>
            <p:cNvSpPr/>
            <p:nvPr/>
          </p:nvSpPr>
          <p:spPr>
            <a:xfrm>
              <a:off x="4718806" y="2919013"/>
              <a:ext cx="203168" cy="0"/>
            </a:xfrm>
            <a:prstGeom prst="rect">
              <a:avLst/>
            </a:prstGeom>
            <a:solidFill>
              <a:srgbClr val="1CABE2">
                <a:alpha val="100000"/>
              </a:srgbClr>
            </a:solidFill>
          </p:spPr>
          <p:txBody>
            <a:bodyPr/>
            <a:lstStyle/>
            <a:p/>
          </p:txBody>
        </p:sp>
        <p:sp>
          <p:nvSpPr>
            <p:cNvPr id="73" name="rc73"/>
            <p:cNvSpPr/>
            <p:nvPr/>
          </p:nvSpPr>
          <p:spPr>
            <a:xfrm>
              <a:off x="4944548" y="2963712"/>
              <a:ext cx="203168" cy="1661823"/>
            </a:xfrm>
            <a:prstGeom prst="rect">
              <a:avLst/>
            </a:prstGeom>
            <a:solidFill>
              <a:srgbClr val="80BD41">
                <a:alpha val="100000"/>
              </a:srgbClr>
            </a:solidFill>
          </p:spPr>
          <p:txBody>
            <a:bodyPr/>
            <a:lstStyle/>
            <a:p/>
          </p:txBody>
        </p:sp>
        <p:sp>
          <p:nvSpPr>
            <p:cNvPr id="74" name="rc74"/>
            <p:cNvSpPr/>
            <p:nvPr/>
          </p:nvSpPr>
          <p:spPr>
            <a:xfrm>
              <a:off x="4944548" y="2929798"/>
              <a:ext cx="203168" cy="16956"/>
            </a:xfrm>
            <a:prstGeom prst="rect">
              <a:avLst/>
            </a:prstGeom>
            <a:solidFill>
              <a:srgbClr val="0058AB">
                <a:alpha val="100000"/>
              </a:srgbClr>
            </a:solidFill>
          </p:spPr>
          <p:txBody>
            <a:bodyPr/>
            <a:lstStyle/>
            <a:p/>
          </p:txBody>
        </p:sp>
        <p:sp>
          <p:nvSpPr>
            <p:cNvPr id="75" name="rc75"/>
            <p:cNvSpPr/>
            <p:nvPr/>
          </p:nvSpPr>
          <p:spPr>
            <a:xfrm>
              <a:off x="4944548" y="2946755"/>
              <a:ext cx="203168" cy="16956"/>
            </a:xfrm>
            <a:prstGeom prst="rect">
              <a:avLst/>
            </a:prstGeom>
            <a:solidFill>
              <a:srgbClr val="1CABE2">
                <a:alpha val="100000"/>
              </a:srgbClr>
            </a:solidFill>
          </p:spPr>
          <p:txBody>
            <a:bodyPr/>
            <a:lstStyle/>
            <a:p/>
          </p:txBody>
        </p:sp>
        <p:sp>
          <p:nvSpPr>
            <p:cNvPr id="76" name="rc76"/>
            <p:cNvSpPr/>
            <p:nvPr/>
          </p:nvSpPr>
          <p:spPr>
            <a:xfrm>
              <a:off x="5170291" y="2966593"/>
              <a:ext cx="203168" cy="1658941"/>
            </a:xfrm>
            <a:prstGeom prst="rect">
              <a:avLst/>
            </a:prstGeom>
            <a:solidFill>
              <a:srgbClr val="80BD41">
                <a:alpha val="100000"/>
              </a:srgbClr>
            </a:solidFill>
          </p:spPr>
          <p:txBody>
            <a:bodyPr/>
            <a:lstStyle/>
            <a:p/>
          </p:txBody>
        </p:sp>
        <p:sp>
          <p:nvSpPr>
            <p:cNvPr id="77" name="rc77"/>
            <p:cNvSpPr/>
            <p:nvPr/>
          </p:nvSpPr>
          <p:spPr>
            <a:xfrm>
              <a:off x="5170291" y="2949837"/>
              <a:ext cx="203168" cy="16756"/>
            </a:xfrm>
            <a:prstGeom prst="rect">
              <a:avLst/>
            </a:prstGeom>
            <a:solidFill>
              <a:srgbClr val="0058AB">
                <a:alpha val="100000"/>
              </a:srgbClr>
            </a:solidFill>
          </p:spPr>
          <p:txBody>
            <a:bodyPr/>
            <a:lstStyle/>
            <a:p/>
          </p:txBody>
        </p:sp>
        <p:sp>
          <p:nvSpPr>
            <p:cNvPr id="78" name="rc78"/>
            <p:cNvSpPr/>
            <p:nvPr/>
          </p:nvSpPr>
          <p:spPr>
            <a:xfrm>
              <a:off x="5170291" y="2966593"/>
              <a:ext cx="203168" cy="0"/>
            </a:xfrm>
            <a:prstGeom prst="rect">
              <a:avLst/>
            </a:prstGeom>
            <a:solidFill>
              <a:srgbClr val="1CABE2">
                <a:alpha val="100000"/>
              </a:srgbClr>
            </a:solidFill>
          </p:spPr>
          <p:txBody>
            <a:bodyPr/>
            <a:lstStyle/>
            <a:p/>
          </p:txBody>
        </p:sp>
        <p:sp>
          <p:nvSpPr>
            <p:cNvPr id="79" name="rc79"/>
            <p:cNvSpPr/>
            <p:nvPr/>
          </p:nvSpPr>
          <p:spPr>
            <a:xfrm>
              <a:off x="5396033" y="2995402"/>
              <a:ext cx="203168" cy="1630132"/>
            </a:xfrm>
            <a:prstGeom prst="rect">
              <a:avLst/>
            </a:prstGeom>
            <a:solidFill>
              <a:srgbClr val="80BD41">
                <a:alpha val="100000"/>
              </a:srgbClr>
            </a:solidFill>
          </p:spPr>
          <p:txBody>
            <a:bodyPr/>
            <a:lstStyle/>
            <a:p/>
          </p:txBody>
        </p:sp>
        <p:sp>
          <p:nvSpPr>
            <p:cNvPr id="80" name="rc80"/>
            <p:cNvSpPr/>
            <p:nvPr/>
          </p:nvSpPr>
          <p:spPr>
            <a:xfrm>
              <a:off x="5396033" y="2978935"/>
              <a:ext cx="203168" cy="16467"/>
            </a:xfrm>
            <a:prstGeom prst="rect">
              <a:avLst/>
            </a:prstGeom>
            <a:solidFill>
              <a:srgbClr val="0058AB">
                <a:alpha val="100000"/>
              </a:srgbClr>
            </a:solidFill>
          </p:spPr>
          <p:txBody>
            <a:bodyPr/>
            <a:lstStyle/>
            <a:p/>
          </p:txBody>
        </p:sp>
        <p:sp>
          <p:nvSpPr>
            <p:cNvPr id="81" name="rc81"/>
            <p:cNvSpPr/>
            <p:nvPr/>
          </p:nvSpPr>
          <p:spPr>
            <a:xfrm>
              <a:off x="5396033" y="2995402"/>
              <a:ext cx="203168" cy="0"/>
            </a:xfrm>
            <a:prstGeom prst="rect">
              <a:avLst/>
            </a:prstGeom>
            <a:solidFill>
              <a:srgbClr val="1CABE2">
                <a:alpha val="100000"/>
              </a:srgbClr>
            </a:solidFill>
          </p:spPr>
          <p:txBody>
            <a:bodyPr/>
            <a:lstStyle/>
            <a:p/>
          </p:txBody>
        </p:sp>
        <p:sp>
          <p:nvSpPr>
            <p:cNvPr id="82" name="rc82"/>
            <p:cNvSpPr/>
            <p:nvPr/>
          </p:nvSpPr>
          <p:spPr>
            <a:xfrm>
              <a:off x="5621775" y="3049551"/>
              <a:ext cx="203168" cy="1575983"/>
            </a:xfrm>
            <a:prstGeom prst="rect">
              <a:avLst/>
            </a:prstGeom>
            <a:solidFill>
              <a:srgbClr val="80BD41">
                <a:alpha val="100000"/>
              </a:srgbClr>
            </a:solidFill>
          </p:spPr>
          <p:txBody>
            <a:bodyPr/>
            <a:lstStyle/>
            <a:p/>
          </p:txBody>
        </p:sp>
        <p:sp>
          <p:nvSpPr>
            <p:cNvPr id="83" name="rc83"/>
            <p:cNvSpPr/>
            <p:nvPr/>
          </p:nvSpPr>
          <p:spPr>
            <a:xfrm>
              <a:off x="5621775" y="3017388"/>
              <a:ext cx="203168" cy="16079"/>
            </a:xfrm>
            <a:prstGeom prst="rect">
              <a:avLst/>
            </a:prstGeom>
            <a:solidFill>
              <a:srgbClr val="0058AB">
                <a:alpha val="100000"/>
              </a:srgbClr>
            </a:solidFill>
          </p:spPr>
          <p:txBody>
            <a:bodyPr/>
            <a:lstStyle/>
            <a:p/>
          </p:txBody>
        </p:sp>
        <p:sp>
          <p:nvSpPr>
            <p:cNvPr id="84" name="rc84"/>
            <p:cNvSpPr/>
            <p:nvPr/>
          </p:nvSpPr>
          <p:spPr>
            <a:xfrm>
              <a:off x="5621775" y="3033468"/>
              <a:ext cx="203168" cy="16083"/>
            </a:xfrm>
            <a:prstGeom prst="rect">
              <a:avLst/>
            </a:prstGeom>
            <a:solidFill>
              <a:srgbClr val="1CABE2">
                <a:alpha val="100000"/>
              </a:srgbClr>
            </a:solidFill>
          </p:spPr>
          <p:txBody>
            <a:bodyPr/>
            <a:lstStyle/>
            <a:p/>
          </p:txBody>
        </p:sp>
        <p:sp>
          <p:nvSpPr>
            <p:cNvPr id="85" name="rc85"/>
            <p:cNvSpPr/>
            <p:nvPr/>
          </p:nvSpPr>
          <p:spPr>
            <a:xfrm>
              <a:off x="5847518" y="3122550"/>
              <a:ext cx="203168" cy="1502985"/>
            </a:xfrm>
            <a:prstGeom prst="rect">
              <a:avLst/>
            </a:prstGeom>
            <a:solidFill>
              <a:srgbClr val="80BD41">
                <a:alpha val="100000"/>
              </a:srgbClr>
            </a:solidFill>
          </p:spPr>
          <p:txBody>
            <a:bodyPr/>
            <a:lstStyle/>
            <a:p/>
          </p:txBody>
        </p:sp>
        <p:sp>
          <p:nvSpPr>
            <p:cNvPr id="86" name="rc86"/>
            <p:cNvSpPr/>
            <p:nvPr/>
          </p:nvSpPr>
          <p:spPr>
            <a:xfrm>
              <a:off x="5847518" y="3091875"/>
              <a:ext cx="203168" cy="30674"/>
            </a:xfrm>
            <a:prstGeom prst="rect">
              <a:avLst/>
            </a:prstGeom>
            <a:solidFill>
              <a:srgbClr val="0058AB">
                <a:alpha val="100000"/>
              </a:srgbClr>
            </a:solidFill>
          </p:spPr>
          <p:txBody>
            <a:bodyPr/>
            <a:lstStyle/>
            <a:p/>
          </p:txBody>
        </p:sp>
        <p:sp>
          <p:nvSpPr>
            <p:cNvPr id="87" name="rc87"/>
            <p:cNvSpPr/>
            <p:nvPr/>
          </p:nvSpPr>
          <p:spPr>
            <a:xfrm>
              <a:off x="5847518" y="3122550"/>
              <a:ext cx="203168" cy="0"/>
            </a:xfrm>
            <a:prstGeom prst="rect">
              <a:avLst/>
            </a:prstGeom>
            <a:solidFill>
              <a:srgbClr val="1CABE2">
                <a:alpha val="100000"/>
              </a:srgbClr>
            </a:solidFill>
          </p:spPr>
          <p:txBody>
            <a:bodyPr/>
            <a:lstStyle/>
            <a:p/>
          </p:txBody>
        </p:sp>
        <p:sp>
          <p:nvSpPr>
            <p:cNvPr id="88" name="rc88"/>
            <p:cNvSpPr/>
            <p:nvPr/>
          </p:nvSpPr>
          <p:spPr>
            <a:xfrm>
              <a:off x="6073260" y="3262641"/>
              <a:ext cx="203168" cy="1362894"/>
            </a:xfrm>
            <a:prstGeom prst="rect">
              <a:avLst/>
            </a:prstGeom>
            <a:solidFill>
              <a:srgbClr val="80BD41">
                <a:alpha val="100000"/>
              </a:srgbClr>
            </a:solidFill>
          </p:spPr>
          <p:txBody>
            <a:bodyPr/>
            <a:lstStyle/>
            <a:p/>
          </p:txBody>
        </p:sp>
        <p:sp>
          <p:nvSpPr>
            <p:cNvPr id="89" name="rc89"/>
            <p:cNvSpPr/>
            <p:nvPr/>
          </p:nvSpPr>
          <p:spPr>
            <a:xfrm>
              <a:off x="6073260" y="3190910"/>
              <a:ext cx="203168" cy="71730"/>
            </a:xfrm>
            <a:prstGeom prst="rect">
              <a:avLst/>
            </a:prstGeom>
            <a:solidFill>
              <a:srgbClr val="0058AB">
                <a:alpha val="100000"/>
              </a:srgbClr>
            </a:solidFill>
          </p:spPr>
          <p:txBody>
            <a:bodyPr/>
            <a:lstStyle/>
            <a:p/>
          </p:txBody>
        </p:sp>
        <p:sp>
          <p:nvSpPr>
            <p:cNvPr id="90" name="rc90"/>
            <p:cNvSpPr/>
            <p:nvPr/>
          </p:nvSpPr>
          <p:spPr>
            <a:xfrm>
              <a:off x="6073260" y="3262641"/>
              <a:ext cx="203168" cy="0"/>
            </a:xfrm>
            <a:prstGeom prst="rect">
              <a:avLst/>
            </a:prstGeom>
            <a:solidFill>
              <a:srgbClr val="1CABE2">
                <a:alpha val="100000"/>
              </a:srgbClr>
            </a:solidFill>
          </p:spPr>
          <p:txBody>
            <a:bodyPr/>
            <a:lstStyle/>
            <a:p/>
          </p:txBody>
        </p:sp>
        <p:sp>
          <p:nvSpPr>
            <p:cNvPr id="91" name="rc91"/>
            <p:cNvSpPr/>
            <p:nvPr/>
          </p:nvSpPr>
          <p:spPr>
            <a:xfrm>
              <a:off x="6299002" y="3216015"/>
              <a:ext cx="203168" cy="1409519"/>
            </a:xfrm>
            <a:prstGeom prst="rect">
              <a:avLst/>
            </a:prstGeom>
            <a:solidFill>
              <a:srgbClr val="80BD41">
                <a:alpha val="100000"/>
              </a:srgbClr>
            </a:solidFill>
          </p:spPr>
          <p:txBody>
            <a:bodyPr/>
            <a:lstStyle/>
            <a:p/>
          </p:txBody>
        </p:sp>
        <p:sp>
          <p:nvSpPr>
            <p:cNvPr id="92" name="rc92"/>
            <p:cNvSpPr/>
            <p:nvPr/>
          </p:nvSpPr>
          <p:spPr>
            <a:xfrm>
              <a:off x="6299002" y="3172421"/>
              <a:ext cx="203168" cy="43594"/>
            </a:xfrm>
            <a:prstGeom prst="rect">
              <a:avLst/>
            </a:prstGeom>
            <a:solidFill>
              <a:srgbClr val="0058AB">
                <a:alpha val="100000"/>
              </a:srgbClr>
            </a:solidFill>
          </p:spPr>
          <p:txBody>
            <a:bodyPr/>
            <a:lstStyle/>
            <a:p/>
          </p:txBody>
        </p:sp>
        <p:sp>
          <p:nvSpPr>
            <p:cNvPr id="93" name="rc93"/>
            <p:cNvSpPr/>
            <p:nvPr/>
          </p:nvSpPr>
          <p:spPr>
            <a:xfrm>
              <a:off x="6299002" y="3216015"/>
              <a:ext cx="203168" cy="0"/>
            </a:xfrm>
            <a:prstGeom prst="rect">
              <a:avLst/>
            </a:prstGeom>
            <a:solidFill>
              <a:srgbClr val="1CABE2">
                <a:alpha val="100000"/>
              </a:srgbClr>
            </a:solidFill>
          </p:spPr>
          <p:txBody>
            <a:bodyPr/>
            <a:lstStyle/>
            <a:p/>
          </p:txBody>
        </p:sp>
        <p:sp>
          <p:nvSpPr>
            <p:cNvPr id="94" name="rc94"/>
            <p:cNvSpPr/>
            <p:nvPr/>
          </p:nvSpPr>
          <p:spPr>
            <a:xfrm>
              <a:off x="6524745" y="3225836"/>
              <a:ext cx="203168" cy="1399699"/>
            </a:xfrm>
            <a:prstGeom prst="rect">
              <a:avLst/>
            </a:prstGeom>
            <a:solidFill>
              <a:srgbClr val="80BD41">
                <a:alpha val="100000"/>
              </a:srgbClr>
            </a:solidFill>
          </p:spPr>
          <p:txBody>
            <a:bodyPr/>
            <a:lstStyle/>
            <a:p/>
          </p:txBody>
        </p:sp>
        <p:sp>
          <p:nvSpPr>
            <p:cNvPr id="95" name="rc95"/>
            <p:cNvSpPr/>
            <p:nvPr/>
          </p:nvSpPr>
          <p:spPr>
            <a:xfrm>
              <a:off x="6524745" y="3152168"/>
              <a:ext cx="203168" cy="73667"/>
            </a:xfrm>
            <a:prstGeom prst="rect">
              <a:avLst/>
            </a:prstGeom>
            <a:solidFill>
              <a:srgbClr val="0058AB">
                <a:alpha val="100000"/>
              </a:srgbClr>
            </a:solidFill>
          </p:spPr>
          <p:txBody>
            <a:bodyPr/>
            <a:lstStyle/>
            <a:p/>
          </p:txBody>
        </p:sp>
        <p:sp>
          <p:nvSpPr>
            <p:cNvPr id="96" name="rc96"/>
            <p:cNvSpPr/>
            <p:nvPr/>
          </p:nvSpPr>
          <p:spPr>
            <a:xfrm>
              <a:off x="6524745" y="3225836"/>
              <a:ext cx="203168" cy="0"/>
            </a:xfrm>
            <a:prstGeom prst="rect">
              <a:avLst/>
            </a:prstGeom>
            <a:solidFill>
              <a:srgbClr val="1CABE2">
                <a:alpha val="100000"/>
              </a:srgbClr>
            </a:solidFill>
          </p:spPr>
          <p:txBody>
            <a:bodyPr/>
            <a:lstStyle/>
            <a:p/>
          </p:txBody>
        </p:sp>
        <p:sp>
          <p:nvSpPr>
            <p:cNvPr id="97" name="rc97"/>
            <p:cNvSpPr/>
            <p:nvPr/>
          </p:nvSpPr>
          <p:spPr>
            <a:xfrm>
              <a:off x="6750487" y="3242442"/>
              <a:ext cx="203168" cy="1383092"/>
            </a:xfrm>
            <a:prstGeom prst="rect">
              <a:avLst/>
            </a:prstGeom>
            <a:solidFill>
              <a:srgbClr val="80BD41">
                <a:alpha val="100000"/>
              </a:srgbClr>
            </a:solidFill>
          </p:spPr>
          <p:txBody>
            <a:bodyPr/>
            <a:lstStyle/>
            <a:p/>
          </p:txBody>
        </p:sp>
        <p:sp>
          <p:nvSpPr>
            <p:cNvPr id="98" name="rc98"/>
            <p:cNvSpPr/>
            <p:nvPr/>
          </p:nvSpPr>
          <p:spPr>
            <a:xfrm>
              <a:off x="6750487" y="3138338"/>
              <a:ext cx="203168" cy="104104"/>
            </a:xfrm>
            <a:prstGeom prst="rect">
              <a:avLst/>
            </a:prstGeom>
            <a:solidFill>
              <a:srgbClr val="0058AB">
                <a:alpha val="100000"/>
              </a:srgbClr>
            </a:solidFill>
          </p:spPr>
          <p:txBody>
            <a:bodyPr/>
            <a:lstStyle/>
            <a:p/>
          </p:txBody>
        </p:sp>
        <p:sp>
          <p:nvSpPr>
            <p:cNvPr id="99" name="rc99"/>
            <p:cNvSpPr/>
            <p:nvPr/>
          </p:nvSpPr>
          <p:spPr>
            <a:xfrm>
              <a:off x="6750487" y="3242442"/>
              <a:ext cx="203168" cy="0"/>
            </a:xfrm>
            <a:prstGeom prst="rect">
              <a:avLst/>
            </a:prstGeom>
            <a:solidFill>
              <a:srgbClr val="1CABE2">
                <a:alpha val="100000"/>
              </a:srgbClr>
            </a:solidFill>
          </p:spPr>
          <p:txBody>
            <a:bodyPr/>
            <a:lstStyle/>
            <a:p/>
          </p:txBody>
        </p:sp>
        <p:sp>
          <p:nvSpPr>
            <p:cNvPr id="100" name="rc100"/>
            <p:cNvSpPr/>
            <p:nvPr/>
          </p:nvSpPr>
          <p:spPr>
            <a:xfrm>
              <a:off x="6976229" y="3137529"/>
              <a:ext cx="203168" cy="67936"/>
            </a:xfrm>
            <a:prstGeom prst="rect">
              <a:avLst/>
            </a:prstGeom>
            <a:solidFill>
              <a:srgbClr val="F26A21">
                <a:alpha val="100000"/>
              </a:srgbClr>
            </a:solidFill>
          </p:spPr>
          <p:txBody>
            <a:bodyPr/>
            <a:lstStyle/>
            <a:p/>
          </p:txBody>
        </p:sp>
        <p:sp>
          <p:nvSpPr>
            <p:cNvPr id="101" name="rc101"/>
            <p:cNvSpPr/>
            <p:nvPr/>
          </p:nvSpPr>
          <p:spPr>
            <a:xfrm>
              <a:off x="6976229" y="3205465"/>
              <a:ext cx="203168" cy="1420070"/>
            </a:xfrm>
            <a:prstGeom prst="rect">
              <a:avLst/>
            </a:prstGeom>
            <a:solidFill>
              <a:srgbClr val="FFC20E">
                <a:alpha val="100000"/>
              </a:srgbClr>
            </a:solidFill>
          </p:spPr>
          <p:txBody>
            <a:bodyPr/>
            <a:lstStyle/>
            <a:p/>
          </p:txBody>
        </p:sp>
        <p:sp>
          <p:nvSpPr>
            <p:cNvPr id="102" name="rc102"/>
            <p:cNvSpPr/>
            <p:nvPr/>
          </p:nvSpPr>
          <p:spPr>
            <a:xfrm>
              <a:off x="7201972" y="3135126"/>
              <a:ext cx="203168" cy="44333"/>
            </a:xfrm>
            <a:prstGeom prst="rect">
              <a:avLst/>
            </a:prstGeom>
            <a:solidFill>
              <a:srgbClr val="F26A21">
                <a:alpha val="100000"/>
              </a:srgbClr>
            </a:solidFill>
          </p:spPr>
          <p:txBody>
            <a:bodyPr/>
            <a:lstStyle/>
            <a:p/>
          </p:txBody>
        </p:sp>
        <p:sp>
          <p:nvSpPr>
            <p:cNvPr id="103" name="rc103"/>
            <p:cNvSpPr/>
            <p:nvPr/>
          </p:nvSpPr>
          <p:spPr>
            <a:xfrm>
              <a:off x="7201972" y="3179460"/>
              <a:ext cx="203168" cy="1446075"/>
            </a:xfrm>
            <a:prstGeom prst="rect">
              <a:avLst/>
            </a:prstGeom>
            <a:solidFill>
              <a:srgbClr val="FFC20E">
                <a:alpha val="100000"/>
              </a:srgbClr>
            </a:solidFill>
          </p:spPr>
          <p:txBody>
            <a:bodyPr/>
            <a:lstStyle/>
            <a:p/>
          </p:txBody>
        </p:sp>
        <p:sp>
          <p:nvSpPr>
            <p:cNvPr id="104" name="rc104"/>
            <p:cNvSpPr/>
            <p:nvPr/>
          </p:nvSpPr>
          <p:spPr>
            <a:xfrm>
              <a:off x="7427714" y="3129723"/>
              <a:ext cx="203168" cy="28930"/>
            </a:xfrm>
            <a:prstGeom prst="rect">
              <a:avLst/>
            </a:prstGeom>
            <a:solidFill>
              <a:srgbClr val="F26A21">
                <a:alpha val="100000"/>
              </a:srgbClr>
            </a:solidFill>
          </p:spPr>
          <p:txBody>
            <a:bodyPr/>
            <a:lstStyle/>
            <a:p/>
          </p:txBody>
        </p:sp>
        <p:sp>
          <p:nvSpPr>
            <p:cNvPr id="105" name="rc105"/>
            <p:cNvSpPr/>
            <p:nvPr/>
          </p:nvSpPr>
          <p:spPr>
            <a:xfrm>
              <a:off x="7427714" y="3158654"/>
              <a:ext cx="203168" cy="1466880"/>
            </a:xfrm>
            <a:prstGeom prst="rect">
              <a:avLst/>
            </a:prstGeom>
            <a:solidFill>
              <a:srgbClr val="FFC20E">
                <a:alpha val="100000"/>
              </a:srgbClr>
            </a:solidFill>
          </p:spPr>
          <p:txBody>
            <a:bodyPr/>
            <a:lstStyle/>
            <a:p/>
          </p:txBody>
        </p:sp>
        <p:sp>
          <p:nvSpPr>
            <p:cNvPr id="106" name="rc106"/>
            <p:cNvSpPr/>
            <p:nvPr/>
          </p:nvSpPr>
          <p:spPr>
            <a:xfrm>
              <a:off x="7653457" y="3122604"/>
              <a:ext cx="203168" cy="18879"/>
            </a:xfrm>
            <a:prstGeom prst="rect">
              <a:avLst/>
            </a:prstGeom>
            <a:solidFill>
              <a:srgbClr val="F26A21">
                <a:alpha val="100000"/>
              </a:srgbClr>
            </a:solidFill>
          </p:spPr>
          <p:txBody>
            <a:bodyPr/>
            <a:lstStyle/>
            <a:p/>
          </p:txBody>
        </p:sp>
        <p:sp>
          <p:nvSpPr>
            <p:cNvPr id="107" name="rc107"/>
            <p:cNvSpPr/>
            <p:nvPr/>
          </p:nvSpPr>
          <p:spPr>
            <a:xfrm>
              <a:off x="7653457" y="3141484"/>
              <a:ext cx="203168" cy="1484051"/>
            </a:xfrm>
            <a:prstGeom prst="rect">
              <a:avLst/>
            </a:prstGeom>
            <a:solidFill>
              <a:srgbClr val="FFC20E">
                <a:alpha val="100000"/>
              </a:srgbClr>
            </a:solidFill>
          </p:spPr>
          <p:txBody>
            <a:bodyPr/>
            <a:lstStyle/>
            <a:p/>
          </p:txBody>
        </p:sp>
        <p:sp>
          <p:nvSpPr>
            <p:cNvPr id="108" name="rc108"/>
            <p:cNvSpPr/>
            <p:nvPr/>
          </p:nvSpPr>
          <p:spPr>
            <a:xfrm>
              <a:off x="7879199" y="3114846"/>
              <a:ext cx="203168" cy="12320"/>
            </a:xfrm>
            <a:prstGeom prst="rect">
              <a:avLst/>
            </a:prstGeom>
            <a:solidFill>
              <a:srgbClr val="F26A21">
                <a:alpha val="100000"/>
              </a:srgbClr>
            </a:solidFill>
          </p:spPr>
          <p:txBody>
            <a:bodyPr/>
            <a:lstStyle/>
            <a:p/>
          </p:txBody>
        </p:sp>
        <p:sp>
          <p:nvSpPr>
            <p:cNvPr id="109" name="rc109"/>
            <p:cNvSpPr/>
            <p:nvPr/>
          </p:nvSpPr>
          <p:spPr>
            <a:xfrm>
              <a:off x="7879199" y="3127167"/>
              <a:ext cx="203168" cy="1498368"/>
            </a:xfrm>
            <a:prstGeom prst="rect">
              <a:avLst/>
            </a:prstGeom>
            <a:solidFill>
              <a:srgbClr val="FFC20E">
                <a:alpha val="100000"/>
              </a:srgbClr>
            </a:solidFill>
          </p:spPr>
          <p:txBody>
            <a:bodyPr/>
            <a:lstStyle/>
            <a:p/>
          </p:txBody>
        </p:sp>
        <p:sp>
          <p:nvSpPr>
            <p:cNvPr id="110" name="rc110"/>
            <p:cNvSpPr/>
            <p:nvPr/>
          </p:nvSpPr>
          <p:spPr>
            <a:xfrm>
              <a:off x="8104941" y="3105852"/>
              <a:ext cx="203168" cy="8039"/>
            </a:xfrm>
            <a:prstGeom prst="rect">
              <a:avLst/>
            </a:prstGeom>
            <a:solidFill>
              <a:srgbClr val="F26A21">
                <a:alpha val="100000"/>
              </a:srgbClr>
            </a:solidFill>
          </p:spPr>
          <p:txBody>
            <a:bodyPr/>
            <a:lstStyle/>
            <a:p/>
          </p:txBody>
        </p:sp>
        <p:sp>
          <p:nvSpPr>
            <p:cNvPr id="111" name="rc111"/>
            <p:cNvSpPr/>
            <p:nvPr/>
          </p:nvSpPr>
          <p:spPr>
            <a:xfrm>
              <a:off x="8104941" y="3113891"/>
              <a:ext cx="203168" cy="1511643"/>
            </a:xfrm>
            <a:prstGeom prst="rect">
              <a:avLst/>
            </a:prstGeom>
            <a:solidFill>
              <a:srgbClr val="FFC20E">
                <a:alpha val="100000"/>
              </a:srgbClr>
            </a:solidFill>
          </p:spPr>
          <p:txBody>
            <a:bodyPr/>
            <a:lstStyle/>
            <a:p/>
          </p:txBody>
        </p:sp>
        <p:sp>
          <p:nvSpPr>
            <p:cNvPr id="112" name="pl112"/>
            <p:cNvSpPr/>
            <p:nvPr/>
          </p:nvSpPr>
          <p:spPr>
            <a:xfrm>
              <a:off x="1434255" y="1227418"/>
              <a:ext cx="5417816" cy="205946"/>
            </a:xfrm>
            <a:custGeom>
              <a:avLst/>
              <a:pathLst>
                <a:path w="5417816" h="205946">
                  <a:moveTo>
                    <a:pt x="0" y="34324"/>
                  </a:moveTo>
                  <a:lnTo>
                    <a:pt x="225742" y="34324"/>
                  </a:lnTo>
                  <a:lnTo>
                    <a:pt x="451484" y="34324"/>
                  </a:lnTo>
                  <a:lnTo>
                    <a:pt x="677227" y="102973"/>
                  </a:lnTo>
                  <a:lnTo>
                    <a:pt x="902969" y="102973"/>
                  </a:lnTo>
                  <a:lnTo>
                    <a:pt x="1128711" y="102973"/>
                  </a:lnTo>
                  <a:lnTo>
                    <a:pt x="1354454" y="102973"/>
                  </a:lnTo>
                  <a:lnTo>
                    <a:pt x="1580196" y="34324"/>
                  </a:lnTo>
                  <a:lnTo>
                    <a:pt x="1805938" y="34324"/>
                  </a:lnTo>
                  <a:lnTo>
                    <a:pt x="2031681" y="34324"/>
                  </a:lnTo>
                  <a:lnTo>
                    <a:pt x="2257423" y="34324"/>
                  </a:lnTo>
                  <a:lnTo>
                    <a:pt x="2483165" y="68648"/>
                  </a:lnTo>
                  <a:lnTo>
                    <a:pt x="2708908" y="34324"/>
                  </a:lnTo>
                  <a:lnTo>
                    <a:pt x="2934650" y="0"/>
                  </a:lnTo>
                  <a:lnTo>
                    <a:pt x="3160393" y="0"/>
                  </a:lnTo>
                  <a:lnTo>
                    <a:pt x="3386135" y="0"/>
                  </a:lnTo>
                  <a:lnTo>
                    <a:pt x="3611877" y="0"/>
                  </a:lnTo>
                  <a:lnTo>
                    <a:pt x="3837620" y="0"/>
                  </a:lnTo>
                  <a:lnTo>
                    <a:pt x="4063362" y="0"/>
                  </a:lnTo>
                  <a:lnTo>
                    <a:pt x="4289104" y="0"/>
                  </a:lnTo>
                  <a:lnTo>
                    <a:pt x="4514847" y="34324"/>
                  </a:lnTo>
                  <a:lnTo>
                    <a:pt x="4740589" y="137297"/>
                  </a:lnTo>
                  <a:lnTo>
                    <a:pt x="4966331" y="68648"/>
                  </a:lnTo>
                  <a:lnTo>
                    <a:pt x="5192074" y="137297"/>
                  </a:lnTo>
                  <a:lnTo>
                    <a:pt x="5417816" y="205946"/>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227418"/>
              <a:ext cx="5417816" cy="205946"/>
            </a:xfrm>
            <a:custGeom>
              <a:avLst/>
              <a:pathLst>
                <a:path w="5417816" h="205946">
                  <a:moveTo>
                    <a:pt x="0" y="34324"/>
                  </a:moveTo>
                  <a:lnTo>
                    <a:pt x="225742" y="102973"/>
                  </a:lnTo>
                  <a:lnTo>
                    <a:pt x="451484" y="171622"/>
                  </a:lnTo>
                  <a:lnTo>
                    <a:pt x="677227" y="102973"/>
                  </a:lnTo>
                  <a:lnTo>
                    <a:pt x="902969" y="137297"/>
                  </a:lnTo>
                  <a:lnTo>
                    <a:pt x="1128711" y="102973"/>
                  </a:lnTo>
                  <a:lnTo>
                    <a:pt x="1354454" y="137297"/>
                  </a:lnTo>
                  <a:lnTo>
                    <a:pt x="1580196" y="68648"/>
                  </a:lnTo>
                  <a:lnTo>
                    <a:pt x="1805938" y="68648"/>
                  </a:lnTo>
                  <a:lnTo>
                    <a:pt x="2031681" y="68648"/>
                  </a:lnTo>
                  <a:lnTo>
                    <a:pt x="2257423" y="102973"/>
                  </a:lnTo>
                  <a:lnTo>
                    <a:pt x="2483165" y="102973"/>
                  </a:lnTo>
                  <a:lnTo>
                    <a:pt x="2708908" y="68648"/>
                  </a:lnTo>
                  <a:lnTo>
                    <a:pt x="2934650" y="68648"/>
                  </a:lnTo>
                  <a:lnTo>
                    <a:pt x="3160393" y="68648"/>
                  </a:lnTo>
                  <a:lnTo>
                    <a:pt x="3386135" y="0"/>
                  </a:lnTo>
                  <a:lnTo>
                    <a:pt x="3611877" y="34324"/>
                  </a:lnTo>
                  <a:lnTo>
                    <a:pt x="3837620" y="0"/>
                  </a:lnTo>
                  <a:lnTo>
                    <a:pt x="4063362" y="0"/>
                  </a:lnTo>
                  <a:lnTo>
                    <a:pt x="4289104" y="34324"/>
                  </a:lnTo>
                  <a:lnTo>
                    <a:pt x="4514847" y="34324"/>
                  </a:lnTo>
                  <a:lnTo>
                    <a:pt x="4740589" y="137297"/>
                  </a:lnTo>
                  <a:lnTo>
                    <a:pt x="4966331" y="68648"/>
                  </a:lnTo>
                  <a:lnTo>
                    <a:pt x="5192074" y="137297"/>
                  </a:lnTo>
                  <a:lnTo>
                    <a:pt x="5417816" y="205946"/>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5" name="tx115"/>
            <p:cNvSpPr/>
            <p:nvPr/>
          </p:nvSpPr>
          <p:spPr>
            <a:xfrm>
              <a:off x="2494638"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7" name="tx117"/>
            <p:cNvSpPr/>
            <p:nvPr/>
          </p:nvSpPr>
          <p:spPr>
            <a:xfrm>
              <a:off x="4752062"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5655031"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5880773"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106516"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1" name="tx121"/>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558000"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23" name="tx123"/>
            <p:cNvSpPr/>
            <p:nvPr/>
          </p:nvSpPr>
          <p:spPr>
            <a:xfrm>
              <a:off x="678374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4" name="tx124"/>
            <p:cNvSpPr/>
            <p:nvPr/>
          </p:nvSpPr>
          <p:spPr>
            <a:xfrm>
              <a:off x="136592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5" name="tx125"/>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6" name="tx126"/>
            <p:cNvSpPr/>
            <p:nvPr/>
          </p:nvSpPr>
          <p:spPr>
            <a:xfrm>
              <a:off x="3623350"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7" name="tx127"/>
            <p:cNvSpPr/>
            <p:nvPr/>
          </p:nvSpPr>
          <p:spPr>
            <a:xfrm>
              <a:off x="4752062" y="129591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28" name="tx128"/>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5880773"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633225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783743" y="1501801"/>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93</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54867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36" name="tx136"/>
            <p:cNvSpPr/>
            <p:nvPr/>
          </p:nvSpPr>
          <p:spPr>
            <a:xfrm>
              <a:off x="508103" y="25292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37" name="tx137"/>
            <p:cNvSpPr/>
            <p:nvPr/>
          </p:nvSpPr>
          <p:spPr>
            <a:xfrm>
              <a:off x="508103" y="150979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33359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Malaysia</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Malaysia is projected to have a  small increase (&lt;10,000) in the number of surviving infants by 2030. Therefore, to achieve the IA2030 ZD target, more (~1.49%) children need to be vaccinated with DTP1 each year.</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31764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297140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162517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64452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29828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952054"/>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90970" y="3603195"/>
              <a:ext cx="215906" cy="1387564"/>
            </a:xfrm>
            <a:prstGeom prst="rect">
              <a:avLst/>
            </a:prstGeom>
            <a:solidFill>
              <a:srgbClr val="0058AB">
                <a:alpha val="100000"/>
              </a:srgbClr>
            </a:solidFill>
          </p:spPr>
          <p:txBody>
            <a:bodyPr/>
            <a:lstStyle/>
            <a:p/>
          </p:txBody>
        </p:sp>
        <p:sp>
          <p:nvSpPr>
            <p:cNvPr id="39" name="rc39"/>
            <p:cNvSpPr/>
            <p:nvPr/>
          </p:nvSpPr>
          <p:spPr>
            <a:xfrm>
              <a:off x="1530867" y="3644390"/>
              <a:ext cx="215906" cy="1346369"/>
            </a:xfrm>
            <a:prstGeom prst="rect">
              <a:avLst/>
            </a:prstGeom>
            <a:solidFill>
              <a:srgbClr val="0058AB">
                <a:alpha val="100000"/>
              </a:srgbClr>
            </a:solidFill>
          </p:spPr>
          <p:txBody>
            <a:bodyPr/>
            <a:lstStyle/>
            <a:p/>
          </p:txBody>
        </p:sp>
        <p:sp>
          <p:nvSpPr>
            <p:cNvPr id="40" name="rc40"/>
            <p:cNvSpPr/>
            <p:nvPr/>
          </p:nvSpPr>
          <p:spPr>
            <a:xfrm>
              <a:off x="1770763" y="3695547"/>
              <a:ext cx="215906" cy="1295212"/>
            </a:xfrm>
            <a:prstGeom prst="rect">
              <a:avLst/>
            </a:prstGeom>
            <a:solidFill>
              <a:srgbClr val="0058AB">
                <a:alpha val="100000"/>
              </a:srgbClr>
            </a:solidFill>
          </p:spPr>
          <p:txBody>
            <a:bodyPr/>
            <a:lstStyle/>
            <a:p/>
          </p:txBody>
        </p:sp>
        <p:sp>
          <p:nvSpPr>
            <p:cNvPr id="41" name="rc41"/>
            <p:cNvSpPr/>
            <p:nvPr/>
          </p:nvSpPr>
          <p:spPr>
            <a:xfrm>
              <a:off x="2010660" y="2408815"/>
              <a:ext cx="215906" cy="2581944"/>
            </a:xfrm>
            <a:prstGeom prst="rect">
              <a:avLst/>
            </a:prstGeom>
            <a:solidFill>
              <a:srgbClr val="0058AB">
                <a:alpha val="100000"/>
              </a:srgbClr>
            </a:solidFill>
          </p:spPr>
          <p:txBody>
            <a:bodyPr/>
            <a:lstStyle/>
            <a:p/>
          </p:txBody>
        </p:sp>
        <p:sp>
          <p:nvSpPr>
            <p:cNvPr id="42" name="rc42"/>
            <p:cNvSpPr/>
            <p:nvPr/>
          </p:nvSpPr>
          <p:spPr>
            <a:xfrm>
              <a:off x="2250556" y="2465223"/>
              <a:ext cx="215906" cy="2525537"/>
            </a:xfrm>
            <a:prstGeom prst="rect">
              <a:avLst/>
            </a:prstGeom>
            <a:solidFill>
              <a:srgbClr val="0058AB">
                <a:alpha val="100000"/>
              </a:srgbClr>
            </a:solidFill>
          </p:spPr>
          <p:txBody>
            <a:bodyPr/>
            <a:lstStyle/>
            <a:p/>
          </p:txBody>
        </p:sp>
        <p:sp>
          <p:nvSpPr>
            <p:cNvPr id="43" name="rc43"/>
            <p:cNvSpPr/>
            <p:nvPr/>
          </p:nvSpPr>
          <p:spPr>
            <a:xfrm>
              <a:off x="2490453" y="2509648"/>
              <a:ext cx="215906" cy="2481111"/>
            </a:xfrm>
            <a:prstGeom prst="rect">
              <a:avLst/>
            </a:prstGeom>
            <a:solidFill>
              <a:srgbClr val="0058AB">
                <a:alpha val="100000"/>
              </a:srgbClr>
            </a:solidFill>
          </p:spPr>
          <p:txBody>
            <a:bodyPr/>
            <a:lstStyle/>
            <a:p/>
          </p:txBody>
        </p:sp>
        <p:sp>
          <p:nvSpPr>
            <p:cNvPr id="44" name="rc44"/>
            <p:cNvSpPr/>
            <p:nvPr/>
          </p:nvSpPr>
          <p:spPr>
            <a:xfrm>
              <a:off x="2730349" y="2530650"/>
              <a:ext cx="215906" cy="2460110"/>
            </a:xfrm>
            <a:prstGeom prst="rect">
              <a:avLst/>
            </a:prstGeom>
            <a:solidFill>
              <a:srgbClr val="0058AB">
                <a:alpha val="100000"/>
              </a:srgbClr>
            </a:solidFill>
          </p:spPr>
          <p:txBody>
            <a:bodyPr/>
            <a:lstStyle/>
            <a:p/>
          </p:txBody>
        </p:sp>
        <p:sp>
          <p:nvSpPr>
            <p:cNvPr id="45" name="rc45"/>
            <p:cNvSpPr/>
            <p:nvPr/>
          </p:nvSpPr>
          <p:spPr>
            <a:xfrm>
              <a:off x="2970245" y="3755589"/>
              <a:ext cx="215906" cy="1235170"/>
            </a:xfrm>
            <a:prstGeom prst="rect">
              <a:avLst/>
            </a:prstGeom>
            <a:solidFill>
              <a:srgbClr val="0058AB">
                <a:alpha val="100000"/>
              </a:srgbClr>
            </a:solidFill>
          </p:spPr>
          <p:txBody>
            <a:bodyPr/>
            <a:lstStyle/>
            <a:p/>
          </p:txBody>
        </p:sp>
        <p:sp>
          <p:nvSpPr>
            <p:cNvPr id="46" name="rc46"/>
            <p:cNvSpPr/>
            <p:nvPr/>
          </p:nvSpPr>
          <p:spPr>
            <a:xfrm>
              <a:off x="3210142" y="3709817"/>
              <a:ext cx="215906" cy="1280942"/>
            </a:xfrm>
            <a:prstGeom prst="rect">
              <a:avLst/>
            </a:prstGeom>
            <a:solidFill>
              <a:srgbClr val="0058AB">
                <a:alpha val="100000"/>
              </a:srgbClr>
            </a:solidFill>
          </p:spPr>
          <p:txBody>
            <a:bodyPr/>
            <a:lstStyle/>
            <a:p/>
          </p:txBody>
        </p:sp>
        <p:sp>
          <p:nvSpPr>
            <p:cNvPr id="47" name="rc47"/>
            <p:cNvSpPr/>
            <p:nvPr/>
          </p:nvSpPr>
          <p:spPr>
            <a:xfrm>
              <a:off x="3450038" y="3688950"/>
              <a:ext cx="215906" cy="1301809"/>
            </a:xfrm>
            <a:prstGeom prst="rect">
              <a:avLst/>
            </a:prstGeom>
            <a:solidFill>
              <a:srgbClr val="0058AB">
                <a:alpha val="100000"/>
              </a:srgbClr>
            </a:solidFill>
          </p:spPr>
          <p:txBody>
            <a:bodyPr/>
            <a:lstStyle/>
            <a:p/>
          </p:txBody>
        </p:sp>
        <p:sp>
          <p:nvSpPr>
            <p:cNvPr id="48" name="rc48"/>
            <p:cNvSpPr/>
            <p:nvPr/>
          </p:nvSpPr>
          <p:spPr>
            <a:xfrm>
              <a:off x="3689935" y="3693931"/>
              <a:ext cx="215906" cy="1296828"/>
            </a:xfrm>
            <a:prstGeom prst="rect">
              <a:avLst/>
            </a:prstGeom>
            <a:solidFill>
              <a:srgbClr val="0058AB">
                <a:alpha val="100000"/>
              </a:srgbClr>
            </a:solidFill>
          </p:spPr>
          <p:txBody>
            <a:bodyPr/>
            <a:lstStyle/>
            <a:p/>
          </p:txBody>
        </p:sp>
        <p:sp>
          <p:nvSpPr>
            <p:cNvPr id="49" name="rc49"/>
            <p:cNvSpPr/>
            <p:nvPr/>
          </p:nvSpPr>
          <p:spPr>
            <a:xfrm>
              <a:off x="3929831" y="2978273"/>
              <a:ext cx="215906" cy="2012486"/>
            </a:xfrm>
            <a:prstGeom prst="rect">
              <a:avLst/>
            </a:prstGeom>
            <a:solidFill>
              <a:srgbClr val="0058AB">
                <a:alpha val="100000"/>
              </a:srgbClr>
            </a:solidFill>
          </p:spPr>
          <p:txBody>
            <a:bodyPr/>
            <a:lstStyle/>
            <a:p/>
          </p:txBody>
        </p:sp>
        <p:sp>
          <p:nvSpPr>
            <p:cNvPr id="50" name="rc50"/>
            <p:cNvSpPr/>
            <p:nvPr/>
          </p:nvSpPr>
          <p:spPr>
            <a:xfrm>
              <a:off x="4169728" y="3640755"/>
              <a:ext cx="215906" cy="1350004"/>
            </a:xfrm>
            <a:prstGeom prst="rect">
              <a:avLst/>
            </a:prstGeom>
            <a:solidFill>
              <a:srgbClr val="0058AB">
                <a:alpha val="100000"/>
              </a:srgbClr>
            </a:solidFill>
          </p:spPr>
          <p:txBody>
            <a:bodyPr/>
            <a:lstStyle/>
            <a:p/>
          </p:txBody>
        </p:sp>
        <p:sp>
          <p:nvSpPr>
            <p:cNvPr id="51" name="rc51"/>
            <p:cNvSpPr/>
            <p:nvPr/>
          </p:nvSpPr>
          <p:spPr>
            <a:xfrm>
              <a:off x="4409624" y="4313873"/>
              <a:ext cx="215906" cy="676887"/>
            </a:xfrm>
            <a:prstGeom prst="rect">
              <a:avLst/>
            </a:prstGeom>
            <a:solidFill>
              <a:srgbClr val="0058AB">
                <a:alpha val="100000"/>
              </a:srgbClr>
            </a:solidFill>
          </p:spPr>
          <p:txBody>
            <a:bodyPr/>
            <a:lstStyle/>
            <a:p/>
          </p:txBody>
        </p:sp>
        <p:sp>
          <p:nvSpPr>
            <p:cNvPr id="52" name="rc52"/>
            <p:cNvSpPr/>
            <p:nvPr/>
          </p:nvSpPr>
          <p:spPr>
            <a:xfrm>
              <a:off x="4649521" y="4303641"/>
              <a:ext cx="215906" cy="687118"/>
            </a:xfrm>
            <a:prstGeom prst="rect">
              <a:avLst/>
            </a:prstGeom>
            <a:solidFill>
              <a:srgbClr val="0058AB">
                <a:alpha val="100000"/>
              </a:srgbClr>
            </a:solidFill>
          </p:spPr>
          <p:txBody>
            <a:bodyPr/>
            <a:lstStyle/>
            <a:p/>
          </p:txBody>
        </p:sp>
        <p:sp>
          <p:nvSpPr>
            <p:cNvPr id="53" name="rc53"/>
            <p:cNvSpPr/>
            <p:nvPr/>
          </p:nvSpPr>
          <p:spPr>
            <a:xfrm>
              <a:off x="4889417" y="4307815"/>
              <a:ext cx="215906" cy="682945"/>
            </a:xfrm>
            <a:prstGeom prst="rect">
              <a:avLst/>
            </a:prstGeom>
            <a:solidFill>
              <a:srgbClr val="0058AB">
                <a:alpha val="100000"/>
              </a:srgbClr>
            </a:solidFill>
          </p:spPr>
          <p:txBody>
            <a:bodyPr/>
            <a:lstStyle/>
            <a:p/>
          </p:txBody>
        </p:sp>
        <p:sp>
          <p:nvSpPr>
            <p:cNvPr id="54" name="rc54"/>
            <p:cNvSpPr/>
            <p:nvPr/>
          </p:nvSpPr>
          <p:spPr>
            <a:xfrm>
              <a:off x="5129313" y="4318988"/>
              <a:ext cx="215906" cy="671771"/>
            </a:xfrm>
            <a:prstGeom prst="rect">
              <a:avLst/>
            </a:prstGeom>
            <a:solidFill>
              <a:srgbClr val="0058AB">
                <a:alpha val="100000"/>
              </a:srgbClr>
            </a:solidFill>
          </p:spPr>
          <p:txBody>
            <a:bodyPr/>
            <a:lstStyle/>
            <a:p/>
          </p:txBody>
        </p:sp>
        <p:sp>
          <p:nvSpPr>
            <p:cNvPr id="55" name="rc55"/>
            <p:cNvSpPr/>
            <p:nvPr/>
          </p:nvSpPr>
          <p:spPr>
            <a:xfrm>
              <a:off x="5369210" y="4326931"/>
              <a:ext cx="215906" cy="663828"/>
            </a:xfrm>
            <a:prstGeom prst="rect">
              <a:avLst/>
            </a:prstGeom>
            <a:solidFill>
              <a:srgbClr val="0058AB">
                <a:alpha val="100000"/>
              </a:srgbClr>
            </a:solidFill>
          </p:spPr>
          <p:txBody>
            <a:bodyPr/>
            <a:lstStyle/>
            <a:p/>
          </p:txBody>
        </p:sp>
        <p:sp>
          <p:nvSpPr>
            <p:cNvPr id="56" name="rc56"/>
            <p:cNvSpPr/>
            <p:nvPr/>
          </p:nvSpPr>
          <p:spPr>
            <a:xfrm>
              <a:off x="5609106" y="4338374"/>
              <a:ext cx="215906" cy="652385"/>
            </a:xfrm>
            <a:prstGeom prst="rect">
              <a:avLst/>
            </a:prstGeom>
            <a:solidFill>
              <a:srgbClr val="0058AB">
                <a:alpha val="100000"/>
              </a:srgbClr>
            </a:solidFill>
          </p:spPr>
          <p:txBody>
            <a:bodyPr/>
            <a:lstStyle/>
            <a:p/>
          </p:txBody>
        </p:sp>
        <p:sp>
          <p:nvSpPr>
            <p:cNvPr id="57" name="rc57"/>
            <p:cNvSpPr/>
            <p:nvPr/>
          </p:nvSpPr>
          <p:spPr>
            <a:xfrm>
              <a:off x="5849003" y="4353721"/>
              <a:ext cx="215906" cy="637038"/>
            </a:xfrm>
            <a:prstGeom prst="rect">
              <a:avLst/>
            </a:prstGeom>
            <a:solidFill>
              <a:srgbClr val="0058AB">
                <a:alpha val="100000"/>
              </a:srgbClr>
            </a:solidFill>
          </p:spPr>
          <p:txBody>
            <a:bodyPr/>
            <a:lstStyle/>
            <a:p/>
          </p:txBody>
        </p:sp>
        <p:sp>
          <p:nvSpPr>
            <p:cNvPr id="58" name="rc58"/>
            <p:cNvSpPr/>
            <p:nvPr/>
          </p:nvSpPr>
          <p:spPr>
            <a:xfrm>
              <a:off x="6088899" y="3775513"/>
              <a:ext cx="215906" cy="1215246"/>
            </a:xfrm>
            <a:prstGeom prst="rect">
              <a:avLst/>
            </a:prstGeom>
            <a:solidFill>
              <a:srgbClr val="0058AB">
                <a:alpha val="100000"/>
              </a:srgbClr>
            </a:solidFill>
          </p:spPr>
          <p:txBody>
            <a:bodyPr/>
            <a:lstStyle/>
            <a:p/>
          </p:txBody>
        </p:sp>
        <p:sp>
          <p:nvSpPr>
            <p:cNvPr id="59" name="rc59"/>
            <p:cNvSpPr/>
            <p:nvPr/>
          </p:nvSpPr>
          <p:spPr>
            <a:xfrm>
              <a:off x="6328796" y="2148992"/>
              <a:ext cx="215906" cy="2841767"/>
            </a:xfrm>
            <a:prstGeom prst="rect">
              <a:avLst/>
            </a:prstGeom>
            <a:solidFill>
              <a:srgbClr val="0058AB">
                <a:alpha val="100000"/>
              </a:srgbClr>
            </a:solidFill>
          </p:spPr>
          <p:txBody>
            <a:bodyPr/>
            <a:lstStyle/>
            <a:p/>
          </p:txBody>
        </p:sp>
        <p:sp>
          <p:nvSpPr>
            <p:cNvPr id="60" name="rc60"/>
            <p:cNvSpPr/>
            <p:nvPr/>
          </p:nvSpPr>
          <p:spPr>
            <a:xfrm>
              <a:off x="6568692" y="3263675"/>
              <a:ext cx="215906" cy="1727085"/>
            </a:xfrm>
            <a:prstGeom prst="rect">
              <a:avLst/>
            </a:prstGeom>
            <a:solidFill>
              <a:srgbClr val="0058AB">
                <a:alpha val="100000"/>
              </a:srgbClr>
            </a:solidFill>
          </p:spPr>
          <p:txBody>
            <a:bodyPr/>
            <a:lstStyle/>
            <a:p/>
          </p:txBody>
        </p:sp>
        <p:sp>
          <p:nvSpPr>
            <p:cNvPr id="61" name="rc61"/>
            <p:cNvSpPr/>
            <p:nvPr/>
          </p:nvSpPr>
          <p:spPr>
            <a:xfrm>
              <a:off x="6808589" y="2072256"/>
              <a:ext cx="215906" cy="2918503"/>
            </a:xfrm>
            <a:prstGeom prst="rect">
              <a:avLst/>
            </a:prstGeom>
            <a:solidFill>
              <a:srgbClr val="0058AB">
                <a:alpha val="100000"/>
              </a:srgbClr>
            </a:solidFill>
          </p:spPr>
          <p:txBody>
            <a:bodyPr/>
            <a:lstStyle/>
            <a:p/>
          </p:txBody>
        </p:sp>
        <p:sp>
          <p:nvSpPr>
            <p:cNvPr id="62" name="rc62"/>
            <p:cNvSpPr/>
            <p:nvPr/>
          </p:nvSpPr>
          <p:spPr>
            <a:xfrm>
              <a:off x="7048485" y="866434"/>
              <a:ext cx="215906" cy="4124325"/>
            </a:xfrm>
            <a:prstGeom prst="rect">
              <a:avLst/>
            </a:prstGeom>
            <a:solidFill>
              <a:srgbClr val="0058AB">
                <a:alpha val="100000"/>
              </a:srgbClr>
            </a:solidFill>
          </p:spPr>
          <p:txBody>
            <a:bodyPr/>
            <a:lstStyle/>
            <a:p/>
          </p:txBody>
        </p:sp>
        <p:sp>
          <p:nvSpPr>
            <p:cNvPr id="63" name="rc63"/>
            <p:cNvSpPr/>
            <p:nvPr/>
          </p:nvSpPr>
          <p:spPr>
            <a:xfrm>
              <a:off x="8487864" y="4672240"/>
              <a:ext cx="215906" cy="318519"/>
            </a:xfrm>
            <a:prstGeom prst="rect">
              <a:avLst/>
            </a:prstGeom>
            <a:solidFill>
              <a:srgbClr val="69DBFF">
                <a:alpha val="100000"/>
              </a:srgbClr>
            </a:solidFill>
          </p:spPr>
          <p:txBody>
            <a:bodyPr/>
            <a:lstStyle/>
            <a:p/>
          </p:txBody>
        </p:sp>
        <p:sp>
          <p:nvSpPr>
            <p:cNvPr id="64" name="pl64"/>
            <p:cNvSpPr/>
            <p:nvPr/>
          </p:nvSpPr>
          <p:spPr>
            <a:xfrm>
              <a:off x="6196853" y="4353721"/>
              <a:ext cx="2398964" cy="318519"/>
            </a:xfrm>
            <a:custGeom>
              <a:avLst/>
              <a:pathLst>
                <a:path w="2398964" h="318519">
                  <a:moveTo>
                    <a:pt x="0" y="0"/>
                  </a:moveTo>
                  <a:lnTo>
                    <a:pt x="239896" y="31851"/>
                  </a:lnTo>
                  <a:lnTo>
                    <a:pt x="479792" y="63703"/>
                  </a:lnTo>
                  <a:lnTo>
                    <a:pt x="719689" y="95555"/>
                  </a:lnTo>
                  <a:lnTo>
                    <a:pt x="959585" y="127407"/>
                  </a:lnTo>
                  <a:lnTo>
                    <a:pt x="1199482" y="159259"/>
                  </a:lnTo>
                  <a:lnTo>
                    <a:pt x="1439378" y="191111"/>
                  </a:lnTo>
                  <a:lnTo>
                    <a:pt x="1679275" y="222963"/>
                  </a:lnTo>
                  <a:lnTo>
                    <a:pt x="1919171" y="254815"/>
                  </a:lnTo>
                  <a:lnTo>
                    <a:pt x="2159067" y="286667"/>
                  </a:lnTo>
                  <a:lnTo>
                    <a:pt x="2398964" y="318519"/>
                  </a:lnTo>
                </a:path>
              </a:pathLst>
            </a:custGeom>
            <a:ln w="13550" cap="flat">
              <a:solidFill>
                <a:srgbClr val="000000">
                  <a:alpha val="100000"/>
                </a:srgbClr>
              </a:solidFill>
              <a:prstDash val="solid"/>
              <a:round/>
            </a:ln>
          </p:spPr>
          <p:txBody>
            <a:bodyPr/>
            <a:lstStyle/>
            <a:p/>
          </p:txBody>
        </p:sp>
        <p:sp>
          <p:nvSpPr>
            <p:cNvPr id="65" name="pt65"/>
            <p:cNvSpPr/>
            <p:nvPr/>
          </p:nvSpPr>
          <p:spPr>
            <a:xfrm>
              <a:off x="6172027" y="432889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411923" y="43607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51820" y="43925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91716" y="44244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31612" y="445630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71509" y="44881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11405" y="45200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51302" y="455185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91198" y="458371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31095" y="46155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70991" y="46474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870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78" name="tx78"/>
            <p:cNvSpPr/>
            <p:nvPr/>
          </p:nvSpPr>
          <p:spPr>
            <a:xfrm>
              <a:off x="508103" y="2240860"/>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79" name="tx79"/>
            <p:cNvSpPr/>
            <p:nvPr/>
          </p:nvSpPr>
          <p:spPr>
            <a:xfrm>
              <a:off x="508103" y="89462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0" name="tx80"/>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61384" y="5881714"/>
              <a:ext cx="201456" cy="201456"/>
            </a:xfrm>
            <a:prstGeom prst="rect">
              <a:avLst/>
            </a:prstGeom>
            <a:solidFill>
              <a:srgbClr val="0058AB">
                <a:alpha val="100000"/>
              </a:srgbClr>
            </a:solidFill>
          </p:spPr>
          <p:txBody>
            <a:bodyPr/>
            <a:lstStyle/>
            <a:p/>
          </p:txBody>
        </p:sp>
        <p:sp>
          <p:nvSpPr>
            <p:cNvPr id="109" name="rc109"/>
            <p:cNvSpPr/>
            <p:nvPr/>
          </p:nvSpPr>
          <p:spPr>
            <a:xfrm>
              <a:off x="4563470" y="5881714"/>
              <a:ext cx="201456" cy="201456"/>
            </a:xfrm>
            <a:prstGeom prst="rect">
              <a:avLst/>
            </a:prstGeom>
            <a:solidFill>
              <a:srgbClr val="69DBFF">
                <a:alpha val="100000"/>
              </a:srgbClr>
            </a:solidFill>
          </p:spPr>
          <p:txBody>
            <a:bodyPr/>
            <a:lstStyle/>
            <a:p/>
          </p:txBody>
        </p:sp>
        <p:sp>
          <p:nvSpPr>
            <p:cNvPr id="110" name="tx110"/>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64093" y="398022"/>
              <a:ext cx="606655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Malaysia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709%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13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8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60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34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7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4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00382"/>
              <a:ext cx="249522" cy="1702314"/>
            </a:xfrm>
            <a:prstGeom prst="rect">
              <a:avLst/>
            </a:prstGeom>
            <a:solidFill>
              <a:srgbClr val="80BD41">
                <a:alpha val="100000"/>
              </a:srgbClr>
            </a:solidFill>
          </p:spPr>
          <p:txBody>
            <a:bodyPr/>
            <a:lstStyle/>
            <a:p/>
          </p:txBody>
        </p:sp>
        <p:sp>
          <p:nvSpPr>
            <p:cNvPr id="24" name="rc24"/>
            <p:cNvSpPr/>
            <p:nvPr/>
          </p:nvSpPr>
          <p:spPr>
            <a:xfrm>
              <a:off x="1296273" y="2365631"/>
              <a:ext cx="249522" cy="34750"/>
            </a:xfrm>
            <a:prstGeom prst="rect">
              <a:avLst/>
            </a:prstGeom>
            <a:solidFill>
              <a:srgbClr val="1CABE2">
                <a:alpha val="100000"/>
              </a:srgbClr>
            </a:solidFill>
          </p:spPr>
          <p:txBody>
            <a:bodyPr/>
            <a:lstStyle/>
            <a:p/>
          </p:txBody>
        </p:sp>
        <p:sp>
          <p:nvSpPr>
            <p:cNvPr id="25" name="rc25"/>
            <p:cNvSpPr/>
            <p:nvPr/>
          </p:nvSpPr>
          <p:spPr>
            <a:xfrm>
              <a:off x="1573521" y="2451008"/>
              <a:ext cx="249522" cy="1651688"/>
            </a:xfrm>
            <a:prstGeom prst="rect">
              <a:avLst/>
            </a:prstGeom>
            <a:solidFill>
              <a:srgbClr val="80BD41">
                <a:alpha val="100000"/>
              </a:srgbClr>
            </a:solidFill>
          </p:spPr>
          <p:txBody>
            <a:bodyPr/>
            <a:lstStyle/>
            <a:p/>
          </p:txBody>
        </p:sp>
        <p:sp>
          <p:nvSpPr>
            <p:cNvPr id="26" name="rc26"/>
            <p:cNvSpPr/>
            <p:nvPr/>
          </p:nvSpPr>
          <p:spPr>
            <a:xfrm>
              <a:off x="1573521" y="2417302"/>
              <a:ext cx="249522" cy="33705"/>
            </a:xfrm>
            <a:prstGeom prst="rect">
              <a:avLst/>
            </a:prstGeom>
            <a:solidFill>
              <a:srgbClr val="1CABE2">
                <a:alpha val="100000"/>
              </a:srgbClr>
            </a:solidFill>
          </p:spPr>
          <p:txBody>
            <a:bodyPr/>
            <a:lstStyle/>
            <a:p/>
          </p:txBody>
        </p:sp>
        <p:sp>
          <p:nvSpPr>
            <p:cNvPr id="27" name="rc27"/>
            <p:cNvSpPr/>
            <p:nvPr/>
          </p:nvSpPr>
          <p:spPr>
            <a:xfrm>
              <a:off x="1850769" y="2513735"/>
              <a:ext cx="249522" cy="1588961"/>
            </a:xfrm>
            <a:prstGeom prst="rect">
              <a:avLst/>
            </a:prstGeom>
            <a:solidFill>
              <a:srgbClr val="80BD41">
                <a:alpha val="100000"/>
              </a:srgbClr>
            </a:solidFill>
          </p:spPr>
          <p:txBody>
            <a:bodyPr/>
            <a:lstStyle/>
            <a:p/>
          </p:txBody>
        </p:sp>
        <p:sp>
          <p:nvSpPr>
            <p:cNvPr id="28" name="rc28"/>
            <p:cNvSpPr/>
            <p:nvPr/>
          </p:nvSpPr>
          <p:spPr>
            <a:xfrm>
              <a:off x="1850769" y="2481310"/>
              <a:ext cx="249522" cy="32425"/>
            </a:xfrm>
            <a:prstGeom prst="rect">
              <a:avLst/>
            </a:prstGeom>
            <a:solidFill>
              <a:srgbClr val="1CABE2">
                <a:alpha val="100000"/>
              </a:srgbClr>
            </a:solidFill>
          </p:spPr>
          <p:txBody>
            <a:bodyPr/>
            <a:lstStyle/>
            <a:p/>
          </p:txBody>
        </p:sp>
        <p:sp>
          <p:nvSpPr>
            <p:cNvPr id="29" name="rc29"/>
            <p:cNvSpPr/>
            <p:nvPr/>
          </p:nvSpPr>
          <p:spPr>
            <a:xfrm>
              <a:off x="2128016" y="2551216"/>
              <a:ext cx="249522" cy="1551480"/>
            </a:xfrm>
            <a:prstGeom prst="rect">
              <a:avLst/>
            </a:prstGeom>
            <a:solidFill>
              <a:srgbClr val="80BD41">
                <a:alpha val="100000"/>
              </a:srgbClr>
            </a:solidFill>
          </p:spPr>
          <p:txBody>
            <a:bodyPr/>
            <a:lstStyle/>
            <a:p/>
          </p:txBody>
        </p:sp>
        <p:sp>
          <p:nvSpPr>
            <p:cNvPr id="30" name="rc30"/>
            <p:cNvSpPr/>
            <p:nvPr/>
          </p:nvSpPr>
          <p:spPr>
            <a:xfrm>
              <a:off x="2128016" y="2486568"/>
              <a:ext cx="249522" cy="64647"/>
            </a:xfrm>
            <a:prstGeom prst="rect">
              <a:avLst/>
            </a:prstGeom>
            <a:solidFill>
              <a:srgbClr val="1CABE2">
                <a:alpha val="100000"/>
              </a:srgbClr>
            </a:solidFill>
          </p:spPr>
          <p:txBody>
            <a:bodyPr/>
            <a:lstStyle/>
            <a:p/>
          </p:txBody>
        </p:sp>
        <p:sp>
          <p:nvSpPr>
            <p:cNvPr id="31" name="rc31"/>
            <p:cNvSpPr/>
            <p:nvPr/>
          </p:nvSpPr>
          <p:spPr>
            <a:xfrm>
              <a:off x="2405264" y="2585158"/>
              <a:ext cx="249522" cy="1517539"/>
            </a:xfrm>
            <a:prstGeom prst="rect">
              <a:avLst/>
            </a:prstGeom>
            <a:solidFill>
              <a:srgbClr val="80BD41">
                <a:alpha val="100000"/>
              </a:srgbClr>
            </a:solidFill>
          </p:spPr>
          <p:txBody>
            <a:bodyPr/>
            <a:lstStyle/>
            <a:p/>
          </p:txBody>
        </p:sp>
        <p:sp>
          <p:nvSpPr>
            <p:cNvPr id="32" name="rc32"/>
            <p:cNvSpPr/>
            <p:nvPr/>
          </p:nvSpPr>
          <p:spPr>
            <a:xfrm>
              <a:off x="2405264" y="2521925"/>
              <a:ext cx="249522" cy="63232"/>
            </a:xfrm>
            <a:prstGeom prst="rect">
              <a:avLst/>
            </a:prstGeom>
            <a:solidFill>
              <a:srgbClr val="1CABE2">
                <a:alpha val="100000"/>
              </a:srgbClr>
            </a:solidFill>
          </p:spPr>
          <p:txBody>
            <a:bodyPr/>
            <a:lstStyle/>
            <a:p/>
          </p:txBody>
        </p:sp>
        <p:sp>
          <p:nvSpPr>
            <p:cNvPr id="33" name="rc33"/>
            <p:cNvSpPr/>
            <p:nvPr/>
          </p:nvSpPr>
          <p:spPr>
            <a:xfrm>
              <a:off x="2682512" y="2611819"/>
              <a:ext cx="249522" cy="1490877"/>
            </a:xfrm>
            <a:prstGeom prst="rect">
              <a:avLst/>
            </a:prstGeom>
            <a:solidFill>
              <a:srgbClr val="80BD41">
                <a:alpha val="100000"/>
              </a:srgbClr>
            </a:solidFill>
          </p:spPr>
          <p:txBody>
            <a:bodyPr/>
            <a:lstStyle/>
            <a:p/>
          </p:txBody>
        </p:sp>
        <p:sp>
          <p:nvSpPr>
            <p:cNvPr id="34" name="rc34"/>
            <p:cNvSpPr/>
            <p:nvPr/>
          </p:nvSpPr>
          <p:spPr>
            <a:xfrm>
              <a:off x="2682512" y="2549699"/>
              <a:ext cx="249522" cy="62119"/>
            </a:xfrm>
            <a:prstGeom prst="rect">
              <a:avLst/>
            </a:prstGeom>
            <a:solidFill>
              <a:srgbClr val="1CABE2">
                <a:alpha val="100000"/>
              </a:srgbClr>
            </a:solidFill>
          </p:spPr>
          <p:txBody>
            <a:bodyPr/>
            <a:lstStyle/>
            <a:p/>
          </p:txBody>
        </p:sp>
        <p:sp>
          <p:nvSpPr>
            <p:cNvPr id="35" name="rc35"/>
            <p:cNvSpPr/>
            <p:nvPr/>
          </p:nvSpPr>
          <p:spPr>
            <a:xfrm>
              <a:off x="2959759" y="2624425"/>
              <a:ext cx="249522" cy="1478271"/>
            </a:xfrm>
            <a:prstGeom prst="rect">
              <a:avLst/>
            </a:prstGeom>
            <a:solidFill>
              <a:srgbClr val="80BD41">
                <a:alpha val="100000"/>
              </a:srgbClr>
            </a:solidFill>
          </p:spPr>
          <p:txBody>
            <a:bodyPr/>
            <a:lstStyle/>
            <a:p/>
          </p:txBody>
        </p:sp>
        <p:sp>
          <p:nvSpPr>
            <p:cNvPr id="36" name="rc36"/>
            <p:cNvSpPr/>
            <p:nvPr/>
          </p:nvSpPr>
          <p:spPr>
            <a:xfrm>
              <a:off x="2959759" y="2562844"/>
              <a:ext cx="249522" cy="61580"/>
            </a:xfrm>
            <a:prstGeom prst="rect">
              <a:avLst/>
            </a:prstGeom>
            <a:solidFill>
              <a:srgbClr val="1CABE2">
                <a:alpha val="100000"/>
              </a:srgbClr>
            </a:solidFill>
          </p:spPr>
          <p:txBody>
            <a:bodyPr/>
            <a:lstStyle/>
            <a:p/>
          </p:txBody>
        </p:sp>
        <p:sp>
          <p:nvSpPr>
            <p:cNvPr id="37" name="rc37"/>
            <p:cNvSpPr/>
            <p:nvPr/>
          </p:nvSpPr>
          <p:spPr>
            <a:xfrm>
              <a:off x="3237007" y="2587416"/>
              <a:ext cx="249522" cy="1515280"/>
            </a:xfrm>
            <a:prstGeom prst="rect">
              <a:avLst/>
            </a:prstGeom>
            <a:solidFill>
              <a:srgbClr val="80BD41">
                <a:alpha val="100000"/>
              </a:srgbClr>
            </a:solidFill>
          </p:spPr>
          <p:txBody>
            <a:bodyPr/>
            <a:lstStyle/>
            <a:p/>
          </p:txBody>
        </p:sp>
        <p:sp>
          <p:nvSpPr>
            <p:cNvPr id="38" name="rc38"/>
            <p:cNvSpPr/>
            <p:nvPr/>
          </p:nvSpPr>
          <p:spPr>
            <a:xfrm>
              <a:off x="3237007" y="2556474"/>
              <a:ext cx="249522" cy="30941"/>
            </a:xfrm>
            <a:prstGeom prst="rect">
              <a:avLst/>
            </a:prstGeom>
            <a:solidFill>
              <a:srgbClr val="1CABE2">
                <a:alpha val="100000"/>
              </a:srgbClr>
            </a:solidFill>
          </p:spPr>
          <p:txBody>
            <a:bodyPr/>
            <a:lstStyle/>
            <a:p/>
          </p:txBody>
        </p:sp>
        <p:sp>
          <p:nvSpPr>
            <p:cNvPr id="39" name="rc39"/>
            <p:cNvSpPr/>
            <p:nvPr/>
          </p:nvSpPr>
          <p:spPr>
            <a:xfrm>
              <a:off x="3514255" y="2531195"/>
              <a:ext cx="249522" cy="1571502"/>
            </a:xfrm>
            <a:prstGeom prst="rect">
              <a:avLst/>
            </a:prstGeom>
            <a:solidFill>
              <a:srgbClr val="80BD41">
                <a:alpha val="100000"/>
              </a:srgbClr>
            </a:solidFill>
          </p:spPr>
          <p:txBody>
            <a:bodyPr/>
            <a:lstStyle/>
            <a:p/>
          </p:txBody>
        </p:sp>
        <p:sp>
          <p:nvSpPr>
            <p:cNvPr id="40" name="rc40"/>
            <p:cNvSpPr/>
            <p:nvPr/>
          </p:nvSpPr>
          <p:spPr>
            <a:xfrm>
              <a:off x="3514255" y="2499107"/>
              <a:ext cx="249522" cy="32087"/>
            </a:xfrm>
            <a:prstGeom prst="rect">
              <a:avLst/>
            </a:prstGeom>
            <a:solidFill>
              <a:srgbClr val="1CABE2">
                <a:alpha val="100000"/>
              </a:srgbClr>
            </a:solidFill>
          </p:spPr>
          <p:txBody>
            <a:bodyPr/>
            <a:lstStyle/>
            <a:p/>
          </p:txBody>
        </p:sp>
        <p:sp>
          <p:nvSpPr>
            <p:cNvPr id="41" name="rc41"/>
            <p:cNvSpPr/>
            <p:nvPr/>
          </p:nvSpPr>
          <p:spPr>
            <a:xfrm>
              <a:off x="3791502" y="2505679"/>
              <a:ext cx="249522" cy="1597017"/>
            </a:xfrm>
            <a:prstGeom prst="rect">
              <a:avLst/>
            </a:prstGeom>
            <a:solidFill>
              <a:srgbClr val="80BD41">
                <a:alpha val="100000"/>
              </a:srgbClr>
            </a:solidFill>
          </p:spPr>
          <p:txBody>
            <a:bodyPr/>
            <a:lstStyle/>
            <a:p/>
          </p:txBody>
        </p:sp>
        <p:sp>
          <p:nvSpPr>
            <p:cNvPr id="42" name="rc42"/>
            <p:cNvSpPr/>
            <p:nvPr/>
          </p:nvSpPr>
          <p:spPr>
            <a:xfrm>
              <a:off x="3791502" y="2473086"/>
              <a:ext cx="249522" cy="32593"/>
            </a:xfrm>
            <a:prstGeom prst="rect">
              <a:avLst/>
            </a:prstGeom>
            <a:solidFill>
              <a:srgbClr val="1CABE2">
                <a:alpha val="100000"/>
              </a:srgbClr>
            </a:solidFill>
          </p:spPr>
          <p:txBody>
            <a:bodyPr/>
            <a:lstStyle/>
            <a:p/>
          </p:txBody>
        </p:sp>
        <p:sp>
          <p:nvSpPr>
            <p:cNvPr id="43" name="rc43"/>
            <p:cNvSpPr/>
            <p:nvPr/>
          </p:nvSpPr>
          <p:spPr>
            <a:xfrm>
              <a:off x="4068750" y="2511679"/>
              <a:ext cx="249522" cy="1591017"/>
            </a:xfrm>
            <a:prstGeom prst="rect">
              <a:avLst/>
            </a:prstGeom>
            <a:solidFill>
              <a:srgbClr val="80BD41">
                <a:alpha val="100000"/>
              </a:srgbClr>
            </a:solidFill>
          </p:spPr>
          <p:txBody>
            <a:bodyPr/>
            <a:lstStyle/>
            <a:p/>
          </p:txBody>
        </p:sp>
        <p:sp>
          <p:nvSpPr>
            <p:cNvPr id="44" name="rc44"/>
            <p:cNvSpPr/>
            <p:nvPr/>
          </p:nvSpPr>
          <p:spPr>
            <a:xfrm>
              <a:off x="4068750" y="2479220"/>
              <a:ext cx="249522" cy="32458"/>
            </a:xfrm>
            <a:prstGeom prst="rect">
              <a:avLst/>
            </a:prstGeom>
            <a:solidFill>
              <a:srgbClr val="1CABE2">
                <a:alpha val="100000"/>
              </a:srgbClr>
            </a:solidFill>
          </p:spPr>
          <p:txBody>
            <a:bodyPr/>
            <a:lstStyle/>
            <a:p/>
          </p:txBody>
        </p:sp>
        <p:sp>
          <p:nvSpPr>
            <p:cNvPr id="45" name="rc45"/>
            <p:cNvSpPr/>
            <p:nvPr/>
          </p:nvSpPr>
          <p:spPr>
            <a:xfrm>
              <a:off x="4345998" y="2473558"/>
              <a:ext cx="249522" cy="1629139"/>
            </a:xfrm>
            <a:prstGeom prst="rect">
              <a:avLst/>
            </a:prstGeom>
            <a:solidFill>
              <a:srgbClr val="80BD41">
                <a:alpha val="100000"/>
              </a:srgbClr>
            </a:solidFill>
          </p:spPr>
          <p:txBody>
            <a:bodyPr/>
            <a:lstStyle/>
            <a:p/>
          </p:txBody>
        </p:sp>
        <p:sp>
          <p:nvSpPr>
            <p:cNvPr id="46" name="rc46"/>
            <p:cNvSpPr/>
            <p:nvPr/>
          </p:nvSpPr>
          <p:spPr>
            <a:xfrm>
              <a:off x="4345998" y="2423167"/>
              <a:ext cx="249522" cy="50390"/>
            </a:xfrm>
            <a:prstGeom prst="rect">
              <a:avLst/>
            </a:prstGeom>
            <a:solidFill>
              <a:srgbClr val="1CABE2">
                <a:alpha val="100000"/>
              </a:srgbClr>
            </a:solidFill>
          </p:spPr>
          <p:txBody>
            <a:bodyPr/>
            <a:lstStyle/>
            <a:p/>
          </p:txBody>
        </p:sp>
        <p:sp>
          <p:nvSpPr>
            <p:cNvPr id="47" name="rc47"/>
            <p:cNvSpPr/>
            <p:nvPr/>
          </p:nvSpPr>
          <p:spPr>
            <a:xfrm>
              <a:off x="4623245" y="2446424"/>
              <a:ext cx="249522" cy="1656272"/>
            </a:xfrm>
            <a:prstGeom prst="rect">
              <a:avLst/>
            </a:prstGeom>
            <a:solidFill>
              <a:srgbClr val="80BD41">
                <a:alpha val="100000"/>
              </a:srgbClr>
            </a:solidFill>
          </p:spPr>
          <p:txBody>
            <a:bodyPr/>
            <a:lstStyle/>
            <a:p/>
          </p:txBody>
        </p:sp>
        <p:sp>
          <p:nvSpPr>
            <p:cNvPr id="48" name="rc48"/>
            <p:cNvSpPr/>
            <p:nvPr/>
          </p:nvSpPr>
          <p:spPr>
            <a:xfrm>
              <a:off x="4623245" y="2412617"/>
              <a:ext cx="249522" cy="33806"/>
            </a:xfrm>
            <a:prstGeom prst="rect">
              <a:avLst/>
            </a:prstGeom>
            <a:solidFill>
              <a:srgbClr val="1CABE2">
                <a:alpha val="100000"/>
              </a:srgbClr>
            </a:solidFill>
          </p:spPr>
          <p:txBody>
            <a:bodyPr/>
            <a:lstStyle/>
            <a:p/>
          </p:txBody>
        </p:sp>
        <p:sp>
          <p:nvSpPr>
            <p:cNvPr id="49" name="rc49"/>
            <p:cNvSpPr/>
            <p:nvPr/>
          </p:nvSpPr>
          <p:spPr>
            <a:xfrm>
              <a:off x="4900493" y="2424785"/>
              <a:ext cx="249522" cy="1677911"/>
            </a:xfrm>
            <a:prstGeom prst="rect">
              <a:avLst/>
            </a:prstGeom>
            <a:solidFill>
              <a:srgbClr val="80BD41">
                <a:alpha val="100000"/>
              </a:srgbClr>
            </a:solidFill>
          </p:spPr>
          <p:txBody>
            <a:bodyPr/>
            <a:lstStyle/>
            <a:p/>
          </p:txBody>
        </p:sp>
        <p:sp>
          <p:nvSpPr>
            <p:cNvPr id="50" name="rc50"/>
            <p:cNvSpPr/>
            <p:nvPr/>
          </p:nvSpPr>
          <p:spPr>
            <a:xfrm>
              <a:off x="4900493" y="2407831"/>
              <a:ext cx="249522" cy="16954"/>
            </a:xfrm>
            <a:prstGeom prst="rect">
              <a:avLst/>
            </a:prstGeom>
            <a:solidFill>
              <a:srgbClr val="1CABE2">
                <a:alpha val="100000"/>
              </a:srgbClr>
            </a:solidFill>
          </p:spPr>
          <p:txBody>
            <a:bodyPr/>
            <a:lstStyle/>
            <a:p/>
          </p:txBody>
        </p:sp>
        <p:sp>
          <p:nvSpPr>
            <p:cNvPr id="51" name="rc51"/>
            <p:cNvSpPr/>
            <p:nvPr/>
          </p:nvSpPr>
          <p:spPr>
            <a:xfrm>
              <a:off x="5177741" y="2399573"/>
              <a:ext cx="249522" cy="1703123"/>
            </a:xfrm>
            <a:prstGeom prst="rect">
              <a:avLst/>
            </a:prstGeom>
            <a:solidFill>
              <a:srgbClr val="80BD41">
                <a:alpha val="100000"/>
              </a:srgbClr>
            </a:solidFill>
          </p:spPr>
          <p:txBody>
            <a:bodyPr/>
            <a:lstStyle/>
            <a:p/>
          </p:txBody>
        </p:sp>
        <p:sp>
          <p:nvSpPr>
            <p:cNvPr id="52" name="rc52"/>
            <p:cNvSpPr/>
            <p:nvPr/>
          </p:nvSpPr>
          <p:spPr>
            <a:xfrm>
              <a:off x="5177741" y="2382383"/>
              <a:ext cx="249522" cy="17189"/>
            </a:xfrm>
            <a:prstGeom prst="rect">
              <a:avLst/>
            </a:prstGeom>
            <a:solidFill>
              <a:srgbClr val="1CABE2">
                <a:alpha val="100000"/>
              </a:srgbClr>
            </a:solidFill>
          </p:spPr>
          <p:txBody>
            <a:bodyPr/>
            <a:lstStyle/>
            <a:p/>
          </p:txBody>
        </p:sp>
        <p:sp>
          <p:nvSpPr>
            <p:cNvPr id="53" name="rc53"/>
            <p:cNvSpPr/>
            <p:nvPr/>
          </p:nvSpPr>
          <p:spPr>
            <a:xfrm>
              <a:off x="5454988" y="2409988"/>
              <a:ext cx="249522" cy="1692708"/>
            </a:xfrm>
            <a:prstGeom prst="rect">
              <a:avLst/>
            </a:prstGeom>
            <a:solidFill>
              <a:srgbClr val="80BD41">
                <a:alpha val="100000"/>
              </a:srgbClr>
            </a:solidFill>
          </p:spPr>
          <p:txBody>
            <a:bodyPr/>
            <a:lstStyle/>
            <a:p/>
          </p:txBody>
        </p:sp>
        <p:sp>
          <p:nvSpPr>
            <p:cNvPr id="54" name="rc54"/>
            <p:cNvSpPr/>
            <p:nvPr/>
          </p:nvSpPr>
          <p:spPr>
            <a:xfrm>
              <a:off x="5454988" y="2392899"/>
              <a:ext cx="249522" cy="17088"/>
            </a:xfrm>
            <a:prstGeom prst="rect">
              <a:avLst/>
            </a:prstGeom>
            <a:solidFill>
              <a:srgbClr val="1CABE2">
                <a:alpha val="100000"/>
              </a:srgbClr>
            </a:solidFill>
          </p:spPr>
          <p:txBody>
            <a:bodyPr/>
            <a:lstStyle/>
            <a:p/>
          </p:txBody>
        </p:sp>
        <p:sp>
          <p:nvSpPr>
            <p:cNvPr id="55" name="rc55"/>
            <p:cNvSpPr/>
            <p:nvPr/>
          </p:nvSpPr>
          <p:spPr>
            <a:xfrm>
              <a:off x="5732236" y="2437526"/>
              <a:ext cx="249522" cy="1665170"/>
            </a:xfrm>
            <a:prstGeom prst="rect">
              <a:avLst/>
            </a:prstGeom>
            <a:solidFill>
              <a:srgbClr val="80BD41">
                <a:alpha val="100000"/>
              </a:srgbClr>
            </a:solidFill>
          </p:spPr>
          <p:txBody>
            <a:bodyPr/>
            <a:lstStyle/>
            <a:p/>
          </p:txBody>
        </p:sp>
        <p:sp>
          <p:nvSpPr>
            <p:cNvPr id="56" name="rc56"/>
            <p:cNvSpPr/>
            <p:nvPr/>
          </p:nvSpPr>
          <p:spPr>
            <a:xfrm>
              <a:off x="5732236" y="2420707"/>
              <a:ext cx="249522" cy="16819"/>
            </a:xfrm>
            <a:prstGeom prst="rect">
              <a:avLst/>
            </a:prstGeom>
            <a:solidFill>
              <a:srgbClr val="1CABE2">
                <a:alpha val="100000"/>
              </a:srgbClr>
            </a:solidFill>
          </p:spPr>
          <p:txBody>
            <a:bodyPr/>
            <a:lstStyle/>
            <a:p/>
          </p:txBody>
        </p:sp>
        <p:sp>
          <p:nvSpPr>
            <p:cNvPr id="57" name="rc57"/>
            <p:cNvSpPr/>
            <p:nvPr/>
          </p:nvSpPr>
          <p:spPr>
            <a:xfrm>
              <a:off x="6009484" y="2457210"/>
              <a:ext cx="249522" cy="1645486"/>
            </a:xfrm>
            <a:prstGeom prst="rect">
              <a:avLst/>
            </a:prstGeom>
            <a:solidFill>
              <a:srgbClr val="80BD41">
                <a:alpha val="100000"/>
              </a:srgbClr>
            </a:solidFill>
          </p:spPr>
          <p:txBody>
            <a:bodyPr/>
            <a:lstStyle/>
            <a:p/>
          </p:txBody>
        </p:sp>
        <p:sp>
          <p:nvSpPr>
            <p:cNvPr id="58" name="rc58"/>
            <p:cNvSpPr/>
            <p:nvPr/>
          </p:nvSpPr>
          <p:spPr>
            <a:xfrm>
              <a:off x="6009484" y="2440593"/>
              <a:ext cx="249522" cy="16616"/>
            </a:xfrm>
            <a:prstGeom prst="rect">
              <a:avLst/>
            </a:prstGeom>
            <a:solidFill>
              <a:srgbClr val="1CABE2">
                <a:alpha val="100000"/>
              </a:srgbClr>
            </a:solidFill>
          </p:spPr>
          <p:txBody>
            <a:bodyPr/>
            <a:lstStyle/>
            <a:p/>
          </p:txBody>
        </p:sp>
        <p:sp>
          <p:nvSpPr>
            <p:cNvPr id="59" name="rc59"/>
            <p:cNvSpPr/>
            <p:nvPr/>
          </p:nvSpPr>
          <p:spPr>
            <a:xfrm>
              <a:off x="6286731" y="2485759"/>
              <a:ext cx="249522" cy="1616937"/>
            </a:xfrm>
            <a:prstGeom prst="rect">
              <a:avLst/>
            </a:prstGeom>
            <a:solidFill>
              <a:srgbClr val="80BD41">
                <a:alpha val="100000"/>
              </a:srgbClr>
            </a:solidFill>
          </p:spPr>
          <p:txBody>
            <a:bodyPr/>
            <a:lstStyle/>
            <a:p/>
          </p:txBody>
        </p:sp>
        <p:sp>
          <p:nvSpPr>
            <p:cNvPr id="60" name="rc60"/>
            <p:cNvSpPr/>
            <p:nvPr/>
          </p:nvSpPr>
          <p:spPr>
            <a:xfrm>
              <a:off x="6286731" y="2469412"/>
              <a:ext cx="249522" cy="16347"/>
            </a:xfrm>
            <a:prstGeom prst="rect">
              <a:avLst/>
            </a:prstGeom>
            <a:solidFill>
              <a:srgbClr val="1CABE2">
                <a:alpha val="100000"/>
              </a:srgbClr>
            </a:solidFill>
          </p:spPr>
          <p:txBody>
            <a:bodyPr/>
            <a:lstStyle/>
            <a:p/>
          </p:txBody>
        </p:sp>
        <p:sp>
          <p:nvSpPr>
            <p:cNvPr id="61" name="rc61"/>
            <p:cNvSpPr/>
            <p:nvPr/>
          </p:nvSpPr>
          <p:spPr>
            <a:xfrm>
              <a:off x="6563979" y="2523543"/>
              <a:ext cx="249522" cy="1579153"/>
            </a:xfrm>
            <a:prstGeom prst="rect">
              <a:avLst/>
            </a:prstGeom>
            <a:solidFill>
              <a:srgbClr val="80BD41">
                <a:alpha val="100000"/>
              </a:srgbClr>
            </a:solidFill>
          </p:spPr>
          <p:txBody>
            <a:bodyPr/>
            <a:lstStyle/>
            <a:p/>
          </p:txBody>
        </p:sp>
        <p:sp>
          <p:nvSpPr>
            <p:cNvPr id="62" name="rc62"/>
            <p:cNvSpPr/>
            <p:nvPr/>
          </p:nvSpPr>
          <p:spPr>
            <a:xfrm>
              <a:off x="6563979" y="2507600"/>
              <a:ext cx="249522" cy="15942"/>
            </a:xfrm>
            <a:prstGeom prst="rect">
              <a:avLst/>
            </a:prstGeom>
            <a:solidFill>
              <a:srgbClr val="1CABE2">
                <a:alpha val="100000"/>
              </a:srgbClr>
            </a:solidFill>
          </p:spPr>
          <p:txBody>
            <a:bodyPr/>
            <a:lstStyle/>
            <a:p/>
          </p:txBody>
        </p:sp>
        <p:sp>
          <p:nvSpPr>
            <p:cNvPr id="63" name="rc63"/>
            <p:cNvSpPr/>
            <p:nvPr/>
          </p:nvSpPr>
          <p:spPr>
            <a:xfrm>
              <a:off x="6841227" y="2611886"/>
              <a:ext cx="249522" cy="1490810"/>
            </a:xfrm>
            <a:prstGeom prst="rect">
              <a:avLst/>
            </a:prstGeom>
            <a:solidFill>
              <a:srgbClr val="80BD41">
                <a:alpha val="100000"/>
              </a:srgbClr>
            </a:solidFill>
          </p:spPr>
          <p:txBody>
            <a:bodyPr/>
            <a:lstStyle/>
            <a:p/>
          </p:txBody>
        </p:sp>
        <p:sp>
          <p:nvSpPr>
            <p:cNvPr id="64" name="rc64"/>
            <p:cNvSpPr/>
            <p:nvPr/>
          </p:nvSpPr>
          <p:spPr>
            <a:xfrm>
              <a:off x="6841227" y="2581450"/>
              <a:ext cx="249522" cy="30436"/>
            </a:xfrm>
            <a:prstGeom prst="rect">
              <a:avLst/>
            </a:prstGeom>
            <a:solidFill>
              <a:srgbClr val="1CABE2">
                <a:alpha val="100000"/>
              </a:srgbClr>
            </a:solidFill>
          </p:spPr>
          <p:txBody>
            <a:bodyPr/>
            <a:lstStyle/>
            <a:p/>
          </p:txBody>
        </p:sp>
        <p:sp>
          <p:nvSpPr>
            <p:cNvPr id="65" name="rc65"/>
            <p:cNvSpPr/>
            <p:nvPr/>
          </p:nvSpPr>
          <p:spPr>
            <a:xfrm>
              <a:off x="7118474" y="2750856"/>
              <a:ext cx="249522" cy="1351841"/>
            </a:xfrm>
            <a:prstGeom prst="rect">
              <a:avLst/>
            </a:prstGeom>
            <a:solidFill>
              <a:srgbClr val="80BD41">
                <a:alpha val="100000"/>
              </a:srgbClr>
            </a:solidFill>
          </p:spPr>
          <p:txBody>
            <a:bodyPr/>
            <a:lstStyle/>
            <a:p/>
          </p:txBody>
        </p:sp>
        <p:sp>
          <p:nvSpPr>
            <p:cNvPr id="66" name="rc66"/>
            <p:cNvSpPr/>
            <p:nvPr/>
          </p:nvSpPr>
          <p:spPr>
            <a:xfrm>
              <a:off x="7118474" y="2679703"/>
              <a:ext cx="249522" cy="71153"/>
            </a:xfrm>
            <a:prstGeom prst="rect">
              <a:avLst/>
            </a:prstGeom>
            <a:solidFill>
              <a:srgbClr val="1CABE2">
                <a:alpha val="100000"/>
              </a:srgbClr>
            </a:solidFill>
          </p:spPr>
          <p:txBody>
            <a:bodyPr/>
            <a:lstStyle/>
            <a:p/>
          </p:txBody>
        </p:sp>
        <p:sp>
          <p:nvSpPr>
            <p:cNvPr id="67" name="rc67"/>
            <p:cNvSpPr/>
            <p:nvPr/>
          </p:nvSpPr>
          <p:spPr>
            <a:xfrm>
              <a:off x="7395722" y="2704611"/>
              <a:ext cx="249522" cy="1398085"/>
            </a:xfrm>
            <a:prstGeom prst="rect">
              <a:avLst/>
            </a:prstGeom>
            <a:solidFill>
              <a:srgbClr val="80BD41">
                <a:alpha val="100000"/>
              </a:srgbClr>
            </a:solidFill>
          </p:spPr>
          <p:txBody>
            <a:bodyPr/>
            <a:lstStyle/>
            <a:p/>
          </p:txBody>
        </p:sp>
        <p:sp>
          <p:nvSpPr>
            <p:cNvPr id="68" name="rc68"/>
            <p:cNvSpPr/>
            <p:nvPr/>
          </p:nvSpPr>
          <p:spPr>
            <a:xfrm>
              <a:off x="7395722" y="2661367"/>
              <a:ext cx="249522" cy="43244"/>
            </a:xfrm>
            <a:prstGeom prst="rect">
              <a:avLst/>
            </a:prstGeom>
            <a:solidFill>
              <a:srgbClr val="1CABE2">
                <a:alpha val="100000"/>
              </a:srgbClr>
            </a:solidFill>
          </p:spPr>
          <p:txBody>
            <a:bodyPr/>
            <a:lstStyle/>
            <a:p/>
          </p:txBody>
        </p:sp>
        <p:sp>
          <p:nvSpPr>
            <p:cNvPr id="69" name="rc69"/>
            <p:cNvSpPr/>
            <p:nvPr/>
          </p:nvSpPr>
          <p:spPr>
            <a:xfrm>
              <a:off x="7672970" y="2714352"/>
              <a:ext cx="249522" cy="1388344"/>
            </a:xfrm>
            <a:prstGeom prst="rect">
              <a:avLst/>
            </a:prstGeom>
            <a:solidFill>
              <a:srgbClr val="80BD41">
                <a:alpha val="100000"/>
              </a:srgbClr>
            </a:solidFill>
          </p:spPr>
          <p:txBody>
            <a:bodyPr/>
            <a:lstStyle/>
            <a:p/>
          </p:txBody>
        </p:sp>
        <p:sp>
          <p:nvSpPr>
            <p:cNvPr id="70" name="rc70"/>
            <p:cNvSpPr/>
            <p:nvPr/>
          </p:nvSpPr>
          <p:spPr>
            <a:xfrm>
              <a:off x="7672970" y="2641278"/>
              <a:ext cx="249522" cy="73074"/>
            </a:xfrm>
            <a:prstGeom prst="rect">
              <a:avLst/>
            </a:prstGeom>
            <a:solidFill>
              <a:srgbClr val="1CABE2">
                <a:alpha val="100000"/>
              </a:srgbClr>
            </a:solidFill>
          </p:spPr>
          <p:txBody>
            <a:bodyPr/>
            <a:lstStyle/>
            <a:p/>
          </p:txBody>
        </p:sp>
        <p:sp>
          <p:nvSpPr>
            <p:cNvPr id="71" name="rc71"/>
            <p:cNvSpPr/>
            <p:nvPr/>
          </p:nvSpPr>
          <p:spPr>
            <a:xfrm>
              <a:off x="7950217" y="2730801"/>
              <a:ext cx="249522" cy="1371896"/>
            </a:xfrm>
            <a:prstGeom prst="rect">
              <a:avLst/>
            </a:prstGeom>
            <a:solidFill>
              <a:srgbClr val="80BD41">
                <a:alpha val="100000"/>
              </a:srgbClr>
            </a:solidFill>
          </p:spPr>
          <p:txBody>
            <a:bodyPr/>
            <a:lstStyle/>
            <a:p/>
          </p:txBody>
        </p:sp>
        <p:sp>
          <p:nvSpPr>
            <p:cNvPr id="72" name="rc72"/>
            <p:cNvSpPr/>
            <p:nvPr/>
          </p:nvSpPr>
          <p:spPr>
            <a:xfrm>
              <a:off x="7950217" y="2627526"/>
              <a:ext cx="249522" cy="103274"/>
            </a:xfrm>
            <a:prstGeom prst="rect">
              <a:avLst/>
            </a:prstGeom>
            <a:solidFill>
              <a:srgbClr val="1CABE2">
                <a:alpha val="100000"/>
              </a:srgbClr>
            </a:solidFill>
          </p:spPr>
          <p:txBody>
            <a:bodyPr/>
            <a:lstStyle/>
            <a:p/>
          </p:txBody>
        </p:sp>
        <p:sp>
          <p:nvSpPr>
            <p:cNvPr id="73" name="pl73"/>
            <p:cNvSpPr/>
            <p:nvPr/>
          </p:nvSpPr>
          <p:spPr>
            <a:xfrm>
              <a:off x="1421035" y="1236556"/>
              <a:ext cx="6653943" cy="173705"/>
            </a:xfrm>
            <a:custGeom>
              <a:avLst/>
              <a:pathLst>
                <a:path w="6653943" h="173705">
                  <a:moveTo>
                    <a:pt x="0" y="28950"/>
                  </a:moveTo>
                  <a:lnTo>
                    <a:pt x="277247" y="28950"/>
                  </a:lnTo>
                  <a:lnTo>
                    <a:pt x="554495" y="28950"/>
                  </a:lnTo>
                  <a:lnTo>
                    <a:pt x="831742" y="86852"/>
                  </a:lnTo>
                  <a:lnTo>
                    <a:pt x="1108990" y="86852"/>
                  </a:lnTo>
                  <a:lnTo>
                    <a:pt x="1386238" y="86852"/>
                  </a:lnTo>
                  <a:lnTo>
                    <a:pt x="1663485" y="86852"/>
                  </a:lnTo>
                  <a:lnTo>
                    <a:pt x="1940733" y="28950"/>
                  </a:lnTo>
                  <a:lnTo>
                    <a:pt x="2217981" y="28950"/>
                  </a:lnTo>
                  <a:lnTo>
                    <a:pt x="2495228" y="28950"/>
                  </a:lnTo>
                  <a:lnTo>
                    <a:pt x="2772476" y="28950"/>
                  </a:lnTo>
                  <a:lnTo>
                    <a:pt x="3049724" y="57901"/>
                  </a:lnTo>
                  <a:lnTo>
                    <a:pt x="3326971" y="28950"/>
                  </a:lnTo>
                  <a:lnTo>
                    <a:pt x="3604219" y="0"/>
                  </a:lnTo>
                  <a:lnTo>
                    <a:pt x="3881467" y="0"/>
                  </a:lnTo>
                  <a:lnTo>
                    <a:pt x="4158714" y="0"/>
                  </a:lnTo>
                  <a:lnTo>
                    <a:pt x="4435962" y="0"/>
                  </a:lnTo>
                  <a:lnTo>
                    <a:pt x="4713210" y="0"/>
                  </a:lnTo>
                  <a:lnTo>
                    <a:pt x="4990457" y="0"/>
                  </a:lnTo>
                  <a:lnTo>
                    <a:pt x="5267705" y="0"/>
                  </a:lnTo>
                  <a:lnTo>
                    <a:pt x="5544953" y="28950"/>
                  </a:lnTo>
                  <a:lnTo>
                    <a:pt x="5822200" y="115803"/>
                  </a:lnTo>
                  <a:lnTo>
                    <a:pt x="6099448" y="57901"/>
                  </a:lnTo>
                  <a:lnTo>
                    <a:pt x="6376696" y="115803"/>
                  </a:lnTo>
                  <a:lnTo>
                    <a:pt x="6653943" y="173705"/>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03481" y="2229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515.4</a:t>
              </a:r>
            </a:p>
          </p:txBody>
        </p:sp>
        <p:sp>
          <p:nvSpPr>
            <p:cNvPr id="85" name="tx85"/>
            <p:cNvSpPr/>
            <p:nvPr/>
          </p:nvSpPr>
          <p:spPr>
            <a:xfrm>
              <a:off x="2689720" y="2413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460.8</a:t>
              </a:r>
            </a:p>
          </p:txBody>
        </p:sp>
        <p:sp>
          <p:nvSpPr>
            <p:cNvPr id="86" name="tx86"/>
            <p:cNvSpPr/>
            <p:nvPr/>
          </p:nvSpPr>
          <p:spPr>
            <a:xfrm>
              <a:off x="4075958" y="2343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87" name="tx87"/>
            <p:cNvSpPr/>
            <p:nvPr/>
          </p:nvSpPr>
          <p:spPr>
            <a:xfrm>
              <a:off x="5462196" y="22569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507.3</a:t>
              </a:r>
            </a:p>
          </p:txBody>
        </p:sp>
        <p:sp>
          <p:nvSpPr>
            <p:cNvPr id="88" name="tx88"/>
            <p:cNvSpPr/>
            <p:nvPr/>
          </p:nvSpPr>
          <p:spPr>
            <a:xfrm>
              <a:off x="6571187" y="23715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473.2</a:t>
              </a:r>
            </a:p>
          </p:txBody>
        </p:sp>
        <p:sp>
          <p:nvSpPr>
            <p:cNvPr id="89" name="tx89"/>
            <p:cNvSpPr/>
            <p:nvPr/>
          </p:nvSpPr>
          <p:spPr>
            <a:xfrm>
              <a:off x="6848435" y="24454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451.3</a:t>
              </a:r>
            </a:p>
          </p:txBody>
        </p:sp>
        <p:sp>
          <p:nvSpPr>
            <p:cNvPr id="90" name="tx90"/>
            <p:cNvSpPr/>
            <p:nvPr/>
          </p:nvSpPr>
          <p:spPr>
            <a:xfrm>
              <a:off x="7125682" y="25449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422.2</a:t>
              </a:r>
            </a:p>
          </p:txBody>
        </p:sp>
        <p:sp>
          <p:nvSpPr>
            <p:cNvPr id="91" name="tx91"/>
            <p:cNvSpPr/>
            <p:nvPr/>
          </p:nvSpPr>
          <p:spPr>
            <a:xfrm>
              <a:off x="7402930" y="2525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427.6</a:t>
              </a:r>
            </a:p>
          </p:txBody>
        </p:sp>
        <p:sp>
          <p:nvSpPr>
            <p:cNvPr id="92" name="tx92"/>
            <p:cNvSpPr/>
            <p:nvPr/>
          </p:nvSpPr>
          <p:spPr>
            <a:xfrm>
              <a:off x="7680178" y="25053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433.6</a:t>
              </a:r>
            </a:p>
          </p:txBody>
        </p:sp>
        <p:sp>
          <p:nvSpPr>
            <p:cNvPr id="93" name="tx93"/>
            <p:cNvSpPr/>
            <p:nvPr/>
          </p:nvSpPr>
          <p:spPr>
            <a:xfrm>
              <a:off x="7957425" y="24915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4" name="pl94"/>
            <p:cNvSpPr/>
            <p:nvPr/>
          </p:nvSpPr>
          <p:spPr>
            <a:xfrm>
              <a:off x="1421035"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42658" y="321649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5" name="tx105"/>
            <p:cNvSpPr/>
            <p:nvPr/>
          </p:nvSpPr>
          <p:spPr>
            <a:xfrm>
              <a:off x="1329607" y="234791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6" name="tx106"/>
            <p:cNvSpPr/>
            <p:nvPr/>
          </p:nvSpPr>
          <p:spPr>
            <a:xfrm>
              <a:off x="2689720" y="3322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07" name="tx107"/>
            <p:cNvSpPr/>
            <p:nvPr/>
          </p:nvSpPr>
          <p:spPr>
            <a:xfrm>
              <a:off x="2715845" y="2545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8" name="tx108"/>
            <p:cNvSpPr/>
            <p:nvPr/>
          </p:nvSpPr>
          <p:spPr>
            <a:xfrm>
              <a:off x="4115135" y="327328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09" name="tx109"/>
            <p:cNvSpPr/>
            <p:nvPr/>
          </p:nvSpPr>
          <p:spPr>
            <a:xfrm>
              <a:off x="4128209" y="246040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a:t>
              </a:r>
            </a:p>
          </p:txBody>
        </p:sp>
        <p:sp>
          <p:nvSpPr>
            <p:cNvPr id="110" name="tx110"/>
            <p:cNvSpPr/>
            <p:nvPr/>
          </p:nvSpPr>
          <p:spPr>
            <a:xfrm>
              <a:off x="5462196" y="3221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502.2</a:t>
              </a:r>
            </a:p>
          </p:txBody>
        </p:sp>
        <p:sp>
          <p:nvSpPr>
            <p:cNvPr id="111" name="tx111"/>
            <p:cNvSpPr/>
            <p:nvPr/>
          </p:nvSpPr>
          <p:spPr>
            <a:xfrm>
              <a:off x="5514447" y="23663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2" name="tx112"/>
            <p:cNvSpPr/>
            <p:nvPr/>
          </p:nvSpPr>
          <p:spPr>
            <a:xfrm>
              <a:off x="6571187" y="32780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468.5</a:t>
              </a:r>
            </a:p>
          </p:txBody>
        </p:sp>
        <p:sp>
          <p:nvSpPr>
            <p:cNvPr id="113" name="tx113"/>
            <p:cNvSpPr/>
            <p:nvPr/>
          </p:nvSpPr>
          <p:spPr>
            <a:xfrm>
              <a:off x="6623438" y="2481946"/>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4" name="tx114"/>
            <p:cNvSpPr/>
            <p:nvPr/>
          </p:nvSpPr>
          <p:spPr>
            <a:xfrm>
              <a:off x="6848435" y="3322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15" name="tx115"/>
            <p:cNvSpPr/>
            <p:nvPr/>
          </p:nvSpPr>
          <p:spPr>
            <a:xfrm>
              <a:off x="6939862" y="256162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6" name="tx116"/>
            <p:cNvSpPr/>
            <p:nvPr/>
          </p:nvSpPr>
          <p:spPr>
            <a:xfrm>
              <a:off x="7125682" y="33917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401.1</a:t>
              </a:r>
            </a:p>
          </p:txBody>
        </p:sp>
        <p:sp>
          <p:nvSpPr>
            <p:cNvPr id="117" name="tx117"/>
            <p:cNvSpPr/>
            <p:nvPr/>
          </p:nvSpPr>
          <p:spPr>
            <a:xfrm>
              <a:off x="7151808" y="268137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8" name="tx118"/>
            <p:cNvSpPr/>
            <p:nvPr/>
          </p:nvSpPr>
          <p:spPr>
            <a:xfrm>
              <a:off x="7402930" y="336860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414.8</a:t>
              </a:r>
            </a:p>
          </p:txBody>
        </p:sp>
        <p:sp>
          <p:nvSpPr>
            <p:cNvPr id="119" name="tx119"/>
            <p:cNvSpPr/>
            <p:nvPr/>
          </p:nvSpPr>
          <p:spPr>
            <a:xfrm>
              <a:off x="7429055" y="26479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0" name="tx120"/>
            <p:cNvSpPr/>
            <p:nvPr/>
          </p:nvSpPr>
          <p:spPr>
            <a:xfrm>
              <a:off x="7680178" y="3373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411.9</a:t>
              </a:r>
            </a:p>
          </p:txBody>
        </p:sp>
        <p:sp>
          <p:nvSpPr>
            <p:cNvPr id="121" name="tx121"/>
            <p:cNvSpPr/>
            <p:nvPr/>
          </p:nvSpPr>
          <p:spPr>
            <a:xfrm>
              <a:off x="7706303" y="264391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2" name="tx122"/>
            <p:cNvSpPr/>
            <p:nvPr/>
          </p:nvSpPr>
          <p:spPr>
            <a:xfrm>
              <a:off x="7996602" y="338170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3" name="tx123"/>
            <p:cNvSpPr/>
            <p:nvPr/>
          </p:nvSpPr>
          <p:spPr>
            <a:xfrm>
              <a:off x="7983551" y="264406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079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652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226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50218"/>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2000-2024</a:t>
              </a:r>
            </a:p>
          </p:txBody>
        </p:sp>
        <p:sp>
          <p:nvSpPr>
            <p:cNvPr id="153" name="pl153"/>
            <p:cNvSpPr/>
            <p:nvPr/>
          </p:nvSpPr>
          <p:spPr>
            <a:xfrm>
              <a:off x="19909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801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7694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1587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5479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855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0748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4640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8533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2426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508878" cy="167191"/>
            </a:xfrm>
            <a:prstGeom prst="rect">
              <a:avLst/>
            </a:prstGeom>
            <a:solidFill>
              <a:srgbClr val="80BD41">
                <a:alpha val="100000"/>
              </a:srgbClr>
            </a:solidFill>
          </p:spPr>
          <p:txBody>
            <a:bodyPr/>
            <a:lstStyle/>
            <a:p/>
          </p:txBody>
        </p:sp>
        <p:sp>
          <p:nvSpPr>
            <p:cNvPr id="168" name="rc168"/>
            <p:cNvSpPr/>
            <p:nvPr/>
          </p:nvSpPr>
          <p:spPr>
            <a:xfrm>
              <a:off x="7805152" y="5889059"/>
              <a:ext cx="65712" cy="167191"/>
            </a:xfrm>
            <a:prstGeom prst="rect">
              <a:avLst/>
            </a:prstGeom>
            <a:solidFill>
              <a:srgbClr val="1CABE2">
                <a:alpha val="100000"/>
              </a:srgbClr>
            </a:solidFill>
          </p:spPr>
          <p:txBody>
            <a:bodyPr/>
            <a:lstStyle/>
            <a:p/>
          </p:txBody>
        </p:sp>
        <p:sp>
          <p:nvSpPr>
            <p:cNvPr id="169" name="rc169"/>
            <p:cNvSpPr/>
            <p:nvPr/>
          </p:nvSpPr>
          <p:spPr>
            <a:xfrm>
              <a:off x="1296273" y="5680069"/>
              <a:ext cx="5722411" cy="167191"/>
            </a:xfrm>
            <a:prstGeom prst="rect">
              <a:avLst/>
            </a:prstGeom>
            <a:solidFill>
              <a:srgbClr val="80BD41">
                <a:alpha val="100000"/>
              </a:srgbClr>
            </a:solidFill>
          </p:spPr>
          <p:txBody>
            <a:bodyPr/>
            <a:lstStyle/>
            <a:p/>
          </p:txBody>
        </p:sp>
        <p:sp>
          <p:nvSpPr>
            <p:cNvPr id="170" name="rc170"/>
            <p:cNvSpPr/>
            <p:nvPr/>
          </p:nvSpPr>
          <p:spPr>
            <a:xfrm>
              <a:off x="7018685" y="5680069"/>
              <a:ext cx="301194" cy="167191"/>
            </a:xfrm>
            <a:prstGeom prst="rect">
              <a:avLst/>
            </a:prstGeom>
            <a:solidFill>
              <a:srgbClr val="1CABE2">
                <a:alpha val="100000"/>
              </a:srgbClr>
            </a:solidFill>
          </p:spPr>
          <p:txBody>
            <a:bodyPr/>
            <a:lstStyle/>
            <a:p/>
          </p:txBody>
        </p:sp>
        <p:sp>
          <p:nvSpPr>
            <p:cNvPr id="171" name="rc171"/>
            <p:cNvSpPr/>
            <p:nvPr/>
          </p:nvSpPr>
          <p:spPr>
            <a:xfrm>
              <a:off x="1296273" y="5471080"/>
              <a:ext cx="5654615" cy="167191"/>
            </a:xfrm>
            <a:prstGeom prst="rect">
              <a:avLst/>
            </a:prstGeom>
            <a:solidFill>
              <a:srgbClr val="80BD41">
                <a:alpha val="100000"/>
              </a:srgbClr>
            </a:solidFill>
          </p:spPr>
          <p:txBody>
            <a:bodyPr/>
            <a:lstStyle/>
            <a:p/>
          </p:txBody>
        </p:sp>
        <p:sp>
          <p:nvSpPr>
            <p:cNvPr id="172" name="rc172"/>
            <p:cNvSpPr/>
            <p:nvPr/>
          </p:nvSpPr>
          <p:spPr>
            <a:xfrm>
              <a:off x="6950889" y="5471080"/>
              <a:ext cx="425672" cy="167191"/>
            </a:xfrm>
            <a:prstGeom prst="rect">
              <a:avLst/>
            </a:prstGeom>
            <a:solidFill>
              <a:srgbClr val="1CABE2">
                <a:alpha val="100000"/>
              </a:srgbClr>
            </a:solidFill>
          </p:spPr>
          <p:txBody>
            <a:bodyPr/>
            <a:lstStyle/>
            <a:p/>
          </p:txBody>
        </p:sp>
        <p:sp>
          <p:nvSpPr>
            <p:cNvPr id="173" name="tx173"/>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473.2</a:t>
              </a:r>
            </a:p>
          </p:txBody>
        </p:sp>
        <p:sp>
          <p:nvSpPr>
            <p:cNvPr id="174" name="tx174"/>
            <p:cNvSpPr/>
            <p:nvPr/>
          </p:nvSpPr>
          <p:spPr>
            <a:xfrm>
              <a:off x="747637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433.6</a:t>
              </a:r>
            </a:p>
          </p:txBody>
        </p:sp>
        <p:sp>
          <p:nvSpPr>
            <p:cNvPr id="175" name="tx175"/>
            <p:cNvSpPr/>
            <p:nvPr/>
          </p:nvSpPr>
          <p:spPr>
            <a:xfrm>
              <a:off x="753574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437.6</a:t>
              </a:r>
            </a:p>
          </p:txBody>
        </p:sp>
        <p:sp>
          <p:nvSpPr>
            <p:cNvPr id="176" name="tx176"/>
            <p:cNvSpPr/>
            <p:nvPr/>
          </p:nvSpPr>
          <p:spPr>
            <a:xfrm>
              <a:off x="4415074" y="5932214"/>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468.5</a:t>
              </a:r>
            </a:p>
          </p:txBody>
        </p:sp>
        <p:sp>
          <p:nvSpPr>
            <p:cNvPr id="177" name="tx177"/>
            <p:cNvSpPr/>
            <p:nvPr/>
          </p:nvSpPr>
          <p:spPr>
            <a:xfrm>
              <a:off x="7762660" y="593385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78" name="tx178"/>
            <p:cNvSpPr/>
            <p:nvPr/>
          </p:nvSpPr>
          <p:spPr>
            <a:xfrm>
              <a:off x="4021841"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411.9</a:t>
              </a:r>
            </a:p>
          </p:txBody>
        </p:sp>
        <p:sp>
          <p:nvSpPr>
            <p:cNvPr id="179" name="tx179"/>
            <p:cNvSpPr/>
            <p:nvPr/>
          </p:nvSpPr>
          <p:spPr>
            <a:xfrm>
              <a:off x="7063789" y="572454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80" name="tx180"/>
            <p:cNvSpPr/>
            <p:nvPr/>
          </p:nvSpPr>
          <p:spPr>
            <a:xfrm>
              <a:off x="4033146" y="5514235"/>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181" name="tx181"/>
            <p:cNvSpPr/>
            <p:nvPr/>
          </p:nvSpPr>
          <p:spPr>
            <a:xfrm>
              <a:off x="7058231"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690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395827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8" name="tx188"/>
            <p:cNvSpPr/>
            <p:nvPr/>
          </p:nvSpPr>
          <p:spPr>
            <a:xfrm>
              <a:off x="5347548"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9" name="tx189"/>
            <p:cNvSpPr/>
            <p:nvPr/>
          </p:nvSpPr>
          <p:spPr>
            <a:xfrm>
              <a:off x="67368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81260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(93%) was lower than in 2019 (99%).
The number of children vaccinated with DTP1 decreased 13% compared to in 2019.
The number of surviving infants decreased approximately 8%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Malaysia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71421"/>
            </a:xfrm>
            <a:custGeom>
              <a:avLst/>
              <a:pathLst>
                <a:path w="3397293" h="171421">
                  <a:moveTo>
                    <a:pt x="0" y="28570"/>
                  </a:moveTo>
                  <a:lnTo>
                    <a:pt x="141553" y="85710"/>
                  </a:lnTo>
                  <a:lnTo>
                    <a:pt x="283107" y="142851"/>
                  </a:lnTo>
                  <a:lnTo>
                    <a:pt x="424661" y="85710"/>
                  </a:lnTo>
                  <a:lnTo>
                    <a:pt x="566215" y="114281"/>
                  </a:lnTo>
                  <a:lnTo>
                    <a:pt x="707769" y="85710"/>
                  </a:lnTo>
                  <a:lnTo>
                    <a:pt x="849323" y="114281"/>
                  </a:lnTo>
                  <a:lnTo>
                    <a:pt x="990877" y="57140"/>
                  </a:lnTo>
                  <a:lnTo>
                    <a:pt x="1132431" y="57140"/>
                  </a:lnTo>
                  <a:lnTo>
                    <a:pt x="1273984" y="57140"/>
                  </a:lnTo>
                  <a:lnTo>
                    <a:pt x="1415538" y="85710"/>
                  </a:lnTo>
                  <a:lnTo>
                    <a:pt x="1557092" y="85710"/>
                  </a:lnTo>
                  <a:lnTo>
                    <a:pt x="1698646" y="57140"/>
                  </a:lnTo>
                  <a:lnTo>
                    <a:pt x="1840200" y="57140"/>
                  </a:lnTo>
                  <a:lnTo>
                    <a:pt x="1981754" y="57140"/>
                  </a:lnTo>
                  <a:lnTo>
                    <a:pt x="2123308" y="0"/>
                  </a:lnTo>
                  <a:lnTo>
                    <a:pt x="2264862" y="28570"/>
                  </a:lnTo>
                  <a:lnTo>
                    <a:pt x="2406416" y="0"/>
                  </a:lnTo>
                  <a:lnTo>
                    <a:pt x="2547969" y="0"/>
                  </a:lnTo>
                  <a:lnTo>
                    <a:pt x="2689523" y="28570"/>
                  </a:lnTo>
                  <a:lnTo>
                    <a:pt x="2831077" y="28570"/>
                  </a:lnTo>
                  <a:lnTo>
                    <a:pt x="2972631" y="114281"/>
                  </a:lnTo>
                  <a:lnTo>
                    <a:pt x="3114185" y="57140"/>
                  </a:lnTo>
                  <a:lnTo>
                    <a:pt x="3255739" y="114281"/>
                  </a:lnTo>
                  <a:lnTo>
                    <a:pt x="3397293" y="1714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99983"/>
            </a:xfrm>
            <a:custGeom>
              <a:avLst/>
              <a:pathLst>
                <a:path w="3397293" h="399983">
                  <a:moveTo>
                    <a:pt x="0" y="342843"/>
                  </a:moveTo>
                  <a:lnTo>
                    <a:pt x="141553" y="342843"/>
                  </a:lnTo>
                  <a:lnTo>
                    <a:pt x="283107" y="399983"/>
                  </a:lnTo>
                  <a:lnTo>
                    <a:pt x="424661" y="314272"/>
                  </a:lnTo>
                  <a:lnTo>
                    <a:pt x="566215" y="285702"/>
                  </a:lnTo>
                  <a:lnTo>
                    <a:pt x="707769" y="285702"/>
                  </a:lnTo>
                  <a:lnTo>
                    <a:pt x="849323" y="199991"/>
                  </a:lnTo>
                  <a:lnTo>
                    <a:pt x="990877" y="171421"/>
                  </a:lnTo>
                  <a:lnTo>
                    <a:pt x="1132431" y="85710"/>
                  </a:lnTo>
                  <a:lnTo>
                    <a:pt x="1273984" y="28570"/>
                  </a:lnTo>
                  <a:lnTo>
                    <a:pt x="1415538" y="28570"/>
                  </a:lnTo>
                  <a:lnTo>
                    <a:pt x="1557092" y="28570"/>
                  </a:lnTo>
                  <a:lnTo>
                    <a:pt x="1698646" y="0"/>
                  </a:lnTo>
                  <a:lnTo>
                    <a:pt x="1840200" y="57140"/>
                  </a:lnTo>
                  <a:lnTo>
                    <a:pt x="1981754" y="0"/>
                  </a:lnTo>
                  <a:lnTo>
                    <a:pt x="2123308" y="28570"/>
                  </a:lnTo>
                  <a:lnTo>
                    <a:pt x="2264862" y="28570"/>
                  </a:lnTo>
                  <a:lnTo>
                    <a:pt x="2406416" y="28570"/>
                  </a:lnTo>
                  <a:lnTo>
                    <a:pt x="2547969" y="57140"/>
                  </a:lnTo>
                  <a:lnTo>
                    <a:pt x="2689523" y="57140"/>
                  </a:lnTo>
                  <a:lnTo>
                    <a:pt x="2831077" y="114281"/>
                  </a:lnTo>
                  <a:lnTo>
                    <a:pt x="2972631" y="314272"/>
                  </a:lnTo>
                  <a:lnTo>
                    <a:pt x="3114185" y="57140"/>
                  </a:lnTo>
                  <a:lnTo>
                    <a:pt x="3255739" y="199991"/>
                  </a:lnTo>
                  <a:lnTo>
                    <a:pt x="3397293" y="19999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71421"/>
            </a:xfrm>
            <a:custGeom>
              <a:avLst/>
              <a:pathLst>
                <a:path w="3397293" h="171421">
                  <a:moveTo>
                    <a:pt x="0" y="28570"/>
                  </a:moveTo>
                  <a:lnTo>
                    <a:pt x="141553" y="85710"/>
                  </a:lnTo>
                  <a:lnTo>
                    <a:pt x="283107" y="142851"/>
                  </a:lnTo>
                  <a:lnTo>
                    <a:pt x="424661" y="85710"/>
                  </a:lnTo>
                  <a:lnTo>
                    <a:pt x="566215" y="114281"/>
                  </a:lnTo>
                  <a:lnTo>
                    <a:pt x="707769" y="85710"/>
                  </a:lnTo>
                  <a:lnTo>
                    <a:pt x="849323" y="114281"/>
                  </a:lnTo>
                  <a:lnTo>
                    <a:pt x="990877" y="57140"/>
                  </a:lnTo>
                  <a:lnTo>
                    <a:pt x="1132431" y="57140"/>
                  </a:lnTo>
                  <a:lnTo>
                    <a:pt x="1273984" y="57140"/>
                  </a:lnTo>
                  <a:lnTo>
                    <a:pt x="1415538" y="85710"/>
                  </a:lnTo>
                  <a:lnTo>
                    <a:pt x="1557092" y="85710"/>
                  </a:lnTo>
                  <a:lnTo>
                    <a:pt x="1698646" y="57140"/>
                  </a:lnTo>
                  <a:lnTo>
                    <a:pt x="1840200" y="57140"/>
                  </a:lnTo>
                  <a:lnTo>
                    <a:pt x="1981754" y="57140"/>
                  </a:lnTo>
                  <a:lnTo>
                    <a:pt x="2123308" y="0"/>
                  </a:lnTo>
                  <a:lnTo>
                    <a:pt x="2264862" y="28570"/>
                  </a:lnTo>
                  <a:lnTo>
                    <a:pt x="2406416" y="0"/>
                  </a:lnTo>
                  <a:lnTo>
                    <a:pt x="2547969" y="0"/>
                  </a:lnTo>
                  <a:lnTo>
                    <a:pt x="2689523" y="28570"/>
                  </a:lnTo>
                  <a:lnTo>
                    <a:pt x="2831077" y="28570"/>
                  </a:lnTo>
                  <a:lnTo>
                    <a:pt x="2972631" y="114281"/>
                  </a:lnTo>
                  <a:lnTo>
                    <a:pt x="3114185" y="57140"/>
                  </a:lnTo>
                  <a:lnTo>
                    <a:pt x="3255739" y="114281"/>
                  </a:lnTo>
                  <a:lnTo>
                    <a:pt x="3397293" y="1714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71421"/>
            </a:xfrm>
            <a:custGeom>
              <a:avLst/>
              <a:pathLst>
                <a:path w="3397293" h="171421">
                  <a:moveTo>
                    <a:pt x="0" y="28570"/>
                  </a:moveTo>
                  <a:lnTo>
                    <a:pt x="141553" y="85710"/>
                  </a:lnTo>
                  <a:lnTo>
                    <a:pt x="283107" y="142851"/>
                  </a:lnTo>
                  <a:lnTo>
                    <a:pt x="424661" y="85710"/>
                  </a:lnTo>
                  <a:lnTo>
                    <a:pt x="566215" y="114281"/>
                  </a:lnTo>
                  <a:lnTo>
                    <a:pt x="707769" y="85710"/>
                  </a:lnTo>
                  <a:lnTo>
                    <a:pt x="849323" y="114281"/>
                  </a:lnTo>
                  <a:lnTo>
                    <a:pt x="990877" y="57140"/>
                  </a:lnTo>
                  <a:lnTo>
                    <a:pt x="1132431" y="57140"/>
                  </a:lnTo>
                  <a:lnTo>
                    <a:pt x="1273984" y="57140"/>
                  </a:lnTo>
                  <a:lnTo>
                    <a:pt x="1415538" y="85710"/>
                  </a:lnTo>
                  <a:lnTo>
                    <a:pt x="1557092" y="85710"/>
                  </a:lnTo>
                  <a:lnTo>
                    <a:pt x="1698646" y="57140"/>
                  </a:lnTo>
                  <a:lnTo>
                    <a:pt x="1840200" y="57140"/>
                  </a:lnTo>
                  <a:lnTo>
                    <a:pt x="1981754" y="57140"/>
                  </a:lnTo>
                  <a:lnTo>
                    <a:pt x="2123308" y="0"/>
                  </a:lnTo>
                  <a:lnTo>
                    <a:pt x="2264862" y="28570"/>
                  </a:lnTo>
                  <a:lnTo>
                    <a:pt x="2406416" y="0"/>
                  </a:lnTo>
                  <a:lnTo>
                    <a:pt x="2547969" y="0"/>
                  </a:lnTo>
                  <a:lnTo>
                    <a:pt x="2689523" y="28570"/>
                  </a:lnTo>
                  <a:lnTo>
                    <a:pt x="2831077" y="28570"/>
                  </a:lnTo>
                  <a:lnTo>
                    <a:pt x="2972631" y="114281"/>
                  </a:lnTo>
                  <a:lnTo>
                    <a:pt x="3114185" y="57140"/>
                  </a:lnTo>
                  <a:lnTo>
                    <a:pt x="3255739" y="114281"/>
                  </a:lnTo>
                  <a:lnTo>
                    <a:pt x="3397293" y="1714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3109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88</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29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64" y="480401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0" name="tx60"/>
            <p:cNvSpPr/>
            <p:nvPr/>
          </p:nvSpPr>
          <p:spPr>
            <a:xfrm>
              <a:off x="28476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08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40434" y="472419"/>
              <a:ext cx="2558355"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Malaysia,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34862"/>
              <a:ext cx="3397293" cy="692279"/>
            </a:xfrm>
            <a:custGeom>
              <a:avLst/>
              <a:pathLst>
                <a:path w="3397293" h="692279">
                  <a:moveTo>
                    <a:pt x="0" y="115379"/>
                  </a:moveTo>
                  <a:lnTo>
                    <a:pt x="141553" y="346139"/>
                  </a:lnTo>
                  <a:lnTo>
                    <a:pt x="283107" y="576899"/>
                  </a:lnTo>
                  <a:lnTo>
                    <a:pt x="424661" y="346139"/>
                  </a:lnTo>
                  <a:lnTo>
                    <a:pt x="566215" y="461519"/>
                  </a:lnTo>
                  <a:lnTo>
                    <a:pt x="707769" y="346139"/>
                  </a:lnTo>
                  <a:lnTo>
                    <a:pt x="849323" y="461519"/>
                  </a:lnTo>
                  <a:lnTo>
                    <a:pt x="990877" y="230759"/>
                  </a:lnTo>
                  <a:lnTo>
                    <a:pt x="1132431" y="230759"/>
                  </a:lnTo>
                  <a:lnTo>
                    <a:pt x="1273984" y="230759"/>
                  </a:lnTo>
                  <a:lnTo>
                    <a:pt x="1415538" y="346139"/>
                  </a:lnTo>
                  <a:lnTo>
                    <a:pt x="1557092" y="346139"/>
                  </a:lnTo>
                  <a:lnTo>
                    <a:pt x="1698646" y="230759"/>
                  </a:lnTo>
                  <a:lnTo>
                    <a:pt x="1840200" y="230759"/>
                  </a:lnTo>
                  <a:lnTo>
                    <a:pt x="1981754" y="230759"/>
                  </a:lnTo>
                  <a:lnTo>
                    <a:pt x="2123308" y="0"/>
                  </a:lnTo>
                  <a:lnTo>
                    <a:pt x="2264862" y="115379"/>
                  </a:lnTo>
                  <a:lnTo>
                    <a:pt x="2406416" y="0"/>
                  </a:lnTo>
                  <a:lnTo>
                    <a:pt x="2547969" y="0"/>
                  </a:lnTo>
                  <a:lnTo>
                    <a:pt x="2689523" y="115379"/>
                  </a:lnTo>
                  <a:lnTo>
                    <a:pt x="2831077" y="115379"/>
                  </a:lnTo>
                  <a:lnTo>
                    <a:pt x="2972631" y="461519"/>
                  </a:lnTo>
                  <a:lnTo>
                    <a:pt x="3114185" y="230759"/>
                  </a:lnTo>
                  <a:lnTo>
                    <a:pt x="3255739" y="461519"/>
                  </a:lnTo>
                  <a:lnTo>
                    <a:pt x="3397293" y="69227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615318"/>
            </a:xfrm>
            <a:custGeom>
              <a:avLst/>
              <a:pathLst>
                <a:path w="3397293" h="1615318">
                  <a:moveTo>
                    <a:pt x="0" y="1384558"/>
                  </a:moveTo>
                  <a:lnTo>
                    <a:pt x="141553" y="1384558"/>
                  </a:lnTo>
                  <a:lnTo>
                    <a:pt x="283107" y="1615318"/>
                  </a:lnTo>
                  <a:lnTo>
                    <a:pt x="424661" y="1269178"/>
                  </a:lnTo>
                  <a:lnTo>
                    <a:pt x="566215" y="1153798"/>
                  </a:lnTo>
                  <a:lnTo>
                    <a:pt x="707769" y="1153798"/>
                  </a:lnTo>
                  <a:lnTo>
                    <a:pt x="849323" y="807659"/>
                  </a:lnTo>
                  <a:lnTo>
                    <a:pt x="990877" y="692279"/>
                  </a:lnTo>
                  <a:lnTo>
                    <a:pt x="1132431" y="346139"/>
                  </a:lnTo>
                  <a:lnTo>
                    <a:pt x="1273984" y="115379"/>
                  </a:lnTo>
                  <a:lnTo>
                    <a:pt x="1415538" y="115379"/>
                  </a:lnTo>
                  <a:lnTo>
                    <a:pt x="1557092" y="115379"/>
                  </a:lnTo>
                  <a:lnTo>
                    <a:pt x="1698646" y="0"/>
                  </a:lnTo>
                  <a:lnTo>
                    <a:pt x="1840200" y="230759"/>
                  </a:lnTo>
                  <a:lnTo>
                    <a:pt x="1981754" y="0"/>
                  </a:lnTo>
                  <a:lnTo>
                    <a:pt x="2123308" y="115379"/>
                  </a:lnTo>
                  <a:lnTo>
                    <a:pt x="2264862" y="115379"/>
                  </a:lnTo>
                  <a:lnTo>
                    <a:pt x="2406416" y="115379"/>
                  </a:lnTo>
                  <a:lnTo>
                    <a:pt x="2547969" y="230759"/>
                  </a:lnTo>
                  <a:lnTo>
                    <a:pt x="2689523" y="230759"/>
                  </a:lnTo>
                  <a:lnTo>
                    <a:pt x="2831077" y="461519"/>
                  </a:lnTo>
                  <a:lnTo>
                    <a:pt x="2972631" y="1269178"/>
                  </a:lnTo>
                  <a:lnTo>
                    <a:pt x="3114185" y="230759"/>
                  </a:lnTo>
                  <a:lnTo>
                    <a:pt x="3255739" y="807659"/>
                  </a:lnTo>
                  <a:lnTo>
                    <a:pt x="3397293" y="807659"/>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34862"/>
              <a:ext cx="3397293" cy="692279"/>
            </a:xfrm>
            <a:custGeom>
              <a:avLst/>
              <a:pathLst>
                <a:path w="3397293" h="692279">
                  <a:moveTo>
                    <a:pt x="0" y="115379"/>
                  </a:moveTo>
                  <a:lnTo>
                    <a:pt x="141553" y="346139"/>
                  </a:lnTo>
                  <a:lnTo>
                    <a:pt x="283107" y="576899"/>
                  </a:lnTo>
                  <a:lnTo>
                    <a:pt x="424661" y="346139"/>
                  </a:lnTo>
                  <a:lnTo>
                    <a:pt x="566215" y="461519"/>
                  </a:lnTo>
                  <a:lnTo>
                    <a:pt x="707769" y="346139"/>
                  </a:lnTo>
                  <a:lnTo>
                    <a:pt x="849323" y="461519"/>
                  </a:lnTo>
                  <a:lnTo>
                    <a:pt x="990877" y="230759"/>
                  </a:lnTo>
                  <a:lnTo>
                    <a:pt x="1132431" y="230759"/>
                  </a:lnTo>
                  <a:lnTo>
                    <a:pt x="1273984" y="230759"/>
                  </a:lnTo>
                  <a:lnTo>
                    <a:pt x="1415538" y="346139"/>
                  </a:lnTo>
                  <a:lnTo>
                    <a:pt x="1557092" y="346139"/>
                  </a:lnTo>
                  <a:lnTo>
                    <a:pt x="1698646" y="230759"/>
                  </a:lnTo>
                  <a:lnTo>
                    <a:pt x="1840200" y="230759"/>
                  </a:lnTo>
                  <a:lnTo>
                    <a:pt x="1981754" y="230759"/>
                  </a:lnTo>
                  <a:lnTo>
                    <a:pt x="2123308" y="0"/>
                  </a:lnTo>
                  <a:lnTo>
                    <a:pt x="2264862" y="115379"/>
                  </a:lnTo>
                  <a:lnTo>
                    <a:pt x="2406416" y="0"/>
                  </a:lnTo>
                  <a:lnTo>
                    <a:pt x="2547969" y="0"/>
                  </a:lnTo>
                  <a:lnTo>
                    <a:pt x="2689523" y="115379"/>
                  </a:lnTo>
                  <a:lnTo>
                    <a:pt x="2831077" y="115379"/>
                  </a:lnTo>
                  <a:lnTo>
                    <a:pt x="2972631" y="461519"/>
                  </a:lnTo>
                  <a:lnTo>
                    <a:pt x="3114185" y="230759"/>
                  </a:lnTo>
                  <a:lnTo>
                    <a:pt x="3255739" y="461519"/>
                  </a:lnTo>
                  <a:lnTo>
                    <a:pt x="3397293" y="69227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95025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95025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950255"/>
              <a:ext cx="0" cy="184607"/>
            </a:xfrm>
            <a:custGeom>
              <a:avLst/>
              <a:pathLst>
                <a:path w="0" h="184607">
                  <a:moveTo>
                    <a:pt x="0" y="1846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95025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95025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950255"/>
              <a:ext cx="0" cy="876886"/>
            </a:xfrm>
            <a:custGeom>
              <a:avLst/>
              <a:pathLst>
                <a:path w="0" h="876886">
                  <a:moveTo>
                    <a:pt x="0" y="876886"/>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34862"/>
              <a:ext cx="3397293" cy="692279"/>
            </a:xfrm>
            <a:custGeom>
              <a:avLst/>
              <a:pathLst>
                <a:path w="3397293" h="692279">
                  <a:moveTo>
                    <a:pt x="0" y="115379"/>
                  </a:moveTo>
                  <a:lnTo>
                    <a:pt x="141553" y="346139"/>
                  </a:lnTo>
                  <a:lnTo>
                    <a:pt x="283107" y="576899"/>
                  </a:lnTo>
                  <a:lnTo>
                    <a:pt x="424661" y="346139"/>
                  </a:lnTo>
                  <a:lnTo>
                    <a:pt x="566215" y="461519"/>
                  </a:lnTo>
                  <a:lnTo>
                    <a:pt x="707769" y="346139"/>
                  </a:lnTo>
                  <a:lnTo>
                    <a:pt x="849323" y="461519"/>
                  </a:lnTo>
                  <a:lnTo>
                    <a:pt x="990877" y="230759"/>
                  </a:lnTo>
                  <a:lnTo>
                    <a:pt x="1132431" y="230759"/>
                  </a:lnTo>
                  <a:lnTo>
                    <a:pt x="1273984" y="230759"/>
                  </a:lnTo>
                  <a:lnTo>
                    <a:pt x="1415538" y="346139"/>
                  </a:lnTo>
                  <a:lnTo>
                    <a:pt x="1557092" y="346139"/>
                  </a:lnTo>
                  <a:lnTo>
                    <a:pt x="1698646" y="230759"/>
                  </a:lnTo>
                  <a:lnTo>
                    <a:pt x="1840200" y="230759"/>
                  </a:lnTo>
                  <a:lnTo>
                    <a:pt x="1981754" y="230759"/>
                  </a:lnTo>
                  <a:lnTo>
                    <a:pt x="2123308" y="0"/>
                  </a:lnTo>
                  <a:lnTo>
                    <a:pt x="2264862" y="115379"/>
                  </a:lnTo>
                  <a:lnTo>
                    <a:pt x="2406416" y="0"/>
                  </a:lnTo>
                  <a:lnTo>
                    <a:pt x="2547969" y="0"/>
                  </a:lnTo>
                  <a:lnTo>
                    <a:pt x="2689523" y="115379"/>
                  </a:lnTo>
                  <a:lnTo>
                    <a:pt x="2831077" y="115379"/>
                  </a:lnTo>
                  <a:lnTo>
                    <a:pt x="2972631" y="461519"/>
                  </a:lnTo>
                  <a:lnTo>
                    <a:pt x="3114185" y="230759"/>
                  </a:lnTo>
                  <a:lnTo>
                    <a:pt x="3255739" y="461519"/>
                  </a:lnTo>
                  <a:lnTo>
                    <a:pt x="3397293" y="692279"/>
                  </a:lnTo>
                </a:path>
              </a:pathLst>
            </a:custGeom>
            <a:ln w="27101" cap="flat">
              <a:solidFill>
                <a:srgbClr val="0058AB">
                  <a:alpha val="100000"/>
                </a:srgbClr>
              </a:solidFill>
              <a:prstDash val="solid"/>
              <a:round/>
            </a:ln>
          </p:spPr>
          <p:txBody>
            <a:bodyPr/>
            <a:lstStyle/>
            <a:p/>
          </p:txBody>
        </p:sp>
        <p:sp>
          <p:nvSpPr>
            <p:cNvPr id="95" name="tx95"/>
            <p:cNvSpPr/>
            <p:nvPr/>
          </p:nvSpPr>
          <p:spPr>
            <a:xfrm>
              <a:off x="5407519"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6097238" y="1864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6805008" y="186498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7530827" y="186498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097042" y="186366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863610"/>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1" name="tx101"/>
            <p:cNvSpPr/>
            <p:nvPr/>
          </p:nvSpPr>
          <p:spPr>
            <a:xfrm>
              <a:off x="8786762" y="186503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02429" y="278807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59873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59873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9722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6596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54463" y="480401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23" name="tx123"/>
            <p:cNvSpPr/>
            <p:nvPr/>
          </p:nvSpPr>
          <p:spPr>
            <a:xfrm>
              <a:off x="71643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92677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51210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490196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2918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70703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609689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848674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2261999" cy="149993"/>
            </a:xfrm>
            <a:prstGeom prst="rect">
              <a:avLst/>
            </a:prstGeom>
            <a:solidFill>
              <a:srgbClr val="1CABE2">
                <a:alpha val="80000"/>
              </a:srgbClr>
            </a:solidFill>
          </p:spPr>
          <p:txBody>
            <a:bodyPr/>
            <a:lstStyle/>
            <a:p/>
          </p:txBody>
        </p:sp>
        <p:sp>
          <p:nvSpPr>
            <p:cNvPr id="137" name="rc137"/>
            <p:cNvSpPr/>
            <p:nvPr/>
          </p:nvSpPr>
          <p:spPr>
            <a:xfrm>
              <a:off x="1317178" y="5637654"/>
              <a:ext cx="5180970"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27974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4" name="tx144"/>
            <p:cNvSpPr/>
            <p:nvPr/>
          </p:nvSpPr>
          <p:spPr>
            <a:xfrm>
              <a:off x="5669606"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5" name="tx145"/>
            <p:cNvSpPr/>
            <p:nvPr/>
          </p:nvSpPr>
          <p:spPr>
            <a:xfrm>
              <a:off x="80594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Malaysia (93%) was 8 percentage points higher than the global average (85%) and 5 percentage points higher than the average across all EAPR countries (88%).
National DTP3 coverage was 5 percentage points lower than in 2019 (98%).
This equates to 31,000 un- and undervaccinated children in 2024 compared to 9,000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922827"/>
              <a:ext cx="273659" cy="13936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093266"/>
              <a:ext cx="273659" cy="22232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457558"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827807"/>
              <a:ext cx="273659" cy="248868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794625"/>
              <a:ext cx="273659" cy="2521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429618"/>
              <a:ext cx="273659" cy="2886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63706"/>
              <a:ext cx="273659" cy="30527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97341"/>
              <a:ext cx="273659" cy="31191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922827"/>
              <a:ext cx="273659" cy="1393661"/>
            </a:xfrm>
            <a:prstGeom prst="rect">
              <a:avLst/>
            </a:prstGeom>
            <a:solidFill>
              <a:srgbClr val="0083CF">
                <a:alpha val="100000"/>
              </a:srgbClr>
            </a:solidFill>
          </p:spPr>
          <p:txBody>
            <a:bodyPr/>
            <a:lstStyle/>
            <a:p/>
          </p:txBody>
        </p:sp>
        <p:sp>
          <p:nvSpPr>
            <p:cNvPr id="41" name="rc41"/>
            <p:cNvSpPr/>
            <p:nvPr/>
          </p:nvSpPr>
          <p:spPr>
            <a:xfrm>
              <a:off x="1153492" y="2093266"/>
              <a:ext cx="273659" cy="2223221"/>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1457558" y="1960537"/>
              <a:ext cx="273659" cy="2355951"/>
            </a:xfrm>
            <a:prstGeom prst="rect">
              <a:avLst/>
            </a:prstGeom>
            <a:solidFill>
              <a:srgbClr val="0083CF">
                <a:alpha val="100000"/>
              </a:srgbClr>
            </a:solidFill>
          </p:spPr>
          <p:txBody>
            <a:bodyPr/>
            <a:lstStyle/>
            <a:p/>
          </p:txBody>
        </p:sp>
        <p:sp>
          <p:nvSpPr>
            <p:cNvPr id="44" name="rc44"/>
            <p:cNvSpPr/>
            <p:nvPr/>
          </p:nvSpPr>
          <p:spPr>
            <a:xfrm>
              <a:off x="2977888" y="1728260"/>
              <a:ext cx="273659" cy="2588228"/>
            </a:xfrm>
            <a:prstGeom prst="rect">
              <a:avLst/>
            </a:prstGeom>
            <a:solidFill>
              <a:srgbClr val="0083CF">
                <a:alpha val="100000"/>
              </a:srgbClr>
            </a:solidFill>
          </p:spPr>
          <p:txBody>
            <a:bodyPr/>
            <a:lstStyle/>
            <a:p/>
          </p:txBody>
        </p:sp>
        <p:sp>
          <p:nvSpPr>
            <p:cNvPr id="45" name="rc45"/>
            <p:cNvSpPr/>
            <p:nvPr/>
          </p:nvSpPr>
          <p:spPr>
            <a:xfrm>
              <a:off x="3281954" y="1562348"/>
              <a:ext cx="273659" cy="2754140"/>
            </a:xfrm>
            <a:prstGeom prst="rect">
              <a:avLst/>
            </a:prstGeom>
            <a:solidFill>
              <a:srgbClr val="0083CF">
                <a:alpha val="100000"/>
              </a:srgbClr>
            </a:solidFill>
          </p:spPr>
          <p:txBody>
            <a:bodyPr/>
            <a:lstStyle/>
            <a:p/>
          </p:txBody>
        </p:sp>
        <p:sp>
          <p:nvSpPr>
            <p:cNvPr id="46" name="rc46"/>
            <p:cNvSpPr/>
            <p:nvPr/>
          </p:nvSpPr>
          <p:spPr>
            <a:xfrm>
              <a:off x="4802284" y="1263706"/>
              <a:ext cx="273659" cy="3052782"/>
            </a:xfrm>
            <a:prstGeom prst="rect">
              <a:avLst/>
            </a:prstGeom>
            <a:solidFill>
              <a:srgbClr val="0083CF">
                <a:alpha val="100000"/>
              </a:srgbClr>
            </a:solidFill>
          </p:spPr>
          <p:txBody>
            <a:bodyPr/>
            <a:lstStyle/>
            <a:p/>
          </p:txBody>
        </p:sp>
        <p:sp>
          <p:nvSpPr>
            <p:cNvPr id="47" name="rc47"/>
            <p:cNvSpPr/>
            <p:nvPr/>
          </p:nvSpPr>
          <p:spPr>
            <a:xfrm>
              <a:off x="5106350" y="1230524"/>
              <a:ext cx="273659" cy="3085964"/>
            </a:xfrm>
            <a:prstGeom prst="rect">
              <a:avLst/>
            </a:prstGeom>
            <a:solidFill>
              <a:srgbClr val="F26A21">
                <a:alpha val="100000"/>
              </a:srgbClr>
            </a:solidFill>
          </p:spPr>
          <p:txBody>
            <a:bodyPr/>
            <a:lstStyle/>
            <a:p/>
          </p:txBody>
        </p:sp>
        <p:sp>
          <p:nvSpPr>
            <p:cNvPr id="48" name="rc48"/>
            <p:cNvSpPr/>
            <p:nvPr/>
          </p:nvSpPr>
          <p:spPr>
            <a:xfrm>
              <a:off x="6626680" y="1097794"/>
              <a:ext cx="273659" cy="3218694"/>
            </a:xfrm>
            <a:prstGeom prst="rect">
              <a:avLst/>
            </a:prstGeom>
            <a:solidFill>
              <a:srgbClr val="0083CF">
                <a:alpha val="100000"/>
              </a:srgbClr>
            </a:solidFill>
          </p:spPr>
          <p:txBody>
            <a:bodyPr/>
            <a:lstStyle/>
            <a:p/>
          </p:txBody>
        </p:sp>
        <p:sp>
          <p:nvSpPr>
            <p:cNvPr id="49" name="rc49"/>
            <p:cNvSpPr/>
            <p:nvPr/>
          </p:nvSpPr>
          <p:spPr>
            <a:xfrm>
              <a:off x="7234811" y="1097794"/>
              <a:ext cx="273659" cy="3218694"/>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22827"/>
              <a:ext cx="273659" cy="280820"/>
            </a:xfrm>
            <a:custGeom>
              <a:avLst/>
              <a:pathLst>
                <a:path w="273659" h="280820">
                  <a:moveTo>
                    <a:pt x="269986" y="0"/>
                  </a:moveTo>
                  <a:lnTo>
                    <a:pt x="273659" y="0"/>
                  </a:lnTo>
                  <a:lnTo>
                    <a:pt x="273659" y="7161"/>
                  </a:lnTo>
                  <a:lnTo>
                    <a:pt x="0" y="280820"/>
                  </a:lnTo>
                  <a:lnTo>
                    <a:pt x="0" y="269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922827"/>
              <a:ext cx="172481" cy="172481"/>
            </a:xfrm>
            <a:custGeom>
              <a:avLst/>
              <a:pathLst>
                <a:path w="172481" h="172481">
                  <a:moveTo>
                    <a:pt x="161647" y="0"/>
                  </a:moveTo>
                  <a:lnTo>
                    <a:pt x="172481" y="0"/>
                  </a:lnTo>
                  <a:lnTo>
                    <a:pt x="0" y="172481"/>
                  </a:lnTo>
                  <a:lnTo>
                    <a:pt x="0" y="161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922827"/>
              <a:ext cx="64141" cy="64141"/>
            </a:xfrm>
            <a:custGeom>
              <a:avLst/>
              <a:pathLst>
                <a:path w="64141" h="64141">
                  <a:moveTo>
                    <a:pt x="53307" y="0"/>
                  </a:moveTo>
                  <a:lnTo>
                    <a:pt x="64141" y="0"/>
                  </a:lnTo>
                  <a:lnTo>
                    <a:pt x="0" y="64141"/>
                  </a:lnTo>
                  <a:lnTo>
                    <a:pt x="0" y="53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50844" y="4240181"/>
              <a:ext cx="76307" cy="76307"/>
            </a:xfrm>
            <a:custGeom>
              <a:avLst/>
              <a:pathLst>
                <a:path w="76307" h="76307">
                  <a:moveTo>
                    <a:pt x="76307" y="0"/>
                  </a:moveTo>
                  <a:lnTo>
                    <a:pt x="76307" y="10833"/>
                  </a:lnTo>
                  <a:lnTo>
                    <a:pt x="10833" y="76307"/>
                  </a:lnTo>
                  <a:lnTo>
                    <a:pt x="0" y="76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42504" y="4131841"/>
              <a:ext cx="184647" cy="184647"/>
            </a:xfrm>
            <a:custGeom>
              <a:avLst/>
              <a:pathLst>
                <a:path w="184647" h="184647">
                  <a:moveTo>
                    <a:pt x="184647" y="0"/>
                  </a:moveTo>
                  <a:lnTo>
                    <a:pt x="184647" y="10833"/>
                  </a:lnTo>
                  <a:lnTo>
                    <a:pt x="10833" y="184647"/>
                  </a:lnTo>
                  <a:lnTo>
                    <a:pt x="0" y="1846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53492" y="40235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53492" y="39151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53492" y="38068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53492" y="36984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53492" y="35901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53492" y="34818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53492" y="33734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53492" y="32651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53492" y="31567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53492" y="30484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53492" y="29401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53492" y="28317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53492" y="27234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153492" y="26150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153492" y="25067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153492" y="23984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153492" y="22900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153492" y="21817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153492" y="2093266"/>
              <a:ext cx="264617" cy="264617"/>
            </a:xfrm>
            <a:custGeom>
              <a:avLst/>
              <a:pathLst>
                <a:path w="264617" h="264617">
                  <a:moveTo>
                    <a:pt x="253783" y="0"/>
                  </a:moveTo>
                  <a:lnTo>
                    <a:pt x="264617" y="0"/>
                  </a:lnTo>
                  <a:lnTo>
                    <a:pt x="0" y="264617"/>
                  </a:lnTo>
                  <a:lnTo>
                    <a:pt x="0" y="253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153492" y="2093266"/>
              <a:ext cx="156278" cy="156278"/>
            </a:xfrm>
            <a:custGeom>
              <a:avLst/>
              <a:pathLst>
                <a:path w="156278" h="156278">
                  <a:moveTo>
                    <a:pt x="145444" y="0"/>
                  </a:moveTo>
                  <a:lnTo>
                    <a:pt x="156278" y="0"/>
                  </a:lnTo>
                  <a:lnTo>
                    <a:pt x="0" y="156278"/>
                  </a:lnTo>
                  <a:lnTo>
                    <a:pt x="0" y="145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153492" y="2093266"/>
              <a:ext cx="47938" cy="47938"/>
            </a:xfrm>
            <a:custGeom>
              <a:avLst/>
              <a:pathLst>
                <a:path w="47938" h="47938">
                  <a:moveTo>
                    <a:pt x="37104" y="0"/>
                  </a:moveTo>
                  <a:lnTo>
                    <a:pt x="47938" y="0"/>
                  </a:lnTo>
                  <a:lnTo>
                    <a:pt x="0" y="47938"/>
                  </a:lnTo>
                  <a:lnTo>
                    <a:pt x="0" y="37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1457558" y="19860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1457558" y="1960537"/>
              <a:ext cx="201620" cy="201620"/>
            </a:xfrm>
            <a:custGeom>
              <a:avLst/>
              <a:pathLst>
                <a:path w="201620" h="201620">
                  <a:moveTo>
                    <a:pt x="190787" y="0"/>
                  </a:moveTo>
                  <a:lnTo>
                    <a:pt x="201620" y="0"/>
                  </a:lnTo>
                  <a:lnTo>
                    <a:pt x="0" y="201620"/>
                  </a:lnTo>
                  <a:lnTo>
                    <a:pt x="0" y="1907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1457558" y="1960537"/>
              <a:ext cx="93281" cy="93281"/>
            </a:xfrm>
            <a:custGeom>
              <a:avLst/>
              <a:pathLst>
                <a:path w="93281" h="93281">
                  <a:moveTo>
                    <a:pt x="82447" y="0"/>
                  </a:moveTo>
                  <a:lnTo>
                    <a:pt x="93281" y="0"/>
                  </a:lnTo>
                  <a:lnTo>
                    <a:pt x="0" y="93281"/>
                  </a:lnTo>
                  <a:lnTo>
                    <a:pt x="0" y="824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77888" y="1728260"/>
              <a:ext cx="213641" cy="213641"/>
            </a:xfrm>
            <a:custGeom>
              <a:avLst/>
              <a:pathLst>
                <a:path w="213641" h="213641">
                  <a:moveTo>
                    <a:pt x="202807" y="0"/>
                  </a:moveTo>
                  <a:lnTo>
                    <a:pt x="213641" y="0"/>
                  </a:lnTo>
                  <a:lnTo>
                    <a:pt x="0" y="213641"/>
                  </a:lnTo>
                  <a:lnTo>
                    <a:pt x="0" y="2028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77888" y="1728260"/>
              <a:ext cx="105302" cy="105302"/>
            </a:xfrm>
            <a:custGeom>
              <a:avLst/>
              <a:pathLst>
                <a:path w="105302" h="105302">
                  <a:moveTo>
                    <a:pt x="94468" y="0"/>
                  </a:moveTo>
                  <a:lnTo>
                    <a:pt x="105302" y="0"/>
                  </a:lnTo>
                  <a:lnTo>
                    <a:pt x="0" y="105302"/>
                  </a:lnTo>
                  <a:lnTo>
                    <a:pt x="0" y="944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17634" y="4278509"/>
              <a:ext cx="37979" cy="37979"/>
            </a:xfrm>
            <a:custGeom>
              <a:avLst/>
              <a:pathLst>
                <a:path w="37979" h="37979">
                  <a:moveTo>
                    <a:pt x="37979" y="0"/>
                  </a:moveTo>
                  <a:lnTo>
                    <a:pt x="37979" y="10833"/>
                  </a:lnTo>
                  <a:lnTo>
                    <a:pt x="10833" y="37979"/>
                  </a:lnTo>
                  <a:lnTo>
                    <a:pt x="0" y="379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409294" y="4170169"/>
              <a:ext cx="146319" cy="146319"/>
            </a:xfrm>
            <a:custGeom>
              <a:avLst/>
              <a:pathLst>
                <a:path w="146319" h="146319">
                  <a:moveTo>
                    <a:pt x="146319" y="0"/>
                  </a:moveTo>
                  <a:lnTo>
                    <a:pt x="146319" y="10833"/>
                  </a:lnTo>
                  <a:lnTo>
                    <a:pt x="10833" y="146319"/>
                  </a:lnTo>
                  <a:lnTo>
                    <a:pt x="0" y="1463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00955" y="4061830"/>
              <a:ext cx="254658" cy="254658"/>
            </a:xfrm>
            <a:custGeom>
              <a:avLst/>
              <a:pathLst>
                <a:path w="254658" h="254658">
                  <a:moveTo>
                    <a:pt x="254658" y="0"/>
                  </a:moveTo>
                  <a:lnTo>
                    <a:pt x="254658" y="10833"/>
                  </a:lnTo>
                  <a:lnTo>
                    <a:pt x="10833" y="254658"/>
                  </a:lnTo>
                  <a:lnTo>
                    <a:pt x="0" y="25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81954" y="39534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81954" y="38451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81954" y="37368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81954" y="36284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81954" y="35201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81954" y="34117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81954" y="33034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81954" y="31951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81954" y="30867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81954" y="29784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81954" y="28700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81954" y="27617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81954" y="26534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281954" y="25450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281954" y="24367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281954" y="23283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281954" y="22200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281954" y="21117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281954" y="2003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281954" y="18950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281954" y="17867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281954" y="16783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281954" y="15700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281954" y="1562348"/>
              <a:ext cx="183827" cy="183827"/>
            </a:xfrm>
            <a:custGeom>
              <a:avLst/>
              <a:pathLst>
                <a:path w="183827" h="183827">
                  <a:moveTo>
                    <a:pt x="172993" y="0"/>
                  </a:moveTo>
                  <a:lnTo>
                    <a:pt x="183827" y="0"/>
                  </a:lnTo>
                  <a:lnTo>
                    <a:pt x="0" y="183827"/>
                  </a:lnTo>
                  <a:lnTo>
                    <a:pt x="0" y="1729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281954" y="1562348"/>
              <a:ext cx="75488" cy="75488"/>
            </a:xfrm>
            <a:custGeom>
              <a:avLst/>
              <a:pathLst>
                <a:path w="75488" h="75488">
                  <a:moveTo>
                    <a:pt x="64654" y="0"/>
                  </a:moveTo>
                  <a:lnTo>
                    <a:pt x="75488" y="0"/>
                  </a:lnTo>
                  <a:lnTo>
                    <a:pt x="0" y="75488"/>
                  </a:lnTo>
                  <a:lnTo>
                    <a:pt x="0" y="64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5034386" y="4274932"/>
              <a:ext cx="41556" cy="41556"/>
            </a:xfrm>
            <a:custGeom>
              <a:avLst/>
              <a:pathLst>
                <a:path w="41556" h="41556">
                  <a:moveTo>
                    <a:pt x="41556" y="0"/>
                  </a:moveTo>
                  <a:lnTo>
                    <a:pt x="41556" y="10833"/>
                  </a:lnTo>
                  <a:lnTo>
                    <a:pt x="10833" y="41556"/>
                  </a:lnTo>
                  <a:lnTo>
                    <a:pt x="0" y="41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26047" y="4166592"/>
              <a:ext cx="149896" cy="149896"/>
            </a:xfrm>
            <a:custGeom>
              <a:avLst/>
              <a:pathLst>
                <a:path w="149896" h="149896">
                  <a:moveTo>
                    <a:pt x="149896" y="0"/>
                  </a:moveTo>
                  <a:lnTo>
                    <a:pt x="149896" y="10833"/>
                  </a:lnTo>
                  <a:lnTo>
                    <a:pt x="10833" y="149896"/>
                  </a:lnTo>
                  <a:lnTo>
                    <a:pt x="0" y="1498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17707" y="4058253"/>
              <a:ext cx="258235" cy="258235"/>
            </a:xfrm>
            <a:custGeom>
              <a:avLst/>
              <a:pathLst>
                <a:path w="258235" h="258235">
                  <a:moveTo>
                    <a:pt x="258235" y="0"/>
                  </a:moveTo>
                  <a:lnTo>
                    <a:pt x="258235" y="10833"/>
                  </a:lnTo>
                  <a:lnTo>
                    <a:pt x="10833" y="258235"/>
                  </a:lnTo>
                  <a:lnTo>
                    <a:pt x="0" y="258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802284" y="39499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802284" y="38415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802284" y="37332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802284" y="36248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802284" y="35165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802284" y="34082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802284" y="32998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802284" y="31915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802284" y="30831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802284" y="29748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802284" y="28665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802284" y="27581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802284" y="26498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802284" y="25415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802284" y="24331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802284" y="23248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802284" y="22164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802284" y="21081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802284" y="1999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802284" y="18914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802284" y="17831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802284" y="16747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802284" y="15664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802284" y="14581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802284" y="1349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802284" y="1263706"/>
              <a:ext cx="262213" cy="262213"/>
            </a:xfrm>
            <a:custGeom>
              <a:avLst/>
              <a:pathLst>
                <a:path w="262213" h="262213">
                  <a:moveTo>
                    <a:pt x="251379" y="0"/>
                  </a:moveTo>
                  <a:lnTo>
                    <a:pt x="262213" y="0"/>
                  </a:lnTo>
                  <a:lnTo>
                    <a:pt x="0" y="262213"/>
                  </a:lnTo>
                  <a:lnTo>
                    <a:pt x="0" y="2513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802284" y="1263706"/>
              <a:ext cx="153873" cy="153873"/>
            </a:xfrm>
            <a:custGeom>
              <a:avLst/>
              <a:pathLst>
                <a:path w="153873" h="153873">
                  <a:moveTo>
                    <a:pt x="143039" y="0"/>
                  </a:moveTo>
                  <a:lnTo>
                    <a:pt x="153873" y="0"/>
                  </a:lnTo>
                  <a:lnTo>
                    <a:pt x="0" y="153873"/>
                  </a:lnTo>
                  <a:lnTo>
                    <a:pt x="0" y="143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802284" y="1263706"/>
              <a:ext cx="45534" cy="45534"/>
            </a:xfrm>
            <a:custGeom>
              <a:avLst/>
              <a:pathLst>
                <a:path w="45534" h="45534">
                  <a:moveTo>
                    <a:pt x="34700" y="0"/>
                  </a:moveTo>
                  <a:lnTo>
                    <a:pt x="45534" y="0"/>
                  </a:lnTo>
                  <a:lnTo>
                    <a:pt x="0" y="45534"/>
                  </a:lnTo>
                  <a:lnTo>
                    <a:pt x="0" y="347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876157" y="4292307"/>
              <a:ext cx="24181" cy="24181"/>
            </a:xfrm>
            <a:custGeom>
              <a:avLst/>
              <a:pathLst>
                <a:path w="24181" h="24181">
                  <a:moveTo>
                    <a:pt x="24181" y="0"/>
                  </a:moveTo>
                  <a:lnTo>
                    <a:pt x="24181" y="10833"/>
                  </a:lnTo>
                  <a:lnTo>
                    <a:pt x="10833" y="24181"/>
                  </a:lnTo>
                  <a:lnTo>
                    <a:pt x="0" y="241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67818" y="4183968"/>
              <a:ext cx="132520" cy="132520"/>
            </a:xfrm>
            <a:custGeom>
              <a:avLst/>
              <a:pathLst>
                <a:path w="132520" h="132520">
                  <a:moveTo>
                    <a:pt x="132520" y="0"/>
                  </a:moveTo>
                  <a:lnTo>
                    <a:pt x="132520" y="10833"/>
                  </a:lnTo>
                  <a:lnTo>
                    <a:pt x="10833" y="132520"/>
                  </a:lnTo>
                  <a:lnTo>
                    <a:pt x="0" y="13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659479" y="4075628"/>
              <a:ext cx="240860" cy="240860"/>
            </a:xfrm>
            <a:custGeom>
              <a:avLst/>
              <a:pathLst>
                <a:path w="240860" h="240860">
                  <a:moveTo>
                    <a:pt x="240860" y="0"/>
                  </a:moveTo>
                  <a:lnTo>
                    <a:pt x="240860" y="10833"/>
                  </a:lnTo>
                  <a:lnTo>
                    <a:pt x="10833" y="240860"/>
                  </a:lnTo>
                  <a:lnTo>
                    <a:pt x="0" y="240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626680" y="39672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626680" y="38589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626680" y="37506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626680" y="36422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626680" y="35339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626680" y="34255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626680" y="33172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626680" y="32089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626680" y="31005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626680" y="29922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626680" y="28838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626680" y="27755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626680" y="26672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626680" y="25588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626680" y="24505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626680" y="23421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626680" y="22338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626680" y="21255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626680" y="20171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626680" y="19088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626680" y="18004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626680" y="16921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626680" y="15838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626680" y="14754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626680" y="13671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626680" y="12588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626680" y="11504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626680" y="1097794"/>
              <a:ext cx="228821" cy="228821"/>
            </a:xfrm>
            <a:custGeom>
              <a:avLst/>
              <a:pathLst>
                <a:path w="228821" h="228821">
                  <a:moveTo>
                    <a:pt x="217987" y="0"/>
                  </a:moveTo>
                  <a:lnTo>
                    <a:pt x="228821" y="0"/>
                  </a:lnTo>
                  <a:lnTo>
                    <a:pt x="0" y="228821"/>
                  </a:lnTo>
                  <a:lnTo>
                    <a:pt x="0" y="217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626680" y="1097794"/>
              <a:ext cx="120482" cy="120482"/>
            </a:xfrm>
            <a:custGeom>
              <a:avLst/>
              <a:pathLst>
                <a:path w="120482" h="120482">
                  <a:moveTo>
                    <a:pt x="109648" y="0"/>
                  </a:moveTo>
                  <a:lnTo>
                    <a:pt x="120482" y="0"/>
                  </a:lnTo>
                  <a:lnTo>
                    <a:pt x="0" y="120482"/>
                  </a:lnTo>
                  <a:lnTo>
                    <a:pt x="0" y="109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626680" y="1097794"/>
              <a:ext cx="12142" cy="12142"/>
            </a:xfrm>
            <a:custGeom>
              <a:avLst/>
              <a:pathLst>
                <a:path w="12142" h="12142">
                  <a:moveTo>
                    <a:pt x="1308" y="0"/>
                  </a:moveTo>
                  <a:lnTo>
                    <a:pt x="12142" y="0"/>
                  </a:lnTo>
                  <a:lnTo>
                    <a:pt x="0" y="12142"/>
                  </a:lnTo>
                  <a:lnTo>
                    <a:pt x="0" y="1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097794"/>
              <a:ext cx="270726" cy="270726"/>
            </a:xfrm>
            <a:custGeom>
              <a:avLst/>
              <a:pathLst>
                <a:path w="270726" h="270726">
                  <a:moveTo>
                    <a:pt x="259892" y="0"/>
                  </a:moveTo>
                  <a:lnTo>
                    <a:pt x="270726" y="0"/>
                  </a:lnTo>
                  <a:lnTo>
                    <a:pt x="0" y="270726"/>
                  </a:lnTo>
                  <a:lnTo>
                    <a:pt x="0" y="2598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097794"/>
              <a:ext cx="162387" cy="162387"/>
            </a:xfrm>
            <a:custGeom>
              <a:avLst/>
              <a:pathLst>
                <a:path w="162387" h="162387">
                  <a:moveTo>
                    <a:pt x="151553" y="0"/>
                  </a:moveTo>
                  <a:lnTo>
                    <a:pt x="162387" y="0"/>
                  </a:lnTo>
                  <a:lnTo>
                    <a:pt x="0" y="162387"/>
                  </a:lnTo>
                  <a:lnTo>
                    <a:pt x="0" y="151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097794"/>
              <a:ext cx="54047" cy="54047"/>
            </a:xfrm>
            <a:custGeom>
              <a:avLst/>
              <a:pathLst>
                <a:path w="54047" h="54047">
                  <a:moveTo>
                    <a:pt x="43213" y="0"/>
                  </a:moveTo>
                  <a:lnTo>
                    <a:pt x="54047" y="0"/>
                  </a:lnTo>
                  <a:lnTo>
                    <a:pt x="0" y="54047"/>
                  </a:lnTo>
                  <a:lnTo>
                    <a:pt x="0" y="432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rc318"/>
            <p:cNvSpPr/>
            <p:nvPr/>
          </p:nvSpPr>
          <p:spPr>
            <a:xfrm>
              <a:off x="849426" y="2922827"/>
              <a:ext cx="273659" cy="139366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1153492" y="2093266"/>
              <a:ext cx="273659" cy="2223221"/>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1457558" y="1960537"/>
              <a:ext cx="273659" cy="2355951"/>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77888" y="1728260"/>
              <a:ext cx="273659" cy="2588228"/>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81954" y="1562348"/>
              <a:ext cx="273659" cy="2754140"/>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802284" y="1263706"/>
              <a:ext cx="273659" cy="3052782"/>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6626680" y="1097794"/>
              <a:ext cx="273659" cy="321869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7234811" y="1097794"/>
              <a:ext cx="273659" cy="3218694"/>
            </a:xfrm>
            <a:prstGeom prst="rect">
              <a:avLst/>
            </a:prstGeom>
            <a:ln w="1355" cap="flat">
              <a:solidFill>
                <a:srgbClr val="000000">
                  <a:alpha val="100000"/>
                </a:srgbClr>
              </a:solidFill>
              <a:prstDash val="solid"/>
              <a:miter/>
            </a:ln>
          </p:spPr>
          <p:txBody>
            <a:bodyPr/>
            <a:lstStyle/>
            <a:p/>
          </p:txBody>
        </p:sp>
        <p:sp>
          <p:nvSpPr>
            <p:cNvPr id="328" name="tx328"/>
            <p:cNvSpPr/>
            <p:nvPr/>
          </p:nvSpPr>
          <p:spPr>
            <a:xfrm>
              <a:off x="905870" y="27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9" name="tx329"/>
            <p:cNvSpPr/>
            <p:nvPr/>
          </p:nvSpPr>
          <p:spPr>
            <a:xfrm>
              <a:off x="1209936" y="1905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0" name="tx330"/>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1" name="tx331"/>
            <p:cNvSpPr/>
            <p:nvPr/>
          </p:nvSpPr>
          <p:spPr>
            <a:xfrm>
              <a:off x="1514002"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2122134"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3" name="tx333"/>
            <p:cNvSpPr/>
            <p:nvPr/>
          </p:nvSpPr>
          <p:spPr>
            <a:xfrm>
              <a:off x="2426200" y="1626330"/>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730266" y="15893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3034331"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6" name="tx336"/>
            <p:cNvSpPr/>
            <p:nvPr/>
          </p:nvSpPr>
          <p:spPr>
            <a:xfrm>
              <a:off x="3338397"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7" name="tx337"/>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38" name="tx338"/>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39" name="tx339"/>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0" name="tx340"/>
            <p:cNvSpPr/>
            <p:nvPr/>
          </p:nvSpPr>
          <p:spPr>
            <a:xfrm>
              <a:off x="4554661" y="12024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1" name="tx341"/>
            <p:cNvSpPr/>
            <p:nvPr/>
          </p:nvSpPr>
          <p:spPr>
            <a:xfrm>
              <a:off x="4858727" y="102661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2" name="tx342"/>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3" name="tx343"/>
            <p:cNvSpPr/>
            <p:nvPr/>
          </p:nvSpPr>
          <p:spPr>
            <a:xfrm>
              <a:off x="5466859"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4" name="tx344"/>
            <p:cNvSpPr/>
            <p:nvPr/>
          </p:nvSpPr>
          <p:spPr>
            <a:xfrm>
              <a:off x="5770925"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5" name="tx345"/>
            <p:cNvSpPr/>
            <p:nvPr/>
          </p:nvSpPr>
          <p:spPr>
            <a:xfrm>
              <a:off x="6074991" y="9562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6" name="tx346"/>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7" name="tx347"/>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8" name="tx348"/>
            <p:cNvSpPr/>
            <p:nvPr/>
          </p:nvSpPr>
          <p:spPr>
            <a:xfrm>
              <a:off x="7291255"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9" name="tx349"/>
            <p:cNvSpPr/>
            <p:nvPr/>
          </p:nvSpPr>
          <p:spPr>
            <a:xfrm>
              <a:off x="6987189"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0" name="tx350"/>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tx353"/>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4" name="tx354"/>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5" name="pg355"/>
            <p:cNvSpPr/>
            <p:nvPr/>
          </p:nvSpPr>
          <p:spPr>
            <a:xfrm>
              <a:off x="923590" y="35151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956111" y="354741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7" name="pg357"/>
            <p:cNvSpPr/>
            <p:nvPr/>
          </p:nvSpPr>
          <p:spPr>
            <a:xfrm>
              <a:off x="1227656" y="310037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260177" y="313390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1868309" y="306621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1" name="pg361"/>
            <p:cNvSpPr/>
            <p:nvPr/>
          </p:nvSpPr>
          <p:spPr>
            <a:xfrm>
              <a:off x="1531722"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1564243"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3" name="pg363"/>
            <p:cNvSpPr/>
            <p:nvPr/>
          </p:nvSpPr>
          <p:spPr>
            <a:xfrm>
              <a:off x="3052051" y="2917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84573" y="2950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3356117"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388639"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7" name="pg367"/>
            <p:cNvSpPr/>
            <p:nvPr/>
          </p:nvSpPr>
          <p:spPr>
            <a:xfrm>
              <a:off x="4876447" y="268559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908969" y="271647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5150368" y="2669003"/>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5182890" y="26998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1" name="pg371"/>
            <p:cNvSpPr/>
            <p:nvPr/>
          </p:nvSpPr>
          <p:spPr>
            <a:xfrm>
              <a:off x="6700843"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6733364" y="263346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3" name="pg373"/>
            <p:cNvSpPr/>
            <p:nvPr/>
          </p:nvSpPr>
          <p:spPr>
            <a:xfrm>
              <a:off x="7308975" y="26026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7341496" y="26335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5" name="tx375"/>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6" name="tx376"/>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7" name="tx377"/>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8" name="tx378"/>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9" name="tx379"/>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0" name="tx380"/>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1" name="tx381"/>
            <p:cNvSpPr/>
            <p:nvPr/>
          </p:nvSpPr>
          <p:spPr>
            <a:xfrm rot="-5400000">
              <a:off x="1138037"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2" name="tx382"/>
            <p:cNvSpPr/>
            <p:nvPr/>
          </p:nvSpPr>
          <p:spPr>
            <a:xfrm rot="-5400000">
              <a:off x="1288590"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83" name="tx383"/>
            <p:cNvSpPr/>
            <p:nvPr/>
          </p:nvSpPr>
          <p:spPr>
            <a:xfrm rot="-5400000">
              <a:off x="1546748"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84" name="tx384"/>
            <p:cNvSpPr/>
            <p:nvPr/>
          </p:nvSpPr>
          <p:spPr>
            <a:xfrm rot="-5400000">
              <a:off x="1941469"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5" name="tx385"/>
            <p:cNvSpPr/>
            <p:nvPr/>
          </p:nvSpPr>
          <p:spPr>
            <a:xfrm rot="-5400000">
              <a:off x="2101094"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386" name="tx386"/>
            <p:cNvSpPr/>
            <p:nvPr/>
          </p:nvSpPr>
          <p:spPr>
            <a:xfrm rot="-5400000">
              <a:off x="2472111"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87" name="tx387"/>
            <p:cNvSpPr/>
            <p:nvPr/>
          </p:nvSpPr>
          <p:spPr>
            <a:xfrm rot="-5400000">
              <a:off x="2810966"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88" name="tx388"/>
            <p:cNvSpPr/>
            <p:nvPr/>
          </p:nvSpPr>
          <p:spPr>
            <a:xfrm rot="-5400000">
              <a:off x="3098695"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89" name="tx389"/>
            <p:cNvSpPr/>
            <p:nvPr/>
          </p:nvSpPr>
          <p:spPr>
            <a:xfrm rot="-5400000">
              <a:off x="334941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0" name="tx390"/>
            <p:cNvSpPr/>
            <p:nvPr/>
          </p:nvSpPr>
          <p:spPr>
            <a:xfrm rot="-5400000">
              <a:off x="3521424"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1" name="tx391"/>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2" name="tx392"/>
            <p:cNvSpPr/>
            <p:nvPr/>
          </p:nvSpPr>
          <p:spPr>
            <a:xfrm rot="-5400000">
              <a:off x="4116937"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3" name="tx393"/>
            <p:cNvSpPr/>
            <p:nvPr/>
          </p:nvSpPr>
          <p:spPr>
            <a:xfrm rot="-5400000">
              <a:off x="4670355"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394" name="tx394"/>
            <p:cNvSpPr/>
            <p:nvPr/>
          </p:nvSpPr>
          <p:spPr>
            <a:xfrm rot="-5400000">
              <a:off x="4952865"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395" name="tx395"/>
            <p:cNvSpPr/>
            <p:nvPr/>
          </p:nvSpPr>
          <p:spPr>
            <a:xfrm rot="-5400000">
              <a:off x="5443323"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396" name="tx396"/>
            <p:cNvSpPr/>
            <p:nvPr/>
          </p:nvSpPr>
          <p:spPr>
            <a:xfrm rot="-5400000">
              <a:off x="5636986"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7" name="tx397"/>
            <p:cNvSpPr/>
            <p:nvPr/>
          </p:nvSpPr>
          <p:spPr>
            <a:xfrm rot="-5400000">
              <a:off x="5944906"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398" name="tx398"/>
            <p:cNvSpPr/>
            <p:nvPr/>
          </p:nvSpPr>
          <p:spPr>
            <a:xfrm rot="-5400000">
              <a:off x="6161285"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399" name="tx399"/>
            <p:cNvSpPr/>
            <p:nvPr/>
          </p:nvSpPr>
          <p:spPr>
            <a:xfrm rot="-5400000">
              <a:off x="6579300"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0" name="tx400"/>
            <p:cNvSpPr/>
            <p:nvPr/>
          </p:nvSpPr>
          <p:spPr>
            <a:xfrm rot="-5400000">
              <a:off x="6888107"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1" name="tx401"/>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2" name="tx402"/>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3" name="tx403"/>
            <p:cNvSpPr/>
            <p:nvPr/>
          </p:nvSpPr>
          <p:spPr>
            <a:xfrm rot="-5400000">
              <a:off x="7785707"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04" name="tx404"/>
            <p:cNvSpPr/>
            <p:nvPr/>
          </p:nvSpPr>
          <p:spPr>
            <a:xfrm rot="-5400000">
              <a:off x="8092775"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5" name="tx405"/>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06" name="tx406"/>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07" name="tx407"/>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8" name="rc408"/>
            <p:cNvSpPr/>
            <p:nvPr/>
          </p:nvSpPr>
          <p:spPr>
            <a:xfrm>
              <a:off x="3788826" y="6114116"/>
              <a:ext cx="219455" cy="219455"/>
            </a:xfrm>
            <a:prstGeom prst="rect">
              <a:avLst/>
            </a:prstGeom>
            <a:solidFill>
              <a:srgbClr val="FFFFFF">
                <a:alpha val="100000"/>
              </a:srgbClr>
            </a:solidFill>
          </p:spPr>
          <p:txBody>
            <a:bodyPr/>
            <a:lstStyle/>
            <a:p/>
          </p:txBody>
        </p:sp>
        <p:sp>
          <p:nvSpPr>
            <p:cNvPr id="409" name="pg409"/>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0" name="pg410"/>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1" name="pg411"/>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2" name="pg412"/>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3" name="pg413"/>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4" name="rc414"/>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415" name="tx415"/>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416" name="tx416"/>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EAPR, 2024</a:t>
              </a:r>
            </a:p>
          </p:txBody>
        </p:sp>
        <p:sp>
          <p:nvSpPr>
            <p:cNvPr id="417" name="tx417"/>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8" name="tx418"/>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1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EAPR from lowest to highest coverage, and the rank of the top 10 countries with the most un- and undervaccinated children, based on absolute numbers.
In 2024, Malaysia ranked number 15 out of 27 countries for lowest DTP3 coverage (based on tied ranks).
Malaysia was in the top 10 countries with the most un- and undervaccinated children (rank=10).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9803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07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34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4613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893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720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547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55577"/>
              <a:ext cx="249522" cy="1651108"/>
            </a:xfrm>
            <a:prstGeom prst="rect">
              <a:avLst/>
            </a:prstGeom>
            <a:solidFill>
              <a:srgbClr val="80BD41">
                <a:alpha val="100000"/>
              </a:srgbClr>
            </a:solidFill>
          </p:spPr>
          <p:txBody>
            <a:bodyPr/>
            <a:lstStyle/>
            <a:p/>
          </p:txBody>
        </p:sp>
        <p:sp>
          <p:nvSpPr>
            <p:cNvPr id="24" name="rc24"/>
            <p:cNvSpPr/>
            <p:nvPr/>
          </p:nvSpPr>
          <p:spPr>
            <a:xfrm>
              <a:off x="1296273" y="2321871"/>
              <a:ext cx="249522" cy="33705"/>
            </a:xfrm>
            <a:prstGeom prst="rect">
              <a:avLst/>
            </a:prstGeom>
            <a:solidFill>
              <a:srgbClr val="1CABE2">
                <a:alpha val="100000"/>
              </a:srgbClr>
            </a:solidFill>
          </p:spPr>
          <p:txBody>
            <a:bodyPr/>
            <a:lstStyle/>
            <a:p/>
          </p:txBody>
        </p:sp>
        <p:sp>
          <p:nvSpPr>
            <p:cNvPr id="25" name="rc25"/>
            <p:cNvSpPr/>
            <p:nvPr/>
          </p:nvSpPr>
          <p:spPr>
            <a:xfrm>
              <a:off x="1573521" y="2437372"/>
              <a:ext cx="249522" cy="1569312"/>
            </a:xfrm>
            <a:prstGeom prst="rect">
              <a:avLst/>
            </a:prstGeom>
            <a:solidFill>
              <a:srgbClr val="80BD41">
                <a:alpha val="100000"/>
              </a:srgbClr>
            </a:solidFill>
          </p:spPr>
          <p:txBody>
            <a:bodyPr/>
            <a:lstStyle/>
            <a:p/>
          </p:txBody>
        </p:sp>
        <p:sp>
          <p:nvSpPr>
            <p:cNvPr id="26" name="rc26"/>
            <p:cNvSpPr/>
            <p:nvPr/>
          </p:nvSpPr>
          <p:spPr>
            <a:xfrm>
              <a:off x="1573521" y="2371988"/>
              <a:ext cx="249522" cy="65383"/>
            </a:xfrm>
            <a:prstGeom prst="rect">
              <a:avLst/>
            </a:prstGeom>
            <a:solidFill>
              <a:srgbClr val="1CABE2">
                <a:alpha val="100000"/>
              </a:srgbClr>
            </a:solidFill>
          </p:spPr>
          <p:txBody>
            <a:bodyPr/>
            <a:lstStyle/>
            <a:p/>
          </p:txBody>
        </p:sp>
        <p:sp>
          <p:nvSpPr>
            <p:cNvPr id="27" name="rc27"/>
            <p:cNvSpPr/>
            <p:nvPr/>
          </p:nvSpPr>
          <p:spPr>
            <a:xfrm>
              <a:off x="1850769" y="2528419"/>
              <a:ext cx="249522" cy="1478265"/>
            </a:xfrm>
            <a:prstGeom prst="rect">
              <a:avLst/>
            </a:prstGeom>
            <a:solidFill>
              <a:srgbClr val="80BD41">
                <a:alpha val="100000"/>
              </a:srgbClr>
            </a:solidFill>
          </p:spPr>
          <p:txBody>
            <a:bodyPr/>
            <a:lstStyle/>
            <a:p/>
          </p:txBody>
        </p:sp>
        <p:sp>
          <p:nvSpPr>
            <p:cNvPr id="28" name="rc28"/>
            <p:cNvSpPr/>
            <p:nvPr/>
          </p:nvSpPr>
          <p:spPr>
            <a:xfrm>
              <a:off x="1850769" y="2434070"/>
              <a:ext cx="249522" cy="94349"/>
            </a:xfrm>
            <a:prstGeom prst="rect">
              <a:avLst/>
            </a:prstGeom>
            <a:solidFill>
              <a:srgbClr val="1CABE2">
                <a:alpha val="100000"/>
              </a:srgbClr>
            </a:solidFill>
          </p:spPr>
          <p:txBody>
            <a:bodyPr/>
            <a:lstStyle/>
            <a:p/>
          </p:txBody>
        </p:sp>
        <p:sp>
          <p:nvSpPr>
            <p:cNvPr id="29" name="rc29"/>
            <p:cNvSpPr/>
            <p:nvPr/>
          </p:nvSpPr>
          <p:spPr>
            <a:xfrm>
              <a:off x="2128016" y="2501873"/>
              <a:ext cx="249522" cy="1504811"/>
            </a:xfrm>
            <a:prstGeom prst="rect">
              <a:avLst/>
            </a:prstGeom>
            <a:solidFill>
              <a:srgbClr val="80BD41">
                <a:alpha val="100000"/>
              </a:srgbClr>
            </a:solidFill>
          </p:spPr>
          <p:txBody>
            <a:bodyPr/>
            <a:lstStyle/>
            <a:p/>
          </p:txBody>
        </p:sp>
        <p:sp>
          <p:nvSpPr>
            <p:cNvPr id="30" name="rc30"/>
            <p:cNvSpPr/>
            <p:nvPr/>
          </p:nvSpPr>
          <p:spPr>
            <a:xfrm>
              <a:off x="2128016" y="2439170"/>
              <a:ext cx="249522" cy="62703"/>
            </a:xfrm>
            <a:prstGeom prst="rect">
              <a:avLst/>
            </a:prstGeom>
            <a:solidFill>
              <a:srgbClr val="1CABE2">
                <a:alpha val="100000"/>
              </a:srgbClr>
            </a:solidFill>
          </p:spPr>
          <p:txBody>
            <a:bodyPr/>
            <a:lstStyle/>
            <a:p/>
          </p:txBody>
        </p:sp>
        <p:sp>
          <p:nvSpPr>
            <p:cNvPr id="31" name="rc31"/>
            <p:cNvSpPr/>
            <p:nvPr/>
          </p:nvSpPr>
          <p:spPr>
            <a:xfrm>
              <a:off x="2405264" y="2550126"/>
              <a:ext cx="249522" cy="1456558"/>
            </a:xfrm>
            <a:prstGeom prst="rect">
              <a:avLst/>
            </a:prstGeom>
            <a:solidFill>
              <a:srgbClr val="80BD41">
                <a:alpha val="100000"/>
              </a:srgbClr>
            </a:solidFill>
          </p:spPr>
          <p:txBody>
            <a:bodyPr/>
            <a:lstStyle/>
            <a:p/>
          </p:txBody>
        </p:sp>
        <p:sp>
          <p:nvSpPr>
            <p:cNvPr id="32" name="rc32"/>
            <p:cNvSpPr/>
            <p:nvPr/>
          </p:nvSpPr>
          <p:spPr>
            <a:xfrm>
              <a:off x="2405264" y="2473464"/>
              <a:ext cx="249522" cy="76662"/>
            </a:xfrm>
            <a:prstGeom prst="rect">
              <a:avLst/>
            </a:prstGeom>
            <a:solidFill>
              <a:srgbClr val="1CABE2">
                <a:alpha val="100000"/>
              </a:srgbClr>
            </a:solidFill>
          </p:spPr>
          <p:txBody>
            <a:bodyPr/>
            <a:lstStyle/>
            <a:p/>
          </p:txBody>
        </p:sp>
        <p:sp>
          <p:nvSpPr>
            <p:cNvPr id="33" name="rc33"/>
            <p:cNvSpPr/>
            <p:nvPr/>
          </p:nvSpPr>
          <p:spPr>
            <a:xfrm>
              <a:off x="2682512" y="2560653"/>
              <a:ext cx="249522" cy="1446031"/>
            </a:xfrm>
            <a:prstGeom prst="rect">
              <a:avLst/>
            </a:prstGeom>
            <a:solidFill>
              <a:srgbClr val="80BD41">
                <a:alpha val="100000"/>
              </a:srgbClr>
            </a:solidFill>
          </p:spPr>
          <p:txBody>
            <a:bodyPr/>
            <a:lstStyle/>
            <a:p/>
          </p:txBody>
        </p:sp>
        <p:sp>
          <p:nvSpPr>
            <p:cNvPr id="34" name="rc34"/>
            <p:cNvSpPr/>
            <p:nvPr/>
          </p:nvSpPr>
          <p:spPr>
            <a:xfrm>
              <a:off x="2682512" y="2500402"/>
              <a:ext cx="249522" cy="60251"/>
            </a:xfrm>
            <a:prstGeom prst="rect">
              <a:avLst/>
            </a:prstGeom>
            <a:solidFill>
              <a:srgbClr val="1CABE2">
                <a:alpha val="100000"/>
              </a:srgbClr>
            </a:solidFill>
          </p:spPr>
          <p:txBody>
            <a:bodyPr/>
            <a:lstStyle/>
            <a:p/>
          </p:txBody>
        </p:sp>
        <p:sp>
          <p:nvSpPr>
            <p:cNvPr id="35" name="rc35"/>
            <p:cNvSpPr/>
            <p:nvPr/>
          </p:nvSpPr>
          <p:spPr>
            <a:xfrm>
              <a:off x="2959759" y="2587820"/>
              <a:ext cx="249522" cy="1418864"/>
            </a:xfrm>
            <a:prstGeom prst="rect">
              <a:avLst/>
            </a:prstGeom>
            <a:solidFill>
              <a:srgbClr val="80BD41">
                <a:alpha val="100000"/>
              </a:srgbClr>
            </a:solidFill>
          </p:spPr>
          <p:txBody>
            <a:bodyPr/>
            <a:lstStyle/>
            <a:p/>
          </p:txBody>
        </p:sp>
        <p:sp>
          <p:nvSpPr>
            <p:cNvPr id="36" name="rc36"/>
            <p:cNvSpPr/>
            <p:nvPr/>
          </p:nvSpPr>
          <p:spPr>
            <a:xfrm>
              <a:off x="2959759" y="2513152"/>
              <a:ext cx="249522" cy="74668"/>
            </a:xfrm>
            <a:prstGeom prst="rect">
              <a:avLst/>
            </a:prstGeom>
            <a:solidFill>
              <a:srgbClr val="1CABE2">
                <a:alpha val="100000"/>
              </a:srgbClr>
            </a:solidFill>
          </p:spPr>
          <p:txBody>
            <a:bodyPr/>
            <a:lstStyle/>
            <a:p/>
          </p:txBody>
        </p:sp>
        <p:sp>
          <p:nvSpPr>
            <p:cNvPr id="37" name="rc37"/>
            <p:cNvSpPr/>
            <p:nvPr/>
          </p:nvSpPr>
          <p:spPr>
            <a:xfrm>
              <a:off x="3237007" y="2551990"/>
              <a:ext cx="249522" cy="1454694"/>
            </a:xfrm>
            <a:prstGeom prst="rect">
              <a:avLst/>
            </a:prstGeom>
            <a:solidFill>
              <a:srgbClr val="80BD41">
                <a:alpha val="100000"/>
              </a:srgbClr>
            </a:solidFill>
          </p:spPr>
          <p:txBody>
            <a:bodyPr/>
            <a:lstStyle/>
            <a:p/>
          </p:txBody>
        </p:sp>
        <p:sp>
          <p:nvSpPr>
            <p:cNvPr id="38" name="rc38"/>
            <p:cNvSpPr/>
            <p:nvPr/>
          </p:nvSpPr>
          <p:spPr>
            <a:xfrm>
              <a:off x="3237007" y="2507006"/>
              <a:ext cx="249522" cy="44984"/>
            </a:xfrm>
            <a:prstGeom prst="rect">
              <a:avLst/>
            </a:prstGeom>
            <a:solidFill>
              <a:srgbClr val="1CABE2">
                <a:alpha val="100000"/>
              </a:srgbClr>
            </a:solidFill>
          </p:spPr>
          <p:txBody>
            <a:bodyPr/>
            <a:lstStyle/>
            <a:p/>
          </p:txBody>
        </p:sp>
        <p:sp>
          <p:nvSpPr>
            <p:cNvPr id="39" name="rc39"/>
            <p:cNvSpPr/>
            <p:nvPr/>
          </p:nvSpPr>
          <p:spPr>
            <a:xfrm>
              <a:off x="3514255" y="2498015"/>
              <a:ext cx="249522" cy="1508669"/>
            </a:xfrm>
            <a:prstGeom prst="rect">
              <a:avLst/>
            </a:prstGeom>
            <a:solidFill>
              <a:srgbClr val="80BD41">
                <a:alpha val="100000"/>
              </a:srgbClr>
            </a:solidFill>
          </p:spPr>
          <p:txBody>
            <a:bodyPr/>
            <a:lstStyle/>
            <a:p/>
          </p:txBody>
        </p:sp>
        <p:sp>
          <p:nvSpPr>
            <p:cNvPr id="40" name="rc40"/>
            <p:cNvSpPr/>
            <p:nvPr/>
          </p:nvSpPr>
          <p:spPr>
            <a:xfrm>
              <a:off x="3514255" y="2451364"/>
              <a:ext cx="249522" cy="46651"/>
            </a:xfrm>
            <a:prstGeom prst="rect">
              <a:avLst/>
            </a:prstGeom>
            <a:solidFill>
              <a:srgbClr val="1CABE2">
                <a:alpha val="100000"/>
              </a:srgbClr>
            </a:solidFill>
          </p:spPr>
          <p:txBody>
            <a:bodyPr/>
            <a:lstStyle/>
            <a:p/>
          </p:txBody>
        </p:sp>
        <p:sp>
          <p:nvSpPr>
            <p:cNvPr id="41" name="rc41"/>
            <p:cNvSpPr/>
            <p:nvPr/>
          </p:nvSpPr>
          <p:spPr>
            <a:xfrm>
              <a:off x="3791502" y="2473496"/>
              <a:ext cx="249522" cy="1533188"/>
            </a:xfrm>
            <a:prstGeom prst="rect">
              <a:avLst/>
            </a:prstGeom>
            <a:solidFill>
              <a:srgbClr val="80BD41">
                <a:alpha val="100000"/>
              </a:srgbClr>
            </a:solidFill>
          </p:spPr>
          <p:txBody>
            <a:bodyPr/>
            <a:lstStyle/>
            <a:p/>
          </p:txBody>
        </p:sp>
        <p:sp>
          <p:nvSpPr>
            <p:cNvPr id="42" name="rc42"/>
            <p:cNvSpPr/>
            <p:nvPr/>
          </p:nvSpPr>
          <p:spPr>
            <a:xfrm>
              <a:off x="3791502" y="2426093"/>
              <a:ext cx="249522" cy="47403"/>
            </a:xfrm>
            <a:prstGeom prst="rect">
              <a:avLst/>
            </a:prstGeom>
            <a:solidFill>
              <a:srgbClr val="1CABE2">
                <a:alpha val="100000"/>
              </a:srgbClr>
            </a:solidFill>
          </p:spPr>
          <p:txBody>
            <a:bodyPr/>
            <a:lstStyle/>
            <a:p/>
          </p:txBody>
        </p:sp>
        <p:sp>
          <p:nvSpPr>
            <p:cNvPr id="43" name="rc43"/>
            <p:cNvSpPr/>
            <p:nvPr/>
          </p:nvSpPr>
          <p:spPr>
            <a:xfrm>
              <a:off x="4068750" y="2495041"/>
              <a:ext cx="249522" cy="1511644"/>
            </a:xfrm>
            <a:prstGeom prst="rect">
              <a:avLst/>
            </a:prstGeom>
            <a:solidFill>
              <a:srgbClr val="80BD41">
                <a:alpha val="100000"/>
              </a:srgbClr>
            </a:solidFill>
          </p:spPr>
          <p:txBody>
            <a:bodyPr/>
            <a:lstStyle/>
            <a:p/>
          </p:txBody>
        </p:sp>
        <p:sp>
          <p:nvSpPr>
            <p:cNvPr id="44" name="rc44"/>
            <p:cNvSpPr/>
            <p:nvPr/>
          </p:nvSpPr>
          <p:spPr>
            <a:xfrm>
              <a:off x="4068750" y="2432043"/>
              <a:ext cx="249522" cy="62997"/>
            </a:xfrm>
            <a:prstGeom prst="rect">
              <a:avLst/>
            </a:prstGeom>
            <a:solidFill>
              <a:srgbClr val="1CABE2">
                <a:alpha val="100000"/>
              </a:srgbClr>
            </a:solidFill>
          </p:spPr>
          <p:txBody>
            <a:bodyPr/>
            <a:lstStyle/>
            <a:p/>
          </p:txBody>
        </p:sp>
        <p:sp>
          <p:nvSpPr>
            <p:cNvPr id="45" name="rc45"/>
            <p:cNvSpPr/>
            <p:nvPr/>
          </p:nvSpPr>
          <p:spPr>
            <a:xfrm>
              <a:off x="4345998" y="2442831"/>
              <a:ext cx="249522" cy="1563853"/>
            </a:xfrm>
            <a:prstGeom prst="rect">
              <a:avLst/>
            </a:prstGeom>
            <a:solidFill>
              <a:srgbClr val="80BD41">
                <a:alpha val="100000"/>
              </a:srgbClr>
            </a:solidFill>
          </p:spPr>
          <p:txBody>
            <a:bodyPr/>
            <a:lstStyle/>
            <a:p/>
          </p:txBody>
        </p:sp>
        <p:sp>
          <p:nvSpPr>
            <p:cNvPr id="46" name="rc46"/>
            <p:cNvSpPr/>
            <p:nvPr/>
          </p:nvSpPr>
          <p:spPr>
            <a:xfrm>
              <a:off x="4345998" y="2377676"/>
              <a:ext cx="249522" cy="65155"/>
            </a:xfrm>
            <a:prstGeom prst="rect">
              <a:avLst/>
            </a:prstGeom>
            <a:solidFill>
              <a:srgbClr val="1CABE2">
                <a:alpha val="100000"/>
              </a:srgbClr>
            </a:solidFill>
          </p:spPr>
          <p:txBody>
            <a:bodyPr/>
            <a:lstStyle/>
            <a:p/>
          </p:txBody>
        </p:sp>
        <p:sp>
          <p:nvSpPr>
            <p:cNvPr id="47" name="rc47"/>
            <p:cNvSpPr/>
            <p:nvPr/>
          </p:nvSpPr>
          <p:spPr>
            <a:xfrm>
              <a:off x="4623245" y="2416612"/>
              <a:ext cx="249522" cy="1590072"/>
            </a:xfrm>
            <a:prstGeom prst="rect">
              <a:avLst/>
            </a:prstGeom>
            <a:solidFill>
              <a:srgbClr val="80BD41">
                <a:alpha val="100000"/>
              </a:srgbClr>
            </a:solidFill>
          </p:spPr>
          <p:txBody>
            <a:bodyPr/>
            <a:lstStyle/>
            <a:p/>
          </p:txBody>
        </p:sp>
        <p:sp>
          <p:nvSpPr>
            <p:cNvPr id="48" name="rc48"/>
            <p:cNvSpPr/>
            <p:nvPr/>
          </p:nvSpPr>
          <p:spPr>
            <a:xfrm>
              <a:off x="4623245" y="2367444"/>
              <a:ext cx="249522" cy="49168"/>
            </a:xfrm>
            <a:prstGeom prst="rect">
              <a:avLst/>
            </a:prstGeom>
            <a:solidFill>
              <a:srgbClr val="1CABE2">
                <a:alpha val="100000"/>
              </a:srgbClr>
            </a:solidFill>
          </p:spPr>
          <p:txBody>
            <a:bodyPr/>
            <a:lstStyle/>
            <a:p/>
          </p:txBody>
        </p:sp>
        <p:sp>
          <p:nvSpPr>
            <p:cNvPr id="49" name="rc49"/>
            <p:cNvSpPr/>
            <p:nvPr/>
          </p:nvSpPr>
          <p:spPr>
            <a:xfrm>
              <a:off x="4900493" y="2412134"/>
              <a:ext cx="249522" cy="1594551"/>
            </a:xfrm>
            <a:prstGeom prst="rect">
              <a:avLst/>
            </a:prstGeom>
            <a:solidFill>
              <a:srgbClr val="80BD41">
                <a:alpha val="100000"/>
              </a:srgbClr>
            </a:solidFill>
          </p:spPr>
          <p:txBody>
            <a:bodyPr/>
            <a:lstStyle/>
            <a:p/>
          </p:txBody>
        </p:sp>
        <p:sp>
          <p:nvSpPr>
            <p:cNvPr id="50" name="rc50"/>
            <p:cNvSpPr/>
            <p:nvPr/>
          </p:nvSpPr>
          <p:spPr>
            <a:xfrm>
              <a:off x="4900493" y="2362801"/>
              <a:ext cx="249522" cy="49332"/>
            </a:xfrm>
            <a:prstGeom prst="rect">
              <a:avLst/>
            </a:prstGeom>
            <a:solidFill>
              <a:srgbClr val="1CABE2">
                <a:alpha val="100000"/>
              </a:srgbClr>
            </a:solidFill>
          </p:spPr>
          <p:txBody>
            <a:bodyPr/>
            <a:lstStyle/>
            <a:p/>
          </p:txBody>
        </p:sp>
        <p:sp>
          <p:nvSpPr>
            <p:cNvPr id="51" name="rc51"/>
            <p:cNvSpPr/>
            <p:nvPr/>
          </p:nvSpPr>
          <p:spPr>
            <a:xfrm>
              <a:off x="5177741" y="2388138"/>
              <a:ext cx="249522" cy="1618547"/>
            </a:xfrm>
            <a:prstGeom prst="rect">
              <a:avLst/>
            </a:prstGeom>
            <a:solidFill>
              <a:srgbClr val="80BD41">
                <a:alpha val="100000"/>
              </a:srgbClr>
            </a:solidFill>
          </p:spPr>
          <p:txBody>
            <a:bodyPr/>
            <a:lstStyle/>
            <a:p/>
          </p:txBody>
        </p:sp>
        <p:sp>
          <p:nvSpPr>
            <p:cNvPr id="52" name="rc52"/>
            <p:cNvSpPr/>
            <p:nvPr/>
          </p:nvSpPr>
          <p:spPr>
            <a:xfrm>
              <a:off x="5177741" y="2338086"/>
              <a:ext cx="249522" cy="50051"/>
            </a:xfrm>
            <a:prstGeom prst="rect">
              <a:avLst/>
            </a:prstGeom>
            <a:solidFill>
              <a:srgbClr val="1CABE2">
                <a:alpha val="100000"/>
              </a:srgbClr>
            </a:solidFill>
          </p:spPr>
          <p:txBody>
            <a:bodyPr/>
            <a:lstStyle/>
            <a:p/>
          </p:txBody>
        </p:sp>
        <p:sp>
          <p:nvSpPr>
            <p:cNvPr id="53" name="rc53"/>
            <p:cNvSpPr/>
            <p:nvPr/>
          </p:nvSpPr>
          <p:spPr>
            <a:xfrm>
              <a:off x="5454988" y="2364894"/>
              <a:ext cx="249522" cy="1641791"/>
            </a:xfrm>
            <a:prstGeom prst="rect">
              <a:avLst/>
            </a:prstGeom>
            <a:solidFill>
              <a:srgbClr val="80BD41">
                <a:alpha val="100000"/>
              </a:srgbClr>
            </a:solidFill>
          </p:spPr>
          <p:txBody>
            <a:bodyPr/>
            <a:lstStyle/>
            <a:p/>
          </p:txBody>
        </p:sp>
        <p:sp>
          <p:nvSpPr>
            <p:cNvPr id="54" name="rc54"/>
            <p:cNvSpPr/>
            <p:nvPr/>
          </p:nvSpPr>
          <p:spPr>
            <a:xfrm>
              <a:off x="5454988" y="2348319"/>
              <a:ext cx="249522" cy="16574"/>
            </a:xfrm>
            <a:prstGeom prst="rect">
              <a:avLst/>
            </a:prstGeom>
            <a:solidFill>
              <a:srgbClr val="1CABE2">
                <a:alpha val="100000"/>
              </a:srgbClr>
            </a:solidFill>
          </p:spPr>
          <p:txBody>
            <a:bodyPr/>
            <a:lstStyle/>
            <a:p/>
          </p:txBody>
        </p:sp>
        <p:sp>
          <p:nvSpPr>
            <p:cNvPr id="55" name="rc55"/>
            <p:cNvSpPr/>
            <p:nvPr/>
          </p:nvSpPr>
          <p:spPr>
            <a:xfrm>
              <a:off x="5732236" y="2407916"/>
              <a:ext cx="249522" cy="1598768"/>
            </a:xfrm>
            <a:prstGeom prst="rect">
              <a:avLst/>
            </a:prstGeom>
            <a:solidFill>
              <a:srgbClr val="80BD41">
                <a:alpha val="100000"/>
              </a:srgbClr>
            </a:solidFill>
          </p:spPr>
          <p:txBody>
            <a:bodyPr/>
            <a:lstStyle/>
            <a:p/>
          </p:txBody>
        </p:sp>
        <p:sp>
          <p:nvSpPr>
            <p:cNvPr id="56" name="rc56"/>
            <p:cNvSpPr/>
            <p:nvPr/>
          </p:nvSpPr>
          <p:spPr>
            <a:xfrm>
              <a:off x="5732236" y="2375290"/>
              <a:ext cx="249522" cy="32626"/>
            </a:xfrm>
            <a:prstGeom prst="rect">
              <a:avLst/>
            </a:prstGeom>
            <a:solidFill>
              <a:srgbClr val="1CABE2">
                <a:alpha val="100000"/>
              </a:srgbClr>
            </a:solidFill>
          </p:spPr>
          <p:txBody>
            <a:bodyPr/>
            <a:lstStyle/>
            <a:p/>
          </p:txBody>
        </p:sp>
        <p:sp>
          <p:nvSpPr>
            <p:cNvPr id="57" name="rc57"/>
            <p:cNvSpPr/>
            <p:nvPr/>
          </p:nvSpPr>
          <p:spPr>
            <a:xfrm>
              <a:off x="6009484" y="2410695"/>
              <a:ext cx="249522" cy="1595989"/>
            </a:xfrm>
            <a:prstGeom prst="rect">
              <a:avLst/>
            </a:prstGeom>
            <a:solidFill>
              <a:srgbClr val="80BD41">
                <a:alpha val="100000"/>
              </a:srgbClr>
            </a:solidFill>
          </p:spPr>
          <p:txBody>
            <a:bodyPr/>
            <a:lstStyle/>
            <a:p/>
          </p:txBody>
        </p:sp>
        <p:sp>
          <p:nvSpPr>
            <p:cNvPr id="58" name="rc58"/>
            <p:cNvSpPr/>
            <p:nvPr/>
          </p:nvSpPr>
          <p:spPr>
            <a:xfrm>
              <a:off x="6009484" y="2394578"/>
              <a:ext cx="249522" cy="16117"/>
            </a:xfrm>
            <a:prstGeom prst="rect">
              <a:avLst/>
            </a:prstGeom>
            <a:solidFill>
              <a:srgbClr val="1CABE2">
                <a:alpha val="100000"/>
              </a:srgbClr>
            </a:solidFill>
          </p:spPr>
          <p:txBody>
            <a:bodyPr/>
            <a:lstStyle/>
            <a:p/>
          </p:txBody>
        </p:sp>
        <p:sp>
          <p:nvSpPr>
            <p:cNvPr id="59" name="rc59"/>
            <p:cNvSpPr/>
            <p:nvPr/>
          </p:nvSpPr>
          <p:spPr>
            <a:xfrm>
              <a:off x="6286731" y="2438385"/>
              <a:ext cx="249522" cy="1568299"/>
            </a:xfrm>
            <a:prstGeom prst="rect">
              <a:avLst/>
            </a:prstGeom>
            <a:solidFill>
              <a:srgbClr val="80BD41">
                <a:alpha val="100000"/>
              </a:srgbClr>
            </a:solidFill>
          </p:spPr>
          <p:txBody>
            <a:bodyPr/>
            <a:lstStyle/>
            <a:p/>
          </p:txBody>
        </p:sp>
        <p:sp>
          <p:nvSpPr>
            <p:cNvPr id="60" name="rc60"/>
            <p:cNvSpPr/>
            <p:nvPr/>
          </p:nvSpPr>
          <p:spPr>
            <a:xfrm>
              <a:off x="6286731" y="2422530"/>
              <a:ext cx="249522" cy="15855"/>
            </a:xfrm>
            <a:prstGeom prst="rect">
              <a:avLst/>
            </a:prstGeom>
            <a:solidFill>
              <a:srgbClr val="1CABE2">
                <a:alpha val="100000"/>
              </a:srgbClr>
            </a:solidFill>
          </p:spPr>
          <p:txBody>
            <a:bodyPr/>
            <a:lstStyle/>
            <a:p/>
          </p:txBody>
        </p:sp>
        <p:sp>
          <p:nvSpPr>
            <p:cNvPr id="61" name="rc61"/>
            <p:cNvSpPr/>
            <p:nvPr/>
          </p:nvSpPr>
          <p:spPr>
            <a:xfrm>
              <a:off x="6563979" y="2490496"/>
              <a:ext cx="249522" cy="1516188"/>
            </a:xfrm>
            <a:prstGeom prst="rect">
              <a:avLst/>
            </a:prstGeom>
            <a:solidFill>
              <a:srgbClr val="80BD41">
                <a:alpha val="100000"/>
              </a:srgbClr>
            </a:solidFill>
          </p:spPr>
          <p:txBody>
            <a:bodyPr/>
            <a:lstStyle/>
            <a:p/>
          </p:txBody>
        </p:sp>
        <p:sp>
          <p:nvSpPr>
            <p:cNvPr id="62" name="rc62"/>
            <p:cNvSpPr/>
            <p:nvPr/>
          </p:nvSpPr>
          <p:spPr>
            <a:xfrm>
              <a:off x="6563979" y="2459570"/>
              <a:ext cx="249522" cy="30926"/>
            </a:xfrm>
            <a:prstGeom prst="rect">
              <a:avLst/>
            </a:prstGeom>
            <a:solidFill>
              <a:srgbClr val="1CABE2">
                <a:alpha val="100000"/>
              </a:srgbClr>
            </a:solidFill>
          </p:spPr>
          <p:txBody>
            <a:bodyPr/>
            <a:lstStyle/>
            <a:p/>
          </p:txBody>
        </p:sp>
        <p:sp>
          <p:nvSpPr>
            <p:cNvPr id="63" name="rc63"/>
            <p:cNvSpPr/>
            <p:nvPr/>
          </p:nvSpPr>
          <p:spPr>
            <a:xfrm>
              <a:off x="6841227" y="2560719"/>
              <a:ext cx="249522" cy="1445966"/>
            </a:xfrm>
            <a:prstGeom prst="rect">
              <a:avLst/>
            </a:prstGeom>
            <a:solidFill>
              <a:srgbClr val="80BD41">
                <a:alpha val="100000"/>
              </a:srgbClr>
            </a:solidFill>
          </p:spPr>
          <p:txBody>
            <a:bodyPr/>
            <a:lstStyle/>
            <a:p/>
          </p:txBody>
        </p:sp>
        <p:sp>
          <p:nvSpPr>
            <p:cNvPr id="64" name="rc64"/>
            <p:cNvSpPr/>
            <p:nvPr/>
          </p:nvSpPr>
          <p:spPr>
            <a:xfrm>
              <a:off x="6841227" y="2531198"/>
              <a:ext cx="249522" cy="29520"/>
            </a:xfrm>
            <a:prstGeom prst="rect">
              <a:avLst/>
            </a:prstGeom>
            <a:solidFill>
              <a:srgbClr val="1CABE2">
                <a:alpha val="100000"/>
              </a:srgbClr>
            </a:solidFill>
          </p:spPr>
          <p:txBody>
            <a:bodyPr/>
            <a:lstStyle/>
            <a:p/>
          </p:txBody>
        </p:sp>
        <p:sp>
          <p:nvSpPr>
            <p:cNvPr id="65" name="rc65"/>
            <p:cNvSpPr/>
            <p:nvPr/>
          </p:nvSpPr>
          <p:spPr>
            <a:xfrm>
              <a:off x="7118474" y="2695508"/>
              <a:ext cx="249522" cy="1311177"/>
            </a:xfrm>
            <a:prstGeom prst="rect">
              <a:avLst/>
            </a:prstGeom>
            <a:solidFill>
              <a:srgbClr val="80BD41">
                <a:alpha val="100000"/>
              </a:srgbClr>
            </a:solidFill>
          </p:spPr>
          <p:txBody>
            <a:bodyPr/>
            <a:lstStyle/>
            <a:p/>
          </p:txBody>
        </p:sp>
        <p:sp>
          <p:nvSpPr>
            <p:cNvPr id="66" name="rc66"/>
            <p:cNvSpPr/>
            <p:nvPr/>
          </p:nvSpPr>
          <p:spPr>
            <a:xfrm>
              <a:off x="7118474" y="2626495"/>
              <a:ext cx="249522" cy="69012"/>
            </a:xfrm>
            <a:prstGeom prst="rect">
              <a:avLst/>
            </a:prstGeom>
            <a:solidFill>
              <a:srgbClr val="1CABE2">
                <a:alpha val="100000"/>
              </a:srgbClr>
            </a:solidFill>
          </p:spPr>
          <p:txBody>
            <a:bodyPr/>
            <a:lstStyle/>
            <a:p/>
          </p:txBody>
        </p:sp>
        <p:sp>
          <p:nvSpPr>
            <p:cNvPr id="67" name="rc67"/>
            <p:cNvSpPr/>
            <p:nvPr/>
          </p:nvSpPr>
          <p:spPr>
            <a:xfrm>
              <a:off x="7395722" y="2650654"/>
              <a:ext cx="249522" cy="1356030"/>
            </a:xfrm>
            <a:prstGeom prst="rect">
              <a:avLst/>
            </a:prstGeom>
            <a:solidFill>
              <a:srgbClr val="80BD41">
                <a:alpha val="100000"/>
              </a:srgbClr>
            </a:solidFill>
          </p:spPr>
          <p:txBody>
            <a:bodyPr/>
            <a:lstStyle/>
            <a:p/>
          </p:txBody>
        </p:sp>
        <p:sp>
          <p:nvSpPr>
            <p:cNvPr id="68" name="rc68"/>
            <p:cNvSpPr/>
            <p:nvPr/>
          </p:nvSpPr>
          <p:spPr>
            <a:xfrm>
              <a:off x="7395722" y="2608711"/>
              <a:ext cx="249522" cy="41943"/>
            </a:xfrm>
            <a:prstGeom prst="rect">
              <a:avLst/>
            </a:prstGeom>
            <a:solidFill>
              <a:srgbClr val="1CABE2">
                <a:alpha val="100000"/>
              </a:srgbClr>
            </a:solidFill>
          </p:spPr>
          <p:txBody>
            <a:bodyPr/>
            <a:lstStyle/>
            <a:p/>
          </p:txBody>
        </p:sp>
        <p:sp>
          <p:nvSpPr>
            <p:cNvPr id="69" name="rc69"/>
            <p:cNvSpPr/>
            <p:nvPr/>
          </p:nvSpPr>
          <p:spPr>
            <a:xfrm>
              <a:off x="7672970" y="2660102"/>
              <a:ext cx="249522" cy="1346582"/>
            </a:xfrm>
            <a:prstGeom prst="rect">
              <a:avLst/>
            </a:prstGeom>
            <a:solidFill>
              <a:srgbClr val="80BD41">
                <a:alpha val="100000"/>
              </a:srgbClr>
            </a:solidFill>
          </p:spPr>
          <p:txBody>
            <a:bodyPr/>
            <a:lstStyle/>
            <a:p/>
          </p:txBody>
        </p:sp>
        <p:sp>
          <p:nvSpPr>
            <p:cNvPr id="70" name="rc70"/>
            <p:cNvSpPr/>
            <p:nvPr/>
          </p:nvSpPr>
          <p:spPr>
            <a:xfrm>
              <a:off x="7672970" y="2589226"/>
              <a:ext cx="249522" cy="70876"/>
            </a:xfrm>
            <a:prstGeom prst="rect">
              <a:avLst/>
            </a:prstGeom>
            <a:solidFill>
              <a:srgbClr val="1CABE2">
                <a:alpha val="100000"/>
              </a:srgbClr>
            </a:solidFill>
          </p:spPr>
          <p:txBody>
            <a:bodyPr/>
            <a:lstStyle/>
            <a:p/>
          </p:txBody>
        </p:sp>
        <p:sp>
          <p:nvSpPr>
            <p:cNvPr id="71" name="rc71"/>
            <p:cNvSpPr/>
            <p:nvPr/>
          </p:nvSpPr>
          <p:spPr>
            <a:xfrm>
              <a:off x="7950217" y="2676056"/>
              <a:ext cx="249522" cy="1330628"/>
            </a:xfrm>
            <a:prstGeom prst="rect">
              <a:avLst/>
            </a:prstGeom>
            <a:solidFill>
              <a:srgbClr val="80BD41">
                <a:alpha val="100000"/>
              </a:srgbClr>
            </a:solidFill>
          </p:spPr>
          <p:txBody>
            <a:bodyPr/>
            <a:lstStyle/>
            <a:p/>
          </p:txBody>
        </p:sp>
        <p:sp>
          <p:nvSpPr>
            <p:cNvPr id="72" name="rc72"/>
            <p:cNvSpPr/>
            <p:nvPr/>
          </p:nvSpPr>
          <p:spPr>
            <a:xfrm>
              <a:off x="7950217" y="2575888"/>
              <a:ext cx="249522" cy="100168"/>
            </a:xfrm>
            <a:prstGeom prst="rect">
              <a:avLst/>
            </a:prstGeom>
            <a:solidFill>
              <a:srgbClr val="1CABE2">
                <a:alpha val="100000"/>
              </a:srgbClr>
            </a:solidFill>
          </p:spPr>
          <p:txBody>
            <a:bodyPr/>
            <a:lstStyle/>
            <a:p/>
          </p:txBody>
        </p:sp>
        <p:sp>
          <p:nvSpPr>
            <p:cNvPr id="73" name="pl73"/>
            <p:cNvSpPr/>
            <p:nvPr/>
          </p:nvSpPr>
          <p:spPr>
            <a:xfrm>
              <a:off x="1421035" y="1226758"/>
              <a:ext cx="6653943" cy="168480"/>
            </a:xfrm>
            <a:custGeom>
              <a:avLst/>
              <a:pathLst>
                <a:path w="6653943" h="168480">
                  <a:moveTo>
                    <a:pt x="0" y="28080"/>
                  </a:moveTo>
                  <a:lnTo>
                    <a:pt x="277247" y="84240"/>
                  </a:lnTo>
                  <a:lnTo>
                    <a:pt x="554495" y="140400"/>
                  </a:lnTo>
                  <a:lnTo>
                    <a:pt x="831742" y="84240"/>
                  </a:lnTo>
                  <a:lnTo>
                    <a:pt x="1108990" y="112320"/>
                  </a:lnTo>
                  <a:lnTo>
                    <a:pt x="1386238" y="84240"/>
                  </a:lnTo>
                  <a:lnTo>
                    <a:pt x="1663485" y="112320"/>
                  </a:lnTo>
                  <a:lnTo>
                    <a:pt x="1940733" y="56160"/>
                  </a:lnTo>
                  <a:lnTo>
                    <a:pt x="2217981" y="56160"/>
                  </a:lnTo>
                  <a:lnTo>
                    <a:pt x="2495228" y="56160"/>
                  </a:lnTo>
                  <a:lnTo>
                    <a:pt x="2772476" y="84240"/>
                  </a:lnTo>
                  <a:lnTo>
                    <a:pt x="3049724" y="84240"/>
                  </a:lnTo>
                  <a:lnTo>
                    <a:pt x="3326971" y="56160"/>
                  </a:lnTo>
                  <a:lnTo>
                    <a:pt x="3604219" y="56160"/>
                  </a:lnTo>
                  <a:lnTo>
                    <a:pt x="3881467" y="56160"/>
                  </a:lnTo>
                  <a:lnTo>
                    <a:pt x="4158714" y="0"/>
                  </a:lnTo>
                  <a:lnTo>
                    <a:pt x="4435962" y="28080"/>
                  </a:lnTo>
                  <a:lnTo>
                    <a:pt x="4713210" y="0"/>
                  </a:lnTo>
                  <a:lnTo>
                    <a:pt x="4990457" y="0"/>
                  </a:lnTo>
                  <a:lnTo>
                    <a:pt x="5267705" y="28080"/>
                  </a:lnTo>
                  <a:lnTo>
                    <a:pt x="5544953" y="28080"/>
                  </a:lnTo>
                  <a:lnTo>
                    <a:pt x="5822200" y="112320"/>
                  </a:lnTo>
                  <a:lnTo>
                    <a:pt x="6099448" y="56160"/>
                  </a:lnTo>
                  <a:lnTo>
                    <a:pt x="6376696" y="112320"/>
                  </a:lnTo>
                  <a:lnTo>
                    <a:pt x="6653943" y="16848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03481" y="21859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515.4</a:t>
              </a:r>
            </a:p>
          </p:txBody>
        </p:sp>
        <p:sp>
          <p:nvSpPr>
            <p:cNvPr id="85" name="tx85"/>
            <p:cNvSpPr/>
            <p:nvPr/>
          </p:nvSpPr>
          <p:spPr>
            <a:xfrm>
              <a:off x="2689720" y="23644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460.8</a:t>
              </a:r>
            </a:p>
          </p:txBody>
        </p:sp>
        <p:sp>
          <p:nvSpPr>
            <p:cNvPr id="86" name="tx86"/>
            <p:cNvSpPr/>
            <p:nvPr/>
          </p:nvSpPr>
          <p:spPr>
            <a:xfrm>
              <a:off x="4075958" y="229611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87" name="tx87"/>
            <p:cNvSpPr/>
            <p:nvPr/>
          </p:nvSpPr>
          <p:spPr>
            <a:xfrm>
              <a:off x="5462196" y="2212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507.3</a:t>
              </a:r>
            </a:p>
          </p:txBody>
        </p:sp>
        <p:sp>
          <p:nvSpPr>
            <p:cNvPr id="88" name="tx88"/>
            <p:cNvSpPr/>
            <p:nvPr/>
          </p:nvSpPr>
          <p:spPr>
            <a:xfrm>
              <a:off x="6571187" y="232356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473.2</a:t>
              </a:r>
            </a:p>
          </p:txBody>
        </p:sp>
        <p:sp>
          <p:nvSpPr>
            <p:cNvPr id="89" name="tx89"/>
            <p:cNvSpPr/>
            <p:nvPr/>
          </p:nvSpPr>
          <p:spPr>
            <a:xfrm>
              <a:off x="6848435" y="23952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451.3</a:t>
              </a:r>
            </a:p>
          </p:txBody>
        </p:sp>
        <p:sp>
          <p:nvSpPr>
            <p:cNvPr id="90" name="tx90"/>
            <p:cNvSpPr/>
            <p:nvPr/>
          </p:nvSpPr>
          <p:spPr>
            <a:xfrm>
              <a:off x="7125682" y="249171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422.2</a:t>
              </a:r>
            </a:p>
          </p:txBody>
        </p:sp>
        <p:sp>
          <p:nvSpPr>
            <p:cNvPr id="91" name="tx91"/>
            <p:cNvSpPr/>
            <p:nvPr/>
          </p:nvSpPr>
          <p:spPr>
            <a:xfrm>
              <a:off x="7402930" y="24727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427.6</a:t>
              </a:r>
            </a:p>
          </p:txBody>
        </p:sp>
        <p:sp>
          <p:nvSpPr>
            <p:cNvPr id="92" name="tx92"/>
            <p:cNvSpPr/>
            <p:nvPr/>
          </p:nvSpPr>
          <p:spPr>
            <a:xfrm>
              <a:off x="7680178" y="24532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433.6</a:t>
              </a:r>
            </a:p>
          </p:txBody>
        </p:sp>
        <p:sp>
          <p:nvSpPr>
            <p:cNvPr id="93" name="tx93"/>
            <p:cNvSpPr/>
            <p:nvPr/>
          </p:nvSpPr>
          <p:spPr>
            <a:xfrm>
              <a:off x="7957425" y="243994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4" name="pl94"/>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28080"/>
            </a:xfrm>
            <a:custGeom>
              <a:avLst/>
              <a:pathLst>
                <a:path w="0" h="28080">
                  <a:moveTo>
                    <a:pt x="0" y="2808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96560"/>
            </a:xfrm>
            <a:custGeom>
              <a:avLst/>
              <a:pathLst>
                <a:path w="0" h="196560">
                  <a:moveTo>
                    <a:pt x="0" y="19656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42658" y="314608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505</a:t>
              </a:r>
            </a:p>
          </p:txBody>
        </p:sp>
        <p:sp>
          <p:nvSpPr>
            <p:cNvPr id="105" name="tx105"/>
            <p:cNvSpPr/>
            <p:nvPr/>
          </p:nvSpPr>
          <p:spPr>
            <a:xfrm>
              <a:off x="1329607" y="230363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10.3</a:t>
              </a:r>
            </a:p>
          </p:txBody>
        </p:sp>
        <p:sp>
          <p:nvSpPr>
            <p:cNvPr id="106" name="tx106"/>
            <p:cNvSpPr/>
            <p:nvPr/>
          </p:nvSpPr>
          <p:spPr>
            <a:xfrm>
              <a:off x="2689720" y="3248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07" name="tx107"/>
            <p:cNvSpPr/>
            <p:nvPr/>
          </p:nvSpPr>
          <p:spPr>
            <a:xfrm>
              <a:off x="2715845" y="24954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8" name="tx108"/>
            <p:cNvSpPr/>
            <p:nvPr/>
          </p:nvSpPr>
          <p:spPr>
            <a:xfrm>
              <a:off x="4075958" y="321581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462.4</a:t>
              </a:r>
            </a:p>
          </p:txBody>
        </p:sp>
        <p:sp>
          <p:nvSpPr>
            <p:cNvPr id="109" name="tx109"/>
            <p:cNvSpPr/>
            <p:nvPr/>
          </p:nvSpPr>
          <p:spPr>
            <a:xfrm>
              <a:off x="4102084" y="24284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a:t>
              </a:r>
            </a:p>
          </p:txBody>
        </p:sp>
        <p:sp>
          <p:nvSpPr>
            <p:cNvPr id="110" name="tx110"/>
            <p:cNvSpPr/>
            <p:nvPr/>
          </p:nvSpPr>
          <p:spPr>
            <a:xfrm>
              <a:off x="5462196" y="31507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502.2</a:t>
              </a:r>
            </a:p>
          </p:txBody>
        </p:sp>
        <p:sp>
          <p:nvSpPr>
            <p:cNvPr id="111" name="tx111"/>
            <p:cNvSpPr/>
            <p:nvPr/>
          </p:nvSpPr>
          <p:spPr>
            <a:xfrm>
              <a:off x="5514447" y="232155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12" name="tx112"/>
            <p:cNvSpPr/>
            <p:nvPr/>
          </p:nvSpPr>
          <p:spPr>
            <a:xfrm>
              <a:off x="6571187" y="321349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463.8</a:t>
              </a:r>
            </a:p>
          </p:txBody>
        </p:sp>
        <p:sp>
          <p:nvSpPr>
            <p:cNvPr id="113" name="tx113"/>
            <p:cNvSpPr/>
            <p:nvPr/>
          </p:nvSpPr>
          <p:spPr>
            <a:xfrm>
              <a:off x="6623438" y="24399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14" name="tx114"/>
            <p:cNvSpPr/>
            <p:nvPr/>
          </p:nvSpPr>
          <p:spPr>
            <a:xfrm>
              <a:off x="6848435" y="32486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15" name="tx115"/>
            <p:cNvSpPr/>
            <p:nvPr/>
          </p:nvSpPr>
          <p:spPr>
            <a:xfrm>
              <a:off x="6939862" y="2510910"/>
              <a:ext cx="52251"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a:t>
              </a:r>
            </a:p>
          </p:txBody>
        </p:sp>
        <p:sp>
          <p:nvSpPr>
            <p:cNvPr id="116" name="tx116"/>
            <p:cNvSpPr/>
            <p:nvPr/>
          </p:nvSpPr>
          <p:spPr>
            <a:xfrm>
              <a:off x="7125682" y="331604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401.1</a:t>
              </a:r>
            </a:p>
          </p:txBody>
        </p:sp>
        <p:sp>
          <p:nvSpPr>
            <p:cNvPr id="117" name="tx117"/>
            <p:cNvSpPr/>
            <p:nvPr/>
          </p:nvSpPr>
          <p:spPr>
            <a:xfrm>
              <a:off x="7151808" y="26271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a:t>
              </a:r>
            </a:p>
          </p:txBody>
        </p:sp>
        <p:sp>
          <p:nvSpPr>
            <p:cNvPr id="118" name="tx118"/>
            <p:cNvSpPr/>
            <p:nvPr/>
          </p:nvSpPr>
          <p:spPr>
            <a:xfrm>
              <a:off x="7402930" y="32936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414.8</a:t>
              </a:r>
            </a:p>
          </p:txBody>
        </p:sp>
        <p:sp>
          <p:nvSpPr>
            <p:cNvPr id="119" name="tx119"/>
            <p:cNvSpPr/>
            <p:nvPr/>
          </p:nvSpPr>
          <p:spPr>
            <a:xfrm>
              <a:off x="7429055" y="25946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12.8</a:t>
              </a:r>
            </a:p>
          </p:txBody>
        </p:sp>
        <p:sp>
          <p:nvSpPr>
            <p:cNvPr id="120" name="tx120"/>
            <p:cNvSpPr/>
            <p:nvPr/>
          </p:nvSpPr>
          <p:spPr>
            <a:xfrm>
              <a:off x="7680178" y="32983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411.9</a:t>
              </a:r>
            </a:p>
          </p:txBody>
        </p:sp>
        <p:sp>
          <p:nvSpPr>
            <p:cNvPr id="121" name="tx121"/>
            <p:cNvSpPr/>
            <p:nvPr/>
          </p:nvSpPr>
          <p:spPr>
            <a:xfrm>
              <a:off x="7706303" y="259076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a:t>
              </a:r>
            </a:p>
          </p:txBody>
        </p:sp>
        <p:sp>
          <p:nvSpPr>
            <p:cNvPr id="122" name="tx122"/>
            <p:cNvSpPr/>
            <p:nvPr/>
          </p:nvSpPr>
          <p:spPr>
            <a:xfrm>
              <a:off x="7996602" y="3306322"/>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407</a:t>
              </a:r>
            </a:p>
          </p:txBody>
        </p:sp>
        <p:sp>
          <p:nvSpPr>
            <p:cNvPr id="123" name="tx123"/>
            <p:cNvSpPr/>
            <p:nvPr/>
          </p:nvSpPr>
          <p:spPr>
            <a:xfrm>
              <a:off x="7983551" y="259087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30.6</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1372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1997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026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50218"/>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2000-2024</a:t>
              </a:r>
            </a:p>
          </p:txBody>
        </p:sp>
        <p:sp>
          <p:nvSpPr>
            <p:cNvPr id="153" name="pl153"/>
            <p:cNvSpPr/>
            <p:nvPr/>
          </p:nvSpPr>
          <p:spPr>
            <a:xfrm>
              <a:off x="199090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8018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76945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15872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5479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8554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07481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46409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85336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2426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443166" cy="162162"/>
            </a:xfrm>
            <a:prstGeom prst="rect">
              <a:avLst/>
            </a:prstGeom>
            <a:solidFill>
              <a:srgbClr val="80BD41">
                <a:alpha val="100000"/>
              </a:srgbClr>
            </a:solidFill>
          </p:spPr>
          <p:txBody>
            <a:bodyPr/>
            <a:lstStyle/>
            <a:p/>
          </p:txBody>
        </p:sp>
        <p:sp>
          <p:nvSpPr>
            <p:cNvPr id="168" name="rc168"/>
            <p:cNvSpPr/>
            <p:nvPr/>
          </p:nvSpPr>
          <p:spPr>
            <a:xfrm>
              <a:off x="7739440" y="5774644"/>
              <a:ext cx="131425" cy="162162"/>
            </a:xfrm>
            <a:prstGeom prst="rect">
              <a:avLst/>
            </a:prstGeom>
            <a:solidFill>
              <a:srgbClr val="1CABE2">
                <a:alpha val="100000"/>
              </a:srgbClr>
            </a:solidFill>
          </p:spPr>
          <p:txBody>
            <a:bodyPr/>
            <a:lstStyle/>
            <a:p/>
          </p:txBody>
        </p:sp>
        <p:sp>
          <p:nvSpPr>
            <p:cNvPr id="169" name="rc169"/>
            <p:cNvSpPr/>
            <p:nvPr/>
          </p:nvSpPr>
          <p:spPr>
            <a:xfrm>
              <a:off x="1296273" y="5571941"/>
              <a:ext cx="5722411" cy="162162"/>
            </a:xfrm>
            <a:prstGeom prst="rect">
              <a:avLst/>
            </a:prstGeom>
            <a:solidFill>
              <a:srgbClr val="80BD41">
                <a:alpha val="100000"/>
              </a:srgbClr>
            </a:solidFill>
          </p:spPr>
          <p:txBody>
            <a:bodyPr/>
            <a:lstStyle/>
            <a:p/>
          </p:txBody>
        </p:sp>
        <p:sp>
          <p:nvSpPr>
            <p:cNvPr id="170" name="rc170"/>
            <p:cNvSpPr/>
            <p:nvPr/>
          </p:nvSpPr>
          <p:spPr>
            <a:xfrm>
              <a:off x="7018685" y="5571941"/>
              <a:ext cx="301194" cy="162162"/>
            </a:xfrm>
            <a:prstGeom prst="rect">
              <a:avLst/>
            </a:prstGeom>
            <a:solidFill>
              <a:srgbClr val="1CABE2">
                <a:alpha val="100000"/>
              </a:srgbClr>
            </a:solidFill>
          </p:spPr>
          <p:txBody>
            <a:bodyPr/>
            <a:lstStyle/>
            <a:p/>
          </p:txBody>
        </p:sp>
        <p:sp>
          <p:nvSpPr>
            <p:cNvPr id="171" name="rc171"/>
            <p:cNvSpPr/>
            <p:nvPr/>
          </p:nvSpPr>
          <p:spPr>
            <a:xfrm>
              <a:off x="1296273" y="5369238"/>
              <a:ext cx="5654615" cy="162162"/>
            </a:xfrm>
            <a:prstGeom prst="rect">
              <a:avLst/>
            </a:prstGeom>
            <a:solidFill>
              <a:srgbClr val="80BD41">
                <a:alpha val="100000"/>
              </a:srgbClr>
            </a:solidFill>
          </p:spPr>
          <p:txBody>
            <a:bodyPr/>
            <a:lstStyle/>
            <a:p/>
          </p:txBody>
        </p:sp>
        <p:sp>
          <p:nvSpPr>
            <p:cNvPr id="172" name="rc172"/>
            <p:cNvSpPr/>
            <p:nvPr/>
          </p:nvSpPr>
          <p:spPr>
            <a:xfrm>
              <a:off x="6950889" y="5369238"/>
              <a:ext cx="425672" cy="162162"/>
            </a:xfrm>
            <a:prstGeom prst="rect">
              <a:avLst/>
            </a:prstGeom>
            <a:solidFill>
              <a:srgbClr val="1CABE2">
                <a:alpha val="100000"/>
              </a:srgbClr>
            </a:solidFill>
          </p:spPr>
          <p:txBody>
            <a:bodyPr/>
            <a:lstStyle/>
            <a:p/>
          </p:txBody>
        </p:sp>
        <p:sp>
          <p:nvSpPr>
            <p:cNvPr id="173" name="tx173"/>
            <p:cNvSpPr/>
            <p:nvPr/>
          </p:nvSpPr>
          <p:spPr>
            <a:xfrm>
              <a:off x="8055059"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473.2</a:t>
              </a:r>
            </a:p>
          </p:txBody>
        </p:sp>
        <p:sp>
          <p:nvSpPr>
            <p:cNvPr id="174" name="tx174"/>
            <p:cNvSpPr/>
            <p:nvPr/>
          </p:nvSpPr>
          <p:spPr>
            <a:xfrm>
              <a:off x="7476379" y="5609830"/>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433.6</a:t>
              </a:r>
            </a:p>
          </p:txBody>
        </p:sp>
        <p:sp>
          <p:nvSpPr>
            <p:cNvPr id="175" name="tx175"/>
            <p:cNvSpPr/>
            <p:nvPr/>
          </p:nvSpPr>
          <p:spPr>
            <a:xfrm>
              <a:off x="7535749"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437.6</a:t>
              </a:r>
            </a:p>
          </p:txBody>
        </p:sp>
        <p:sp>
          <p:nvSpPr>
            <p:cNvPr id="176" name="tx176"/>
            <p:cNvSpPr/>
            <p:nvPr/>
          </p:nvSpPr>
          <p:spPr>
            <a:xfrm>
              <a:off x="4382218"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463.8</a:t>
              </a:r>
            </a:p>
          </p:txBody>
        </p:sp>
        <p:sp>
          <p:nvSpPr>
            <p:cNvPr id="177" name="tx177"/>
            <p:cNvSpPr/>
            <p:nvPr/>
          </p:nvSpPr>
          <p:spPr>
            <a:xfrm>
              <a:off x="7729803"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178" name="tx178"/>
            <p:cNvSpPr/>
            <p:nvPr/>
          </p:nvSpPr>
          <p:spPr>
            <a:xfrm>
              <a:off x="4021841"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411.9</a:t>
              </a:r>
            </a:p>
          </p:txBody>
        </p:sp>
        <p:sp>
          <p:nvSpPr>
            <p:cNvPr id="179" name="tx179"/>
            <p:cNvSpPr/>
            <p:nvPr/>
          </p:nvSpPr>
          <p:spPr>
            <a:xfrm>
              <a:off x="7063789" y="561390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180" name="tx180"/>
            <p:cNvSpPr/>
            <p:nvPr/>
          </p:nvSpPr>
          <p:spPr>
            <a:xfrm>
              <a:off x="4033146" y="540987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407</a:t>
              </a:r>
            </a:p>
          </p:txBody>
        </p:sp>
        <p:sp>
          <p:nvSpPr>
            <p:cNvPr id="181" name="tx181"/>
            <p:cNvSpPr/>
            <p:nvPr/>
          </p:nvSpPr>
          <p:spPr>
            <a:xfrm>
              <a:off x="7058231" y="540982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30.6</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6900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395827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8" name="tx188"/>
            <p:cNvSpPr/>
            <p:nvPr/>
          </p:nvSpPr>
          <p:spPr>
            <a:xfrm>
              <a:off x="5347548"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9" name="tx189"/>
            <p:cNvSpPr/>
            <p:nvPr/>
          </p:nvSpPr>
          <p:spPr>
            <a:xfrm>
              <a:off x="6736820"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812609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3" name="tx193"/>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(93%) was lower than in 2019 (98%).
The number of children vaccinated with DTP3 decreased 12% compared to in 2019.
The number of surviving infants decreased approximately 8% compared to in 2019.
In 2024, 100,000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0693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50742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50792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9" name="pl9"/>
            <p:cNvSpPr/>
            <p:nvPr/>
          </p:nvSpPr>
          <p:spPr>
            <a:xfrm>
              <a:off x="966584" y="300718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20076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100817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rc22"/>
            <p:cNvSpPr/>
            <p:nvPr/>
          </p:nvSpPr>
          <p:spPr>
            <a:xfrm>
              <a:off x="1311054" y="3594609"/>
              <a:ext cx="249014" cy="412075"/>
            </a:xfrm>
            <a:prstGeom prst="rect">
              <a:avLst/>
            </a:prstGeom>
            <a:solidFill>
              <a:srgbClr val="E2231A">
                <a:alpha val="100000"/>
              </a:srgbClr>
            </a:solidFill>
          </p:spPr>
          <p:txBody>
            <a:bodyPr/>
            <a:lstStyle/>
            <a:p/>
          </p:txBody>
        </p:sp>
        <p:sp>
          <p:nvSpPr>
            <p:cNvPr id="23" name="rc23"/>
            <p:cNvSpPr/>
            <p:nvPr/>
          </p:nvSpPr>
          <p:spPr>
            <a:xfrm>
              <a:off x="1587736" y="3506893"/>
              <a:ext cx="249014" cy="499791"/>
            </a:xfrm>
            <a:prstGeom prst="rect">
              <a:avLst/>
            </a:prstGeom>
            <a:solidFill>
              <a:srgbClr val="E2231A">
                <a:alpha val="100000"/>
              </a:srgbClr>
            </a:solidFill>
          </p:spPr>
          <p:txBody>
            <a:bodyPr/>
            <a:lstStyle/>
            <a:p/>
          </p:txBody>
        </p:sp>
        <p:sp>
          <p:nvSpPr>
            <p:cNvPr id="24" name="rc24"/>
            <p:cNvSpPr/>
            <p:nvPr/>
          </p:nvSpPr>
          <p:spPr>
            <a:xfrm>
              <a:off x="1864419" y="3429711"/>
              <a:ext cx="249014" cy="576973"/>
            </a:xfrm>
            <a:prstGeom prst="rect">
              <a:avLst/>
            </a:prstGeom>
            <a:solidFill>
              <a:srgbClr val="E2231A">
                <a:alpha val="100000"/>
              </a:srgbClr>
            </a:solidFill>
          </p:spPr>
          <p:txBody>
            <a:bodyPr/>
            <a:lstStyle/>
            <a:p/>
          </p:txBody>
        </p:sp>
        <p:sp>
          <p:nvSpPr>
            <p:cNvPr id="25" name="rc25"/>
            <p:cNvSpPr/>
            <p:nvPr/>
          </p:nvSpPr>
          <p:spPr>
            <a:xfrm>
              <a:off x="2141101" y="3335758"/>
              <a:ext cx="249014" cy="670927"/>
            </a:xfrm>
            <a:prstGeom prst="rect">
              <a:avLst/>
            </a:prstGeom>
            <a:solidFill>
              <a:srgbClr val="E2231A">
                <a:alpha val="100000"/>
              </a:srgbClr>
            </a:solidFill>
          </p:spPr>
          <p:txBody>
            <a:bodyPr/>
            <a:lstStyle/>
            <a:p/>
          </p:txBody>
        </p:sp>
        <p:sp>
          <p:nvSpPr>
            <p:cNvPr id="26" name="rc26"/>
            <p:cNvSpPr/>
            <p:nvPr/>
          </p:nvSpPr>
          <p:spPr>
            <a:xfrm>
              <a:off x="2417783" y="3537937"/>
              <a:ext cx="249014" cy="468747"/>
            </a:xfrm>
            <a:prstGeom prst="rect">
              <a:avLst/>
            </a:prstGeom>
            <a:solidFill>
              <a:srgbClr val="E2231A">
                <a:alpha val="100000"/>
              </a:srgbClr>
            </a:solidFill>
          </p:spPr>
          <p:txBody>
            <a:bodyPr/>
            <a:lstStyle/>
            <a:p/>
          </p:txBody>
        </p:sp>
        <p:sp>
          <p:nvSpPr>
            <p:cNvPr id="27" name="rc27"/>
            <p:cNvSpPr/>
            <p:nvPr/>
          </p:nvSpPr>
          <p:spPr>
            <a:xfrm>
              <a:off x="2694466" y="3638268"/>
              <a:ext cx="249014" cy="368417"/>
            </a:xfrm>
            <a:prstGeom prst="rect">
              <a:avLst/>
            </a:prstGeom>
            <a:solidFill>
              <a:srgbClr val="E2231A">
                <a:alpha val="100000"/>
              </a:srgbClr>
            </a:solidFill>
          </p:spPr>
          <p:txBody>
            <a:bodyPr/>
            <a:lstStyle/>
            <a:p/>
          </p:txBody>
        </p:sp>
        <p:sp>
          <p:nvSpPr>
            <p:cNvPr id="28" name="rc28"/>
            <p:cNvSpPr/>
            <p:nvPr/>
          </p:nvSpPr>
          <p:spPr>
            <a:xfrm>
              <a:off x="2971148" y="3550071"/>
              <a:ext cx="249014" cy="456613"/>
            </a:xfrm>
            <a:prstGeom prst="rect">
              <a:avLst/>
            </a:prstGeom>
            <a:solidFill>
              <a:srgbClr val="E2231A">
                <a:alpha val="100000"/>
              </a:srgbClr>
            </a:solidFill>
          </p:spPr>
          <p:txBody>
            <a:bodyPr/>
            <a:lstStyle/>
            <a:p/>
          </p:txBody>
        </p:sp>
        <p:sp>
          <p:nvSpPr>
            <p:cNvPr id="29" name="rc29"/>
            <p:cNvSpPr/>
            <p:nvPr/>
          </p:nvSpPr>
          <p:spPr>
            <a:xfrm>
              <a:off x="3247830" y="3548172"/>
              <a:ext cx="249014" cy="458512"/>
            </a:xfrm>
            <a:prstGeom prst="rect">
              <a:avLst/>
            </a:prstGeom>
            <a:solidFill>
              <a:srgbClr val="E2231A">
                <a:alpha val="100000"/>
              </a:srgbClr>
            </a:solidFill>
          </p:spPr>
          <p:txBody>
            <a:bodyPr/>
            <a:lstStyle/>
            <a:p/>
          </p:txBody>
        </p:sp>
        <p:sp>
          <p:nvSpPr>
            <p:cNvPr id="30" name="rc30"/>
            <p:cNvSpPr/>
            <p:nvPr/>
          </p:nvSpPr>
          <p:spPr>
            <a:xfrm>
              <a:off x="3524513" y="3531161"/>
              <a:ext cx="249014" cy="475524"/>
            </a:xfrm>
            <a:prstGeom prst="rect">
              <a:avLst/>
            </a:prstGeom>
            <a:solidFill>
              <a:srgbClr val="E2231A">
                <a:alpha val="100000"/>
              </a:srgbClr>
            </a:solidFill>
          </p:spPr>
          <p:txBody>
            <a:bodyPr/>
            <a:lstStyle/>
            <a:p/>
          </p:txBody>
        </p:sp>
        <p:sp>
          <p:nvSpPr>
            <p:cNvPr id="31" name="rc31"/>
            <p:cNvSpPr/>
            <p:nvPr/>
          </p:nvSpPr>
          <p:spPr>
            <a:xfrm>
              <a:off x="3801195" y="3523445"/>
              <a:ext cx="249014" cy="483240"/>
            </a:xfrm>
            <a:prstGeom prst="rect">
              <a:avLst/>
            </a:prstGeom>
            <a:solidFill>
              <a:srgbClr val="E2231A">
                <a:alpha val="100000"/>
              </a:srgbClr>
            </a:solidFill>
          </p:spPr>
          <p:txBody>
            <a:bodyPr/>
            <a:lstStyle/>
            <a:p/>
          </p:txBody>
        </p:sp>
        <p:sp>
          <p:nvSpPr>
            <p:cNvPr id="32" name="rc32"/>
            <p:cNvSpPr/>
            <p:nvPr/>
          </p:nvSpPr>
          <p:spPr>
            <a:xfrm>
              <a:off x="4077877" y="3525264"/>
              <a:ext cx="249014" cy="481421"/>
            </a:xfrm>
            <a:prstGeom prst="rect">
              <a:avLst/>
            </a:prstGeom>
            <a:solidFill>
              <a:srgbClr val="E2231A">
                <a:alpha val="100000"/>
              </a:srgbClr>
            </a:solidFill>
          </p:spPr>
          <p:txBody>
            <a:bodyPr/>
            <a:lstStyle/>
            <a:p/>
          </p:txBody>
        </p:sp>
        <p:sp>
          <p:nvSpPr>
            <p:cNvPr id="33" name="rc33"/>
            <p:cNvSpPr/>
            <p:nvPr/>
          </p:nvSpPr>
          <p:spPr>
            <a:xfrm>
              <a:off x="4354560" y="3508652"/>
              <a:ext cx="249014" cy="498032"/>
            </a:xfrm>
            <a:prstGeom prst="rect">
              <a:avLst/>
            </a:prstGeom>
            <a:solidFill>
              <a:srgbClr val="E2231A">
                <a:alpha val="100000"/>
              </a:srgbClr>
            </a:solidFill>
          </p:spPr>
          <p:txBody>
            <a:bodyPr/>
            <a:lstStyle/>
            <a:p/>
          </p:txBody>
        </p:sp>
        <p:sp>
          <p:nvSpPr>
            <p:cNvPr id="34" name="rc34"/>
            <p:cNvSpPr/>
            <p:nvPr/>
          </p:nvSpPr>
          <p:spPr>
            <a:xfrm>
              <a:off x="4631242" y="3505514"/>
              <a:ext cx="249014" cy="501171"/>
            </a:xfrm>
            <a:prstGeom prst="rect">
              <a:avLst/>
            </a:prstGeom>
            <a:solidFill>
              <a:srgbClr val="E2231A">
                <a:alpha val="100000"/>
              </a:srgbClr>
            </a:solidFill>
          </p:spPr>
          <p:txBody>
            <a:bodyPr/>
            <a:lstStyle/>
            <a:p/>
          </p:txBody>
        </p:sp>
        <p:sp>
          <p:nvSpPr>
            <p:cNvPr id="35" name="rc35"/>
            <p:cNvSpPr/>
            <p:nvPr/>
          </p:nvSpPr>
          <p:spPr>
            <a:xfrm>
              <a:off x="4907924" y="3504094"/>
              <a:ext cx="249014" cy="502590"/>
            </a:xfrm>
            <a:prstGeom prst="rect">
              <a:avLst/>
            </a:prstGeom>
            <a:solidFill>
              <a:srgbClr val="E2231A">
                <a:alpha val="100000"/>
              </a:srgbClr>
            </a:solidFill>
          </p:spPr>
          <p:txBody>
            <a:bodyPr/>
            <a:lstStyle/>
            <a:p/>
          </p:txBody>
        </p:sp>
        <p:sp>
          <p:nvSpPr>
            <p:cNvPr id="36" name="rc36"/>
            <p:cNvSpPr/>
            <p:nvPr/>
          </p:nvSpPr>
          <p:spPr>
            <a:xfrm>
              <a:off x="5184607" y="3190450"/>
              <a:ext cx="249014" cy="816234"/>
            </a:xfrm>
            <a:prstGeom prst="rect">
              <a:avLst/>
            </a:prstGeom>
            <a:solidFill>
              <a:srgbClr val="E2231A">
                <a:alpha val="100000"/>
              </a:srgbClr>
            </a:solidFill>
          </p:spPr>
          <p:txBody>
            <a:bodyPr/>
            <a:lstStyle/>
            <a:p/>
          </p:txBody>
        </p:sp>
        <p:sp>
          <p:nvSpPr>
            <p:cNvPr id="37" name="rc37"/>
            <p:cNvSpPr/>
            <p:nvPr/>
          </p:nvSpPr>
          <p:spPr>
            <a:xfrm>
              <a:off x="5461289" y="3296857"/>
              <a:ext cx="249014" cy="709827"/>
            </a:xfrm>
            <a:prstGeom prst="rect">
              <a:avLst/>
            </a:prstGeom>
            <a:solidFill>
              <a:srgbClr val="E2231A">
                <a:alpha val="100000"/>
              </a:srgbClr>
            </a:solidFill>
          </p:spPr>
          <p:txBody>
            <a:bodyPr/>
            <a:lstStyle/>
            <a:p/>
          </p:txBody>
        </p:sp>
        <p:sp>
          <p:nvSpPr>
            <p:cNvPr id="38" name="rc38"/>
            <p:cNvSpPr/>
            <p:nvPr/>
          </p:nvSpPr>
          <p:spPr>
            <a:xfrm>
              <a:off x="5737971" y="3607663"/>
              <a:ext cx="249014" cy="399021"/>
            </a:xfrm>
            <a:prstGeom prst="rect">
              <a:avLst/>
            </a:prstGeom>
            <a:solidFill>
              <a:srgbClr val="E2231A">
                <a:alpha val="100000"/>
              </a:srgbClr>
            </a:solidFill>
          </p:spPr>
          <p:txBody>
            <a:bodyPr/>
            <a:lstStyle/>
            <a:p/>
          </p:txBody>
        </p:sp>
        <p:sp>
          <p:nvSpPr>
            <p:cNvPr id="39" name="rc39"/>
            <p:cNvSpPr/>
            <p:nvPr/>
          </p:nvSpPr>
          <p:spPr>
            <a:xfrm>
              <a:off x="6014654" y="3612380"/>
              <a:ext cx="249014" cy="394304"/>
            </a:xfrm>
            <a:prstGeom prst="rect">
              <a:avLst/>
            </a:prstGeom>
            <a:solidFill>
              <a:srgbClr val="E2231A">
                <a:alpha val="100000"/>
              </a:srgbClr>
            </a:solidFill>
          </p:spPr>
          <p:txBody>
            <a:bodyPr/>
            <a:lstStyle/>
            <a:p/>
          </p:txBody>
        </p:sp>
        <p:sp>
          <p:nvSpPr>
            <p:cNvPr id="40" name="rc40"/>
            <p:cNvSpPr/>
            <p:nvPr/>
          </p:nvSpPr>
          <p:spPr>
            <a:xfrm>
              <a:off x="6291336" y="3812961"/>
              <a:ext cx="249014" cy="193723"/>
            </a:xfrm>
            <a:prstGeom prst="rect">
              <a:avLst/>
            </a:prstGeom>
            <a:solidFill>
              <a:srgbClr val="E2231A">
                <a:alpha val="100000"/>
              </a:srgbClr>
            </a:solidFill>
          </p:spPr>
          <p:txBody>
            <a:bodyPr/>
            <a:lstStyle/>
            <a:p/>
          </p:txBody>
        </p:sp>
        <p:sp>
          <p:nvSpPr>
            <p:cNvPr id="41" name="rc41"/>
            <p:cNvSpPr/>
            <p:nvPr/>
          </p:nvSpPr>
          <p:spPr>
            <a:xfrm>
              <a:off x="6568018" y="3722886"/>
              <a:ext cx="249014" cy="283799"/>
            </a:xfrm>
            <a:prstGeom prst="rect">
              <a:avLst/>
            </a:prstGeom>
            <a:solidFill>
              <a:srgbClr val="E2231A">
                <a:alpha val="100000"/>
              </a:srgbClr>
            </a:solidFill>
          </p:spPr>
          <p:txBody>
            <a:bodyPr/>
            <a:lstStyle/>
            <a:p/>
          </p:txBody>
        </p:sp>
        <p:sp>
          <p:nvSpPr>
            <p:cNvPr id="42" name="rc42"/>
            <p:cNvSpPr/>
            <p:nvPr/>
          </p:nvSpPr>
          <p:spPr>
            <a:xfrm>
              <a:off x="6844701" y="3555589"/>
              <a:ext cx="249014" cy="451096"/>
            </a:xfrm>
            <a:prstGeom prst="rect">
              <a:avLst/>
            </a:prstGeom>
            <a:solidFill>
              <a:srgbClr val="E2231A">
                <a:alpha val="100000"/>
              </a:srgbClr>
            </a:solidFill>
          </p:spPr>
          <p:txBody>
            <a:bodyPr/>
            <a:lstStyle/>
            <a:p/>
          </p:txBody>
        </p:sp>
        <p:sp>
          <p:nvSpPr>
            <p:cNvPr id="43" name="rc43"/>
            <p:cNvSpPr/>
            <p:nvPr/>
          </p:nvSpPr>
          <p:spPr>
            <a:xfrm>
              <a:off x="7121383" y="3669112"/>
              <a:ext cx="249014" cy="337572"/>
            </a:xfrm>
            <a:prstGeom prst="rect">
              <a:avLst/>
            </a:prstGeom>
            <a:solidFill>
              <a:srgbClr val="E2231A">
                <a:alpha val="100000"/>
              </a:srgbClr>
            </a:solidFill>
          </p:spPr>
          <p:txBody>
            <a:bodyPr/>
            <a:lstStyle/>
            <a:p/>
          </p:txBody>
        </p:sp>
        <p:sp>
          <p:nvSpPr>
            <p:cNvPr id="44" name="rc44"/>
            <p:cNvSpPr/>
            <p:nvPr/>
          </p:nvSpPr>
          <p:spPr>
            <a:xfrm>
              <a:off x="7398065" y="3664754"/>
              <a:ext cx="249014" cy="341930"/>
            </a:xfrm>
            <a:prstGeom prst="rect">
              <a:avLst/>
            </a:prstGeom>
            <a:solidFill>
              <a:srgbClr val="E2231A">
                <a:alpha val="100000"/>
              </a:srgbClr>
            </a:solidFill>
          </p:spPr>
          <p:txBody>
            <a:bodyPr/>
            <a:lstStyle/>
            <a:p/>
          </p:txBody>
        </p:sp>
        <p:sp>
          <p:nvSpPr>
            <p:cNvPr id="45" name="rc45"/>
            <p:cNvSpPr/>
            <p:nvPr/>
          </p:nvSpPr>
          <p:spPr>
            <a:xfrm>
              <a:off x="7674748" y="3659997"/>
              <a:ext cx="249014" cy="346687"/>
            </a:xfrm>
            <a:prstGeom prst="rect">
              <a:avLst/>
            </a:prstGeom>
            <a:solidFill>
              <a:srgbClr val="E2231A">
                <a:alpha val="100000"/>
              </a:srgbClr>
            </a:solidFill>
          </p:spPr>
          <p:txBody>
            <a:bodyPr/>
            <a:lstStyle/>
            <a:p/>
          </p:txBody>
        </p:sp>
        <p:sp>
          <p:nvSpPr>
            <p:cNvPr id="46" name="rc46"/>
            <p:cNvSpPr/>
            <p:nvPr/>
          </p:nvSpPr>
          <p:spPr>
            <a:xfrm>
              <a:off x="7951430" y="3656738"/>
              <a:ext cx="249014" cy="349946"/>
            </a:xfrm>
            <a:prstGeom prst="rect">
              <a:avLst/>
            </a:prstGeom>
            <a:solidFill>
              <a:srgbClr val="E2231A">
                <a:alpha val="100000"/>
              </a:srgbClr>
            </a:solidFill>
          </p:spPr>
          <p:txBody>
            <a:bodyPr/>
            <a:lstStyle/>
            <a:p/>
          </p:txBody>
        </p:sp>
        <p:sp>
          <p:nvSpPr>
            <p:cNvPr id="47" name="rc47"/>
            <p:cNvSpPr/>
            <p:nvPr/>
          </p:nvSpPr>
          <p:spPr>
            <a:xfrm>
              <a:off x="2694466" y="3034008"/>
              <a:ext cx="249014" cy="604260"/>
            </a:xfrm>
            <a:prstGeom prst="rect">
              <a:avLst/>
            </a:prstGeom>
            <a:solidFill>
              <a:srgbClr val="B3B3B3">
                <a:alpha val="100000"/>
              </a:srgbClr>
            </a:solidFill>
          </p:spPr>
          <p:txBody>
            <a:bodyPr/>
            <a:lstStyle/>
            <a:p/>
          </p:txBody>
        </p:sp>
        <p:sp>
          <p:nvSpPr>
            <p:cNvPr id="48" name="rc48"/>
            <p:cNvSpPr/>
            <p:nvPr/>
          </p:nvSpPr>
          <p:spPr>
            <a:xfrm>
              <a:off x="2971148" y="2925921"/>
              <a:ext cx="249014" cy="624150"/>
            </a:xfrm>
            <a:prstGeom prst="rect">
              <a:avLst/>
            </a:prstGeom>
            <a:solidFill>
              <a:srgbClr val="B3B3B3">
                <a:alpha val="100000"/>
              </a:srgbClr>
            </a:solidFill>
          </p:spPr>
          <p:txBody>
            <a:bodyPr/>
            <a:lstStyle/>
            <a:p/>
          </p:txBody>
        </p:sp>
        <p:sp>
          <p:nvSpPr>
            <p:cNvPr id="49" name="rc49"/>
            <p:cNvSpPr/>
            <p:nvPr/>
          </p:nvSpPr>
          <p:spPr>
            <a:xfrm>
              <a:off x="3247830" y="3139955"/>
              <a:ext cx="249014" cy="408217"/>
            </a:xfrm>
            <a:prstGeom prst="rect">
              <a:avLst/>
            </a:prstGeom>
            <a:solidFill>
              <a:srgbClr val="B3B3B3">
                <a:alpha val="100000"/>
              </a:srgbClr>
            </a:solidFill>
          </p:spPr>
          <p:txBody>
            <a:bodyPr/>
            <a:lstStyle/>
            <a:p/>
          </p:txBody>
        </p:sp>
        <p:sp>
          <p:nvSpPr>
            <p:cNvPr id="50" name="rc50"/>
            <p:cNvSpPr/>
            <p:nvPr/>
          </p:nvSpPr>
          <p:spPr>
            <a:xfrm>
              <a:off x="3524513" y="3246402"/>
              <a:ext cx="249014" cy="284758"/>
            </a:xfrm>
            <a:prstGeom prst="rect">
              <a:avLst/>
            </a:prstGeom>
            <a:solidFill>
              <a:srgbClr val="B3B3B3">
                <a:alpha val="100000"/>
              </a:srgbClr>
            </a:solidFill>
          </p:spPr>
          <p:txBody>
            <a:bodyPr/>
            <a:lstStyle/>
            <a:p/>
          </p:txBody>
        </p:sp>
        <p:sp>
          <p:nvSpPr>
            <p:cNvPr id="51" name="rc51"/>
            <p:cNvSpPr/>
            <p:nvPr/>
          </p:nvSpPr>
          <p:spPr>
            <a:xfrm>
              <a:off x="3801195" y="3465034"/>
              <a:ext cx="249014" cy="58411"/>
            </a:xfrm>
            <a:prstGeom prst="rect">
              <a:avLst/>
            </a:prstGeom>
            <a:solidFill>
              <a:srgbClr val="B3B3B3">
                <a:alpha val="100000"/>
              </a:srgbClr>
            </a:solidFill>
          </p:spPr>
          <p:txBody>
            <a:bodyPr/>
            <a:lstStyle/>
            <a:p/>
          </p:txBody>
        </p:sp>
        <p:sp>
          <p:nvSpPr>
            <p:cNvPr id="52" name="rc52"/>
            <p:cNvSpPr/>
            <p:nvPr/>
          </p:nvSpPr>
          <p:spPr>
            <a:xfrm>
              <a:off x="4077877" y="3469192"/>
              <a:ext cx="249014" cy="56072"/>
            </a:xfrm>
            <a:prstGeom prst="rect">
              <a:avLst/>
            </a:prstGeom>
            <a:solidFill>
              <a:srgbClr val="B3B3B3">
                <a:alpha val="100000"/>
              </a:srgbClr>
            </a:solidFill>
          </p:spPr>
          <p:txBody>
            <a:bodyPr/>
            <a:lstStyle/>
            <a:p/>
          </p:txBody>
        </p:sp>
        <p:sp>
          <p:nvSpPr>
            <p:cNvPr id="53" name="rc53"/>
            <p:cNvSpPr/>
            <p:nvPr/>
          </p:nvSpPr>
          <p:spPr>
            <a:xfrm>
              <a:off x="4354560" y="3469671"/>
              <a:ext cx="249014" cy="38980"/>
            </a:xfrm>
            <a:prstGeom prst="rect">
              <a:avLst/>
            </a:prstGeom>
            <a:solidFill>
              <a:srgbClr val="B3B3B3">
                <a:alpha val="100000"/>
              </a:srgbClr>
            </a:solidFill>
          </p:spPr>
          <p:txBody>
            <a:bodyPr/>
            <a:lstStyle/>
            <a:p/>
          </p:txBody>
        </p:sp>
        <p:sp>
          <p:nvSpPr>
            <p:cNvPr id="54" name="rc54"/>
            <p:cNvSpPr/>
            <p:nvPr/>
          </p:nvSpPr>
          <p:spPr>
            <a:xfrm>
              <a:off x="6291336" y="2686720"/>
              <a:ext cx="249014" cy="1126241"/>
            </a:xfrm>
            <a:prstGeom prst="rect">
              <a:avLst/>
            </a:prstGeom>
            <a:solidFill>
              <a:srgbClr val="B3B3B3">
                <a:alpha val="100000"/>
              </a:srgbClr>
            </a:solidFill>
          </p:spPr>
          <p:txBody>
            <a:bodyPr/>
            <a:lstStyle/>
            <a:p/>
          </p:txBody>
        </p:sp>
        <p:sp>
          <p:nvSpPr>
            <p:cNvPr id="55" name="rc55"/>
            <p:cNvSpPr/>
            <p:nvPr/>
          </p:nvSpPr>
          <p:spPr>
            <a:xfrm>
              <a:off x="6568018" y="2593346"/>
              <a:ext cx="249014" cy="1129539"/>
            </a:xfrm>
            <a:prstGeom prst="rect">
              <a:avLst/>
            </a:prstGeom>
            <a:solidFill>
              <a:srgbClr val="B3B3B3">
                <a:alpha val="100000"/>
              </a:srgbClr>
            </a:solidFill>
          </p:spPr>
          <p:txBody>
            <a:bodyPr/>
            <a:lstStyle/>
            <a:p/>
          </p:txBody>
        </p:sp>
        <p:sp>
          <p:nvSpPr>
            <p:cNvPr id="56" name="rc56"/>
            <p:cNvSpPr/>
            <p:nvPr/>
          </p:nvSpPr>
          <p:spPr>
            <a:xfrm>
              <a:off x="6844701" y="2321881"/>
              <a:ext cx="249014" cy="1233707"/>
            </a:xfrm>
            <a:prstGeom prst="rect">
              <a:avLst/>
            </a:prstGeom>
            <a:solidFill>
              <a:srgbClr val="B3B3B3">
                <a:alpha val="100000"/>
              </a:srgbClr>
            </a:solidFill>
          </p:spPr>
          <p:txBody>
            <a:bodyPr/>
            <a:lstStyle/>
            <a:p/>
          </p:txBody>
        </p:sp>
        <p:sp>
          <p:nvSpPr>
            <p:cNvPr id="57" name="rc57"/>
            <p:cNvSpPr/>
            <p:nvPr/>
          </p:nvSpPr>
          <p:spPr>
            <a:xfrm>
              <a:off x="7398065" y="3634470"/>
              <a:ext cx="249014" cy="30284"/>
            </a:xfrm>
            <a:prstGeom prst="rect">
              <a:avLst/>
            </a:prstGeom>
            <a:solidFill>
              <a:srgbClr val="B3B3B3">
                <a:alpha val="100000"/>
              </a:srgbClr>
            </a:solidFill>
          </p:spPr>
          <p:txBody>
            <a:bodyPr/>
            <a:lstStyle/>
            <a:p/>
          </p:txBody>
        </p:sp>
        <p:sp>
          <p:nvSpPr>
            <p:cNvPr id="58" name="rc58"/>
            <p:cNvSpPr/>
            <p:nvPr/>
          </p:nvSpPr>
          <p:spPr>
            <a:xfrm>
              <a:off x="7674748" y="3563745"/>
              <a:ext cx="249014" cy="96252"/>
            </a:xfrm>
            <a:prstGeom prst="rect">
              <a:avLst/>
            </a:prstGeom>
            <a:solidFill>
              <a:srgbClr val="B3B3B3">
                <a:alpha val="100000"/>
              </a:srgbClr>
            </a:solidFill>
          </p:spPr>
          <p:txBody>
            <a:bodyPr/>
            <a:lstStyle/>
            <a:p/>
          </p:txBody>
        </p:sp>
        <p:sp>
          <p:nvSpPr>
            <p:cNvPr id="59" name="rc59"/>
            <p:cNvSpPr/>
            <p:nvPr/>
          </p:nvSpPr>
          <p:spPr>
            <a:xfrm>
              <a:off x="7951430" y="3401225"/>
              <a:ext cx="249014" cy="255513"/>
            </a:xfrm>
            <a:prstGeom prst="rect">
              <a:avLst/>
            </a:prstGeom>
            <a:solidFill>
              <a:srgbClr val="B3B3B3">
                <a:alpha val="100000"/>
              </a:srgbClr>
            </a:solidFill>
          </p:spPr>
          <p:txBody>
            <a:bodyPr/>
            <a:lstStyle/>
            <a:p/>
          </p:txBody>
        </p:sp>
        <p:sp>
          <p:nvSpPr>
            <p:cNvPr id="60" name="pl60"/>
            <p:cNvSpPr/>
            <p:nvPr/>
          </p:nvSpPr>
          <p:spPr>
            <a:xfrm>
              <a:off x="1435561" y="1254838"/>
              <a:ext cx="6640376" cy="168480"/>
            </a:xfrm>
            <a:custGeom>
              <a:avLst/>
              <a:pathLst>
                <a:path w="6640376" h="168480">
                  <a:moveTo>
                    <a:pt x="0" y="56160"/>
                  </a:moveTo>
                  <a:lnTo>
                    <a:pt x="276682" y="84240"/>
                  </a:lnTo>
                  <a:lnTo>
                    <a:pt x="553364" y="112320"/>
                  </a:lnTo>
                  <a:lnTo>
                    <a:pt x="830047" y="140400"/>
                  </a:lnTo>
                  <a:lnTo>
                    <a:pt x="1106729" y="84240"/>
                  </a:lnTo>
                  <a:lnTo>
                    <a:pt x="1383411" y="56160"/>
                  </a:lnTo>
                  <a:lnTo>
                    <a:pt x="1660094" y="84240"/>
                  </a:lnTo>
                  <a:lnTo>
                    <a:pt x="1936776" y="84240"/>
                  </a:lnTo>
                  <a:lnTo>
                    <a:pt x="2213458" y="84240"/>
                  </a:lnTo>
                  <a:lnTo>
                    <a:pt x="2490141" y="84240"/>
                  </a:lnTo>
                  <a:lnTo>
                    <a:pt x="2766823" y="84240"/>
                  </a:lnTo>
                  <a:lnTo>
                    <a:pt x="3043505" y="84240"/>
                  </a:lnTo>
                  <a:lnTo>
                    <a:pt x="3320188" y="84240"/>
                  </a:lnTo>
                  <a:lnTo>
                    <a:pt x="3596870" y="84240"/>
                  </a:lnTo>
                  <a:lnTo>
                    <a:pt x="3873552" y="168480"/>
                  </a:lnTo>
                  <a:lnTo>
                    <a:pt x="4150235" y="140400"/>
                  </a:lnTo>
                  <a:lnTo>
                    <a:pt x="4426917" y="56160"/>
                  </a:lnTo>
                  <a:lnTo>
                    <a:pt x="4703599" y="56160"/>
                  </a:lnTo>
                  <a:lnTo>
                    <a:pt x="4980282" y="0"/>
                  </a:lnTo>
                  <a:lnTo>
                    <a:pt x="5256964" y="28080"/>
                  </a:lnTo>
                  <a:lnTo>
                    <a:pt x="5533646" y="84240"/>
                  </a:lnTo>
                  <a:lnTo>
                    <a:pt x="5810329" y="56160"/>
                  </a:lnTo>
                  <a:lnTo>
                    <a:pt x="6087011" y="56160"/>
                  </a:lnTo>
                  <a:lnTo>
                    <a:pt x="6363693" y="56160"/>
                  </a:lnTo>
                  <a:lnTo>
                    <a:pt x="6640376" y="56160"/>
                  </a:lnTo>
                </a:path>
              </a:pathLst>
            </a:custGeom>
            <a:ln w="27101" cap="flat">
              <a:solidFill>
                <a:srgbClr val="0058AB">
                  <a:alpha val="100000"/>
                </a:srgbClr>
              </a:solidFill>
              <a:prstDash val="solid"/>
              <a:round/>
            </a:ln>
          </p:spPr>
          <p:txBody>
            <a:bodyPr/>
            <a:lstStyle/>
            <a:p/>
          </p:txBody>
        </p:sp>
        <p:sp>
          <p:nvSpPr>
            <p:cNvPr id="61" name="pl61"/>
            <p:cNvSpPr/>
            <p:nvPr/>
          </p:nvSpPr>
          <p:spPr>
            <a:xfrm>
              <a:off x="2818973" y="1226758"/>
              <a:ext cx="5256964" cy="421200"/>
            </a:xfrm>
            <a:custGeom>
              <a:avLst/>
              <a:pathLst>
                <a:path w="5256964" h="421200">
                  <a:moveTo>
                    <a:pt x="0" y="224640"/>
                  </a:moveTo>
                  <a:lnTo>
                    <a:pt x="276682" y="252720"/>
                  </a:lnTo>
                  <a:lnTo>
                    <a:pt x="553364" y="196560"/>
                  </a:lnTo>
                  <a:lnTo>
                    <a:pt x="830047" y="168480"/>
                  </a:lnTo>
                  <a:lnTo>
                    <a:pt x="1106729" y="112320"/>
                  </a:lnTo>
                  <a:lnTo>
                    <a:pt x="1383411" y="112320"/>
                  </a:lnTo>
                  <a:lnTo>
                    <a:pt x="1660094" y="112320"/>
                  </a:lnTo>
                  <a:lnTo>
                    <a:pt x="1936776" y="0"/>
                  </a:lnTo>
                  <a:lnTo>
                    <a:pt x="2213458" y="0"/>
                  </a:lnTo>
                  <a:lnTo>
                    <a:pt x="2490141" y="0"/>
                  </a:lnTo>
                  <a:lnTo>
                    <a:pt x="2766823" y="0"/>
                  </a:lnTo>
                  <a:lnTo>
                    <a:pt x="3043505" y="0"/>
                  </a:lnTo>
                  <a:lnTo>
                    <a:pt x="3320188" y="0"/>
                  </a:lnTo>
                  <a:lnTo>
                    <a:pt x="3596870" y="308880"/>
                  </a:lnTo>
                  <a:lnTo>
                    <a:pt x="3873552" y="336960"/>
                  </a:lnTo>
                  <a:lnTo>
                    <a:pt x="4150235" y="421200"/>
                  </a:lnTo>
                  <a:lnTo>
                    <a:pt x="4426917" y="28080"/>
                  </a:lnTo>
                  <a:lnTo>
                    <a:pt x="4703599" y="84240"/>
                  </a:lnTo>
                  <a:lnTo>
                    <a:pt x="4980282" y="112320"/>
                  </a:lnTo>
                  <a:lnTo>
                    <a:pt x="5256964" y="168480"/>
                  </a:lnTo>
                </a:path>
              </a:pathLst>
            </a:custGeom>
            <a:ln w="27101" cap="flat">
              <a:solidFill>
                <a:srgbClr val="333333">
                  <a:alpha val="100000"/>
                </a:srgbClr>
              </a:solidFill>
              <a:prstDash val="solid"/>
              <a:round/>
            </a:ln>
          </p:spPr>
          <p:txBody>
            <a:bodyPr/>
            <a:lstStyle/>
            <a:p/>
          </p:txBody>
        </p:sp>
        <p:sp>
          <p:nvSpPr>
            <p:cNvPr id="62" name="tx62"/>
            <p:cNvSpPr/>
            <p:nvPr/>
          </p:nvSpPr>
          <p:spPr>
            <a:xfrm>
              <a:off x="6622187"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63" name="tx63"/>
            <p:cNvSpPr/>
            <p:nvPr/>
          </p:nvSpPr>
          <p:spPr>
            <a:xfrm>
              <a:off x="6898870"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64" name="tx64"/>
            <p:cNvSpPr/>
            <p:nvPr/>
          </p:nvSpPr>
          <p:spPr>
            <a:xfrm>
              <a:off x="7175552"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5" name="tx65"/>
            <p:cNvSpPr/>
            <p:nvPr/>
          </p:nvSpPr>
          <p:spPr>
            <a:xfrm>
              <a:off x="7452234"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6" name="tx66"/>
            <p:cNvSpPr/>
            <p:nvPr/>
          </p:nvSpPr>
          <p:spPr>
            <a:xfrm>
              <a:off x="7728917"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7" name="tx67"/>
            <p:cNvSpPr/>
            <p:nvPr/>
          </p:nvSpPr>
          <p:spPr>
            <a:xfrm>
              <a:off x="8005599"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68" name="tx68"/>
            <p:cNvSpPr/>
            <p:nvPr/>
          </p:nvSpPr>
          <p:spPr>
            <a:xfrm>
              <a:off x="6622187" y="16251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87</a:t>
              </a:r>
            </a:p>
          </p:txBody>
        </p:sp>
        <p:sp>
          <p:nvSpPr>
            <p:cNvPr id="69" name="tx69"/>
            <p:cNvSpPr/>
            <p:nvPr/>
          </p:nvSpPr>
          <p:spPr>
            <a:xfrm>
              <a:off x="6898870" y="170941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84</a:t>
              </a:r>
            </a:p>
          </p:txBody>
        </p:sp>
        <p:sp>
          <p:nvSpPr>
            <p:cNvPr id="70" name="tx70"/>
            <p:cNvSpPr/>
            <p:nvPr/>
          </p:nvSpPr>
          <p:spPr>
            <a:xfrm>
              <a:off x="7175552"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71" name="tx71"/>
            <p:cNvSpPr/>
            <p:nvPr/>
          </p:nvSpPr>
          <p:spPr>
            <a:xfrm>
              <a:off x="7452234"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72" name="tx72"/>
            <p:cNvSpPr/>
            <p:nvPr/>
          </p:nvSpPr>
          <p:spPr>
            <a:xfrm>
              <a:off x="7728917" y="14005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95</a:t>
              </a:r>
            </a:p>
          </p:txBody>
        </p:sp>
        <p:sp>
          <p:nvSpPr>
            <p:cNvPr id="73" name="tx73"/>
            <p:cNvSpPr/>
            <p:nvPr/>
          </p:nvSpPr>
          <p:spPr>
            <a:xfrm>
              <a:off x="8005599" y="1456635"/>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93</a:t>
              </a:r>
            </a:p>
          </p:txBody>
        </p:sp>
        <p:sp>
          <p:nvSpPr>
            <p:cNvPr id="74" name="tx74"/>
            <p:cNvSpPr/>
            <p:nvPr/>
          </p:nvSpPr>
          <p:spPr>
            <a:xfrm>
              <a:off x="1330067" y="376020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20.6</a:t>
              </a:r>
            </a:p>
          </p:txBody>
        </p:sp>
        <p:sp>
          <p:nvSpPr>
            <p:cNvPr id="75" name="tx75"/>
            <p:cNvSpPr/>
            <p:nvPr/>
          </p:nvSpPr>
          <p:spPr>
            <a:xfrm>
              <a:off x="2713479" y="37820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76" name="tx76"/>
            <p:cNvSpPr/>
            <p:nvPr/>
          </p:nvSpPr>
          <p:spPr>
            <a:xfrm>
              <a:off x="4096891" y="372685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a:t>
              </a:r>
            </a:p>
          </p:txBody>
        </p:sp>
        <p:sp>
          <p:nvSpPr>
            <p:cNvPr id="77" name="tx77"/>
            <p:cNvSpPr/>
            <p:nvPr/>
          </p:nvSpPr>
          <p:spPr>
            <a:xfrm>
              <a:off x="5480302" y="361127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35.5</a:t>
              </a:r>
            </a:p>
          </p:txBody>
        </p:sp>
        <p:sp>
          <p:nvSpPr>
            <p:cNvPr id="78" name="tx78"/>
            <p:cNvSpPr/>
            <p:nvPr/>
          </p:nvSpPr>
          <p:spPr>
            <a:xfrm>
              <a:off x="6587032" y="382566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79" name="tx79"/>
            <p:cNvSpPr/>
            <p:nvPr/>
          </p:nvSpPr>
          <p:spPr>
            <a:xfrm>
              <a:off x="6863714" y="374069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22.6</a:t>
              </a:r>
            </a:p>
          </p:txBody>
        </p:sp>
        <p:sp>
          <p:nvSpPr>
            <p:cNvPr id="80" name="tx80"/>
            <p:cNvSpPr/>
            <p:nvPr/>
          </p:nvSpPr>
          <p:spPr>
            <a:xfrm>
              <a:off x="7140396" y="379745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a:t>
              </a:r>
            </a:p>
          </p:txBody>
        </p:sp>
        <p:sp>
          <p:nvSpPr>
            <p:cNvPr id="81" name="tx81"/>
            <p:cNvSpPr/>
            <p:nvPr/>
          </p:nvSpPr>
          <p:spPr>
            <a:xfrm>
              <a:off x="7417079" y="379660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a:t>
              </a:r>
            </a:p>
          </p:txBody>
        </p:sp>
        <p:sp>
          <p:nvSpPr>
            <p:cNvPr id="82" name="tx82"/>
            <p:cNvSpPr/>
            <p:nvPr/>
          </p:nvSpPr>
          <p:spPr>
            <a:xfrm>
              <a:off x="7693761" y="379284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83" name="tx83"/>
            <p:cNvSpPr/>
            <p:nvPr/>
          </p:nvSpPr>
          <p:spPr>
            <a:xfrm>
              <a:off x="7970443" y="37912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84" name="tx84"/>
            <p:cNvSpPr/>
            <p:nvPr/>
          </p:nvSpPr>
          <p:spPr>
            <a:xfrm>
              <a:off x="2713479" y="329564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30.2</a:t>
              </a:r>
            </a:p>
          </p:txBody>
        </p:sp>
        <p:sp>
          <p:nvSpPr>
            <p:cNvPr id="85" name="tx85"/>
            <p:cNvSpPr/>
            <p:nvPr/>
          </p:nvSpPr>
          <p:spPr>
            <a:xfrm>
              <a:off x="4127035" y="34567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6" name="tx86"/>
            <p:cNvSpPr/>
            <p:nvPr/>
          </p:nvSpPr>
          <p:spPr>
            <a:xfrm>
              <a:off x="6587032" y="311767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56.5</a:t>
              </a:r>
            </a:p>
          </p:txBody>
        </p:sp>
        <p:sp>
          <p:nvSpPr>
            <p:cNvPr id="87" name="tx87"/>
            <p:cNvSpPr/>
            <p:nvPr/>
          </p:nvSpPr>
          <p:spPr>
            <a:xfrm>
              <a:off x="6863714" y="289829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61.7</a:t>
              </a:r>
            </a:p>
          </p:txBody>
        </p:sp>
        <p:sp>
          <p:nvSpPr>
            <p:cNvPr id="88" name="tx88"/>
            <p:cNvSpPr/>
            <p:nvPr/>
          </p:nvSpPr>
          <p:spPr>
            <a:xfrm>
              <a:off x="7447223" y="36091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89" name="tx89"/>
            <p:cNvSpPr/>
            <p:nvPr/>
          </p:nvSpPr>
          <p:spPr>
            <a:xfrm>
              <a:off x="7723906" y="357143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0" name="tx90"/>
            <p:cNvSpPr/>
            <p:nvPr/>
          </p:nvSpPr>
          <p:spPr>
            <a:xfrm>
              <a:off x="7970443" y="34885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12.8</a:t>
              </a:r>
            </a:p>
          </p:txBody>
        </p:sp>
        <p:sp>
          <p:nvSpPr>
            <p:cNvPr id="91" name="tx91"/>
            <p:cNvSpPr/>
            <p:nvPr/>
          </p:nvSpPr>
          <p:spPr>
            <a:xfrm>
              <a:off x="2724028" y="292777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48.7</a:t>
              </a:r>
            </a:p>
          </p:txBody>
        </p:sp>
        <p:sp>
          <p:nvSpPr>
            <p:cNvPr id="92" name="tx92"/>
            <p:cNvSpPr/>
            <p:nvPr/>
          </p:nvSpPr>
          <p:spPr>
            <a:xfrm>
              <a:off x="4107440" y="336295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26.9</a:t>
              </a:r>
            </a:p>
          </p:txBody>
        </p:sp>
        <p:sp>
          <p:nvSpPr>
            <p:cNvPr id="93" name="tx93"/>
            <p:cNvSpPr/>
            <p:nvPr/>
          </p:nvSpPr>
          <p:spPr>
            <a:xfrm>
              <a:off x="6597581" y="2487111"/>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70.7</a:t>
              </a:r>
            </a:p>
          </p:txBody>
        </p:sp>
        <p:sp>
          <p:nvSpPr>
            <p:cNvPr id="94" name="tx94"/>
            <p:cNvSpPr/>
            <p:nvPr/>
          </p:nvSpPr>
          <p:spPr>
            <a:xfrm>
              <a:off x="6874263" y="2215598"/>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84.3</a:t>
              </a:r>
            </a:p>
          </p:txBody>
        </p:sp>
        <p:sp>
          <p:nvSpPr>
            <p:cNvPr id="95" name="tx95"/>
            <p:cNvSpPr/>
            <p:nvPr/>
          </p:nvSpPr>
          <p:spPr>
            <a:xfrm>
              <a:off x="7427628" y="3528235"/>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18.6</a:t>
              </a:r>
            </a:p>
          </p:txBody>
        </p:sp>
        <p:sp>
          <p:nvSpPr>
            <p:cNvPr id="96" name="tx96"/>
            <p:cNvSpPr/>
            <p:nvPr/>
          </p:nvSpPr>
          <p:spPr>
            <a:xfrm>
              <a:off x="7704310" y="3458701"/>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22.2</a:t>
              </a:r>
            </a:p>
          </p:txBody>
        </p:sp>
        <p:sp>
          <p:nvSpPr>
            <p:cNvPr id="97" name="tx97"/>
            <p:cNvSpPr/>
            <p:nvPr/>
          </p:nvSpPr>
          <p:spPr>
            <a:xfrm>
              <a:off x="7980993" y="3294943"/>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30.3</a:t>
              </a:r>
            </a:p>
          </p:txBody>
        </p:sp>
        <p:sp>
          <p:nvSpPr>
            <p:cNvPr id="98" name="tx98"/>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9" name="tx99"/>
            <p:cNvSpPr/>
            <p:nvPr/>
          </p:nvSpPr>
          <p:spPr>
            <a:xfrm>
              <a:off x="655386" y="295506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0" name="tx100"/>
            <p:cNvSpPr/>
            <p:nvPr/>
          </p:nvSpPr>
          <p:spPr>
            <a:xfrm>
              <a:off x="577692" y="19555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1" name="tx101"/>
            <p:cNvSpPr/>
            <p:nvPr/>
          </p:nvSpPr>
          <p:spPr>
            <a:xfrm>
              <a:off x="577692" y="95605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02" name="tx10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8" name="tx11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9" name="pl119"/>
            <p:cNvSpPr/>
            <p:nvPr/>
          </p:nvSpPr>
          <p:spPr>
            <a:xfrm>
              <a:off x="2997180"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3743946"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21" name="tx121"/>
            <p:cNvSpPr/>
            <p:nvPr/>
          </p:nvSpPr>
          <p:spPr>
            <a:xfrm>
              <a:off x="3264280"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2" name="tx122"/>
            <p:cNvSpPr/>
            <p:nvPr/>
          </p:nvSpPr>
          <p:spPr>
            <a:xfrm>
              <a:off x="4011045"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3" name="rc123"/>
            <p:cNvSpPr/>
            <p:nvPr/>
          </p:nvSpPr>
          <p:spPr>
            <a:xfrm>
              <a:off x="4686533" y="4909475"/>
              <a:ext cx="201456" cy="201456"/>
            </a:xfrm>
            <a:prstGeom prst="rect">
              <a:avLst/>
            </a:prstGeom>
            <a:solidFill>
              <a:srgbClr val="E2231A">
                <a:alpha val="100000"/>
              </a:srgbClr>
            </a:solidFill>
          </p:spPr>
          <p:txBody>
            <a:bodyPr/>
            <a:lstStyle/>
            <a:p/>
          </p:txBody>
        </p:sp>
        <p:sp>
          <p:nvSpPr>
            <p:cNvPr id="124" name="rc124"/>
            <p:cNvSpPr/>
            <p:nvPr/>
          </p:nvSpPr>
          <p:spPr>
            <a:xfrm>
              <a:off x="5650692" y="4909475"/>
              <a:ext cx="201456" cy="201456"/>
            </a:xfrm>
            <a:prstGeom prst="rect">
              <a:avLst/>
            </a:prstGeom>
            <a:solidFill>
              <a:srgbClr val="B3B3B3">
                <a:alpha val="100000"/>
              </a:srgbClr>
            </a:solidFill>
          </p:spPr>
          <p:txBody>
            <a:bodyPr/>
            <a:lstStyle/>
            <a:p/>
          </p:txBody>
        </p:sp>
        <p:sp>
          <p:nvSpPr>
            <p:cNvPr id="125" name="tx125"/>
            <p:cNvSpPr/>
            <p:nvPr/>
          </p:nvSpPr>
          <p:spPr>
            <a:xfrm>
              <a:off x="4966578"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6" name="tx126"/>
            <p:cNvSpPr/>
            <p:nvPr/>
          </p:nvSpPr>
          <p:spPr>
            <a:xfrm>
              <a:off x="5930737"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7" name="tx127"/>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8" name="tx128"/>
            <p:cNvSpPr/>
            <p:nvPr/>
          </p:nvSpPr>
          <p:spPr>
            <a:xfrm>
              <a:off x="966584" y="650218"/>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2000-2024</a:t>
              </a:r>
            </a:p>
          </p:txBody>
        </p:sp>
        <p:sp>
          <p:nvSpPr>
            <p:cNvPr id="129" name="pl129"/>
            <p:cNvSpPr/>
            <p:nvPr/>
          </p:nvSpPr>
          <p:spPr>
            <a:xfrm>
              <a:off x="228548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423433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618318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813203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4" name="pl134"/>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5" name="pl135"/>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6" name="pl136"/>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25990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20876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15761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1054" y="5774644"/>
              <a:ext cx="1383393" cy="162162"/>
            </a:xfrm>
            <a:prstGeom prst="rect">
              <a:avLst/>
            </a:prstGeom>
            <a:solidFill>
              <a:srgbClr val="E2231A">
                <a:alpha val="100000"/>
              </a:srgbClr>
            </a:solidFill>
          </p:spPr>
          <p:txBody>
            <a:bodyPr/>
            <a:lstStyle/>
            <a:p/>
          </p:txBody>
        </p:sp>
        <p:sp>
          <p:nvSpPr>
            <p:cNvPr id="141" name="rc141"/>
            <p:cNvSpPr/>
            <p:nvPr/>
          </p:nvSpPr>
          <p:spPr>
            <a:xfrm>
              <a:off x="1311054" y="5571941"/>
              <a:ext cx="1689947" cy="162162"/>
            </a:xfrm>
            <a:prstGeom prst="rect">
              <a:avLst/>
            </a:prstGeom>
            <a:solidFill>
              <a:srgbClr val="E2231A">
                <a:alpha val="100000"/>
              </a:srgbClr>
            </a:solidFill>
          </p:spPr>
          <p:txBody>
            <a:bodyPr/>
            <a:lstStyle/>
            <a:p/>
          </p:txBody>
        </p:sp>
        <p:sp>
          <p:nvSpPr>
            <p:cNvPr id="142" name="rc142"/>
            <p:cNvSpPr/>
            <p:nvPr/>
          </p:nvSpPr>
          <p:spPr>
            <a:xfrm>
              <a:off x="1311054" y="5369238"/>
              <a:ext cx="1705830" cy="162162"/>
            </a:xfrm>
            <a:prstGeom prst="rect">
              <a:avLst/>
            </a:prstGeom>
            <a:solidFill>
              <a:srgbClr val="E2231A">
                <a:alpha val="100000"/>
              </a:srgbClr>
            </a:solidFill>
          </p:spPr>
          <p:txBody>
            <a:bodyPr/>
            <a:lstStyle/>
            <a:p/>
          </p:txBody>
        </p:sp>
        <p:sp>
          <p:nvSpPr>
            <p:cNvPr id="143" name="rc143"/>
            <p:cNvSpPr/>
            <p:nvPr/>
          </p:nvSpPr>
          <p:spPr>
            <a:xfrm>
              <a:off x="2694447" y="5774644"/>
              <a:ext cx="5505996" cy="162162"/>
            </a:xfrm>
            <a:prstGeom prst="rect">
              <a:avLst/>
            </a:prstGeom>
            <a:solidFill>
              <a:srgbClr val="B3B3B3">
                <a:alpha val="100000"/>
              </a:srgbClr>
            </a:solidFill>
          </p:spPr>
          <p:txBody>
            <a:bodyPr/>
            <a:lstStyle/>
            <a:p/>
          </p:txBody>
        </p:sp>
        <p:sp>
          <p:nvSpPr>
            <p:cNvPr id="144" name="rc144"/>
            <p:cNvSpPr/>
            <p:nvPr/>
          </p:nvSpPr>
          <p:spPr>
            <a:xfrm>
              <a:off x="3001002" y="5571941"/>
              <a:ext cx="469186" cy="162162"/>
            </a:xfrm>
            <a:prstGeom prst="rect">
              <a:avLst/>
            </a:prstGeom>
            <a:solidFill>
              <a:srgbClr val="B3B3B3">
                <a:alpha val="100000"/>
              </a:srgbClr>
            </a:solidFill>
          </p:spPr>
          <p:txBody>
            <a:bodyPr/>
            <a:lstStyle/>
            <a:p/>
          </p:txBody>
        </p:sp>
        <p:sp>
          <p:nvSpPr>
            <p:cNvPr id="145" name="rc145"/>
            <p:cNvSpPr/>
            <p:nvPr/>
          </p:nvSpPr>
          <p:spPr>
            <a:xfrm>
              <a:off x="3016885" y="5369238"/>
              <a:ext cx="1245511" cy="162162"/>
            </a:xfrm>
            <a:prstGeom prst="rect">
              <a:avLst/>
            </a:prstGeom>
            <a:solidFill>
              <a:srgbClr val="B3B3B3">
                <a:alpha val="100000"/>
              </a:srgbClr>
            </a:solidFill>
          </p:spPr>
          <p:txBody>
            <a:bodyPr/>
            <a:lstStyle/>
            <a:p/>
          </p:txBody>
        </p:sp>
        <p:sp>
          <p:nvSpPr>
            <p:cNvPr id="146" name="tx146"/>
            <p:cNvSpPr/>
            <p:nvPr/>
          </p:nvSpPr>
          <p:spPr>
            <a:xfrm>
              <a:off x="8312971"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47" name="tx147"/>
            <p:cNvSpPr/>
            <p:nvPr/>
          </p:nvSpPr>
          <p:spPr>
            <a:xfrm>
              <a:off x="3582715" y="5611298"/>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22.2</a:t>
              </a:r>
            </a:p>
          </p:txBody>
        </p:sp>
        <p:sp>
          <p:nvSpPr>
            <p:cNvPr id="148" name="tx148"/>
            <p:cNvSpPr/>
            <p:nvPr/>
          </p:nvSpPr>
          <p:spPr>
            <a:xfrm>
              <a:off x="4374923" y="540712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30.3</a:t>
              </a:r>
            </a:p>
          </p:txBody>
        </p:sp>
        <p:sp>
          <p:nvSpPr>
            <p:cNvPr id="149" name="tx149"/>
            <p:cNvSpPr/>
            <p:nvPr/>
          </p:nvSpPr>
          <p:spPr>
            <a:xfrm>
              <a:off x="1890224" y="5814001"/>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14.2</a:t>
              </a:r>
            </a:p>
          </p:txBody>
        </p:sp>
        <p:sp>
          <p:nvSpPr>
            <p:cNvPr id="150" name="tx150"/>
            <p:cNvSpPr/>
            <p:nvPr/>
          </p:nvSpPr>
          <p:spPr>
            <a:xfrm>
              <a:off x="204350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17.3</a:t>
              </a:r>
            </a:p>
          </p:txBody>
        </p:sp>
        <p:sp>
          <p:nvSpPr>
            <p:cNvPr id="151" name="tx151"/>
            <p:cNvSpPr/>
            <p:nvPr/>
          </p:nvSpPr>
          <p:spPr>
            <a:xfrm>
              <a:off x="205144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17.5</a:t>
              </a:r>
            </a:p>
          </p:txBody>
        </p:sp>
        <p:sp>
          <p:nvSpPr>
            <p:cNvPr id="152" name="tx152"/>
            <p:cNvSpPr/>
            <p:nvPr/>
          </p:nvSpPr>
          <p:spPr>
            <a:xfrm>
              <a:off x="5334919"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56.5</a:t>
              </a:r>
            </a:p>
          </p:txBody>
        </p:sp>
        <p:sp>
          <p:nvSpPr>
            <p:cNvPr id="153" name="tx153"/>
            <p:cNvSpPr/>
            <p:nvPr/>
          </p:nvSpPr>
          <p:spPr>
            <a:xfrm>
              <a:off x="3155223"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4.8</a:t>
              </a:r>
            </a:p>
          </p:txBody>
        </p:sp>
        <p:sp>
          <p:nvSpPr>
            <p:cNvPr id="154" name="tx154"/>
            <p:cNvSpPr/>
            <p:nvPr/>
          </p:nvSpPr>
          <p:spPr>
            <a:xfrm>
              <a:off x="3527114"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12.8</a:t>
              </a:r>
            </a:p>
          </p:txBody>
        </p:sp>
        <p:sp>
          <p:nvSpPr>
            <p:cNvPr id="155" name="tx155"/>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6" name="tx156"/>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7" name="tx157"/>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8" name="tx158"/>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9" name="tx159"/>
            <p:cNvSpPr/>
            <p:nvPr/>
          </p:nvSpPr>
          <p:spPr>
            <a:xfrm>
              <a:off x="3135623"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60" name="tx160"/>
            <p:cNvSpPr/>
            <p:nvPr/>
          </p:nvSpPr>
          <p:spPr>
            <a:xfrm>
              <a:off x="5084476"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61" name="tx161"/>
            <p:cNvSpPr/>
            <p:nvPr/>
          </p:nvSpPr>
          <p:spPr>
            <a:xfrm>
              <a:off x="7033329"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62" name="tx16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63" name="tx16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64" name="tx16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similar to in 2019, where coverage was 97%.
18,000 children missed their routine first dose of measles vaccine.
MCV2 is typically administered to children between 18 months and five years old. MCV2 coverage declined at 93%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171421"/>
            </a:xfrm>
            <a:custGeom>
              <a:avLst/>
              <a:pathLst>
                <a:path w="3397293" h="171421">
                  <a:moveTo>
                    <a:pt x="0" y="57140"/>
                  </a:moveTo>
                  <a:lnTo>
                    <a:pt x="141553" y="85710"/>
                  </a:lnTo>
                  <a:lnTo>
                    <a:pt x="283107" y="114281"/>
                  </a:lnTo>
                  <a:lnTo>
                    <a:pt x="424661" y="142851"/>
                  </a:lnTo>
                  <a:lnTo>
                    <a:pt x="566215" y="85710"/>
                  </a:lnTo>
                  <a:lnTo>
                    <a:pt x="707769" y="57140"/>
                  </a:lnTo>
                  <a:lnTo>
                    <a:pt x="849323" y="85710"/>
                  </a:lnTo>
                  <a:lnTo>
                    <a:pt x="990877" y="85710"/>
                  </a:lnTo>
                  <a:lnTo>
                    <a:pt x="1132431" y="85710"/>
                  </a:lnTo>
                  <a:lnTo>
                    <a:pt x="1273984" y="85710"/>
                  </a:lnTo>
                  <a:lnTo>
                    <a:pt x="1415538" y="85710"/>
                  </a:lnTo>
                  <a:lnTo>
                    <a:pt x="1557092" y="85710"/>
                  </a:lnTo>
                  <a:lnTo>
                    <a:pt x="1698646" y="85710"/>
                  </a:lnTo>
                  <a:lnTo>
                    <a:pt x="1840200" y="85710"/>
                  </a:lnTo>
                  <a:lnTo>
                    <a:pt x="1981754" y="171421"/>
                  </a:lnTo>
                  <a:lnTo>
                    <a:pt x="2123308" y="142851"/>
                  </a:lnTo>
                  <a:lnTo>
                    <a:pt x="2264862" y="57140"/>
                  </a:lnTo>
                  <a:lnTo>
                    <a:pt x="2406416" y="57140"/>
                  </a:lnTo>
                  <a:lnTo>
                    <a:pt x="2547969" y="0"/>
                  </a:lnTo>
                  <a:lnTo>
                    <a:pt x="2689523" y="28570"/>
                  </a:lnTo>
                  <a:lnTo>
                    <a:pt x="2831077" y="8571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51386"/>
              <a:ext cx="3397293" cy="342843"/>
            </a:xfrm>
            <a:custGeom>
              <a:avLst/>
              <a:pathLst>
                <a:path w="3397293" h="342843">
                  <a:moveTo>
                    <a:pt x="0" y="342843"/>
                  </a:moveTo>
                  <a:lnTo>
                    <a:pt x="141553" y="342843"/>
                  </a:lnTo>
                  <a:lnTo>
                    <a:pt x="283107" y="342843"/>
                  </a:lnTo>
                  <a:lnTo>
                    <a:pt x="424661" y="314272"/>
                  </a:lnTo>
                  <a:lnTo>
                    <a:pt x="566215" y="257132"/>
                  </a:lnTo>
                  <a:lnTo>
                    <a:pt x="707769" y="257132"/>
                  </a:lnTo>
                  <a:lnTo>
                    <a:pt x="849323" y="142851"/>
                  </a:lnTo>
                  <a:lnTo>
                    <a:pt x="990877" y="171421"/>
                  </a:lnTo>
                  <a:lnTo>
                    <a:pt x="1132431" y="85710"/>
                  </a:lnTo>
                  <a:lnTo>
                    <a:pt x="1273984" y="57140"/>
                  </a:lnTo>
                  <a:lnTo>
                    <a:pt x="1415538" y="57140"/>
                  </a:lnTo>
                  <a:lnTo>
                    <a:pt x="1557092" y="28570"/>
                  </a:lnTo>
                  <a:lnTo>
                    <a:pt x="1698646" y="28570"/>
                  </a:lnTo>
                  <a:lnTo>
                    <a:pt x="1840200" y="0"/>
                  </a:lnTo>
                  <a:lnTo>
                    <a:pt x="1981754" y="28570"/>
                  </a:lnTo>
                  <a:lnTo>
                    <a:pt x="2123308" y="28570"/>
                  </a:lnTo>
                  <a:lnTo>
                    <a:pt x="2264862" y="0"/>
                  </a:lnTo>
                  <a:lnTo>
                    <a:pt x="2406416" y="0"/>
                  </a:lnTo>
                  <a:lnTo>
                    <a:pt x="2547969" y="0"/>
                  </a:lnTo>
                  <a:lnTo>
                    <a:pt x="2689523" y="28570"/>
                  </a:lnTo>
                  <a:lnTo>
                    <a:pt x="2831077" y="114281"/>
                  </a:lnTo>
                  <a:lnTo>
                    <a:pt x="2972631" y="257132"/>
                  </a:lnTo>
                  <a:lnTo>
                    <a:pt x="3114185" y="85710"/>
                  </a:lnTo>
                  <a:lnTo>
                    <a:pt x="3255739" y="199991"/>
                  </a:lnTo>
                  <a:lnTo>
                    <a:pt x="3397293" y="17142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171421"/>
            </a:xfrm>
            <a:custGeom>
              <a:avLst/>
              <a:pathLst>
                <a:path w="3397293" h="171421">
                  <a:moveTo>
                    <a:pt x="0" y="57140"/>
                  </a:moveTo>
                  <a:lnTo>
                    <a:pt x="141553" y="85710"/>
                  </a:lnTo>
                  <a:lnTo>
                    <a:pt x="283107" y="114281"/>
                  </a:lnTo>
                  <a:lnTo>
                    <a:pt x="424661" y="142851"/>
                  </a:lnTo>
                  <a:lnTo>
                    <a:pt x="566215" y="85710"/>
                  </a:lnTo>
                  <a:lnTo>
                    <a:pt x="707769" y="57140"/>
                  </a:lnTo>
                  <a:lnTo>
                    <a:pt x="849323" y="85710"/>
                  </a:lnTo>
                  <a:lnTo>
                    <a:pt x="990877" y="85710"/>
                  </a:lnTo>
                  <a:lnTo>
                    <a:pt x="1132431" y="85710"/>
                  </a:lnTo>
                  <a:lnTo>
                    <a:pt x="1273984" y="85710"/>
                  </a:lnTo>
                  <a:lnTo>
                    <a:pt x="1415538" y="85710"/>
                  </a:lnTo>
                  <a:lnTo>
                    <a:pt x="1557092" y="85710"/>
                  </a:lnTo>
                  <a:lnTo>
                    <a:pt x="1698646" y="85710"/>
                  </a:lnTo>
                  <a:lnTo>
                    <a:pt x="1840200" y="85710"/>
                  </a:lnTo>
                  <a:lnTo>
                    <a:pt x="1981754" y="171421"/>
                  </a:lnTo>
                  <a:lnTo>
                    <a:pt x="2123308" y="142851"/>
                  </a:lnTo>
                  <a:lnTo>
                    <a:pt x="2264862" y="57140"/>
                  </a:lnTo>
                  <a:lnTo>
                    <a:pt x="2406416" y="57140"/>
                  </a:lnTo>
                  <a:lnTo>
                    <a:pt x="2547969" y="0"/>
                  </a:lnTo>
                  <a:lnTo>
                    <a:pt x="2689523" y="28570"/>
                  </a:lnTo>
                  <a:lnTo>
                    <a:pt x="2831077" y="8571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171421"/>
            </a:xfrm>
            <a:custGeom>
              <a:avLst/>
              <a:pathLst>
                <a:path w="3397293" h="171421">
                  <a:moveTo>
                    <a:pt x="0" y="57140"/>
                  </a:moveTo>
                  <a:lnTo>
                    <a:pt x="141553" y="85710"/>
                  </a:lnTo>
                  <a:lnTo>
                    <a:pt x="283107" y="114281"/>
                  </a:lnTo>
                  <a:lnTo>
                    <a:pt x="424661" y="142851"/>
                  </a:lnTo>
                  <a:lnTo>
                    <a:pt x="566215" y="85710"/>
                  </a:lnTo>
                  <a:lnTo>
                    <a:pt x="707769" y="57140"/>
                  </a:lnTo>
                  <a:lnTo>
                    <a:pt x="849323" y="85710"/>
                  </a:lnTo>
                  <a:lnTo>
                    <a:pt x="990877" y="85710"/>
                  </a:lnTo>
                  <a:lnTo>
                    <a:pt x="1132431" y="85710"/>
                  </a:lnTo>
                  <a:lnTo>
                    <a:pt x="1273984" y="85710"/>
                  </a:lnTo>
                  <a:lnTo>
                    <a:pt x="1415538" y="85710"/>
                  </a:lnTo>
                  <a:lnTo>
                    <a:pt x="1557092" y="85710"/>
                  </a:lnTo>
                  <a:lnTo>
                    <a:pt x="1698646" y="85710"/>
                  </a:lnTo>
                  <a:lnTo>
                    <a:pt x="1840200" y="85710"/>
                  </a:lnTo>
                  <a:lnTo>
                    <a:pt x="1981754" y="171421"/>
                  </a:lnTo>
                  <a:lnTo>
                    <a:pt x="2123308" y="142851"/>
                  </a:lnTo>
                  <a:lnTo>
                    <a:pt x="2264862" y="57140"/>
                  </a:lnTo>
                  <a:lnTo>
                    <a:pt x="2406416" y="57140"/>
                  </a:lnTo>
                  <a:lnTo>
                    <a:pt x="2547969" y="0"/>
                  </a:lnTo>
                  <a:lnTo>
                    <a:pt x="2689523" y="28570"/>
                  </a:lnTo>
                  <a:lnTo>
                    <a:pt x="2831077" y="8571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6706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70664"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2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2981"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37764" y="480401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0" name="tx60"/>
            <p:cNvSpPr/>
            <p:nvPr/>
          </p:nvSpPr>
          <p:spPr>
            <a:xfrm>
              <a:off x="2847626"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081"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62" name="tx62"/>
            <p:cNvSpPr/>
            <p:nvPr/>
          </p:nvSpPr>
          <p:spPr>
            <a:xfrm>
              <a:off x="1523504" y="471005"/>
              <a:ext cx="25922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Malaysia, 2000-2024</a:t>
              </a:r>
            </a:p>
          </p:txBody>
        </p:sp>
        <p:sp>
          <p:nvSpPr>
            <p:cNvPr id="63" name="pl63"/>
            <p:cNvSpPr/>
            <p:nvPr/>
          </p:nvSpPr>
          <p:spPr>
            <a:xfrm>
              <a:off x="5267799" y="35771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0021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233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8464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2695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886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17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348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557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9810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019483"/>
              <a:ext cx="3397293" cy="692279"/>
            </a:xfrm>
            <a:custGeom>
              <a:avLst/>
              <a:pathLst>
                <a:path w="3397293" h="692279">
                  <a:moveTo>
                    <a:pt x="0" y="230759"/>
                  </a:moveTo>
                  <a:lnTo>
                    <a:pt x="141553" y="346139"/>
                  </a:lnTo>
                  <a:lnTo>
                    <a:pt x="283107" y="461519"/>
                  </a:lnTo>
                  <a:lnTo>
                    <a:pt x="424661" y="576899"/>
                  </a:lnTo>
                  <a:lnTo>
                    <a:pt x="566215" y="346139"/>
                  </a:lnTo>
                  <a:lnTo>
                    <a:pt x="707769" y="230759"/>
                  </a:lnTo>
                  <a:lnTo>
                    <a:pt x="849323" y="346139"/>
                  </a:lnTo>
                  <a:lnTo>
                    <a:pt x="990877" y="346139"/>
                  </a:lnTo>
                  <a:lnTo>
                    <a:pt x="1132431" y="346139"/>
                  </a:lnTo>
                  <a:lnTo>
                    <a:pt x="1273984" y="346139"/>
                  </a:lnTo>
                  <a:lnTo>
                    <a:pt x="1415538" y="346139"/>
                  </a:lnTo>
                  <a:lnTo>
                    <a:pt x="1557092" y="346139"/>
                  </a:lnTo>
                  <a:lnTo>
                    <a:pt x="1698646" y="346139"/>
                  </a:lnTo>
                  <a:lnTo>
                    <a:pt x="1840200" y="346139"/>
                  </a:lnTo>
                  <a:lnTo>
                    <a:pt x="1981754" y="692279"/>
                  </a:lnTo>
                  <a:lnTo>
                    <a:pt x="2123308" y="576899"/>
                  </a:lnTo>
                  <a:lnTo>
                    <a:pt x="2264862" y="230759"/>
                  </a:lnTo>
                  <a:lnTo>
                    <a:pt x="2406416" y="230759"/>
                  </a:lnTo>
                  <a:lnTo>
                    <a:pt x="2547969" y="0"/>
                  </a:lnTo>
                  <a:lnTo>
                    <a:pt x="2689523" y="115379"/>
                  </a:lnTo>
                  <a:lnTo>
                    <a:pt x="2831077" y="34613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134862"/>
              <a:ext cx="3397293" cy="1730697"/>
            </a:xfrm>
            <a:custGeom>
              <a:avLst/>
              <a:pathLst>
                <a:path w="3397293" h="1730697">
                  <a:moveTo>
                    <a:pt x="0" y="1730697"/>
                  </a:moveTo>
                  <a:lnTo>
                    <a:pt x="141553" y="1615318"/>
                  </a:lnTo>
                  <a:lnTo>
                    <a:pt x="283107" y="1615318"/>
                  </a:lnTo>
                  <a:lnTo>
                    <a:pt x="424661" y="1499938"/>
                  </a:lnTo>
                  <a:lnTo>
                    <a:pt x="566215" y="1269178"/>
                  </a:lnTo>
                  <a:lnTo>
                    <a:pt x="707769" y="1038418"/>
                  </a:lnTo>
                  <a:lnTo>
                    <a:pt x="849323" y="807659"/>
                  </a:lnTo>
                  <a:lnTo>
                    <a:pt x="990877" y="807659"/>
                  </a:lnTo>
                  <a:lnTo>
                    <a:pt x="1132431" y="576899"/>
                  </a:lnTo>
                  <a:lnTo>
                    <a:pt x="1273984" y="346139"/>
                  </a:lnTo>
                  <a:lnTo>
                    <a:pt x="1415538" y="230759"/>
                  </a:lnTo>
                  <a:lnTo>
                    <a:pt x="1557092" y="230759"/>
                  </a:lnTo>
                  <a:lnTo>
                    <a:pt x="1698646" y="230759"/>
                  </a:lnTo>
                  <a:lnTo>
                    <a:pt x="1840200" y="230759"/>
                  </a:lnTo>
                  <a:lnTo>
                    <a:pt x="1981754" y="230759"/>
                  </a:lnTo>
                  <a:lnTo>
                    <a:pt x="2123308" y="230759"/>
                  </a:lnTo>
                  <a:lnTo>
                    <a:pt x="2264862" y="115379"/>
                  </a:lnTo>
                  <a:lnTo>
                    <a:pt x="2406416" y="115379"/>
                  </a:lnTo>
                  <a:lnTo>
                    <a:pt x="2547969" y="0"/>
                  </a:lnTo>
                  <a:lnTo>
                    <a:pt x="2689523" y="0"/>
                  </a:lnTo>
                  <a:lnTo>
                    <a:pt x="2831077" y="346139"/>
                  </a:lnTo>
                  <a:lnTo>
                    <a:pt x="2972631" y="576899"/>
                  </a:lnTo>
                  <a:lnTo>
                    <a:pt x="3114185" y="346139"/>
                  </a:lnTo>
                  <a:lnTo>
                    <a:pt x="3255739" y="346139"/>
                  </a:lnTo>
                  <a:lnTo>
                    <a:pt x="3397293" y="2307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384558"/>
            </a:xfrm>
            <a:custGeom>
              <a:avLst/>
              <a:pathLst>
                <a:path w="3397293" h="1384558">
                  <a:moveTo>
                    <a:pt x="0" y="1384558"/>
                  </a:moveTo>
                  <a:lnTo>
                    <a:pt x="141553" y="1384558"/>
                  </a:lnTo>
                  <a:lnTo>
                    <a:pt x="283107" y="1384558"/>
                  </a:lnTo>
                  <a:lnTo>
                    <a:pt x="424661" y="1269178"/>
                  </a:lnTo>
                  <a:lnTo>
                    <a:pt x="566215" y="1038418"/>
                  </a:lnTo>
                  <a:lnTo>
                    <a:pt x="707769" y="1038418"/>
                  </a:lnTo>
                  <a:lnTo>
                    <a:pt x="849323" y="576899"/>
                  </a:lnTo>
                  <a:lnTo>
                    <a:pt x="990877" y="692279"/>
                  </a:lnTo>
                  <a:lnTo>
                    <a:pt x="1132431" y="346139"/>
                  </a:lnTo>
                  <a:lnTo>
                    <a:pt x="1273984" y="230759"/>
                  </a:lnTo>
                  <a:lnTo>
                    <a:pt x="1415538" y="230759"/>
                  </a:lnTo>
                  <a:lnTo>
                    <a:pt x="1557092" y="115379"/>
                  </a:lnTo>
                  <a:lnTo>
                    <a:pt x="1698646" y="115379"/>
                  </a:lnTo>
                  <a:lnTo>
                    <a:pt x="1840200" y="0"/>
                  </a:lnTo>
                  <a:lnTo>
                    <a:pt x="1981754" y="115379"/>
                  </a:lnTo>
                  <a:lnTo>
                    <a:pt x="2123308" y="115379"/>
                  </a:lnTo>
                  <a:lnTo>
                    <a:pt x="2264862" y="0"/>
                  </a:lnTo>
                  <a:lnTo>
                    <a:pt x="2406416" y="0"/>
                  </a:lnTo>
                  <a:lnTo>
                    <a:pt x="2547969" y="0"/>
                  </a:lnTo>
                  <a:lnTo>
                    <a:pt x="2689523" y="115379"/>
                  </a:lnTo>
                  <a:lnTo>
                    <a:pt x="2831077" y="461519"/>
                  </a:lnTo>
                  <a:lnTo>
                    <a:pt x="2972631" y="1038418"/>
                  </a:lnTo>
                  <a:lnTo>
                    <a:pt x="3114185" y="346139"/>
                  </a:lnTo>
                  <a:lnTo>
                    <a:pt x="3255739" y="807659"/>
                  </a:lnTo>
                  <a:lnTo>
                    <a:pt x="3397293" y="69227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13486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019483"/>
              <a:ext cx="3397293" cy="692279"/>
            </a:xfrm>
            <a:custGeom>
              <a:avLst/>
              <a:pathLst>
                <a:path w="3397293" h="692279">
                  <a:moveTo>
                    <a:pt x="0" y="230759"/>
                  </a:moveTo>
                  <a:lnTo>
                    <a:pt x="141553" y="346139"/>
                  </a:lnTo>
                  <a:lnTo>
                    <a:pt x="283107" y="461519"/>
                  </a:lnTo>
                  <a:lnTo>
                    <a:pt x="424661" y="576899"/>
                  </a:lnTo>
                  <a:lnTo>
                    <a:pt x="566215" y="346139"/>
                  </a:lnTo>
                  <a:lnTo>
                    <a:pt x="707769" y="230759"/>
                  </a:lnTo>
                  <a:lnTo>
                    <a:pt x="849323" y="346139"/>
                  </a:lnTo>
                  <a:lnTo>
                    <a:pt x="990877" y="346139"/>
                  </a:lnTo>
                  <a:lnTo>
                    <a:pt x="1132431" y="346139"/>
                  </a:lnTo>
                  <a:lnTo>
                    <a:pt x="1273984" y="346139"/>
                  </a:lnTo>
                  <a:lnTo>
                    <a:pt x="1415538" y="346139"/>
                  </a:lnTo>
                  <a:lnTo>
                    <a:pt x="1557092" y="346139"/>
                  </a:lnTo>
                  <a:lnTo>
                    <a:pt x="1698646" y="346139"/>
                  </a:lnTo>
                  <a:lnTo>
                    <a:pt x="1840200" y="346139"/>
                  </a:lnTo>
                  <a:lnTo>
                    <a:pt x="1981754" y="692279"/>
                  </a:lnTo>
                  <a:lnTo>
                    <a:pt x="2123308" y="576899"/>
                  </a:lnTo>
                  <a:lnTo>
                    <a:pt x="2264862" y="230759"/>
                  </a:lnTo>
                  <a:lnTo>
                    <a:pt x="2406416" y="230759"/>
                  </a:lnTo>
                  <a:lnTo>
                    <a:pt x="2547969" y="0"/>
                  </a:lnTo>
                  <a:lnTo>
                    <a:pt x="2689523" y="115379"/>
                  </a:lnTo>
                  <a:lnTo>
                    <a:pt x="2831077" y="346139"/>
                  </a:lnTo>
                  <a:lnTo>
                    <a:pt x="2972631" y="230759"/>
                  </a:lnTo>
                  <a:lnTo>
                    <a:pt x="3114185" y="230759"/>
                  </a:lnTo>
                  <a:lnTo>
                    <a:pt x="3255739" y="230759"/>
                  </a:lnTo>
                  <a:lnTo>
                    <a:pt x="3397293" y="23075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834875"/>
              <a:ext cx="0" cy="530747"/>
            </a:xfrm>
            <a:custGeom>
              <a:avLst/>
              <a:pathLst>
                <a:path w="0" h="530747">
                  <a:moveTo>
                    <a:pt x="0" y="53074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83487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834875"/>
              <a:ext cx="0" cy="299987"/>
            </a:xfrm>
            <a:custGeom>
              <a:avLst/>
              <a:pathLst>
                <a:path w="0" h="299987">
                  <a:moveTo>
                    <a:pt x="0" y="29998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834875"/>
              <a:ext cx="0" cy="415367"/>
            </a:xfrm>
            <a:custGeom>
              <a:avLst/>
              <a:pathLst>
                <a:path w="0" h="415367">
                  <a:moveTo>
                    <a:pt x="0" y="41536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019483"/>
              <a:ext cx="3397293" cy="692279"/>
            </a:xfrm>
            <a:custGeom>
              <a:avLst/>
              <a:pathLst>
                <a:path w="3397293" h="692279">
                  <a:moveTo>
                    <a:pt x="0" y="230759"/>
                  </a:moveTo>
                  <a:lnTo>
                    <a:pt x="141553" y="346139"/>
                  </a:lnTo>
                  <a:lnTo>
                    <a:pt x="283107" y="461519"/>
                  </a:lnTo>
                  <a:lnTo>
                    <a:pt x="424661" y="576899"/>
                  </a:lnTo>
                  <a:lnTo>
                    <a:pt x="566215" y="346139"/>
                  </a:lnTo>
                  <a:lnTo>
                    <a:pt x="707769" y="230759"/>
                  </a:lnTo>
                  <a:lnTo>
                    <a:pt x="849323" y="346139"/>
                  </a:lnTo>
                  <a:lnTo>
                    <a:pt x="990877" y="346139"/>
                  </a:lnTo>
                  <a:lnTo>
                    <a:pt x="1132431" y="346139"/>
                  </a:lnTo>
                  <a:lnTo>
                    <a:pt x="1273984" y="346139"/>
                  </a:lnTo>
                  <a:lnTo>
                    <a:pt x="1415538" y="346139"/>
                  </a:lnTo>
                  <a:lnTo>
                    <a:pt x="1557092" y="346139"/>
                  </a:lnTo>
                  <a:lnTo>
                    <a:pt x="1698646" y="346139"/>
                  </a:lnTo>
                  <a:lnTo>
                    <a:pt x="1840200" y="346139"/>
                  </a:lnTo>
                  <a:lnTo>
                    <a:pt x="1981754" y="692279"/>
                  </a:lnTo>
                  <a:lnTo>
                    <a:pt x="2123308" y="576899"/>
                  </a:lnTo>
                  <a:lnTo>
                    <a:pt x="2264862" y="230759"/>
                  </a:lnTo>
                  <a:lnTo>
                    <a:pt x="2406416" y="230759"/>
                  </a:lnTo>
                  <a:lnTo>
                    <a:pt x="2547969" y="0"/>
                  </a:lnTo>
                  <a:lnTo>
                    <a:pt x="2689523" y="115379"/>
                  </a:lnTo>
                  <a:lnTo>
                    <a:pt x="2831077" y="34613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9723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8050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7512777" y="1749924"/>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097042" y="17482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786762" y="174960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902429" y="2672698"/>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-5</a:t>
              </a:r>
            </a:p>
          </p:txBody>
        </p:sp>
        <p:sp>
          <p:nvSpPr>
            <p:cNvPr id="103" name="tx103"/>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2365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266142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08274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150762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928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9873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987363"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89722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65968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254463" y="480401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22" name="tx122"/>
            <p:cNvSpPr/>
            <p:nvPr/>
          </p:nvSpPr>
          <p:spPr>
            <a:xfrm>
              <a:off x="716432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926779" y="483341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6275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45391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54507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63623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083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4994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59065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937636" cy="149993"/>
            </a:xfrm>
            <a:prstGeom prst="rect">
              <a:avLst/>
            </a:prstGeom>
            <a:solidFill>
              <a:srgbClr val="E2231A">
                <a:alpha val="80000"/>
              </a:srgbClr>
            </a:solidFill>
          </p:spPr>
          <p:txBody>
            <a:bodyPr/>
            <a:lstStyle/>
            <a:p/>
          </p:txBody>
        </p:sp>
        <p:sp>
          <p:nvSpPr>
            <p:cNvPr id="137" name="rc137"/>
            <p:cNvSpPr/>
            <p:nvPr/>
          </p:nvSpPr>
          <p:spPr>
            <a:xfrm>
              <a:off x="1317178" y="5637654"/>
              <a:ext cx="7253393" cy="149993"/>
            </a:xfrm>
            <a:prstGeom prst="rect">
              <a:avLst/>
            </a:prstGeom>
            <a:solidFill>
              <a:srgbClr val="E2231A">
                <a:alpha val="80000"/>
              </a:srgbClr>
            </a:solidFill>
          </p:spPr>
          <p:txBody>
            <a:bodyPr/>
            <a:lstStyle/>
            <a:p/>
          </p:txBody>
        </p:sp>
        <p:sp>
          <p:nvSpPr>
            <p:cNvPr id="138" name="rc138"/>
            <p:cNvSpPr/>
            <p:nvPr/>
          </p:nvSpPr>
          <p:spPr>
            <a:xfrm>
              <a:off x="1317178" y="5450161"/>
              <a:ext cx="7321564" cy="149993"/>
            </a:xfrm>
            <a:prstGeom prst="rect">
              <a:avLst/>
            </a:prstGeom>
            <a:solidFill>
              <a:srgbClr val="E2231A">
                <a:alpha val="80000"/>
              </a:srgbClr>
            </a:solidFill>
          </p:spPr>
          <p:txBody>
            <a:bodyPr/>
            <a:lstStyle/>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05874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4" name="tx144"/>
            <p:cNvSpPr/>
            <p:nvPr/>
          </p:nvSpPr>
          <p:spPr>
            <a:xfrm>
              <a:off x="5072210"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5" name="tx145"/>
            <p:cNvSpPr/>
            <p:nvPr/>
          </p:nvSpPr>
          <p:spPr>
            <a:xfrm>
              <a:off x="716336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6" name="tx146"/>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7" name="tx14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8" name="tx148"/>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Malaysia (96%) was 12 percentage points higher than the global average (84%) and 7 percentage points higher than the average across all EAPR countries (89%).
National MCV1 coverage was 1 percentage point lower than in 2019 (97%).
This equates to 18,000 unvaccinated children in 2024 compared to 14,000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9017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072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24258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130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31648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48692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6573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2780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8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9426" y="2856462"/>
              <a:ext cx="273659" cy="14600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53492" y="2292361"/>
              <a:ext cx="273659" cy="20241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457558" y="2026902"/>
              <a:ext cx="273659" cy="22895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761624" y="1960537"/>
              <a:ext cx="273659" cy="235595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065690" y="1927354"/>
              <a:ext cx="273659" cy="23891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369756" y="1728260"/>
              <a:ext cx="273659" cy="25882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73822" y="1695077"/>
              <a:ext cx="273659" cy="262141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977888" y="1661895"/>
              <a:ext cx="273659" cy="26545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81954" y="1628713"/>
              <a:ext cx="273659" cy="26877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6020" y="1562348"/>
              <a:ext cx="273659" cy="27541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890086"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194152" y="1495983"/>
              <a:ext cx="273659" cy="28205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498218" y="1396436"/>
              <a:ext cx="273659" cy="29200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802284" y="1296888"/>
              <a:ext cx="273659" cy="30195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106350" y="1230524"/>
              <a:ext cx="273659" cy="30859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410416" y="1164159"/>
              <a:ext cx="273659" cy="3152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714482" y="1130976"/>
              <a:ext cx="273659" cy="3185512"/>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6018548"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322614" y="1130976"/>
              <a:ext cx="273659" cy="318551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6626680" y="1097794"/>
              <a:ext cx="273659" cy="3218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234811"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930745" y="1064612"/>
              <a:ext cx="273659" cy="32518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147009"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538877"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755141"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842943"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451075" y="1031429"/>
              <a:ext cx="273659" cy="3285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49426" y="2856462"/>
              <a:ext cx="273659" cy="1460026"/>
            </a:xfrm>
            <a:prstGeom prst="rect">
              <a:avLst/>
            </a:prstGeom>
            <a:solidFill>
              <a:srgbClr val="0083CF">
                <a:alpha val="100000"/>
              </a:srgbClr>
            </a:solidFill>
          </p:spPr>
          <p:txBody>
            <a:bodyPr/>
            <a:lstStyle/>
            <a:p/>
          </p:txBody>
        </p:sp>
        <p:sp>
          <p:nvSpPr>
            <p:cNvPr id="41" name="rc41"/>
            <p:cNvSpPr/>
            <p:nvPr/>
          </p:nvSpPr>
          <p:spPr>
            <a:xfrm>
              <a:off x="1457558" y="2026902"/>
              <a:ext cx="273659" cy="2289586"/>
            </a:xfrm>
            <a:prstGeom prst="rect">
              <a:avLst/>
            </a:prstGeom>
            <a:solidFill>
              <a:srgbClr val="0083CF">
                <a:alpha val="100000"/>
              </a:srgbClr>
            </a:solidFill>
          </p:spPr>
          <p:txBody>
            <a:bodyPr/>
            <a:lstStyle/>
            <a:p/>
          </p:txBody>
        </p:sp>
        <p:sp>
          <p:nvSpPr>
            <p:cNvPr id="42" name="rc42"/>
            <p:cNvSpPr/>
            <p:nvPr/>
          </p:nvSpPr>
          <p:spPr>
            <a:xfrm>
              <a:off x="1761624" y="1960537"/>
              <a:ext cx="273659" cy="2355951"/>
            </a:xfrm>
            <a:prstGeom prst="rect">
              <a:avLst/>
            </a:prstGeom>
            <a:solidFill>
              <a:srgbClr val="0083CF">
                <a:alpha val="100000"/>
              </a:srgbClr>
            </a:solidFill>
          </p:spPr>
          <p:txBody>
            <a:bodyPr/>
            <a:lstStyle/>
            <a:p/>
          </p:txBody>
        </p:sp>
        <p:sp>
          <p:nvSpPr>
            <p:cNvPr id="43" name="rc43"/>
            <p:cNvSpPr/>
            <p:nvPr/>
          </p:nvSpPr>
          <p:spPr>
            <a:xfrm>
              <a:off x="2977888" y="1661895"/>
              <a:ext cx="273659" cy="2654593"/>
            </a:xfrm>
            <a:prstGeom prst="rect">
              <a:avLst/>
            </a:prstGeom>
            <a:solidFill>
              <a:srgbClr val="0083CF">
                <a:alpha val="100000"/>
              </a:srgbClr>
            </a:solidFill>
          </p:spPr>
          <p:txBody>
            <a:bodyPr/>
            <a:lstStyle/>
            <a:p/>
          </p:txBody>
        </p:sp>
        <p:sp>
          <p:nvSpPr>
            <p:cNvPr id="44" name="rc44"/>
            <p:cNvSpPr/>
            <p:nvPr/>
          </p:nvSpPr>
          <p:spPr>
            <a:xfrm>
              <a:off x="3586020" y="1562348"/>
              <a:ext cx="273659" cy="2754140"/>
            </a:xfrm>
            <a:prstGeom prst="rect">
              <a:avLst/>
            </a:prstGeom>
            <a:solidFill>
              <a:srgbClr val="0083CF">
                <a:alpha val="100000"/>
              </a:srgbClr>
            </a:solidFill>
          </p:spPr>
          <p:txBody>
            <a:bodyPr/>
            <a:lstStyle/>
            <a:p/>
          </p:txBody>
        </p:sp>
        <p:sp>
          <p:nvSpPr>
            <p:cNvPr id="45" name="rc45"/>
            <p:cNvSpPr/>
            <p:nvPr/>
          </p:nvSpPr>
          <p:spPr>
            <a:xfrm>
              <a:off x="3890086" y="1495983"/>
              <a:ext cx="273659" cy="2820505"/>
            </a:xfrm>
            <a:prstGeom prst="rect">
              <a:avLst/>
            </a:prstGeom>
            <a:solidFill>
              <a:srgbClr val="0083CF">
                <a:alpha val="100000"/>
              </a:srgbClr>
            </a:solidFill>
          </p:spPr>
          <p:txBody>
            <a:bodyPr/>
            <a:lstStyle/>
            <a:p/>
          </p:txBody>
        </p:sp>
        <p:sp>
          <p:nvSpPr>
            <p:cNvPr id="46" name="rc46"/>
            <p:cNvSpPr/>
            <p:nvPr/>
          </p:nvSpPr>
          <p:spPr>
            <a:xfrm>
              <a:off x="5106350" y="1230524"/>
              <a:ext cx="273659" cy="3085964"/>
            </a:xfrm>
            <a:prstGeom prst="rect">
              <a:avLst/>
            </a:prstGeom>
            <a:solidFill>
              <a:srgbClr val="0083CF">
                <a:alpha val="100000"/>
              </a:srgbClr>
            </a:solidFill>
          </p:spPr>
          <p:txBody>
            <a:bodyPr/>
            <a:lstStyle/>
            <a:p/>
          </p:txBody>
        </p:sp>
        <p:sp>
          <p:nvSpPr>
            <p:cNvPr id="47" name="rc47"/>
            <p:cNvSpPr/>
            <p:nvPr/>
          </p:nvSpPr>
          <p:spPr>
            <a:xfrm>
              <a:off x="5410416" y="1164159"/>
              <a:ext cx="273659" cy="3152329"/>
            </a:xfrm>
            <a:prstGeom prst="rect">
              <a:avLst/>
            </a:prstGeom>
            <a:solidFill>
              <a:srgbClr val="0083CF">
                <a:alpha val="100000"/>
              </a:srgbClr>
            </a:solidFill>
          </p:spPr>
          <p:txBody>
            <a:bodyPr/>
            <a:lstStyle/>
            <a:p/>
          </p:txBody>
        </p:sp>
        <p:sp>
          <p:nvSpPr>
            <p:cNvPr id="48" name="rc48"/>
            <p:cNvSpPr/>
            <p:nvPr/>
          </p:nvSpPr>
          <p:spPr>
            <a:xfrm>
              <a:off x="5714482" y="1130976"/>
              <a:ext cx="273659" cy="3185512"/>
            </a:xfrm>
            <a:prstGeom prst="rect">
              <a:avLst/>
            </a:prstGeom>
            <a:solidFill>
              <a:srgbClr val="F26A21">
                <a:alpha val="100000"/>
              </a:srgbClr>
            </a:solidFill>
          </p:spPr>
          <p:txBody>
            <a:bodyPr/>
            <a:lstStyle/>
            <a:p/>
          </p:txBody>
        </p:sp>
        <p:sp>
          <p:nvSpPr>
            <p:cNvPr id="49" name="rc49"/>
            <p:cNvSpPr/>
            <p:nvPr/>
          </p:nvSpPr>
          <p:spPr>
            <a:xfrm>
              <a:off x="7234811" y="1064612"/>
              <a:ext cx="273659" cy="3251876"/>
            </a:xfrm>
            <a:prstGeom prst="rect">
              <a:avLst/>
            </a:prstGeom>
            <a:solidFill>
              <a:srgbClr val="0083CF">
                <a:alpha val="100000"/>
              </a:srgbClr>
            </a:solidFill>
          </p:spPr>
          <p:txBody>
            <a:bodyPr/>
            <a:lstStyle/>
            <a:p/>
          </p:txBody>
        </p:sp>
        <p:sp>
          <p:nvSpPr>
            <p:cNvPr id="50" name="pg50"/>
            <p:cNvSpPr/>
            <p:nvPr/>
          </p:nvSpPr>
          <p:spPr>
            <a:xfrm>
              <a:off x="1025825" y="4219228"/>
              <a:ext cx="97260" cy="97260"/>
            </a:xfrm>
            <a:custGeom>
              <a:avLst/>
              <a:pathLst>
                <a:path w="97260" h="97260">
                  <a:moveTo>
                    <a:pt x="97260" y="0"/>
                  </a:moveTo>
                  <a:lnTo>
                    <a:pt x="97260" y="10833"/>
                  </a:lnTo>
                  <a:lnTo>
                    <a:pt x="10833" y="97260"/>
                  </a:lnTo>
                  <a:lnTo>
                    <a:pt x="0" y="9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917486" y="4110889"/>
              <a:ext cx="205599" cy="205599"/>
            </a:xfrm>
            <a:custGeom>
              <a:avLst/>
              <a:pathLst>
                <a:path w="205599" h="205599">
                  <a:moveTo>
                    <a:pt x="205599" y="0"/>
                  </a:moveTo>
                  <a:lnTo>
                    <a:pt x="205599" y="10833"/>
                  </a:lnTo>
                  <a:lnTo>
                    <a:pt x="10833" y="205599"/>
                  </a:lnTo>
                  <a:lnTo>
                    <a:pt x="0" y="2055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49426" y="40025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49426" y="38942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49426" y="37858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49426" y="36775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49426" y="35691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49426" y="34608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49426" y="33525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49426" y="32441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49426" y="31358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49426" y="30274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49426" y="29191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49426" y="2856462"/>
              <a:ext cx="238846" cy="238846"/>
            </a:xfrm>
            <a:custGeom>
              <a:avLst/>
              <a:pathLst>
                <a:path w="238846" h="238846">
                  <a:moveTo>
                    <a:pt x="228012" y="0"/>
                  </a:moveTo>
                  <a:lnTo>
                    <a:pt x="238846" y="0"/>
                  </a:lnTo>
                  <a:lnTo>
                    <a:pt x="0" y="238846"/>
                  </a:lnTo>
                  <a:lnTo>
                    <a:pt x="0" y="228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49426" y="2856462"/>
              <a:ext cx="130506" cy="130506"/>
            </a:xfrm>
            <a:custGeom>
              <a:avLst/>
              <a:pathLst>
                <a:path w="130506" h="130506">
                  <a:moveTo>
                    <a:pt x="119672" y="0"/>
                  </a:moveTo>
                  <a:lnTo>
                    <a:pt x="130506" y="0"/>
                  </a:lnTo>
                  <a:lnTo>
                    <a:pt x="0" y="130506"/>
                  </a:lnTo>
                  <a:lnTo>
                    <a:pt x="0" y="1196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49426" y="2856462"/>
              <a:ext cx="22167" cy="22167"/>
            </a:xfrm>
            <a:custGeom>
              <a:avLst/>
              <a:pathLst>
                <a:path w="22167" h="22167">
                  <a:moveTo>
                    <a:pt x="11333" y="0"/>
                  </a:moveTo>
                  <a:lnTo>
                    <a:pt x="22167" y="0"/>
                  </a:lnTo>
                  <a:lnTo>
                    <a:pt x="0" y="22167"/>
                  </a:lnTo>
                  <a:lnTo>
                    <a:pt x="0" y="113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675862" y="4261133"/>
              <a:ext cx="55355" cy="55355"/>
            </a:xfrm>
            <a:custGeom>
              <a:avLst/>
              <a:pathLst>
                <a:path w="55355" h="55355">
                  <a:moveTo>
                    <a:pt x="55355" y="0"/>
                  </a:moveTo>
                  <a:lnTo>
                    <a:pt x="55355" y="10833"/>
                  </a:lnTo>
                  <a:lnTo>
                    <a:pt x="10833" y="55355"/>
                  </a:lnTo>
                  <a:lnTo>
                    <a:pt x="0" y="55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567523" y="4152794"/>
              <a:ext cx="163694" cy="163694"/>
            </a:xfrm>
            <a:custGeom>
              <a:avLst/>
              <a:pathLst>
                <a:path w="163694" h="163694">
                  <a:moveTo>
                    <a:pt x="163694" y="0"/>
                  </a:moveTo>
                  <a:lnTo>
                    <a:pt x="163694" y="10833"/>
                  </a:lnTo>
                  <a:lnTo>
                    <a:pt x="10833" y="163694"/>
                  </a:lnTo>
                  <a:lnTo>
                    <a:pt x="0" y="1636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459183" y="4044454"/>
              <a:ext cx="272034" cy="272034"/>
            </a:xfrm>
            <a:custGeom>
              <a:avLst/>
              <a:pathLst>
                <a:path w="272034" h="272034">
                  <a:moveTo>
                    <a:pt x="272034" y="0"/>
                  </a:moveTo>
                  <a:lnTo>
                    <a:pt x="272034" y="10833"/>
                  </a:lnTo>
                  <a:lnTo>
                    <a:pt x="10833" y="272034"/>
                  </a:lnTo>
                  <a:lnTo>
                    <a:pt x="0" y="2720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57558" y="39361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457558" y="38277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457558" y="37194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457558" y="36110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457558" y="35027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457558" y="33944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457558" y="32860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457558" y="31777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457558" y="30693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457558" y="29610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457558" y="28527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457558" y="27443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457558" y="26360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457558" y="25277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457558" y="24193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457558" y="23110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457558" y="22026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457558" y="20943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457558" y="2026902"/>
              <a:ext cx="243595" cy="243595"/>
            </a:xfrm>
            <a:custGeom>
              <a:avLst/>
              <a:pathLst>
                <a:path w="243595" h="243595">
                  <a:moveTo>
                    <a:pt x="232761" y="0"/>
                  </a:moveTo>
                  <a:lnTo>
                    <a:pt x="243595" y="0"/>
                  </a:lnTo>
                  <a:lnTo>
                    <a:pt x="0" y="243595"/>
                  </a:lnTo>
                  <a:lnTo>
                    <a:pt x="0" y="2327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457558" y="2026902"/>
              <a:ext cx="135256" cy="135256"/>
            </a:xfrm>
            <a:custGeom>
              <a:avLst/>
              <a:pathLst>
                <a:path w="135256" h="135256">
                  <a:moveTo>
                    <a:pt x="124422" y="0"/>
                  </a:moveTo>
                  <a:lnTo>
                    <a:pt x="135256" y="0"/>
                  </a:lnTo>
                  <a:lnTo>
                    <a:pt x="0" y="135256"/>
                  </a:lnTo>
                  <a:lnTo>
                    <a:pt x="0" y="124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457558" y="2026902"/>
              <a:ext cx="26916" cy="26916"/>
            </a:xfrm>
            <a:custGeom>
              <a:avLst/>
              <a:pathLst>
                <a:path w="26916" h="26916">
                  <a:moveTo>
                    <a:pt x="16082" y="0"/>
                  </a:moveTo>
                  <a:lnTo>
                    <a:pt x="26916" y="0"/>
                  </a:lnTo>
                  <a:lnTo>
                    <a:pt x="0" y="26916"/>
                  </a:lnTo>
                  <a:lnTo>
                    <a:pt x="0" y="16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2000881" y="4282086"/>
              <a:ext cx="34402" cy="34402"/>
            </a:xfrm>
            <a:custGeom>
              <a:avLst/>
              <a:pathLst>
                <a:path w="34402" h="34402">
                  <a:moveTo>
                    <a:pt x="34402" y="0"/>
                  </a:moveTo>
                  <a:lnTo>
                    <a:pt x="34402" y="10833"/>
                  </a:lnTo>
                  <a:lnTo>
                    <a:pt x="10833" y="34402"/>
                  </a:lnTo>
                  <a:lnTo>
                    <a:pt x="0" y="344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92541" y="4173746"/>
              <a:ext cx="142742" cy="142742"/>
            </a:xfrm>
            <a:custGeom>
              <a:avLst/>
              <a:pathLst>
                <a:path w="142742" h="142742">
                  <a:moveTo>
                    <a:pt x="142742" y="0"/>
                  </a:moveTo>
                  <a:lnTo>
                    <a:pt x="142742" y="10833"/>
                  </a:lnTo>
                  <a:lnTo>
                    <a:pt x="10833" y="142742"/>
                  </a:lnTo>
                  <a:lnTo>
                    <a:pt x="0" y="142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784202" y="4065407"/>
              <a:ext cx="251081" cy="251081"/>
            </a:xfrm>
            <a:custGeom>
              <a:avLst/>
              <a:pathLst>
                <a:path w="251081" h="251081">
                  <a:moveTo>
                    <a:pt x="251081" y="0"/>
                  </a:moveTo>
                  <a:lnTo>
                    <a:pt x="251081" y="10833"/>
                  </a:lnTo>
                  <a:lnTo>
                    <a:pt x="10833" y="251081"/>
                  </a:lnTo>
                  <a:lnTo>
                    <a:pt x="0" y="2510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761624" y="39570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761624" y="38487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61624" y="374038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761624" y="36320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761624" y="352370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761624" y="34153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761624" y="330703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761624" y="319869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761624" y="309035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761624" y="298201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761624" y="287367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761624" y="276533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761624" y="265699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761624" y="25486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761624" y="244031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761624" y="23319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761624" y="222363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761624" y="21152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761624" y="20069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761624" y="1960537"/>
              <a:ext cx="222573" cy="222573"/>
            </a:xfrm>
            <a:custGeom>
              <a:avLst/>
              <a:pathLst>
                <a:path w="222573" h="222573">
                  <a:moveTo>
                    <a:pt x="211739" y="0"/>
                  </a:moveTo>
                  <a:lnTo>
                    <a:pt x="222573" y="0"/>
                  </a:lnTo>
                  <a:lnTo>
                    <a:pt x="0" y="222573"/>
                  </a:lnTo>
                  <a:lnTo>
                    <a:pt x="0" y="2117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761624" y="1960537"/>
              <a:ext cx="114233" cy="114233"/>
            </a:xfrm>
            <a:custGeom>
              <a:avLst/>
              <a:pathLst>
                <a:path w="114233" h="114233">
                  <a:moveTo>
                    <a:pt x="103400" y="0"/>
                  </a:moveTo>
                  <a:lnTo>
                    <a:pt x="114233" y="0"/>
                  </a:lnTo>
                  <a:lnTo>
                    <a:pt x="0" y="114233"/>
                  </a:lnTo>
                  <a:lnTo>
                    <a:pt x="0" y="1034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761624" y="1960537"/>
              <a:ext cx="5894" cy="5894"/>
            </a:xfrm>
            <a:custGeom>
              <a:avLst/>
              <a:pathLst>
                <a:path w="5894" h="5894">
                  <a:moveTo>
                    <a:pt x="0" y="5894"/>
                  </a:moveTo>
                  <a:lnTo>
                    <a:pt x="0" y="0"/>
                  </a:lnTo>
                  <a:lnTo>
                    <a:pt x="589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3192615" y="4257556"/>
              <a:ext cx="58932" cy="58932"/>
            </a:xfrm>
            <a:custGeom>
              <a:avLst/>
              <a:pathLst>
                <a:path w="58932" h="58932">
                  <a:moveTo>
                    <a:pt x="58932" y="0"/>
                  </a:moveTo>
                  <a:lnTo>
                    <a:pt x="58932" y="10833"/>
                  </a:lnTo>
                  <a:lnTo>
                    <a:pt x="10833" y="58932"/>
                  </a:lnTo>
                  <a:lnTo>
                    <a:pt x="0" y="589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3084276" y="4149217"/>
              <a:ext cx="167271" cy="167271"/>
            </a:xfrm>
            <a:custGeom>
              <a:avLst/>
              <a:pathLst>
                <a:path w="167271" h="167271">
                  <a:moveTo>
                    <a:pt x="167271" y="0"/>
                  </a:moveTo>
                  <a:lnTo>
                    <a:pt x="167271" y="10833"/>
                  </a:lnTo>
                  <a:lnTo>
                    <a:pt x="10833" y="167271"/>
                  </a:lnTo>
                  <a:lnTo>
                    <a:pt x="0" y="167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977888" y="4040877"/>
              <a:ext cx="273659" cy="275611"/>
            </a:xfrm>
            <a:custGeom>
              <a:avLst/>
              <a:pathLst>
                <a:path w="273659" h="275611">
                  <a:moveTo>
                    <a:pt x="273659" y="0"/>
                  </a:moveTo>
                  <a:lnTo>
                    <a:pt x="273659" y="10833"/>
                  </a:lnTo>
                  <a:lnTo>
                    <a:pt x="8881" y="275611"/>
                  </a:lnTo>
                  <a:lnTo>
                    <a:pt x="0" y="275611"/>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977888" y="39325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77888" y="38241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77888" y="37158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77888" y="36075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77888" y="34991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77888" y="33908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77888" y="32825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77888" y="31741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77888" y="30658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77888" y="29574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77888" y="28491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77888" y="27408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77888" y="26324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77888" y="25241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77888" y="24157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77888" y="23074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77888" y="21991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77888" y="20907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77888" y="19824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77888" y="18740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77888" y="17657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77888" y="1661895"/>
              <a:ext cx="273659" cy="280006"/>
            </a:xfrm>
            <a:custGeom>
              <a:avLst/>
              <a:pathLst>
                <a:path w="273659" h="280006">
                  <a:moveTo>
                    <a:pt x="269172" y="0"/>
                  </a:moveTo>
                  <a:lnTo>
                    <a:pt x="273659" y="0"/>
                  </a:lnTo>
                  <a:lnTo>
                    <a:pt x="273659" y="6347"/>
                  </a:lnTo>
                  <a:lnTo>
                    <a:pt x="0" y="280006"/>
                  </a:lnTo>
                  <a:lnTo>
                    <a:pt x="0" y="2691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77888" y="1661895"/>
              <a:ext cx="171667" cy="171667"/>
            </a:xfrm>
            <a:custGeom>
              <a:avLst/>
              <a:pathLst>
                <a:path w="171667" h="171667">
                  <a:moveTo>
                    <a:pt x="160833" y="0"/>
                  </a:moveTo>
                  <a:lnTo>
                    <a:pt x="171667" y="0"/>
                  </a:lnTo>
                  <a:lnTo>
                    <a:pt x="0" y="171667"/>
                  </a:lnTo>
                  <a:lnTo>
                    <a:pt x="0" y="16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77888" y="1661895"/>
              <a:ext cx="63327" cy="63327"/>
            </a:xfrm>
            <a:custGeom>
              <a:avLst/>
              <a:pathLst>
                <a:path w="63327" h="63327">
                  <a:moveTo>
                    <a:pt x="52493" y="0"/>
                  </a:moveTo>
                  <a:lnTo>
                    <a:pt x="63327" y="0"/>
                  </a:lnTo>
                  <a:lnTo>
                    <a:pt x="0" y="63327"/>
                  </a:lnTo>
                  <a:lnTo>
                    <a:pt x="0" y="524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842652" y="4299461"/>
              <a:ext cx="17027" cy="17027"/>
            </a:xfrm>
            <a:custGeom>
              <a:avLst/>
              <a:pathLst>
                <a:path w="17027" h="17027">
                  <a:moveTo>
                    <a:pt x="17027" y="0"/>
                  </a:moveTo>
                  <a:lnTo>
                    <a:pt x="17027" y="10833"/>
                  </a:lnTo>
                  <a:lnTo>
                    <a:pt x="10833" y="17027"/>
                  </a:lnTo>
                  <a:lnTo>
                    <a:pt x="0" y="1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734312" y="4191122"/>
              <a:ext cx="125366" cy="125366"/>
            </a:xfrm>
            <a:custGeom>
              <a:avLst/>
              <a:pathLst>
                <a:path w="125366" h="125366">
                  <a:moveTo>
                    <a:pt x="125366" y="0"/>
                  </a:moveTo>
                  <a:lnTo>
                    <a:pt x="125366" y="10833"/>
                  </a:lnTo>
                  <a:lnTo>
                    <a:pt x="10833" y="125366"/>
                  </a:lnTo>
                  <a:lnTo>
                    <a:pt x="0" y="1253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625973" y="4082782"/>
              <a:ext cx="233706" cy="233706"/>
            </a:xfrm>
            <a:custGeom>
              <a:avLst/>
              <a:pathLst>
                <a:path w="233706" h="233706">
                  <a:moveTo>
                    <a:pt x="233706" y="0"/>
                  </a:moveTo>
                  <a:lnTo>
                    <a:pt x="233706" y="10833"/>
                  </a:lnTo>
                  <a:lnTo>
                    <a:pt x="10833" y="233706"/>
                  </a:lnTo>
                  <a:lnTo>
                    <a:pt x="0" y="2337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586020" y="39744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6020" y="38661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6020" y="37577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6020" y="36494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6020" y="35410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6020" y="34327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6020" y="33244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6020" y="32160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6020" y="310772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6020" y="29993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6020" y="289104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6020" y="27827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6020" y="267436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6020" y="25660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6020" y="245769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6020" y="23493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6020" y="224101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6020" y="21326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6020" y="202433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6020" y="1915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6020" y="180765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6020" y="16993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586020" y="159097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586020" y="1562348"/>
              <a:ext cx="204780" cy="204780"/>
            </a:xfrm>
            <a:custGeom>
              <a:avLst/>
              <a:pathLst>
                <a:path w="204780" h="204780">
                  <a:moveTo>
                    <a:pt x="193946" y="0"/>
                  </a:moveTo>
                  <a:lnTo>
                    <a:pt x="204780" y="0"/>
                  </a:lnTo>
                  <a:lnTo>
                    <a:pt x="0" y="204780"/>
                  </a:lnTo>
                  <a:lnTo>
                    <a:pt x="0" y="1939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586020" y="1562348"/>
              <a:ext cx="96440" cy="96440"/>
            </a:xfrm>
            <a:custGeom>
              <a:avLst/>
              <a:pathLst>
                <a:path w="96440" h="96440">
                  <a:moveTo>
                    <a:pt x="85606" y="0"/>
                  </a:moveTo>
                  <a:lnTo>
                    <a:pt x="96440" y="0"/>
                  </a:lnTo>
                  <a:lnTo>
                    <a:pt x="0" y="96440"/>
                  </a:lnTo>
                  <a:lnTo>
                    <a:pt x="0" y="856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059331" y="4212074"/>
              <a:ext cx="104414" cy="104414"/>
            </a:xfrm>
            <a:custGeom>
              <a:avLst/>
              <a:pathLst>
                <a:path w="104414" h="104414">
                  <a:moveTo>
                    <a:pt x="104414" y="0"/>
                  </a:moveTo>
                  <a:lnTo>
                    <a:pt x="104414" y="10833"/>
                  </a:lnTo>
                  <a:lnTo>
                    <a:pt x="10833" y="104414"/>
                  </a:lnTo>
                  <a:lnTo>
                    <a:pt x="0" y="1044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50991" y="4103735"/>
              <a:ext cx="212753" cy="212753"/>
            </a:xfrm>
            <a:custGeom>
              <a:avLst/>
              <a:pathLst>
                <a:path w="212753" h="212753">
                  <a:moveTo>
                    <a:pt x="212753" y="0"/>
                  </a:moveTo>
                  <a:lnTo>
                    <a:pt x="212753" y="10833"/>
                  </a:lnTo>
                  <a:lnTo>
                    <a:pt x="10833" y="212753"/>
                  </a:lnTo>
                  <a:lnTo>
                    <a:pt x="0" y="2127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890086" y="399539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890086" y="388705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890086" y="377871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890086" y="367037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890086" y="356203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890086" y="345369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890086" y="334535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90086" y="323701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890086" y="31286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890086" y="302034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890086" y="29120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890086" y="280366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890086" y="26953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890086" y="258698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890086" y="24786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890086" y="237030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890086" y="22619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90086" y="215362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890086" y="2045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890086" y="193694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890086" y="18286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890086" y="17202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086" y="16119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890086" y="15035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890086" y="1495983"/>
              <a:ext cx="183757" cy="183757"/>
            </a:xfrm>
            <a:custGeom>
              <a:avLst/>
              <a:pathLst>
                <a:path w="183757" h="183757">
                  <a:moveTo>
                    <a:pt x="172923" y="0"/>
                  </a:moveTo>
                  <a:lnTo>
                    <a:pt x="183757" y="0"/>
                  </a:lnTo>
                  <a:lnTo>
                    <a:pt x="0" y="183757"/>
                  </a:lnTo>
                  <a:lnTo>
                    <a:pt x="0" y="1729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890086" y="1495983"/>
              <a:ext cx="75418" cy="75418"/>
            </a:xfrm>
            <a:custGeom>
              <a:avLst/>
              <a:pathLst>
                <a:path w="75418" h="75418">
                  <a:moveTo>
                    <a:pt x="64584" y="0"/>
                  </a:moveTo>
                  <a:lnTo>
                    <a:pt x="75418" y="0"/>
                  </a:lnTo>
                  <a:lnTo>
                    <a:pt x="0" y="75418"/>
                  </a:lnTo>
                  <a:lnTo>
                    <a:pt x="0" y="64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5359405" y="4295884"/>
              <a:ext cx="20604" cy="20604"/>
            </a:xfrm>
            <a:custGeom>
              <a:avLst/>
              <a:pathLst>
                <a:path w="20604" h="20604">
                  <a:moveTo>
                    <a:pt x="20604" y="0"/>
                  </a:moveTo>
                  <a:lnTo>
                    <a:pt x="20604" y="10833"/>
                  </a:lnTo>
                  <a:lnTo>
                    <a:pt x="10833" y="20604"/>
                  </a:lnTo>
                  <a:lnTo>
                    <a:pt x="0" y="206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5251065" y="4187545"/>
              <a:ext cx="128943" cy="128943"/>
            </a:xfrm>
            <a:custGeom>
              <a:avLst/>
              <a:pathLst>
                <a:path w="128943" h="128943">
                  <a:moveTo>
                    <a:pt x="128943" y="0"/>
                  </a:moveTo>
                  <a:lnTo>
                    <a:pt x="128943" y="10833"/>
                  </a:lnTo>
                  <a:lnTo>
                    <a:pt x="10833" y="128943"/>
                  </a:lnTo>
                  <a:lnTo>
                    <a:pt x="0" y="1289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5142726" y="4079205"/>
              <a:ext cx="237283" cy="237283"/>
            </a:xfrm>
            <a:custGeom>
              <a:avLst/>
              <a:pathLst>
                <a:path w="237283" h="237283">
                  <a:moveTo>
                    <a:pt x="237283" y="0"/>
                  </a:moveTo>
                  <a:lnTo>
                    <a:pt x="237283" y="10833"/>
                  </a:lnTo>
                  <a:lnTo>
                    <a:pt x="10833" y="237283"/>
                  </a:lnTo>
                  <a:lnTo>
                    <a:pt x="0" y="23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5106350" y="397086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5106350" y="38625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106350" y="375418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106350" y="36458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106350" y="353750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106350" y="34291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106350" y="332082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106350" y="32124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106350" y="310415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106350" y="29958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106350" y="28874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106350" y="27791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106350" y="26707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106350" y="25624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106350" y="24541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106350" y="23457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106350" y="22374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106350" y="21290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106350" y="20207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06350" y="19124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106350" y="18040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106350" y="16957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106350" y="15873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106350" y="14790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106350" y="13707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106350" y="12623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106350" y="1230524"/>
              <a:ext cx="208008" cy="208008"/>
            </a:xfrm>
            <a:custGeom>
              <a:avLst/>
              <a:pathLst>
                <a:path w="208008" h="208008">
                  <a:moveTo>
                    <a:pt x="197174" y="0"/>
                  </a:moveTo>
                  <a:lnTo>
                    <a:pt x="208008" y="0"/>
                  </a:lnTo>
                  <a:lnTo>
                    <a:pt x="0" y="208008"/>
                  </a:lnTo>
                  <a:lnTo>
                    <a:pt x="0" y="1971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06350" y="1230524"/>
              <a:ext cx="99669" cy="99669"/>
            </a:xfrm>
            <a:custGeom>
              <a:avLst/>
              <a:pathLst>
                <a:path w="99669" h="99669">
                  <a:moveTo>
                    <a:pt x="88835" y="0"/>
                  </a:moveTo>
                  <a:lnTo>
                    <a:pt x="99669" y="0"/>
                  </a:lnTo>
                  <a:lnTo>
                    <a:pt x="0" y="99669"/>
                  </a:lnTo>
                  <a:lnTo>
                    <a:pt x="0" y="88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576084" y="4208497"/>
              <a:ext cx="107991" cy="107991"/>
            </a:xfrm>
            <a:custGeom>
              <a:avLst/>
              <a:pathLst>
                <a:path w="107991" h="107991">
                  <a:moveTo>
                    <a:pt x="107991" y="0"/>
                  </a:moveTo>
                  <a:lnTo>
                    <a:pt x="107991" y="10833"/>
                  </a:lnTo>
                  <a:lnTo>
                    <a:pt x="10833" y="107991"/>
                  </a:lnTo>
                  <a:lnTo>
                    <a:pt x="0" y="107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467744" y="4100158"/>
              <a:ext cx="216330" cy="216330"/>
            </a:xfrm>
            <a:custGeom>
              <a:avLst/>
              <a:pathLst>
                <a:path w="216330" h="216330">
                  <a:moveTo>
                    <a:pt x="216330" y="0"/>
                  </a:moveTo>
                  <a:lnTo>
                    <a:pt x="216330" y="10833"/>
                  </a:lnTo>
                  <a:lnTo>
                    <a:pt x="10833" y="216330"/>
                  </a:lnTo>
                  <a:lnTo>
                    <a:pt x="0" y="2163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410416" y="39918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410416" y="388347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410416" y="37751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410416" y="366680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410416" y="35584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410416" y="345012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410416" y="33417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10416" y="323344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410416" y="31251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410416" y="301676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410416" y="29084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410416" y="28000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410416" y="26917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410416" y="258340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410416" y="247506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410416" y="236672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10416" y="225838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410416" y="215004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410416" y="204170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410416" y="193336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410416" y="1825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410416" y="171668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410416" y="160834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410416" y="150001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410416" y="139167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410416" y="12833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410416" y="11749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410416" y="1164159"/>
              <a:ext cx="186986" cy="186986"/>
            </a:xfrm>
            <a:custGeom>
              <a:avLst/>
              <a:pathLst>
                <a:path w="186986" h="186986">
                  <a:moveTo>
                    <a:pt x="176152" y="0"/>
                  </a:moveTo>
                  <a:lnTo>
                    <a:pt x="186986" y="0"/>
                  </a:lnTo>
                  <a:lnTo>
                    <a:pt x="0" y="186986"/>
                  </a:lnTo>
                  <a:lnTo>
                    <a:pt x="0" y="1761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410416" y="1164159"/>
              <a:ext cx="78647" cy="78647"/>
            </a:xfrm>
            <a:custGeom>
              <a:avLst/>
              <a:pathLst>
                <a:path w="78647" h="78647">
                  <a:moveTo>
                    <a:pt x="67813" y="0"/>
                  </a:moveTo>
                  <a:lnTo>
                    <a:pt x="78647" y="0"/>
                  </a:lnTo>
                  <a:lnTo>
                    <a:pt x="0" y="78647"/>
                  </a:lnTo>
                  <a:lnTo>
                    <a:pt x="0" y="678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01102" y="4229450"/>
              <a:ext cx="87038" cy="87038"/>
            </a:xfrm>
            <a:custGeom>
              <a:avLst/>
              <a:pathLst>
                <a:path w="87038" h="87038">
                  <a:moveTo>
                    <a:pt x="87038" y="0"/>
                  </a:moveTo>
                  <a:lnTo>
                    <a:pt x="87038" y="10833"/>
                  </a:lnTo>
                  <a:lnTo>
                    <a:pt x="10833" y="87038"/>
                  </a:lnTo>
                  <a:lnTo>
                    <a:pt x="0" y="87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792763" y="4121110"/>
              <a:ext cx="195378" cy="195378"/>
            </a:xfrm>
            <a:custGeom>
              <a:avLst/>
              <a:pathLst>
                <a:path w="195378" h="195378">
                  <a:moveTo>
                    <a:pt x="195378" y="0"/>
                  </a:moveTo>
                  <a:lnTo>
                    <a:pt x="195378" y="10833"/>
                  </a:lnTo>
                  <a:lnTo>
                    <a:pt x="10833" y="195378"/>
                  </a:lnTo>
                  <a:lnTo>
                    <a:pt x="0" y="195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714482" y="401277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714482" y="390443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714482" y="379609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714482" y="368775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714482" y="357941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714482" y="347107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714482" y="336273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714482" y="32543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714482" y="314605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714482" y="30377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714482" y="292937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714482" y="28210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714482" y="271269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714482" y="26043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714482" y="249601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714482" y="23876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714482" y="227933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714482" y="21709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714482" y="206266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714482" y="19543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714482" y="184598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714482" y="17376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714482" y="162930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714482" y="15209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714482" y="141262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714482" y="130428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714482" y="119594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714482" y="1130976"/>
              <a:ext cx="241121" cy="241121"/>
            </a:xfrm>
            <a:custGeom>
              <a:avLst/>
              <a:pathLst>
                <a:path w="241121" h="241121">
                  <a:moveTo>
                    <a:pt x="230287" y="0"/>
                  </a:moveTo>
                  <a:lnTo>
                    <a:pt x="241121" y="0"/>
                  </a:lnTo>
                  <a:lnTo>
                    <a:pt x="0" y="241121"/>
                  </a:lnTo>
                  <a:lnTo>
                    <a:pt x="0" y="230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714482" y="1130976"/>
              <a:ext cx="132782" cy="132782"/>
            </a:xfrm>
            <a:custGeom>
              <a:avLst/>
              <a:pathLst>
                <a:path w="132782" h="132782">
                  <a:moveTo>
                    <a:pt x="121948" y="0"/>
                  </a:moveTo>
                  <a:lnTo>
                    <a:pt x="132782" y="0"/>
                  </a:lnTo>
                  <a:lnTo>
                    <a:pt x="0" y="132782"/>
                  </a:lnTo>
                  <a:lnTo>
                    <a:pt x="0" y="12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714482" y="1130976"/>
              <a:ext cx="24442" cy="24442"/>
            </a:xfrm>
            <a:custGeom>
              <a:avLst/>
              <a:pathLst>
                <a:path w="24442" h="24442">
                  <a:moveTo>
                    <a:pt x="13608" y="0"/>
                  </a:moveTo>
                  <a:lnTo>
                    <a:pt x="24442" y="0"/>
                  </a:lnTo>
                  <a:lnTo>
                    <a:pt x="0" y="24442"/>
                  </a:lnTo>
                  <a:lnTo>
                    <a:pt x="0" y="136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417855" y="4225873"/>
              <a:ext cx="90615" cy="90615"/>
            </a:xfrm>
            <a:custGeom>
              <a:avLst/>
              <a:pathLst>
                <a:path w="90615" h="90615">
                  <a:moveTo>
                    <a:pt x="90615" y="0"/>
                  </a:moveTo>
                  <a:lnTo>
                    <a:pt x="90615" y="10833"/>
                  </a:lnTo>
                  <a:lnTo>
                    <a:pt x="10833" y="90615"/>
                  </a:lnTo>
                  <a:lnTo>
                    <a:pt x="0" y="90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309515" y="4117533"/>
              <a:ext cx="198955" cy="198955"/>
            </a:xfrm>
            <a:custGeom>
              <a:avLst/>
              <a:pathLst>
                <a:path w="198955" h="198955">
                  <a:moveTo>
                    <a:pt x="198955" y="0"/>
                  </a:moveTo>
                  <a:lnTo>
                    <a:pt x="198955" y="10833"/>
                  </a:lnTo>
                  <a:lnTo>
                    <a:pt x="10833" y="198955"/>
                  </a:lnTo>
                  <a:lnTo>
                    <a:pt x="0" y="198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234811" y="400919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234811" y="390085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234811" y="379251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234811" y="368417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234811" y="357583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234811" y="346749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234811" y="335915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234811" y="325081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234811" y="314247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234811" y="303413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234811" y="292579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234811" y="2817459"/>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234811" y="270912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234811" y="2600780"/>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234811" y="249244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234811" y="2384101"/>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234811" y="227576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234811" y="2167422"/>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234811" y="205908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234811" y="1950743"/>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234811" y="184240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234811" y="1734064"/>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234811" y="162572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234811" y="1517385"/>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234811" y="140904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234811" y="1300706"/>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234811" y="1192367"/>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234811" y="1084028"/>
              <a:ext cx="273659" cy="284493"/>
            </a:xfrm>
            <a:custGeom>
              <a:avLst/>
              <a:pathLst>
                <a:path w="273659" h="284493">
                  <a:moveTo>
                    <a:pt x="273659" y="0"/>
                  </a:moveTo>
                  <a:lnTo>
                    <a:pt x="273659" y="10833"/>
                  </a:lnTo>
                  <a:lnTo>
                    <a:pt x="0" y="284493"/>
                  </a:lnTo>
                  <a:lnTo>
                    <a:pt x="0" y="273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234811" y="1064612"/>
              <a:ext cx="195569" cy="195569"/>
            </a:xfrm>
            <a:custGeom>
              <a:avLst/>
              <a:pathLst>
                <a:path w="195569" h="195569">
                  <a:moveTo>
                    <a:pt x="184735" y="0"/>
                  </a:moveTo>
                  <a:lnTo>
                    <a:pt x="195569" y="0"/>
                  </a:lnTo>
                  <a:lnTo>
                    <a:pt x="0" y="195569"/>
                  </a:lnTo>
                  <a:lnTo>
                    <a:pt x="0" y="1847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234811" y="1064612"/>
              <a:ext cx="87230" cy="87230"/>
            </a:xfrm>
            <a:custGeom>
              <a:avLst/>
              <a:pathLst>
                <a:path w="87230" h="87230">
                  <a:moveTo>
                    <a:pt x="76396" y="0"/>
                  </a:moveTo>
                  <a:lnTo>
                    <a:pt x="87230" y="0"/>
                  </a:lnTo>
                  <a:lnTo>
                    <a:pt x="0" y="87230"/>
                  </a:lnTo>
                  <a:lnTo>
                    <a:pt x="0" y="763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rc324"/>
            <p:cNvSpPr/>
            <p:nvPr/>
          </p:nvSpPr>
          <p:spPr>
            <a:xfrm>
              <a:off x="849426" y="2856462"/>
              <a:ext cx="273659" cy="1460026"/>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457558" y="2026902"/>
              <a:ext cx="273659" cy="2289586"/>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1761624" y="1960537"/>
              <a:ext cx="273659" cy="2355951"/>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2977888" y="1661895"/>
              <a:ext cx="273659" cy="265459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586020" y="1562348"/>
              <a:ext cx="273659" cy="275414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890086" y="1495983"/>
              <a:ext cx="273659" cy="2820505"/>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106350" y="1230524"/>
              <a:ext cx="273659" cy="3085964"/>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410416" y="1164159"/>
              <a:ext cx="273659" cy="3152329"/>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714482" y="1130976"/>
              <a:ext cx="273659" cy="3185512"/>
            </a:xfrm>
            <a:prstGeom prst="rect">
              <a:avLst/>
            </a:prstGeom>
            <a:ln w="1355" cap="flat">
              <a:solidFill>
                <a:srgbClr val="000000">
                  <a:alpha val="100000"/>
                </a:srgbClr>
              </a:solidFill>
              <a:prstDash val="solid"/>
              <a:miter/>
            </a:ln>
          </p:spPr>
          <p:txBody>
            <a:bodyPr/>
            <a:lstStyle/>
            <a:p/>
          </p:txBody>
        </p:sp>
        <p:sp>
          <p:nvSpPr>
            <p:cNvPr id="333" name="rc333"/>
            <p:cNvSpPr/>
            <p:nvPr/>
          </p:nvSpPr>
          <p:spPr>
            <a:xfrm>
              <a:off x="7234811" y="1064612"/>
              <a:ext cx="273659" cy="3251876"/>
            </a:xfrm>
            <a:prstGeom prst="rect">
              <a:avLst/>
            </a:prstGeom>
            <a:ln w="1355" cap="flat">
              <a:solidFill>
                <a:srgbClr val="000000">
                  <a:alpha val="100000"/>
                </a:srgbClr>
              </a:solidFill>
              <a:prstDash val="solid"/>
              <a:miter/>
            </a:ln>
          </p:spPr>
          <p:txBody>
            <a:bodyPr/>
            <a:lstStyle/>
            <a:p/>
          </p:txBody>
        </p:sp>
        <p:sp>
          <p:nvSpPr>
            <p:cNvPr id="334" name="tx334"/>
            <p:cNvSpPr/>
            <p:nvPr/>
          </p:nvSpPr>
          <p:spPr>
            <a:xfrm>
              <a:off x="905870" y="2717128"/>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335" name="tx335"/>
            <p:cNvSpPr/>
            <p:nvPr/>
          </p:nvSpPr>
          <p:spPr>
            <a:xfrm>
              <a:off x="1209936" y="211699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36" name="tx336"/>
            <p:cNvSpPr/>
            <p:nvPr/>
          </p:nvSpPr>
          <p:spPr>
            <a:xfrm>
              <a:off x="1514002" y="18356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69</a:t>
              </a:r>
            </a:p>
          </p:txBody>
        </p:sp>
        <p:sp>
          <p:nvSpPr>
            <p:cNvPr id="337" name="tx337"/>
            <p:cNvSpPr/>
            <p:nvPr/>
          </p:nvSpPr>
          <p:spPr>
            <a:xfrm>
              <a:off x="1818068" y="176702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8" name="tx338"/>
            <p:cNvSpPr/>
            <p:nvPr/>
          </p:nvSpPr>
          <p:spPr>
            <a:xfrm>
              <a:off x="2122134" y="17318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39" name="tx339"/>
            <p:cNvSpPr/>
            <p:nvPr/>
          </p:nvSpPr>
          <p:spPr>
            <a:xfrm>
              <a:off x="2426200" y="15190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40" name="tx340"/>
            <p:cNvSpPr/>
            <p:nvPr/>
          </p:nvSpPr>
          <p:spPr>
            <a:xfrm>
              <a:off x="2730266" y="14838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41" name="tx341"/>
            <p:cNvSpPr/>
            <p:nvPr/>
          </p:nvSpPr>
          <p:spPr>
            <a:xfrm>
              <a:off x="3034331" y="14486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42" name="tx342"/>
            <p:cNvSpPr/>
            <p:nvPr/>
          </p:nvSpPr>
          <p:spPr>
            <a:xfrm>
              <a:off x="3338397" y="14135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3" name="tx343"/>
            <p:cNvSpPr/>
            <p:nvPr/>
          </p:nvSpPr>
          <p:spPr>
            <a:xfrm>
              <a:off x="3642463" y="134310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44" name="tx344"/>
            <p:cNvSpPr/>
            <p:nvPr/>
          </p:nvSpPr>
          <p:spPr>
            <a:xfrm>
              <a:off x="3946529"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5" name="tx345"/>
            <p:cNvSpPr/>
            <p:nvPr/>
          </p:nvSpPr>
          <p:spPr>
            <a:xfrm>
              <a:off x="4250595" y="1272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46" name="tx346"/>
            <p:cNvSpPr/>
            <p:nvPr/>
          </p:nvSpPr>
          <p:spPr>
            <a:xfrm>
              <a:off x="4554661" y="116731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47" name="tx347"/>
            <p:cNvSpPr/>
            <p:nvPr/>
          </p:nvSpPr>
          <p:spPr>
            <a:xfrm>
              <a:off x="4858727" y="106179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8" name="tx348"/>
            <p:cNvSpPr/>
            <p:nvPr/>
          </p:nvSpPr>
          <p:spPr>
            <a:xfrm>
              <a:off x="5162793" y="991375"/>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9" name="tx349"/>
            <p:cNvSpPr/>
            <p:nvPr/>
          </p:nvSpPr>
          <p:spPr>
            <a:xfrm>
              <a:off x="5466859" y="9210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5770925"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1" name="tx351"/>
            <p:cNvSpPr/>
            <p:nvPr/>
          </p:nvSpPr>
          <p:spPr>
            <a:xfrm>
              <a:off x="6074991"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6379057" y="885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3" name="tx353"/>
            <p:cNvSpPr/>
            <p:nvPr/>
          </p:nvSpPr>
          <p:spPr>
            <a:xfrm>
              <a:off x="6683123" y="8507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4" name="tx354"/>
            <p:cNvSpPr/>
            <p:nvPr/>
          </p:nvSpPr>
          <p:spPr>
            <a:xfrm>
              <a:off x="7291255"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5" name="tx355"/>
            <p:cNvSpPr/>
            <p:nvPr/>
          </p:nvSpPr>
          <p:spPr>
            <a:xfrm>
              <a:off x="6987189" y="8155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6" name="tx356"/>
            <p:cNvSpPr/>
            <p:nvPr/>
          </p:nvSpPr>
          <p:spPr>
            <a:xfrm>
              <a:off x="8203453"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7" name="tx357"/>
            <p:cNvSpPr/>
            <p:nvPr/>
          </p:nvSpPr>
          <p:spPr>
            <a:xfrm>
              <a:off x="7595321"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8" name="tx358"/>
            <p:cNvSpPr/>
            <p:nvPr/>
          </p:nvSpPr>
          <p:spPr>
            <a:xfrm>
              <a:off x="8811585"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9" name="tx359"/>
            <p:cNvSpPr/>
            <p:nvPr/>
          </p:nvSpPr>
          <p:spPr>
            <a:xfrm>
              <a:off x="7899387"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0" name="tx360"/>
            <p:cNvSpPr/>
            <p:nvPr/>
          </p:nvSpPr>
          <p:spPr>
            <a:xfrm>
              <a:off x="8507519" y="7804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1" name="pg361"/>
            <p:cNvSpPr/>
            <p:nvPr/>
          </p:nvSpPr>
          <p:spPr>
            <a:xfrm>
              <a:off x="923590" y="34819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956111" y="35142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1531722" y="306719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1564243" y="310071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65" name="pg365"/>
            <p:cNvSpPr/>
            <p:nvPr/>
          </p:nvSpPr>
          <p:spPr>
            <a:xfrm>
              <a:off x="1835788" y="30340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1868309" y="306653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3052051" y="288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3084573" y="291551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9" name="pg369"/>
            <p:cNvSpPr/>
            <p:nvPr/>
          </p:nvSpPr>
          <p:spPr>
            <a:xfrm>
              <a:off x="3660183" y="28349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3692705" y="2865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71" name="pg371"/>
            <p:cNvSpPr/>
            <p:nvPr/>
          </p:nvSpPr>
          <p:spPr>
            <a:xfrm>
              <a:off x="3964249" y="28017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3996771" y="283393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3" name="pg373"/>
            <p:cNvSpPr/>
            <p:nvPr/>
          </p:nvSpPr>
          <p:spPr>
            <a:xfrm>
              <a:off x="5180513" y="266900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4" name="tx374"/>
            <p:cNvSpPr/>
            <p:nvPr/>
          </p:nvSpPr>
          <p:spPr>
            <a:xfrm>
              <a:off x="5213035" y="26998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5" name="pg375"/>
            <p:cNvSpPr/>
            <p:nvPr/>
          </p:nvSpPr>
          <p:spPr>
            <a:xfrm>
              <a:off x="5484579" y="263582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6" name="tx376"/>
            <p:cNvSpPr/>
            <p:nvPr/>
          </p:nvSpPr>
          <p:spPr>
            <a:xfrm>
              <a:off x="5517101" y="266802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7" name="pg377"/>
            <p:cNvSpPr/>
            <p:nvPr/>
          </p:nvSpPr>
          <p:spPr>
            <a:xfrm>
              <a:off x="5758500" y="26192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8" name="tx378"/>
            <p:cNvSpPr/>
            <p:nvPr/>
          </p:nvSpPr>
          <p:spPr>
            <a:xfrm>
              <a:off x="5791022" y="26501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9" name="pg379"/>
            <p:cNvSpPr/>
            <p:nvPr/>
          </p:nvSpPr>
          <p:spPr>
            <a:xfrm>
              <a:off x="7308975" y="258604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0" name="tx380"/>
            <p:cNvSpPr/>
            <p:nvPr/>
          </p:nvSpPr>
          <p:spPr>
            <a:xfrm>
              <a:off x="7341496" y="261692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1" name="tx381"/>
            <p:cNvSpPr/>
            <p:nvPr/>
          </p:nvSpPr>
          <p:spPr>
            <a:xfrm>
              <a:off x="663492" y="426437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2" name="tx382"/>
            <p:cNvSpPr/>
            <p:nvPr/>
          </p:nvSpPr>
          <p:spPr>
            <a:xfrm>
              <a:off x="585797" y="3434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83" name="tx383"/>
            <p:cNvSpPr/>
            <p:nvPr/>
          </p:nvSpPr>
          <p:spPr>
            <a:xfrm>
              <a:off x="585797" y="26052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84" name="tx384"/>
            <p:cNvSpPr/>
            <p:nvPr/>
          </p:nvSpPr>
          <p:spPr>
            <a:xfrm>
              <a:off x="585797" y="17773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85" name="tx385"/>
            <p:cNvSpPr/>
            <p:nvPr/>
          </p:nvSpPr>
          <p:spPr>
            <a:xfrm>
              <a:off x="508103" y="94613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86" name="tx386"/>
            <p:cNvSpPr/>
            <p:nvPr/>
          </p:nvSpPr>
          <p:spPr>
            <a:xfrm rot="-5400000">
              <a:off x="833186" y="4652886"/>
              <a:ext cx="30272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PNG</a:t>
              </a:r>
            </a:p>
          </p:txBody>
        </p:sp>
        <p:sp>
          <p:nvSpPr>
            <p:cNvPr id="387" name="tx387"/>
            <p:cNvSpPr/>
            <p:nvPr/>
          </p:nvSpPr>
          <p:spPr>
            <a:xfrm rot="-5400000">
              <a:off x="1029271" y="4762640"/>
              <a:ext cx="52046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Vanuatu</a:t>
              </a:r>
            </a:p>
          </p:txBody>
        </p:sp>
        <p:sp>
          <p:nvSpPr>
            <p:cNvPr id="388" name="tx388"/>
            <p:cNvSpPr/>
            <p:nvPr/>
          </p:nvSpPr>
          <p:spPr>
            <a:xfrm rot="-5400000">
              <a:off x="1442103" y="4653875"/>
              <a:ext cx="3029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Laos</a:t>
              </a:r>
            </a:p>
          </p:txBody>
        </p:sp>
        <p:sp>
          <p:nvSpPr>
            <p:cNvPr id="389" name="tx389"/>
            <p:cNvSpPr/>
            <p:nvPr/>
          </p:nvSpPr>
          <p:spPr>
            <a:xfrm rot="-5400000">
              <a:off x="1592656" y="4779625"/>
              <a:ext cx="58219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Myanmar</a:t>
              </a:r>
            </a:p>
          </p:txBody>
        </p:sp>
        <p:sp>
          <p:nvSpPr>
            <p:cNvPr id="390" name="tx390"/>
            <p:cNvSpPr/>
            <p:nvPr/>
          </p:nvSpPr>
          <p:spPr>
            <a:xfrm rot="-5400000">
              <a:off x="1829088" y="4875021"/>
              <a:ext cx="7452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Timor-Leste</a:t>
              </a:r>
            </a:p>
          </p:txBody>
        </p:sp>
        <p:sp>
          <p:nvSpPr>
            <p:cNvPr id="391" name="tx391"/>
            <p:cNvSpPr/>
            <p:nvPr/>
          </p:nvSpPr>
          <p:spPr>
            <a:xfrm rot="-5400000">
              <a:off x="1988475" y="5017927"/>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Solomon Islands</a:t>
              </a:r>
            </a:p>
          </p:txBody>
        </p:sp>
        <p:sp>
          <p:nvSpPr>
            <p:cNvPr id="392" name="tx392"/>
            <p:cNvSpPr/>
            <p:nvPr/>
          </p:nvSpPr>
          <p:spPr>
            <a:xfrm rot="-5400000">
              <a:off x="2596327" y="4715914"/>
              <a:ext cx="4270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Kiribati</a:t>
              </a:r>
            </a:p>
          </p:txBody>
        </p:sp>
        <p:sp>
          <p:nvSpPr>
            <p:cNvPr id="393" name="tx393"/>
            <p:cNvSpPr/>
            <p:nvPr/>
          </p:nvSpPr>
          <p:spPr>
            <a:xfrm rot="-5400000">
              <a:off x="2763012" y="4827170"/>
              <a:ext cx="675648"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Philippines</a:t>
              </a:r>
            </a:p>
          </p:txBody>
        </p:sp>
        <p:sp>
          <p:nvSpPr>
            <p:cNvPr id="394" name="tx394"/>
            <p:cNvSpPr/>
            <p:nvPr/>
          </p:nvSpPr>
          <p:spPr>
            <a:xfrm rot="-5400000">
              <a:off x="3080243" y="4840130"/>
              <a:ext cx="67544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Micronesia</a:t>
              </a:r>
            </a:p>
          </p:txBody>
        </p:sp>
        <p:sp>
          <p:nvSpPr>
            <p:cNvPr id="395" name="tx395"/>
            <p:cNvSpPr/>
            <p:nvPr/>
          </p:nvSpPr>
          <p:spPr>
            <a:xfrm rot="-5400000">
              <a:off x="3402761" y="4819905"/>
              <a:ext cx="63676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Cambodia</a:t>
              </a:r>
            </a:p>
          </p:txBody>
        </p:sp>
        <p:sp>
          <p:nvSpPr>
            <p:cNvPr id="396" name="tx396"/>
            <p:cNvSpPr/>
            <p:nvPr/>
          </p:nvSpPr>
          <p:spPr>
            <a:xfrm rot="-5400000">
              <a:off x="3723164" y="4805342"/>
              <a:ext cx="60586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Indonesia</a:t>
              </a:r>
            </a:p>
          </p:txBody>
        </p:sp>
        <p:sp>
          <p:nvSpPr>
            <p:cNvPr id="397" name="tx397"/>
            <p:cNvSpPr/>
            <p:nvPr/>
          </p:nvSpPr>
          <p:spPr>
            <a:xfrm rot="-5400000">
              <a:off x="4107960" y="4722838"/>
              <a:ext cx="442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Samoa</a:t>
              </a:r>
            </a:p>
          </p:txBody>
        </p:sp>
        <p:sp>
          <p:nvSpPr>
            <p:cNvPr id="398" name="tx398"/>
            <p:cNvSpPr/>
            <p:nvPr/>
          </p:nvSpPr>
          <p:spPr>
            <a:xfrm rot="-5400000">
              <a:off x="4129556" y="5007081"/>
              <a:ext cx="100934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Marshall Islands</a:t>
              </a:r>
            </a:p>
          </p:txBody>
        </p:sp>
        <p:sp>
          <p:nvSpPr>
            <p:cNvPr id="399" name="tx399"/>
            <p:cNvSpPr/>
            <p:nvPr/>
          </p:nvSpPr>
          <p:spPr>
            <a:xfrm rot="-5400000">
              <a:off x="4835191" y="4577749"/>
              <a:ext cx="17844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Fiji</a:t>
              </a:r>
            </a:p>
          </p:txBody>
        </p:sp>
        <p:sp>
          <p:nvSpPr>
            <p:cNvPr id="400" name="tx400"/>
            <p:cNvSpPr/>
            <p:nvPr/>
          </p:nvSpPr>
          <p:spPr>
            <a:xfrm rot="-5400000">
              <a:off x="4974421" y="4770348"/>
              <a:ext cx="53588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Thailand</a:t>
              </a:r>
            </a:p>
          </p:txBody>
        </p:sp>
        <p:sp>
          <p:nvSpPr>
            <p:cNvPr id="401" name="tx401"/>
            <p:cNvSpPr/>
            <p:nvPr/>
          </p:nvSpPr>
          <p:spPr>
            <a:xfrm rot="-5400000">
              <a:off x="5363036" y="4684025"/>
              <a:ext cx="3650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China</a:t>
              </a:r>
            </a:p>
          </p:txBody>
        </p:sp>
        <p:sp>
          <p:nvSpPr>
            <p:cNvPr id="402" name="tx402"/>
            <p:cNvSpPr/>
            <p:nvPr/>
          </p:nvSpPr>
          <p:spPr>
            <a:xfrm rot="-5400000">
              <a:off x="5560997" y="4764141"/>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Malaysia</a:t>
              </a:r>
            </a:p>
          </p:txBody>
        </p:sp>
        <p:sp>
          <p:nvSpPr>
            <p:cNvPr id="403" name="tx403"/>
            <p:cNvSpPr/>
            <p:nvPr/>
          </p:nvSpPr>
          <p:spPr>
            <a:xfrm rot="-5400000">
              <a:off x="5857219" y="4771985"/>
              <a:ext cx="5669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Mongolia</a:t>
              </a:r>
            </a:p>
          </p:txBody>
        </p:sp>
        <p:sp>
          <p:nvSpPr>
            <p:cNvPr id="404" name="tx404"/>
            <p:cNvSpPr/>
            <p:nvPr/>
          </p:nvSpPr>
          <p:spPr>
            <a:xfrm rot="-5400000">
              <a:off x="6279975" y="468105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Palau</a:t>
              </a:r>
            </a:p>
          </p:txBody>
        </p:sp>
        <p:sp>
          <p:nvSpPr>
            <p:cNvPr id="405" name="tx405"/>
            <p:cNvSpPr/>
            <p:nvPr/>
          </p:nvSpPr>
          <p:spPr>
            <a:xfrm rot="-5400000">
              <a:off x="6553038" y="4712060"/>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Tuvalu</a:t>
              </a:r>
            </a:p>
          </p:txBody>
        </p:sp>
        <p:sp>
          <p:nvSpPr>
            <p:cNvPr id="406" name="tx406"/>
            <p:cNvSpPr/>
            <p:nvPr/>
          </p:nvSpPr>
          <p:spPr>
            <a:xfrm rot="-5400000">
              <a:off x="6876511" y="4692654"/>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Nauru</a:t>
              </a:r>
            </a:p>
          </p:txBody>
        </p:sp>
        <p:sp>
          <p:nvSpPr>
            <p:cNvPr id="407" name="tx407"/>
            <p:cNvSpPr/>
            <p:nvPr/>
          </p:nvSpPr>
          <p:spPr>
            <a:xfrm rot="-5400000">
              <a:off x="7083578" y="4789653"/>
              <a:ext cx="5744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Viet Nam</a:t>
              </a:r>
            </a:p>
          </p:txBody>
        </p:sp>
        <p:sp>
          <p:nvSpPr>
            <p:cNvPr id="408" name="tx408"/>
            <p:cNvSpPr/>
            <p:nvPr/>
          </p:nvSpPr>
          <p:spPr>
            <a:xfrm rot="-5400000">
              <a:off x="7080925" y="5096372"/>
              <a:ext cx="11879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Brunei Darussalam</a:t>
              </a:r>
            </a:p>
          </p:txBody>
        </p:sp>
        <p:sp>
          <p:nvSpPr>
            <p:cNvPr id="409" name="tx409"/>
            <p:cNvSpPr/>
            <p:nvPr/>
          </p:nvSpPr>
          <p:spPr>
            <a:xfrm rot="-5400000">
              <a:off x="7574281" y="4905308"/>
              <a:ext cx="8075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Cook Islands</a:t>
              </a:r>
            </a:p>
          </p:txBody>
        </p:sp>
        <p:sp>
          <p:nvSpPr>
            <p:cNvPr id="410" name="tx410"/>
            <p:cNvSpPr/>
            <p:nvPr/>
          </p:nvSpPr>
          <p:spPr>
            <a:xfrm rot="-5400000">
              <a:off x="8089773" y="4697292"/>
              <a:ext cx="388131"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DPRK</a:t>
              </a:r>
            </a:p>
          </p:txBody>
        </p:sp>
        <p:sp>
          <p:nvSpPr>
            <p:cNvPr id="411" name="tx411"/>
            <p:cNvSpPr/>
            <p:nvPr/>
          </p:nvSpPr>
          <p:spPr>
            <a:xfrm rot="-5400000">
              <a:off x="8443430" y="4646064"/>
              <a:ext cx="28731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Niue</a:t>
              </a:r>
            </a:p>
          </p:txBody>
        </p:sp>
        <p:sp>
          <p:nvSpPr>
            <p:cNvPr id="412" name="tx412"/>
            <p:cNvSpPr/>
            <p:nvPr/>
          </p:nvSpPr>
          <p:spPr>
            <a:xfrm rot="-5400000">
              <a:off x="8679215" y="4686583"/>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Tonga</a:t>
              </a:r>
            </a:p>
          </p:txBody>
        </p:sp>
        <p:sp>
          <p:nvSpPr>
            <p:cNvPr id="413" name="tx413"/>
            <p:cNvSpPr/>
            <p:nvPr/>
          </p:nvSpPr>
          <p:spPr>
            <a:xfrm rot="-5400000">
              <a:off x="-52544" y="25098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146091" y="6114116"/>
              <a:ext cx="219455" cy="219455"/>
            </a:xfrm>
            <a:prstGeom prst="rect">
              <a:avLst/>
            </a:prstGeom>
            <a:solidFill>
              <a:srgbClr val="FFFFFF">
                <a:alpha val="100000"/>
              </a:srgbClr>
            </a:solidFill>
          </p:spPr>
          <p:txBody>
            <a:bodyPr/>
            <a:lstStyle/>
            <a:p/>
          </p:txBody>
        </p:sp>
        <p:sp>
          <p:nvSpPr>
            <p:cNvPr id="415" name="pg415"/>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22" name="tx422"/>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EAPR,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EAPR from lowest to highest coverage, and the rank of the top 10 countries with the most unvaccinated children, based on absolute numbers.
In 2024, Malaysia ranked number 17 out of 27 countries for lowest MCV1 coverage (based on tied ranks).
Malaysia was in the top 10 countries with the most unvaccinated children (rank=10).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813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3872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9608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534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6005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1740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475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435133"/>
              <a:ext cx="249522" cy="1667563"/>
            </a:xfrm>
            <a:prstGeom prst="rect">
              <a:avLst/>
            </a:prstGeom>
            <a:solidFill>
              <a:srgbClr val="80BD41">
                <a:alpha val="100000"/>
              </a:srgbClr>
            </a:solidFill>
          </p:spPr>
          <p:txBody>
            <a:bodyPr/>
            <a:lstStyle/>
            <a:p/>
          </p:txBody>
        </p:sp>
        <p:sp>
          <p:nvSpPr>
            <p:cNvPr id="24" name="rc24"/>
            <p:cNvSpPr/>
            <p:nvPr/>
          </p:nvSpPr>
          <p:spPr>
            <a:xfrm>
              <a:off x="1296273" y="2365665"/>
              <a:ext cx="249522" cy="69467"/>
            </a:xfrm>
            <a:prstGeom prst="rect">
              <a:avLst/>
            </a:prstGeom>
            <a:solidFill>
              <a:srgbClr val="E2231A">
                <a:alpha val="100000"/>
              </a:srgbClr>
            </a:solidFill>
          </p:spPr>
          <p:txBody>
            <a:bodyPr/>
            <a:lstStyle/>
            <a:p/>
          </p:txBody>
        </p:sp>
        <p:sp>
          <p:nvSpPr>
            <p:cNvPr id="25" name="rc25"/>
            <p:cNvSpPr/>
            <p:nvPr/>
          </p:nvSpPr>
          <p:spPr>
            <a:xfrm>
              <a:off x="1573521" y="2501567"/>
              <a:ext cx="249522" cy="1601129"/>
            </a:xfrm>
            <a:prstGeom prst="rect">
              <a:avLst/>
            </a:prstGeom>
            <a:solidFill>
              <a:srgbClr val="80BD41">
                <a:alpha val="100000"/>
              </a:srgbClr>
            </a:solidFill>
          </p:spPr>
          <p:txBody>
            <a:bodyPr/>
            <a:lstStyle/>
            <a:p/>
          </p:txBody>
        </p:sp>
        <p:sp>
          <p:nvSpPr>
            <p:cNvPr id="26" name="rc26"/>
            <p:cNvSpPr/>
            <p:nvPr/>
          </p:nvSpPr>
          <p:spPr>
            <a:xfrm>
              <a:off x="1573521" y="2417302"/>
              <a:ext cx="249522" cy="84264"/>
            </a:xfrm>
            <a:prstGeom prst="rect">
              <a:avLst/>
            </a:prstGeom>
            <a:solidFill>
              <a:srgbClr val="E2231A">
                <a:alpha val="100000"/>
              </a:srgbClr>
            </a:solidFill>
          </p:spPr>
          <p:txBody>
            <a:bodyPr/>
            <a:lstStyle/>
            <a:p/>
          </p:txBody>
        </p:sp>
        <p:sp>
          <p:nvSpPr>
            <p:cNvPr id="27" name="rc27"/>
            <p:cNvSpPr/>
            <p:nvPr/>
          </p:nvSpPr>
          <p:spPr>
            <a:xfrm>
              <a:off x="1850769" y="2578585"/>
              <a:ext cx="249522" cy="1524111"/>
            </a:xfrm>
            <a:prstGeom prst="rect">
              <a:avLst/>
            </a:prstGeom>
            <a:solidFill>
              <a:srgbClr val="80BD41">
                <a:alpha val="100000"/>
              </a:srgbClr>
            </a:solidFill>
          </p:spPr>
          <p:txBody>
            <a:bodyPr/>
            <a:lstStyle/>
            <a:p/>
          </p:txBody>
        </p:sp>
        <p:sp>
          <p:nvSpPr>
            <p:cNvPr id="28" name="rc28"/>
            <p:cNvSpPr/>
            <p:nvPr/>
          </p:nvSpPr>
          <p:spPr>
            <a:xfrm>
              <a:off x="1850769" y="2481310"/>
              <a:ext cx="249522" cy="97275"/>
            </a:xfrm>
            <a:prstGeom prst="rect">
              <a:avLst/>
            </a:prstGeom>
            <a:solidFill>
              <a:srgbClr val="E2231A">
                <a:alpha val="100000"/>
              </a:srgbClr>
            </a:solidFill>
          </p:spPr>
          <p:txBody>
            <a:bodyPr/>
            <a:lstStyle/>
            <a:p/>
          </p:txBody>
        </p:sp>
        <p:sp>
          <p:nvSpPr>
            <p:cNvPr id="29" name="rc29"/>
            <p:cNvSpPr/>
            <p:nvPr/>
          </p:nvSpPr>
          <p:spPr>
            <a:xfrm>
              <a:off x="2128016" y="2599719"/>
              <a:ext cx="249522" cy="1502978"/>
            </a:xfrm>
            <a:prstGeom prst="rect">
              <a:avLst/>
            </a:prstGeom>
            <a:solidFill>
              <a:srgbClr val="80BD41">
                <a:alpha val="100000"/>
              </a:srgbClr>
            </a:solidFill>
          </p:spPr>
          <p:txBody>
            <a:bodyPr/>
            <a:lstStyle/>
            <a:p/>
          </p:txBody>
        </p:sp>
        <p:sp>
          <p:nvSpPr>
            <p:cNvPr id="30" name="rc30"/>
            <p:cNvSpPr/>
            <p:nvPr/>
          </p:nvSpPr>
          <p:spPr>
            <a:xfrm>
              <a:off x="2128016" y="2486602"/>
              <a:ext cx="249522" cy="113116"/>
            </a:xfrm>
            <a:prstGeom prst="rect">
              <a:avLst/>
            </a:prstGeom>
            <a:solidFill>
              <a:srgbClr val="E2231A">
                <a:alpha val="100000"/>
              </a:srgbClr>
            </a:solidFill>
          </p:spPr>
          <p:txBody>
            <a:bodyPr/>
            <a:lstStyle/>
            <a:p/>
          </p:txBody>
        </p:sp>
        <p:sp>
          <p:nvSpPr>
            <p:cNvPr id="31" name="rc31"/>
            <p:cNvSpPr/>
            <p:nvPr/>
          </p:nvSpPr>
          <p:spPr>
            <a:xfrm>
              <a:off x="2405264" y="2600966"/>
              <a:ext cx="249522" cy="1501731"/>
            </a:xfrm>
            <a:prstGeom prst="rect">
              <a:avLst/>
            </a:prstGeom>
            <a:solidFill>
              <a:srgbClr val="80BD41">
                <a:alpha val="100000"/>
              </a:srgbClr>
            </a:solidFill>
          </p:spPr>
          <p:txBody>
            <a:bodyPr/>
            <a:lstStyle/>
            <a:p/>
          </p:txBody>
        </p:sp>
        <p:sp>
          <p:nvSpPr>
            <p:cNvPr id="32" name="rc32"/>
            <p:cNvSpPr/>
            <p:nvPr/>
          </p:nvSpPr>
          <p:spPr>
            <a:xfrm>
              <a:off x="2405264" y="2521925"/>
              <a:ext cx="249522" cy="79040"/>
            </a:xfrm>
            <a:prstGeom prst="rect">
              <a:avLst/>
            </a:prstGeom>
            <a:solidFill>
              <a:srgbClr val="E2231A">
                <a:alpha val="100000"/>
              </a:srgbClr>
            </a:solidFill>
          </p:spPr>
          <p:txBody>
            <a:bodyPr/>
            <a:lstStyle/>
            <a:p/>
          </p:txBody>
        </p:sp>
        <p:sp>
          <p:nvSpPr>
            <p:cNvPr id="33" name="rc33"/>
            <p:cNvSpPr/>
            <p:nvPr/>
          </p:nvSpPr>
          <p:spPr>
            <a:xfrm>
              <a:off x="2682512" y="2611819"/>
              <a:ext cx="249522" cy="1490877"/>
            </a:xfrm>
            <a:prstGeom prst="rect">
              <a:avLst/>
            </a:prstGeom>
            <a:solidFill>
              <a:srgbClr val="80BD41">
                <a:alpha val="100000"/>
              </a:srgbClr>
            </a:solidFill>
          </p:spPr>
          <p:txBody>
            <a:bodyPr/>
            <a:lstStyle/>
            <a:p/>
          </p:txBody>
        </p:sp>
        <p:sp>
          <p:nvSpPr>
            <p:cNvPr id="34" name="rc34"/>
            <p:cNvSpPr/>
            <p:nvPr/>
          </p:nvSpPr>
          <p:spPr>
            <a:xfrm>
              <a:off x="2682512" y="2549699"/>
              <a:ext cx="249522" cy="62119"/>
            </a:xfrm>
            <a:prstGeom prst="rect">
              <a:avLst/>
            </a:prstGeom>
            <a:solidFill>
              <a:srgbClr val="E2231A">
                <a:alpha val="100000"/>
              </a:srgbClr>
            </a:solidFill>
          </p:spPr>
          <p:txBody>
            <a:bodyPr/>
            <a:lstStyle/>
            <a:p/>
          </p:txBody>
        </p:sp>
        <p:sp>
          <p:nvSpPr>
            <p:cNvPr id="35" name="rc35"/>
            <p:cNvSpPr/>
            <p:nvPr/>
          </p:nvSpPr>
          <p:spPr>
            <a:xfrm>
              <a:off x="2959759" y="2639829"/>
              <a:ext cx="249522" cy="1462868"/>
            </a:xfrm>
            <a:prstGeom prst="rect">
              <a:avLst/>
            </a:prstGeom>
            <a:solidFill>
              <a:srgbClr val="80BD41">
                <a:alpha val="100000"/>
              </a:srgbClr>
            </a:solidFill>
          </p:spPr>
          <p:txBody>
            <a:bodyPr/>
            <a:lstStyle/>
            <a:p/>
          </p:txBody>
        </p:sp>
        <p:sp>
          <p:nvSpPr>
            <p:cNvPr id="36" name="rc36"/>
            <p:cNvSpPr/>
            <p:nvPr/>
          </p:nvSpPr>
          <p:spPr>
            <a:xfrm>
              <a:off x="2959759" y="2562844"/>
              <a:ext cx="249522" cy="76984"/>
            </a:xfrm>
            <a:prstGeom prst="rect">
              <a:avLst/>
            </a:prstGeom>
            <a:solidFill>
              <a:srgbClr val="E2231A">
                <a:alpha val="100000"/>
              </a:srgbClr>
            </a:solidFill>
          </p:spPr>
          <p:txBody>
            <a:bodyPr/>
            <a:lstStyle/>
            <a:p/>
          </p:txBody>
        </p:sp>
        <p:sp>
          <p:nvSpPr>
            <p:cNvPr id="37" name="rc37"/>
            <p:cNvSpPr/>
            <p:nvPr/>
          </p:nvSpPr>
          <p:spPr>
            <a:xfrm>
              <a:off x="3237007" y="2633829"/>
              <a:ext cx="249522" cy="1468867"/>
            </a:xfrm>
            <a:prstGeom prst="rect">
              <a:avLst/>
            </a:prstGeom>
            <a:solidFill>
              <a:srgbClr val="80BD41">
                <a:alpha val="100000"/>
              </a:srgbClr>
            </a:solidFill>
          </p:spPr>
          <p:txBody>
            <a:bodyPr/>
            <a:lstStyle/>
            <a:p/>
          </p:txBody>
        </p:sp>
        <p:sp>
          <p:nvSpPr>
            <p:cNvPr id="38" name="rc38"/>
            <p:cNvSpPr/>
            <p:nvPr/>
          </p:nvSpPr>
          <p:spPr>
            <a:xfrm>
              <a:off x="3237007" y="2556508"/>
              <a:ext cx="249522" cy="77321"/>
            </a:xfrm>
            <a:prstGeom prst="rect">
              <a:avLst/>
            </a:prstGeom>
            <a:solidFill>
              <a:srgbClr val="E2231A">
                <a:alpha val="100000"/>
              </a:srgbClr>
            </a:solidFill>
          </p:spPr>
          <p:txBody>
            <a:bodyPr/>
            <a:lstStyle/>
            <a:p/>
          </p:txBody>
        </p:sp>
        <p:sp>
          <p:nvSpPr>
            <p:cNvPr id="39" name="rc39"/>
            <p:cNvSpPr/>
            <p:nvPr/>
          </p:nvSpPr>
          <p:spPr>
            <a:xfrm>
              <a:off x="3514255" y="2579327"/>
              <a:ext cx="249522" cy="1523370"/>
            </a:xfrm>
            <a:prstGeom prst="rect">
              <a:avLst/>
            </a:prstGeom>
            <a:solidFill>
              <a:srgbClr val="80BD41">
                <a:alpha val="100000"/>
              </a:srgbClr>
            </a:solidFill>
          </p:spPr>
          <p:txBody>
            <a:bodyPr/>
            <a:lstStyle/>
            <a:p/>
          </p:txBody>
        </p:sp>
        <p:sp>
          <p:nvSpPr>
            <p:cNvPr id="40" name="rc40"/>
            <p:cNvSpPr/>
            <p:nvPr/>
          </p:nvSpPr>
          <p:spPr>
            <a:xfrm>
              <a:off x="3514255" y="2499140"/>
              <a:ext cx="249522" cy="80186"/>
            </a:xfrm>
            <a:prstGeom prst="rect">
              <a:avLst/>
            </a:prstGeom>
            <a:solidFill>
              <a:srgbClr val="E2231A">
                <a:alpha val="100000"/>
              </a:srgbClr>
            </a:solidFill>
          </p:spPr>
          <p:txBody>
            <a:bodyPr/>
            <a:lstStyle/>
            <a:p/>
          </p:txBody>
        </p:sp>
        <p:sp>
          <p:nvSpPr>
            <p:cNvPr id="41" name="rc41"/>
            <p:cNvSpPr/>
            <p:nvPr/>
          </p:nvSpPr>
          <p:spPr>
            <a:xfrm>
              <a:off x="3791502" y="2554553"/>
              <a:ext cx="249522" cy="1548144"/>
            </a:xfrm>
            <a:prstGeom prst="rect">
              <a:avLst/>
            </a:prstGeom>
            <a:solidFill>
              <a:srgbClr val="80BD41">
                <a:alpha val="100000"/>
              </a:srgbClr>
            </a:solidFill>
          </p:spPr>
          <p:txBody>
            <a:bodyPr/>
            <a:lstStyle/>
            <a:p/>
          </p:txBody>
        </p:sp>
        <p:sp>
          <p:nvSpPr>
            <p:cNvPr id="42" name="rc42"/>
            <p:cNvSpPr/>
            <p:nvPr/>
          </p:nvSpPr>
          <p:spPr>
            <a:xfrm>
              <a:off x="3791502" y="2473086"/>
              <a:ext cx="249522" cy="81467"/>
            </a:xfrm>
            <a:prstGeom prst="rect">
              <a:avLst/>
            </a:prstGeom>
            <a:solidFill>
              <a:srgbClr val="E2231A">
                <a:alpha val="100000"/>
              </a:srgbClr>
            </a:solidFill>
          </p:spPr>
          <p:txBody>
            <a:bodyPr/>
            <a:lstStyle/>
            <a:p/>
          </p:txBody>
        </p:sp>
        <p:sp>
          <p:nvSpPr>
            <p:cNvPr id="43" name="rc43"/>
            <p:cNvSpPr/>
            <p:nvPr/>
          </p:nvSpPr>
          <p:spPr>
            <a:xfrm>
              <a:off x="4068750" y="2560384"/>
              <a:ext cx="249522" cy="1542312"/>
            </a:xfrm>
            <a:prstGeom prst="rect">
              <a:avLst/>
            </a:prstGeom>
            <a:solidFill>
              <a:srgbClr val="80BD41">
                <a:alpha val="100000"/>
              </a:srgbClr>
            </a:solidFill>
          </p:spPr>
          <p:txBody>
            <a:bodyPr/>
            <a:lstStyle/>
            <a:p/>
          </p:txBody>
        </p:sp>
        <p:sp>
          <p:nvSpPr>
            <p:cNvPr id="44" name="rc44"/>
            <p:cNvSpPr/>
            <p:nvPr/>
          </p:nvSpPr>
          <p:spPr>
            <a:xfrm>
              <a:off x="4068750" y="2479220"/>
              <a:ext cx="249522" cy="81163"/>
            </a:xfrm>
            <a:prstGeom prst="rect">
              <a:avLst/>
            </a:prstGeom>
            <a:solidFill>
              <a:srgbClr val="E2231A">
                <a:alpha val="100000"/>
              </a:srgbClr>
            </a:solidFill>
          </p:spPr>
          <p:txBody>
            <a:bodyPr/>
            <a:lstStyle/>
            <a:p/>
          </p:txBody>
        </p:sp>
        <p:sp>
          <p:nvSpPr>
            <p:cNvPr id="45" name="rc45"/>
            <p:cNvSpPr/>
            <p:nvPr/>
          </p:nvSpPr>
          <p:spPr>
            <a:xfrm>
              <a:off x="4345998" y="2507162"/>
              <a:ext cx="249522" cy="1595534"/>
            </a:xfrm>
            <a:prstGeom prst="rect">
              <a:avLst/>
            </a:prstGeom>
            <a:solidFill>
              <a:srgbClr val="80BD41">
                <a:alpha val="100000"/>
              </a:srgbClr>
            </a:solidFill>
          </p:spPr>
          <p:txBody>
            <a:bodyPr/>
            <a:lstStyle/>
            <a:p/>
          </p:txBody>
        </p:sp>
        <p:sp>
          <p:nvSpPr>
            <p:cNvPr id="46" name="rc46"/>
            <p:cNvSpPr/>
            <p:nvPr/>
          </p:nvSpPr>
          <p:spPr>
            <a:xfrm>
              <a:off x="4345998" y="2423201"/>
              <a:ext cx="249522" cy="83961"/>
            </a:xfrm>
            <a:prstGeom prst="rect">
              <a:avLst/>
            </a:prstGeom>
            <a:solidFill>
              <a:srgbClr val="E2231A">
                <a:alpha val="100000"/>
              </a:srgbClr>
            </a:solidFill>
          </p:spPr>
          <p:txBody>
            <a:bodyPr/>
            <a:lstStyle/>
            <a:p/>
          </p:txBody>
        </p:sp>
        <p:sp>
          <p:nvSpPr>
            <p:cNvPr id="47" name="rc47"/>
            <p:cNvSpPr/>
            <p:nvPr/>
          </p:nvSpPr>
          <p:spPr>
            <a:xfrm>
              <a:off x="4623245" y="2497118"/>
              <a:ext cx="249522" cy="1605578"/>
            </a:xfrm>
            <a:prstGeom prst="rect">
              <a:avLst/>
            </a:prstGeom>
            <a:solidFill>
              <a:srgbClr val="80BD41">
                <a:alpha val="100000"/>
              </a:srgbClr>
            </a:solidFill>
          </p:spPr>
          <p:txBody>
            <a:bodyPr/>
            <a:lstStyle/>
            <a:p/>
          </p:txBody>
        </p:sp>
        <p:sp>
          <p:nvSpPr>
            <p:cNvPr id="48" name="rc48"/>
            <p:cNvSpPr/>
            <p:nvPr/>
          </p:nvSpPr>
          <p:spPr>
            <a:xfrm>
              <a:off x="4623245" y="2412617"/>
              <a:ext cx="249522" cy="84500"/>
            </a:xfrm>
            <a:prstGeom prst="rect">
              <a:avLst/>
            </a:prstGeom>
            <a:solidFill>
              <a:srgbClr val="E2231A">
                <a:alpha val="100000"/>
              </a:srgbClr>
            </a:solidFill>
          </p:spPr>
          <p:txBody>
            <a:bodyPr/>
            <a:lstStyle/>
            <a:p/>
          </p:txBody>
        </p:sp>
        <p:sp>
          <p:nvSpPr>
            <p:cNvPr id="49" name="rc49"/>
            <p:cNvSpPr/>
            <p:nvPr/>
          </p:nvSpPr>
          <p:spPr>
            <a:xfrm>
              <a:off x="4900493" y="2492601"/>
              <a:ext cx="249522" cy="1610095"/>
            </a:xfrm>
            <a:prstGeom prst="rect">
              <a:avLst/>
            </a:prstGeom>
            <a:solidFill>
              <a:srgbClr val="80BD41">
                <a:alpha val="100000"/>
              </a:srgbClr>
            </a:solidFill>
          </p:spPr>
          <p:txBody>
            <a:bodyPr/>
            <a:lstStyle/>
            <a:p/>
          </p:txBody>
        </p:sp>
        <p:sp>
          <p:nvSpPr>
            <p:cNvPr id="50" name="rc50"/>
            <p:cNvSpPr/>
            <p:nvPr/>
          </p:nvSpPr>
          <p:spPr>
            <a:xfrm>
              <a:off x="4900493" y="2407865"/>
              <a:ext cx="249522" cy="84736"/>
            </a:xfrm>
            <a:prstGeom prst="rect">
              <a:avLst/>
            </a:prstGeom>
            <a:solidFill>
              <a:srgbClr val="E2231A">
                <a:alpha val="100000"/>
              </a:srgbClr>
            </a:solidFill>
          </p:spPr>
          <p:txBody>
            <a:bodyPr/>
            <a:lstStyle/>
            <a:p/>
          </p:txBody>
        </p:sp>
        <p:sp>
          <p:nvSpPr>
            <p:cNvPr id="51" name="rc51"/>
            <p:cNvSpPr/>
            <p:nvPr/>
          </p:nvSpPr>
          <p:spPr>
            <a:xfrm>
              <a:off x="5177741" y="2519971"/>
              <a:ext cx="249522" cy="1582726"/>
            </a:xfrm>
            <a:prstGeom prst="rect">
              <a:avLst/>
            </a:prstGeom>
            <a:solidFill>
              <a:srgbClr val="80BD41">
                <a:alpha val="100000"/>
              </a:srgbClr>
            </a:solidFill>
          </p:spPr>
          <p:txBody>
            <a:bodyPr/>
            <a:lstStyle/>
            <a:p/>
          </p:txBody>
        </p:sp>
        <p:sp>
          <p:nvSpPr>
            <p:cNvPr id="52" name="rc52"/>
            <p:cNvSpPr/>
            <p:nvPr/>
          </p:nvSpPr>
          <p:spPr>
            <a:xfrm>
              <a:off x="5177741" y="2382349"/>
              <a:ext cx="249522" cy="137621"/>
            </a:xfrm>
            <a:prstGeom prst="rect">
              <a:avLst/>
            </a:prstGeom>
            <a:solidFill>
              <a:srgbClr val="E2231A">
                <a:alpha val="100000"/>
              </a:srgbClr>
            </a:solidFill>
          </p:spPr>
          <p:txBody>
            <a:bodyPr/>
            <a:lstStyle/>
            <a:p/>
          </p:txBody>
        </p:sp>
        <p:sp>
          <p:nvSpPr>
            <p:cNvPr id="53" name="rc53"/>
            <p:cNvSpPr/>
            <p:nvPr/>
          </p:nvSpPr>
          <p:spPr>
            <a:xfrm>
              <a:off x="5454988" y="2512589"/>
              <a:ext cx="249522" cy="1590107"/>
            </a:xfrm>
            <a:prstGeom prst="rect">
              <a:avLst/>
            </a:prstGeom>
            <a:solidFill>
              <a:srgbClr val="80BD41">
                <a:alpha val="100000"/>
              </a:srgbClr>
            </a:solidFill>
          </p:spPr>
          <p:txBody>
            <a:bodyPr/>
            <a:lstStyle/>
            <a:p/>
          </p:txBody>
        </p:sp>
        <p:sp>
          <p:nvSpPr>
            <p:cNvPr id="54" name="rc54"/>
            <p:cNvSpPr/>
            <p:nvPr/>
          </p:nvSpPr>
          <p:spPr>
            <a:xfrm>
              <a:off x="5454988" y="2392899"/>
              <a:ext cx="249522" cy="119689"/>
            </a:xfrm>
            <a:prstGeom prst="rect">
              <a:avLst/>
            </a:prstGeom>
            <a:solidFill>
              <a:srgbClr val="E2231A">
                <a:alpha val="100000"/>
              </a:srgbClr>
            </a:solidFill>
          </p:spPr>
          <p:txBody>
            <a:bodyPr/>
            <a:lstStyle/>
            <a:p/>
          </p:txBody>
        </p:sp>
        <p:sp>
          <p:nvSpPr>
            <p:cNvPr id="55" name="rc55"/>
            <p:cNvSpPr/>
            <p:nvPr/>
          </p:nvSpPr>
          <p:spPr>
            <a:xfrm>
              <a:off x="5732236" y="2487984"/>
              <a:ext cx="249522" cy="1614713"/>
            </a:xfrm>
            <a:prstGeom prst="rect">
              <a:avLst/>
            </a:prstGeom>
            <a:solidFill>
              <a:srgbClr val="80BD41">
                <a:alpha val="100000"/>
              </a:srgbClr>
            </a:solidFill>
          </p:spPr>
          <p:txBody>
            <a:bodyPr/>
            <a:lstStyle/>
            <a:p/>
          </p:txBody>
        </p:sp>
        <p:sp>
          <p:nvSpPr>
            <p:cNvPr id="56" name="rc56"/>
            <p:cNvSpPr/>
            <p:nvPr/>
          </p:nvSpPr>
          <p:spPr>
            <a:xfrm>
              <a:off x="5732236" y="2420707"/>
              <a:ext cx="249522" cy="67276"/>
            </a:xfrm>
            <a:prstGeom prst="rect">
              <a:avLst/>
            </a:prstGeom>
            <a:solidFill>
              <a:srgbClr val="E2231A">
                <a:alpha val="100000"/>
              </a:srgbClr>
            </a:solidFill>
          </p:spPr>
          <p:txBody>
            <a:bodyPr/>
            <a:lstStyle/>
            <a:p/>
          </p:txBody>
        </p:sp>
        <p:sp>
          <p:nvSpPr>
            <p:cNvPr id="57" name="rc57"/>
            <p:cNvSpPr/>
            <p:nvPr/>
          </p:nvSpPr>
          <p:spPr>
            <a:xfrm>
              <a:off x="6009484" y="2507061"/>
              <a:ext cx="249522" cy="1595635"/>
            </a:xfrm>
            <a:prstGeom prst="rect">
              <a:avLst/>
            </a:prstGeom>
            <a:solidFill>
              <a:srgbClr val="80BD41">
                <a:alpha val="100000"/>
              </a:srgbClr>
            </a:solidFill>
          </p:spPr>
          <p:txBody>
            <a:bodyPr/>
            <a:lstStyle/>
            <a:p/>
          </p:txBody>
        </p:sp>
        <p:sp>
          <p:nvSpPr>
            <p:cNvPr id="58" name="rc58"/>
            <p:cNvSpPr/>
            <p:nvPr/>
          </p:nvSpPr>
          <p:spPr>
            <a:xfrm>
              <a:off x="6009484" y="2440560"/>
              <a:ext cx="249522" cy="66501"/>
            </a:xfrm>
            <a:prstGeom prst="rect">
              <a:avLst/>
            </a:prstGeom>
            <a:solidFill>
              <a:srgbClr val="E2231A">
                <a:alpha val="100000"/>
              </a:srgbClr>
            </a:solidFill>
          </p:spPr>
          <p:txBody>
            <a:bodyPr/>
            <a:lstStyle/>
            <a:p/>
          </p:txBody>
        </p:sp>
        <p:sp>
          <p:nvSpPr>
            <p:cNvPr id="59" name="rc59"/>
            <p:cNvSpPr/>
            <p:nvPr/>
          </p:nvSpPr>
          <p:spPr>
            <a:xfrm>
              <a:off x="6286731" y="2502106"/>
              <a:ext cx="249522" cy="1600590"/>
            </a:xfrm>
            <a:prstGeom prst="rect">
              <a:avLst/>
            </a:prstGeom>
            <a:solidFill>
              <a:srgbClr val="80BD41">
                <a:alpha val="100000"/>
              </a:srgbClr>
            </a:solidFill>
          </p:spPr>
          <p:txBody>
            <a:bodyPr/>
            <a:lstStyle/>
            <a:p/>
          </p:txBody>
        </p:sp>
        <p:sp>
          <p:nvSpPr>
            <p:cNvPr id="60" name="rc60"/>
            <p:cNvSpPr/>
            <p:nvPr/>
          </p:nvSpPr>
          <p:spPr>
            <a:xfrm>
              <a:off x="6286731" y="2469445"/>
              <a:ext cx="249522" cy="32660"/>
            </a:xfrm>
            <a:prstGeom prst="rect">
              <a:avLst/>
            </a:prstGeom>
            <a:solidFill>
              <a:srgbClr val="E2231A">
                <a:alpha val="100000"/>
              </a:srgbClr>
            </a:solidFill>
          </p:spPr>
          <p:txBody>
            <a:bodyPr/>
            <a:lstStyle/>
            <a:p/>
          </p:txBody>
        </p:sp>
        <p:sp>
          <p:nvSpPr>
            <p:cNvPr id="61" name="rc61"/>
            <p:cNvSpPr/>
            <p:nvPr/>
          </p:nvSpPr>
          <p:spPr>
            <a:xfrm>
              <a:off x="6563979" y="2555429"/>
              <a:ext cx="249522" cy="1547267"/>
            </a:xfrm>
            <a:prstGeom prst="rect">
              <a:avLst/>
            </a:prstGeom>
            <a:solidFill>
              <a:srgbClr val="80BD41">
                <a:alpha val="100000"/>
              </a:srgbClr>
            </a:solidFill>
          </p:spPr>
          <p:txBody>
            <a:bodyPr/>
            <a:lstStyle/>
            <a:p/>
          </p:txBody>
        </p:sp>
        <p:sp>
          <p:nvSpPr>
            <p:cNvPr id="62" name="rc62"/>
            <p:cNvSpPr/>
            <p:nvPr/>
          </p:nvSpPr>
          <p:spPr>
            <a:xfrm>
              <a:off x="6563979" y="2507567"/>
              <a:ext cx="249522" cy="47862"/>
            </a:xfrm>
            <a:prstGeom prst="rect">
              <a:avLst/>
            </a:prstGeom>
            <a:solidFill>
              <a:srgbClr val="E2231A">
                <a:alpha val="100000"/>
              </a:srgbClr>
            </a:solidFill>
          </p:spPr>
          <p:txBody>
            <a:bodyPr/>
            <a:lstStyle/>
            <a:p/>
          </p:txBody>
        </p:sp>
        <p:sp>
          <p:nvSpPr>
            <p:cNvPr id="63" name="rc63"/>
            <p:cNvSpPr/>
            <p:nvPr/>
          </p:nvSpPr>
          <p:spPr>
            <a:xfrm>
              <a:off x="6841227" y="2657524"/>
              <a:ext cx="249522" cy="1445172"/>
            </a:xfrm>
            <a:prstGeom prst="rect">
              <a:avLst/>
            </a:prstGeom>
            <a:solidFill>
              <a:srgbClr val="80BD41">
                <a:alpha val="100000"/>
              </a:srgbClr>
            </a:solidFill>
          </p:spPr>
          <p:txBody>
            <a:bodyPr/>
            <a:lstStyle/>
            <a:p/>
          </p:txBody>
        </p:sp>
        <p:sp>
          <p:nvSpPr>
            <p:cNvPr id="64" name="rc64"/>
            <p:cNvSpPr/>
            <p:nvPr/>
          </p:nvSpPr>
          <p:spPr>
            <a:xfrm>
              <a:off x="6841227" y="2581450"/>
              <a:ext cx="249522" cy="76074"/>
            </a:xfrm>
            <a:prstGeom prst="rect">
              <a:avLst/>
            </a:prstGeom>
            <a:solidFill>
              <a:srgbClr val="E2231A">
                <a:alpha val="100000"/>
              </a:srgbClr>
            </a:solidFill>
          </p:spPr>
          <p:txBody>
            <a:bodyPr/>
            <a:lstStyle/>
            <a:p/>
          </p:txBody>
        </p:sp>
        <p:sp>
          <p:nvSpPr>
            <p:cNvPr id="65" name="rc65"/>
            <p:cNvSpPr/>
            <p:nvPr/>
          </p:nvSpPr>
          <p:spPr>
            <a:xfrm>
              <a:off x="7118474" y="2736598"/>
              <a:ext cx="249522" cy="1366098"/>
            </a:xfrm>
            <a:prstGeom prst="rect">
              <a:avLst/>
            </a:prstGeom>
            <a:solidFill>
              <a:srgbClr val="80BD41">
                <a:alpha val="100000"/>
              </a:srgbClr>
            </a:solidFill>
          </p:spPr>
          <p:txBody>
            <a:bodyPr/>
            <a:lstStyle/>
            <a:p/>
          </p:txBody>
        </p:sp>
        <p:sp>
          <p:nvSpPr>
            <p:cNvPr id="66" name="rc66"/>
            <p:cNvSpPr/>
            <p:nvPr/>
          </p:nvSpPr>
          <p:spPr>
            <a:xfrm>
              <a:off x="7118474" y="2679669"/>
              <a:ext cx="249522" cy="56929"/>
            </a:xfrm>
            <a:prstGeom prst="rect">
              <a:avLst/>
            </a:prstGeom>
            <a:solidFill>
              <a:srgbClr val="E2231A">
                <a:alpha val="100000"/>
              </a:srgbClr>
            </a:solidFill>
          </p:spPr>
          <p:txBody>
            <a:bodyPr/>
            <a:lstStyle/>
            <a:p/>
          </p:txBody>
        </p:sp>
        <p:sp>
          <p:nvSpPr>
            <p:cNvPr id="67" name="rc67"/>
            <p:cNvSpPr/>
            <p:nvPr/>
          </p:nvSpPr>
          <p:spPr>
            <a:xfrm>
              <a:off x="7395722" y="2719004"/>
              <a:ext cx="249522" cy="1383693"/>
            </a:xfrm>
            <a:prstGeom prst="rect">
              <a:avLst/>
            </a:prstGeom>
            <a:solidFill>
              <a:srgbClr val="80BD41">
                <a:alpha val="100000"/>
              </a:srgbClr>
            </a:solidFill>
          </p:spPr>
          <p:txBody>
            <a:bodyPr/>
            <a:lstStyle/>
            <a:p/>
          </p:txBody>
        </p:sp>
        <p:sp>
          <p:nvSpPr>
            <p:cNvPr id="68" name="rc68"/>
            <p:cNvSpPr/>
            <p:nvPr/>
          </p:nvSpPr>
          <p:spPr>
            <a:xfrm>
              <a:off x="7395722" y="2661367"/>
              <a:ext cx="249522" cy="57637"/>
            </a:xfrm>
            <a:prstGeom prst="rect">
              <a:avLst/>
            </a:prstGeom>
            <a:solidFill>
              <a:srgbClr val="E2231A">
                <a:alpha val="100000"/>
              </a:srgbClr>
            </a:solidFill>
          </p:spPr>
          <p:txBody>
            <a:bodyPr/>
            <a:lstStyle/>
            <a:p/>
          </p:txBody>
        </p:sp>
        <p:sp>
          <p:nvSpPr>
            <p:cNvPr id="69" name="rc69"/>
            <p:cNvSpPr/>
            <p:nvPr/>
          </p:nvSpPr>
          <p:spPr>
            <a:xfrm>
              <a:off x="7672970" y="2699724"/>
              <a:ext cx="249522" cy="1402972"/>
            </a:xfrm>
            <a:prstGeom prst="rect">
              <a:avLst/>
            </a:prstGeom>
            <a:solidFill>
              <a:srgbClr val="80BD41">
                <a:alpha val="100000"/>
              </a:srgbClr>
            </a:solidFill>
          </p:spPr>
          <p:txBody>
            <a:bodyPr/>
            <a:lstStyle/>
            <a:p/>
          </p:txBody>
        </p:sp>
        <p:sp>
          <p:nvSpPr>
            <p:cNvPr id="70" name="rc70"/>
            <p:cNvSpPr/>
            <p:nvPr/>
          </p:nvSpPr>
          <p:spPr>
            <a:xfrm>
              <a:off x="7672970" y="2641278"/>
              <a:ext cx="249522" cy="58445"/>
            </a:xfrm>
            <a:prstGeom prst="rect">
              <a:avLst/>
            </a:prstGeom>
            <a:solidFill>
              <a:srgbClr val="E2231A">
                <a:alpha val="100000"/>
              </a:srgbClr>
            </a:solidFill>
          </p:spPr>
          <p:txBody>
            <a:bodyPr/>
            <a:lstStyle/>
            <a:p/>
          </p:txBody>
        </p:sp>
        <p:sp>
          <p:nvSpPr>
            <p:cNvPr id="71" name="rc71"/>
            <p:cNvSpPr/>
            <p:nvPr/>
          </p:nvSpPr>
          <p:spPr>
            <a:xfrm>
              <a:off x="7950217" y="2686545"/>
              <a:ext cx="249522" cy="1416151"/>
            </a:xfrm>
            <a:prstGeom prst="rect">
              <a:avLst/>
            </a:prstGeom>
            <a:solidFill>
              <a:srgbClr val="80BD41">
                <a:alpha val="100000"/>
              </a:srgbClr>
            </a:solidFill>
          </p:spPr>
          <p:txBody>
            <a:bodyPr/>
            <a:lstStyle/>
            <a:p/>
          </p:txBody>
        </p:sp>
        <p:sp>
          <p:nvSpPr>
            <p:cNvPr id="72" name="rc72"/>
            <p:cNvSpPr/>
            <p:nvPr/>
          </p:nvSpPr>
          <p:spPr>
            <a:xfrm>
              <a:off x="7950217" y="2627526"/>
              <a:ext cx="249522" cy="59018"/>
            </a:xfrm>
            <a:prstGeom prst="rect">
              <a:avLst/>
            </a:prstGeom>
            <a:solidFill>
              <a:srgbClr val="E2231A">
                <a:alpha val="100000"/>
              </a:srgbClr>
            </a:solidFill>
          </p:spPr>
          <p:txBody>
            <a:bodyPr/>
            <a:lstStyle/>
            <a:p/>
          </p:txBody>
        </p:sp>
        <p:sp>
          <p:nvSpPr>
            <p:cNvPr id="73" name="pl73"/>
            <p:cNvSpPr/>
            <p:nvPr/>
          </p:nvSpPr>
          <p:spPr>
            <a:xfrm>
              <a:off x="1421035" y="1265506"/>
              <a:ext cx="6653943" cy="173705"/>
            </a:xfrm>
            <a:custGeom>
              <a:avLst/>
              <a:pathLst>
                <a:path w="6653943" h="173705">
                  <a:moveTo>
                    <a:pt x="0" y="57901"/>
                  </a:moveTo>
                  <a:lnTo>
                    <a:pt x="277247" y="86852"/>
                  </a:lnTo>
                  <a:lnTo>
                    <a:pt x="554495" y="115803"/>
                  </a:lnTo>
                  <a:lnTo>
                    <a:pt x="831742" y="144754"/>
                  </a:lnTo>
                  <a:lnTo>
                    <a:pt x="1108990" y="86852"/>
                  </a:lnTo>
                  <a:lnTo>
                    <a:pt x="1386238" y="57901"/>
                  </a:lnTo>
                  <a:lnTo>
                    <a:pt x="1663485" y="86852"/>
                  </a:lnTo>
                  <a:lnTo>
                    <a:pt x="1940733" y="86852"/>
                  </a:lnTo>
                  <a:lnTo>
                    <a:pt x="2217981" y="86852"/>
                  </a:lnTo>
                  <a:lnTo>
                    <a:pt x="2495228" y="86852"/>
                  </a:lnTo>
                  <a:lnTo>
                    <a:pt x="2772476" y="86852"/>
                  </a:lnTo>
                  <a:lnTo>
                    <a:pt x="3049724" y="86852"/>
                  </a:lnTo>
                  <a:lnTo>
                    <a:pt x="3326971" y="86852"/>
                  </a:lnTo>
                  <a:lnTo>
                    <a:pt x="3604219" y="86852"/>
                  </a:lnTo>
                  <a:lnTo>
                    <a:pt x="3881467" y="173705"/>
                  </a:lnTo>
                  <a:lnTo>
                    <a:pt x="4158714" y="144754"/>
                  </a:lnTo>
                  <a:lnTo>
                    <a:pt x="4435962" y="57901"/>
                  </a:lnTo>
                  <a:lnTo>
                    <a:pt x="4713210" y="57901"/>
                  </a:lnTo>
                  <a:lnTo>
                    <a:pt x="4990457" y="0"/>
                  </a:lnTo>
                  <a:lnTo>
                    <a:pt x="5267705" y="28950"/>
                  </a:lnTo>
                  <a:lnTo>
                    <a:pt x="5544953" y="86852"/>
                  </a:lnTo>
                  <a:lnTo>
                    <a:pt x="5822200" y="57901"/>
                  </a:lnTo>
                  <a:lnTo>
                    <a:pt x="6099448" y="57901"/>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1303481" y="222970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515.4</a:t>
              </a:r>
            </a:p>
          </p:txBody>
        </p:sp>
        <p:sp>
          <p:nvSpPr>
            <p:cNvPr id="85" name="tx85"/>
            <p:cNvSpPr/>
            <p:nvPr/>
          </p:nvSpPr>
          <p:spPr>
            <a:xfrm>
              <a:off x="2689720" y="24137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460.8</a:t>
              </a:r>
            </a:p>
          </p:txBody>
        </p:sp>
        <p:sp>
          <p:nvSpPr>
            <p:cNvPr id="86" name="tx86"/>
            <p:cNvSpPr/>
            <p:nvPr/>
          </p:nvSpPr>
          <p:spPr>
            <a:xfrm>
              <a:off x="4075958" y="23432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481.7</a:t>
              </a:r>
            </a:p>
          </p:txBody>
        </p:sp>
        <p:sp>
          <p:nvSpPr>
            <p:cNvPr id="87" name="tx87"/>
            <p:cNvSpPr/>
            <p:nvPr/>
          </p:nvSpPr>
          <p:spPr>
            <a:xfrm>
              <a:off x="5462196" y="22569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507.3</a:t>
              </a:r>
            </a:p>
          </p:txBody>
        </p:sp>
        <p:sp>
          <p:nvSpPr>
            <p:cNvPr id="88" name="tx88"/>
            <p:cNvSpPr/>
            <p:nvPr/>
          </p:nvSpPr>
          <p:spPr>
            <a:xfrm>
              <a:off x="6571187" y="237159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473.2</a:t>
              </a:r>
            </a:p>
          </p:txBody>
        </p:sp>
        <p:sp>
          <p:nvSpPr>
            <p:cNvPr id="89" name="tx89"/>
            <p:cNvSpPr/>
            <p:nvPr/>
          </p:nvSpPr>
          <p:spPr>
            <a:xfrm>
              <a:off x="6848435" y="244547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451.3</a:t>
              </a:r>
            </a:p>
          </p:txBody>
        </p:sp>
        <p:sp>
          <p:nvSpPr>
            <p:cNvPr id="90" name="tx90"/>
            <p:cNvSpPr/>
            <p:nvPr/>
          </p:nvSpPr>
          <p:spPr>
            <a:xfrm>
              <a:off x="7125682" y="254492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422.2</a:t>
              </a:r>
            </a:p>
          </p:txBody>
        </p:sp>
        <p:sp>
          <p:nvSpPr>
            <p:cNvPr id="91" name="tx91"/>
            <p:cNvSpPr/>
            <p:nvPr/>
          </p:nvSpPr>
          <p:spPr>
            <a:xfrm>
              <a:off x="7402930" y="2525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427.6</a:t>
              </a:r>
            </a:p>
          </p:txBody>
        </p:sp>
        <p:sp>
          <p:nvSpPr>
            <p:cNvPr id="92" name="tx92"/>
            <p:cNvSpPr/>
            <p:nvPr/>
          </p:nvSpPr>
          <p:spPr>
            <a:xfrm>
              <a:off x="7680178" y="250530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433.6</a:t>
              </a:r>
            </a:p>
          </p:txBody>
        </p:sp>
        <p:sp>
          <p:nvSpPr>
            <p:cNvPr id="93" name="tx93"/>
            <p:cNvSpPr/>
            <p:nvPr/>
          </p:nvSpPr>
          <p:spPr>
            <a:xfrm>
              <a:off x="7957425" y="24915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437.6</a:t>
              </a:r>
            </a:p>
          </p:txBody>
        </p:sp>
        <p:sp>
          <p:nvSpPr>
            <p:cNvPr id="94" name="pl94"/>
            <p:cNvSpPr/>
            <p:nvPr/>
          </p:nvSpPr>
          <p:spPr>
            <a:xfrm>
              <a:off x="1421035"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03481" y="3233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494.7</a:t>
              </a:r>
            </a:p>
          </p:txBody>
        </p:sp>
        <p:sp>
          <p:nvSpPr>
            <p:cNvPr id="105" name="tx105"/>
            <p:cNvSpPr/>
            <p:nvPr/>
          </p:nvSpPr>
          <p:spPr>
            <a:xfrm>
              <a:off x="1329607" y="2365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a:t>
              </a:r>
            </a:p>
          </p:txBody>
        </p:sp>
        <p:sp>
          <p:nvSpPr>
            <p:cNvPr id="106" name="tx106"/>
            <p:cNvSpPr/>
            <p:nvPr/>
          </p:nvSpPr>
          <p:spPr>
            <a:xfrm>
              <a:off x="2689720" y="332216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442.3</a:t>
              </a:r>
            </a:p>
          </p:txBody>
        </p:sp>
        <p:sp>
          <p:nvSpPr>
            <p:cNvPr id="107" name="tx107"/>
            <p:cNvSpPr/>
            <p:nvPr/>
          </p:nvSpPr>
          <p:spPr>
            <a:xfrm>
              <a:off x="2715845" y="254571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a:t>
              </a:r>
            </a:p>
          </p:txBody>
        </p:sp>
        <p:sp>
          <p:nvSpPr>
            <p:cNvPr id="108" name="tx108"/>
            <p:cNvSpPr/>
            <p:nvPr/>
          </p:nvSpPr>
          <p:spPr>
            <a:xfrm>
              <a:off x="4075958" y="329649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457.6</a:t>
              </a:r>
            </a:p>
          </p:txBody>
        </p:sp>
        <p:sp>
          <p:nvSpPr>
            <p:cNvPr id="109" name="tx109"/>
            <p:cNvSpPr/>
            <p:nvPr/>
          </p:nvSpPr>
          <p:spPr>
            <a:xfrm>
              <a:off x="4102084" y="24859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a:t>
              </a:r>
            </a:p>
          </p:txBody>
        </p:sp>
        <p:sp>
          <p:nvSpPr>
            <p:cNvPr id="110" name="tx110"/>
            <p:cNvSpPr/>
            <p:nvPr/>
          </p:nvSpPr>
          <p:spPr>
            <a:xfrm>
              <a:off x="5462196" y="32725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471.8</a:t>
              </a:r>
            </a:p>
          </p:txBody>
        </p:sp>
        <p:sp>
          <p:nvSpPr>
            <p:cNvPr id="111" name="tx111"/>
            <p:cNvSpPr/>
            <p:nvPr/>
          </p:nvSpPr>
          <p:spPr>
            <a:xfrm>
              <a:off x="5488322" y="241765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35.5</a:t>
              </a:r>
            </a:p>
          </p:txBody>
        </p:sp>
        <p:sp>
          <p:nvSpPr>
            <p:cNvPr id="112" name="tx112"/>
            <p:cNvSpPr/>
            <p:nvPr/>
          </p:nvSpPr>
          <p:spPr>
            <a:xfrm>
              <a:off x="6610364" y="329401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459</a:t>
              </a:r>
            </a:p>
          </p:txBody>
        </p:sp>
        <p:sp>
          <p:nvSpPr>
            <p:cNvPr id="113" name="tx113"/>
            <p:cNvSpPr/>
            <p:nvPr/>
          </p:nvSpPr>
          <p:spPr>
            <a:xfrm>
              <a:off x="6597312" y="249759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6848435" y="33450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428.8</a:t>
              </a:r>
            </a:p>
          </p:txBody>
        </p:sp>
        <p:sp>
          <p:nvSpPr>
            <p:cNvPr id="115" name="tx115"/>
            <p:cNvSpPr/>
            <p:nvPr/>
          </p:nvSpPr>
          <p:spPr>
            <a:xfrm>
              <a:off x="6874560" y="25844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6" name="tx116"/>
            <p:cNvSpPr/>
            <p:nvPr/>
          </p:nvSpPr>
          <p:spPr>
            <a:xfrm>
              <a:off x="7125682" y="33845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405.3</a:t>
              </a:r>
            </a:p>
          </p:txBody>
        </p:sp>
        <p:sp>
          <p:nvSpPr>
            <p:cNvPr id="117" name="tx117"/>
            <p:cNvSpPr/>
            <p:nvPr/>
          </p:nvSpPr>
          <p:spPr>
            <a:xfrm>
              <a:off x="7151808" y="26730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a:t>
              </a:r>
            </a:p>
          </p:txBody>
        </p:sp>
        <p:sp>
          <p:nvSpPr>
            <p:cNvPr id="118" name="tx118"/>
            <p:cNvSpPr/>
            <p:nvPr/>
          </p:nvSpPr>
          <p:spPr>
            <a:xfrm>
              <a:off x="7402930" y="3375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410.5</a:t>
              </a:r>
            </a:p>
          </p:txBody>
        </p:sp>
        <p:sp>
          <p:nvSpPr>
            <p:cNvPr id="119" name="tx119"/>
            <p:cNvSpPr/>
            <p:nvPr/>
          </p:nvSpPr>
          <p:spPr>
            <a:xfrm>
              <a:off x="7429055" y="265628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a:t>
              </a:r>
            </a:p>
          </p:txBody>
        </p:sp>
        <p:sp>
          <p:nvSpPr>
            <p:cNvPr id="120" name="tx120"/>
            <p:cNvSpPr/>
            <p:nvPr/>
          </p:nvSpPr>
          <p:spPr>
            <a:xfrm>
              <a:off x="7680178" y="33661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416.2</a:t>
              </a:r>
            </a:p>
          </p:txBody>
        </p:sp>
        <p:sp>
          <p:nvSpPr>
            <p:cNvPr id="121" name="tx121"/>
            <p:cNvSpPr/>
            <p:nvPr/>
          </p:nvSpPr>
          <p:spPr>
            <a:xfrm>
              <a:off x="7706303" y="26354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17.3</a:t>
              </a:r>
            </a:p>
          </p:txBody>
        </p:sp>
        <p:sp>
          <p:nvSpPr>
            <p:cNvPr id="122" name="tx122"/>
            <p:cNvSpPr/>
            <p:nvPr/>
          </p:nvSpPr>
          <p:spPr>
            <a:xfrm>
              <a:off x="7957425" y="33595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420.1</a:t>
              </a:r>
            </a:p>
          </p:txBody>
        </p:sp>
        <p:sp>
          <p:nvSpPr>
            <p:cNvPr id="123" name="tx123"/>
            <p:cNvSpPr/>
            <p:nvPr/>
          </p:nvSpPr>
          <p:spPr>
            <a:xfrm>
              <a:off x="7983551" y="2621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655386" y="32079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6" name="tx126"/>
            <p:cNvSpPr/>
            <p:nvPr/>
          </p:nvSpPr>
          <p:spPr>
            <a:xfrm>
              <a:off x="655386" y="23652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7" name="tx127"/>
            <p:cNvSpPr/>
            <p:nvPr/>
          </p:nvSpPr>
          <p:spPr>
            <a:xfrm>
              <a:off x="655386" y="15226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50218"/>
              <a:ext cx="155631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Malaysia, 2000-2024</a:t>
              </a:r>
            </a:p>
          </p:txBody>
        </p:sp>
        <p:sp>
          <p:nvSpPr>
            <p:cNvPr id="153" name="pl153"/>
            <p:cNvSpPr/>
            <p:nvPr/>
          </p:nvSpPr>
          <p:spPr>
            <a:xfrm>
              <a:off x="199090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38018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476945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6158726"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54799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68554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07481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546409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85336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24263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377453" cy="167191"/>
            </a:xfrm>
            <a:prstGeom prst="rect">
              <a:avLst/>
            </a:prstGeom>
            <a:solidFill>
              <a:srgbClr val="80BD41">
                <a:alpha val="100000"/>
              </a:srgbClr>
            </a:solidFill>
          </p:spPr>
          <p:txBody>
            <a:bodyPr/>
            <a:lstStyle/>
            <a:p/>
          </p:txBody>
        </p:sp>
        <p:sp>
          <p:nvSpPr>
            <p:cNvPr id="168" name="rc168"/>
            <p:cNvSpPr/>
            <p:nvPr/>
          </p:nvSpPr>
          <p:spPr>
            <a:xfrm>
              <a:off x="7673727" y="5889059"/>
              <a:ext cx="197276" cy="167191"/>
            </a:xfrm>
            <a:prstGeom prst="rect">
              <a:avLst/>
            </a:prstGeom>
            <a:solidFill>
              <a:srgbClr val="E2231A">
                <a:alpha val="100000"/>
              </a:srgbClr>
            </a:solidFill>
          </p:spPr>
          <p:txBody>
            <a:bodyPr/>
            <a:lstStyle/>
            <a:p/>
          </p:txBody>
        </p:sp>
        <p:sp>
          <p:nvSpPr>
            <p:cNvPr id="169" name="rc169"/>
            <p:cNvSpPr/>
            <p:nvPr/>
          </p:nvSpPr>
          <p:spPr>
            <a:xfrm>
              <a:off x="1296273" y="5680069"/>
              <a:ext cx="5782706" cy="167191"/>
            </a:xfrm>
            <a:prstGeom prst="rect">
              <a:avLst/>
            </a:prstGeom>
            <a:solidFill>
              <a:srgbClr val="80BD41">
                <a:alpha val="100000"/>
              </a:srgbClr>
            </a:solidFill>
          </p:spPr>
          <p:txBody>
            <a:bodyPr/>
            <a:lstStyle/>
            <a:p/>
          </p:txBody>
        </p:sp>
        <p:sp>
          <p:nvSpPr>
            <p:cNvPr id="170" name="rc170"/>
            <p:cNvSpPr/>
            <p:nvPr/>
          </p:nvSpPr>
          <p:spPr>
            <a:xfrm>
              <a:off x="7078980" y="5680069"/>
              <a:ext cx="240899" cy="167191"/>
            </a:xfrm>
            <a:prstGeom prst="rect">
              <a:avLst/>
            </a:prstGeom>
            <a:solidFill>
              <a:srgbClr val="E2231A">
                <a:alpha val="100000"/>
              </a:srgbClr>
            </a:solidFill>
          </p:spPr>
          <p:txBody>
            <a:bodyPr/>
            <a:lstStyle/>
            <a:p/>
          </p:txBody>
        </p:sp>
        <p:sp>
          <p:nvSpPr>
            <p:cNvPr id="171" name="rc171"/>
            <p:cNvSpPr/>
            <p:nvPr/>
          </p:nvSpPr>
          <p:spPr>
            <a:xfrm>
              <a:off x="1296273" y="5471080"/>
              <a:ext cx="5837026" cy="167191"/>
            </a:xfrm>
            <a:prstGeom prst="rect">
              <a:avLst/>
            </a:prstGeom>
            <a:solidFill>
              <a:srgbClr val="80BD41">
                <a:alpha val="100000"/>
              </a:srgbClr>
            </a:solidFill>
          </p:spPr>
          <p:txBody>
            <a:bodyPr/>
            <a:lstStyle/>
            <a:p/>
          </p:txBody>
        </p:sp>
        <p:sp>
          <p:nvSpPr>
            <p:cNvPr id="172" name="rc172"/>
            <p:cNvSpPr/>
            <p:nvPr/>
          </p:nvSpPr>
          <p:spPr>
            <a:xfrm>
              <a:off x="7133300" y="5471080"/>
              <a:ext cx="243261" cy="167191"/>
            </a:xfrm>
            <a:prstGeom prst="rect">
              <a:avLst/>
            </a:prstGeom>
            <a:solidFill>
              <a:srgbClr val="E2231A">
                <a:alpha val="100000"/>
              </a:srgbClr>
            </a:solidFill>
          </p:spPr>
          <p:txBody>
            <a:bodyPr/>
            <a:lstStyle/>
            <a:p/>
          </p:txBody>
        </p:sp>
        <p:sp>
          <p:nvSpPr>
            <p:cNvPr id="173" name="tx173"/>
            <p:cNvSpPr/>
            <p:nvPr/>
          </p:nvSpPr>
          <p:spPr>
            <a:xfrm>
              <a:off x="8055059"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473.2</a:t>
              </a:r>
            </a:p>
          </p:txBody>
        </p:sp>
        <p:sp>
          <p:nvSpPr>
            <p:cNvPr id="174" name="tx174"/>
            <p:cNvSpPr/>
            <p:nvPr/>
          </p:nvSpPr>
          <p:spPr>
            <a:xfrm>
              <a:off x="7476379" y="572047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433.6</a:t>
              </a:r>
            </a:p>
          </p:txBody>
        </p:sp>
        <p:sp>
          <p:nvSpPr>
            <p:cNvPr id="175" name="tx175"/>
            <p:cNvSpPr/>
            <p:nvPr/>
          </p:nvSpPr>
          <p:spPr>
            <a:xfrm>
              <a:off x="7535749"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437.6</a:t>
              </a:r>
            </a:p>
          </p:txBody>
        </p:sp>
        <p:sp>
          <p:nvSpPr>
            <p:cNvPr id="176" name="tx176"/>
            <p:cNvSpPr/>
            <p:nvPr/>
          </p:nvSpPr>
          <p:spPr>
            <a:xfrm>
              <a:off x="4394566" y="593221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459</a:t>
              </a:r>
            </a:p>
          </p:txBody>
        </p:sp>
        <p:sp>
          <p:nvSpPr>
            <p:cNvPr id="177" name="tx177"/>
            <p:cNvSpPr/>
            <p:nvPr/>
          </p:nvSpPr>
          <p:spPr>
            <a:xfrm>
              <a:off x="7666872" y="5933538"/>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178" name="tx178"/>
            <p:cNvSpPr/>
            <p:nvPr/>
          </p:nvSpPr>
          <p:spPr>
            <a:xfrm>
              <a:off x="405198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416.2</a:t>
              </a:r>
            </a:p>
          </p:txBody>
        </p:sp>
        <p:sp>
          <p:nvSpPr>
            <p:cNvPr id="179" name="tx179"/>
            <p:cNvSpPr/>
            <p:nvPr/>
          </p:nvSpPr>
          <p:spPr>
            <a:xfrm>
              <a:off x="7093936"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17.3</a:t>
              </a:r>
            </a:p>
          </p:txBody>
        </p:sp>
        <p:sp>
          <p:nvSpPr>
            <p:cNvPr id="180" name="tx180"/>
            <p:cNvSpPr/>
            <p:nvPr/>
          </p:nvSpPr>
          <p:spPr>
            <a:xfrm>
              <a:off x="4079148"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420.1</a:t>
              </a:r>
            </a:p>
          </p:txBody>
        </p:sp>
        <p:sp>
          <p:nvSpPr>
            <p:cNvPr id="181" name="tx181"/>
            <p:cNvSpPr/>
            <p:nvPr/>
          </p:nvSpPr>
          <p:spPr>
            <a:xfrm>
              <a:off x="7149437"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56900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7" name="tx187"/>
            <p:cNvSpPr/>
            <p:nvPr/>
          </p:nvSpPr>
          <p:spPr>
            <a:xfrm>
              <a:off x="395827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88" name="tx188"/>
            <p:cNvSpPr/>
            <p:nvPr/>
          </p:nvSpPr>
          <p:spPr>
            <a:xfrm>
              <a:off x="5347548"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89" name="tx189"/>
            <p:cNvSpPr/>
            <p:nvPr/>
          </p:nvSpPr>
          <p:spPr>
            <a:xfrm>
              <a:off x="6736820"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0" name="tx190"/>
            <p:cNvSpPr/>
            <p:nvPr/>
          </p:nvSpPr>
          <p:spPr>
            <a:xfrm>
              <a:off x="812609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1" name="tx191"/>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2" name="tx192"/>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relatively constant within 1% compared to 2019 (97%).
The number of children vaccinated with MCV1 decreased 8% compared to in 2019.
The number of surviving infants decreased approximately 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0420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277667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04915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64044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191291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1" name="pl11"/>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039697" y="4722562"/>
              <a:ext cx="483137" cy="645403"/>
            </a:xfrm>
            <a:prstGeom prst="rect">
              <a:avLst/>
            </a:prstGeom>
            <a:solidFill>
              <a:srgbClr val="1CABE2">
                <a:alpha val="100000"/>
              </a:srgbClr>
            </a:solidFill>
          </p:spPr>
          <p:txBody>
            <a:bodyPr/>
            <a:lstStyle/>
            <a:p/>
          </p:txBody>
        </p:sp>
        <p:sp>
          <p:nvSpPr>
            <p:cNvPr id="24" name="rc24"/>
            <p:cNvSpPr/>
            <p:nvPr/>
          </p:nvSpPr>
          <p:spPr>
            <a:xfrm>
              <a:off x="1576517" y="5304392"/>
              <a:ext cx="483137" cy="63572"/>
            </a:xfrm>
            <a:prstGeom prst="rect">
              <a:avLst/>
            </a:prstGeom>
            <a:solidFill>
              <a:srgbClr val="1CABE2">
                <a:alpha val="100000"/>
              </a:srgbClr>
            </a:solidFill>
          </p:spPr>
          <p:txBody>
            <a:bodyPr/>
            <a:lstStyle/>
            <a:p/>
          </p:txBody>
        </p:sp>
        <p:sp>
          <p:nvSpPr>
            <p:cNvPr id="25" name="rc25"/>
            <p:cNvSpPr/>
            <p:nvPr/>
          </p:nvSpPr>
          <p:spPr>
            <a:xfrm>
              <a:off x="2113336" y="5290918"/>
              <a:ext cx="483137" cy="77047"/>
            </a:xfrm>
            <a:prstGeom prst="rect">
              <a:avLst/>
            </a:prstGeom>
            <a:solidFill>
              <a:srgbClr val="1CABE2">
                <a:alpha val="100000"/>
              </a:srgbClr>
            </a:solidFill>
          </p:spPr>
          <p:txBody>
            <a:bodyPr/>
            <a:lstStyle/>
            <a:p/>
          </p:txBody>
        </p:sp>
        <p:sp>
          <p:nvSpPr>
            <p:cNvPr id="26" name="rc26"/>
            <p:cNvSpPr/>
            <p:nvPr/>
          </p:nvSpPr>
          <p:spPr>
            <a:xfrm>
              <a:off x="2650156" y="4911208"/>
              <a:ext cx="483137" cy="456757"/>
            </a:xfrm>
            <a:prstGeom prst="rect">
              <a:avLst/>
            </a:prstGeom>
            <a:solidFill>
              <a:srgbClr val="1CABE2">
                <a:alpha val="100000"/>
              </a:srgbClr>
            </a:solidFill>
          </p:spPr>
          <p:txBody>
            <a:bodyPr/>
            <a:lstStyle/>
            <a:p/>
          </p:txBody>
        </p:sp>
        <p:sp>
          <p:nvSpPr>
            <p:cNvPr id="27" name="rc27"/>
            <p:cNvSpPr/>
            <p:nvPr/>
          </p:nvSpPr>
          <p:spPr>
            <a:xfrm>
              <a:off x="3186975" y="4819649"/>
              <a:ext cx="483137" cy="548316"/>
            </a:xfrm>
            <a:prstGeom prst="rect">
              <a:avLst/>
            </a:prstGeom>
            <a:solidFill>
              <a:srgbClr val="1CABE2">
                <a:alpha val="100000"/>
              </a:srgbClr>
            </a:solidFill>
          </p:spPr>
          <p:txBody>
            <a:bodyPr/>
            <a:lstStyle/>
            <a:p/>
          </p:txBody>
        </p:sp>
        <p:sp>
          <p:nvSpPr>
            <p:cNvPr id="28" name="rc28"/>
            <p:cNvSpPr/>
            <p:nvPr/>
          </p:nvSpPr>
          <p:spPr>
            <a:xfrm>
              <a:off x="3723794" y="4783025"/>
              <a:ext cx="483137" cy="584940"/>
            </a:xfrm>
            <a:prstGeom prst="rect">
              <a:avLst/>
            </a:prstGeom>
            <a:solidFill>
              <a:srgbClr val="1CABE2">
                <a:alpha val="100000"/>
              </a:srgbClr>
            </a:solidFill>
          </p:spPr>
          <p:txBody>
            <a:bodyPr/>
            <a:lstStyle/>
            <a:p/>
          </p:txBody>
        </p:sp>
        <p:sp>
          <p:nvSpPr>
            <p:cNvPr id="29" name="rc29"/>
            <p:cNvSpPr/>
            <p:nvPr/>
          </p:nvSpPr>
          <p:spPr>
            <a:xfrm>
              <a:off x="4260614" y="4691466"/>
              <a:ext cx="483137" cy="676498"/>
            </a:xfrm>
            <a:prstGeom prst="rect">
              <a:avLst/>
            </a:prstGeom>
            <a:solidFill>
              <a:srgbClr val="1CABE2">
                <a:alpha val="100000"/>
              </a:srgbClr>
            </a:solidFill>
          </p:spPr>
          <p:txBody>
            <a:bodyPr/>
            <a:lstStyle/>
            <a:p/>
          </p:txBody>
        </p:sp>
        <p:sp>
          <p:nvSpPr>
            <p:cNvPr id="30" name="rc30"/>
            <p:cNvSpPr/>
            <p:nvPr/>
          </p:nvSpPr>
          <p:spPr>
            <a:xfrm>
              <a:off x="4797433" y="4995856"/>
              <a:ext cx="483137" cy="372108"/>
            </a:xfrm>
            <a:prstGeom prst="rect">
              <a:avLst/>
            </a:prstGeom>
            <a:solidFill>
              <a:srgbClr val="1CABE2">
                <a:alpha val="100000"/>
              </a:srgbClr>
            </a:solidFill>
          </p:spPr>
          <p:txBody>
            <a:bodyPr/>
            <a:lstStyle/>
            <a:p/>
          </p:txBody>
        </p:sp>
        <p:sp>
          <p:nvSpPr>
            <p:cNvPr id="31" name="rc31"/>
            <p:cNvSpPr/>
            <p:nvPr/>
          </p:nvSpPr>
          <p:spPr>
            <a:xfrm>
              <a:off x="5334253" y="5203159"/>
              <a:ext cx="483137" cy="164805"/>
            </a:xfrm>
            <a:prstGeom prst="rect">
              <a:avLst/>
            </a:prstGeom>
            <a:solidFill>
              <a:srgbClr val="1CABE2">
                <a:alpha val="100000"/>
              </a:srgbClr>
            </a:solidFill>
          </p:spPr>
          <p:txBody>
            <a:bodyPr/>
            <a:lstStyle/>
            <a:p/>
          </p:txBody>
        </p:sp>
        <p:sp>
          <p:nvSpPr>
            <p:cNvPr id="32" name="rc32"/>
            <p:cNvSpPr/>
            <p:nvPr/>
          </p:nvSpPr>
          <p:spPr>
            <a:xfrm>
              <a:off x="5871072" y="5323741"/>
              <a:ext cx="483137" cy="44224"/>
            </a:xfrm>
            <a:prstGeom prst="rect">
              <a:avLst/>
            </a:prstGeom>
            <a:solidFill>
              <a:srgbClr val="1CABE2">
                <a:alpha val="100000"/>
              </a:srgbClr>
            </a:solidFill>
          </p:spPr>
          <p:txBody>
            <a:bodyPr/>
            <a:lstStyle/>
            <a:p/>
          </p:txBody>
        </p:sp>
        <p:sp>
          <p:nvSpPr>
            <p:cNvPr id="33" name="rc33"/>
            <p:cNvSpPr/>
            <p:nvPr/>
          </p:nvSpPr>
          <p:spPr>
            <a:xfrm>
              <a:off x="6407891" y="5295755"/>
              <a:ext cx="483137" cy="72210"/>
            </a:xfrm>
            <a:prstGeom prst="rect">
              <a:avLst/>
            </a:prstGeom>
            <a:solidFill>
              <a:srgbClr val="1CABE2">
                <a:alpha val="100000"/>
              </a:srgbClr>
            </a:solidFill>
          </p:spPr>
          <p:txBody>
            <a:bodyPr/>
            <a:lstStyle/>
            <a:p/>
          </p:txBody>
        </p:sp>
        <p:sp>
          <p:nvSpPr>
            <p:cNvPr id="34" name="rc34"/>
            <p:cNvSpPr/>
            <p:nvPr/>
          </p:nvSpPr>
          <p:spPr>
            <a:xfrm>
              <a:off x="6944711" y="4676264"/>
              <a:ext cx="483137" cy="691701"/>
            </a:xfrm>
            <a:prstGeom prst="rect">
              <a:avLst/>
            </a:prstGeom>
            <a:solidFill>
              <a:srgbClr val="1CABE2">
                <a:alpha val="100000"/>
              </a:srgbClr>
            </a:solidFill>
          </p:spPr>
          <p:txBody>
            <a:bodyPr/>
            <a:lstStyle/>
            <a:p/>
          </p:txBody>
        </p:sp>
        <p:sp>
          <p:nvSpPr>
            <p:cNvPr id="35" name="rc35"/>
            <p:cNvSpPr/>
            <p:nvPr/>
          </p:nvSpPr>
          <p:spPr>
            <a:xfrm>
              <a:off x="7481530" y="4058156"/>
              <a:ext cx="483137" cy="1309809"/>
            </a:xfrm>
            <a:prstGeom prst="rect">
              <a:avLst/>
            </a:prstGeom>
            <a:solidFill>
              <a:srgbClr val="1CABE2">
                <a:alpha val="100000"/>
              </a:srgbClr>
            </a:solidFill>
          </p:spPr>
          <p:txBody>
            <a:bodyPr/>
            <a:lstStyle/>
            <a:p/>
          </p:txBody>
        </p:sp>
        <p:sp>
          <p:nvSpPr>
            <p:cNvPr id="36" name="pl36"/>
            <p:cNvSpPr/>
            <p:nvPr/>
          </p:nvSpPr>
          <p:spPr>
            <a:xfrm>
              <a:off x="1281266" y="1089253"/>
              <a:ext cx="6441832" cy="261961"/>
            </a:xfrm>
            <a:custGeom>
              <a:avLst/>
              <a:pathLst>
                <a:path w="6441832" h="261961">
                  <a:moveTo>
                    <a:pt x="0" y="130980"/>
                  </a:moveTo>
                  <a:lnTo>
                    <a:pt x="536819" y="130980"/>
                  </a:lnTo>
                  <a:lnTo>
                    <a:pt x="1073638" y="261961"/>
                  </a:lnTo>
                  <a:lnTo>
                    <a:pt x="1610458" y="218301"/>
                  </a:lnTo>
                  <a:lnTo>
                    <a:pt x="2147277" y="87320"/>
                  </a:lnTo>
                  <a:lnTo>
                    <a:pt x="2684097" y="87320"/>
                  </a:lnTo>
                  <a:lnTo>
                    <a:pt x="3220916" y="0"/>
                  </a:lnTo>
                  <a:lnTo>
                    <a:pt x="3757735" y="43660"/>
                  </a:lnTo>
                  <a:lnTo>
                    <a:pt x="4294555" y="130980"/>
                  </a:lnTo>
                  <a:lnTo>
                    <a:pt x="4831374" y="87320"/>
                  </a:lnTo>
                  <a:lnTo>
                    <a:pt x="5368194" y="87320"/>
                  </a:lnTo>
                  <a:lnTo>
                    <a:pt x="5905013" y="87320"/>
                  </a:lnTo>
                  <a:lnTo>
                    <a:pt x="6441832" y="87320"/>
                  </a:lnTo>
                </a:path>
              </a:pathLst>
            </a:custGeom>
            <a:ln w="27101" cap="flat">
              <a:solidFill>
                <a:srgbClr val="00833D">
                  <a:alpha val="100000"/>
                </a:srgbClr>
              </a:solidFill>
              <a:prstDash val="solid"/>
              <a:round/>
            </a:ln>
          </p:spPr>
          <p:txBody>
            <a:bodyPr/>
            <a:lstStyle/>
            <a:p/>
          </p:txBody>
        </p:sp>
        <p:sp>
          <p:nvSpPr>
            <p:cNvPr id="37" name="pl37"/>
            <p:cNvSpPr/>
            <p:nvPr/>
          </p:nvSpPr>
          <p:spPr>
            <a:xfrm>
              <a:off x="1281266" y="1045593"/>
              <a:ext cx="6441832" cy="654904"/>
            </a:xfrm>
            <a:custGeom>
              <a:avLst/>
              <a:pathLst>
                <a:path w="6441832" h="654904">
                  <a:moveTo>
                    <a:pt x="0" y="0"/>
                  </a:moveTo>
                  <a:lnTo>
                    <a:pt x="536819" y="0"/>
                  </a:lnTo>
                  <a:lnTo>
                    <a:pt x="1073638" y="0"/>
                  </a:lnTo>
                  <a:lnTo>
                    <a:pt x="1610458" y="0"/>
                  </a:lnTo>
                  <a:lnTo>
                    <a:pt x="2147277" y="0"/>
                  </a:lnTo>
                  <a:lnTo>
                    <a:pt x="2684097" y="0"/>
                  </a:lnTo>
                  <a:lnTo>
                    <a:pt x="3220916" y="480263"/>
                  </a:lnTo>
                  <a:lnTo>
                    <a:pt x="3757735" y="523923"/>
                  </a:lnTo>
                  <a:lnTo>
                    <a:pt x="4294555" y="654904"/>
                  </a:lnTo>
                  <a:lnTo>
                    <a:pt x="4831374" y="43660"/>
                  </a:lnTo>
                  <a:lnTo>
                    <a:pt x="5368194" y="130980"/>
                  </a:lnTo>
                  <a:lnTo>
                    <a:pt x="5905013" y="174641"/>
                  </a:lnTo>
                  <a:lnTo>
                    <a:pt x="6441832" y="261961"/>
                  </a:lnTo>
                </a:path>
              </a:pathLst>
            </a:custGeom>
            <a:ln w="27101" cap="flat">
              <a:solidFill>
                <a:srgbClr val="002759">
                  <a:alpha val="100000"/>
                </a:srgbClr>
              </a:solidFill>
              <a:prstDash val="solid"/>
              <a:round/>
            </a:ln>
          </p:spPr>
          <p:txBody>
            <a:bodyPr/>
            <a:lstStyle/>
            <a:p/>
          </p:txBody>
        </p:sp>
        <p:sp>
          <p:nvSpPr>
            <p:cNvPr id="38" name="pt38"/>
            <p:cNvSpPr/>
            <p:nvPr/>
          </p:nvSpPr>
          <p:spPr>
            <a:xfrm>
              <a:off x="1249665"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86484"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323304" y="131961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60123"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9694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93376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7058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500740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44220"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81039"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617859"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5467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9149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9665"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8648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323304"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60123"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9694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933762"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470581"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5007401" y="153791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544220" y="166889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6081039"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617859"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154678"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691498" y="127595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tx64"/>
            <p:cNvSpPr/>
            <p:nvPr/>
          </p:nvSpPr>
          <p:spPr>
            <a:xfrm>
              <a:off x="1132064" y="4577290"/>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1,868</a:t>
              </a:r>
            </a:p>
          </p:txBody>
        </p:sp>
        <p:sp>
          <p:nvSpPr>
            <p:cNvPr id="65" name="tx65"/>
            <p:cNvSpPr/>
            <p:nvPr/>
          </p:nvSpPr>
          <p:spPr>
            <a:xfrm>
              <a:off x="1718608" y="5174550"/>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184</a:t>
              </a:r>
            </a:p>
          </p:txBody>
        </p:sp>
        <p:sp>
          <p:nvSpPr>
            <p:cNvPr id="66" name="tx66"/>
            <p:cNvSpPr/>
            <p:nvPr/>
          </p:nvSpPr>
          <p:spPr>
            <a:xfrm>
              <a:off x="2255427" y="5161017"/>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223</a:t>
              </a:r>
            </a:p>
          </p:txBody>
        </p:sp>
        <p:sp>
          <p:nvSpPr>
            <p:cNvPr id="67" name="tx67"/>
            <p:cNvSpPr/>
            <p:nvPr/>
          </p:nvSpPr>
          <p:spPr>
            <a:xfrm>
              <a:off x="2742522" y="4765935"/>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1,322</a:t>
              </a:r>
            </a:p>
          </p:txBody>
        </p:sp>
        <p:sp>
          <p:nvSpPr>
            <p:cNvPr id="68" name="tx68"/>
            <p:cNvSpPr/>
            <p:nvPr/>
          </p:nvSpPr>
          <p:spPr>
            <a:xfrm>
              <a:off x="3279341" y="4674376"/>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1,587</a:t>
              </a:r>
            </a:p>
          </p:txBody>
        </p:sp>
        <p:sp>
          <p:nvSpPr>
            <p:cNvPr id="69" name="tx69"/>
            <p:cNvSpPr/>
            <p:nvPr/>
          </p:nvSpPr>
          <p:spPr>
            <a:xfrm>
              <a:off x="3816161" y="463775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1,693</a:t>
              </a:r>
            </a:p>
          </p:txBody>
        </p:sp>
        <p:sp>
          <p:nvSpPr>
            <p:cNvPr id="70" name="tx70"/>
            <p:cNvSpPr/>
            <p:nvPr/>
          </p:nvSpPr>
          <p:spPr>
            <a:xfrm>
              <a:off x="4352980" y="454619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1,958</a:t>
              </a:r>
            </a:p>
          </p:txBody>
        </p:sp>
        <p:sp>
          <p:nvSpPr>
            <p:cNvPr id="71" name="tx71"/>
            <p:cNvSpPr/>
            <p:nvPr/>
          </p:nvSpPr>
          <p:spPr>
            <a:xfrm>
              <a:off x="4889799" y="4850584"/>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1,077</a:t>
              </a:r>
            </a:p>
          </p:txBody>
        </p:sp>
        <p:sp>
          <p:nvSpPr>
            <p:cNvPr id="72" name="tx72"/>
            <p:cNvSpPr/>
            <p:nvPr/>
          </p:nvSpPr>
          <p:spPr>
            <a:xfrm>
              <a:off x="5476343" y="5075122"/>
              <a:ext cx="198955"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477</a:t>
              </a:r>
            </a:p>
          </p:txBody>
        </p:sp>
        <p:sp>
          <p:nvSpPr>
            <p:cNvPr id="73" name="tx73"/>
            <p:cNvSpPr/>
            <p:nvPr/>
          </p:nvSpPr>
          <p:spPr>
            <a:xfrm>
              <a:off x="6013163" y="519389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128</a:t>
              </a:r>
            </a:p>
          </p:txBody>
        </p:sp>
        <p:sp>
          <p:nvSpPr>
            <p:cNvPr id="74" name="tx74"/>
            <p:cNvSpPr/>
            <p:nvPr/>
          </p:nvSpPr>
          <p:spPr>
            <a:xfrm>
              <a:off x="6549982" y="5165912"/>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209</a:t>
              </a:r>
            </a:p>
          </p:txBody>
        </p:sp>
        <p:sp>
          <p:nvSpPr>
            <p:cNvPr id="75" name="tx75"/>
            <p:cNvSpPr/>
            <p:nvPr/>
          </p:nvSpPr>
          <p:spPr>
            <a:xfrm>
              <a:off x="7037077" y="4530992"/>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2,002</a:t>
              </a:r>
            </a:p>
          </p:txBody>
        </p:sp>
        <p:sp>
          <p:nvSpPr>
            <p:cNvPr id="76" name="tx76"/>
            <p:cNvSpPr/>
            <p:nvPr/>
          </p:nvSpPr>
          <p:spPr>
            <a:xfrm>
              <a:off x="7573896"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3,791</a:t>
              </a:r>
            </a:p>
          </p:txBody>
        </p:sp>
        <p:sp>
          <p:nvSpPr>
            <p:cNvPr id="77" name="pl77"/>
            <p:cNvSpPr/>
            <p:nvPr/>
          </p:nvSpPr>
          <p:spPr>
            <a:xfrm>
              <a:off x="7738198" y="1118407"/>
              <a:ext cx="124105" cy="51857"/>
            </a:xfrm>
            <a:custGeom>
              <a:avLst/>
              <a:pathLst>
                <a:path w="124105" h="51857">
                  <a:moveTo>
                    <a:pt x="124105" y="0"/>
                  </a:moveTo>
                  <a:lnTo>
                    <a:pt x="0" y="51857"/>
                  </a:lnTo>
                </a:path>
              </a:pathLst>
            </a:custGeom>
          </p:spPr>
          <p:txBody>
            <a:bodyPr/>
            <a:lstStyle/>
            <a:p/>
          </p:txBody>
        </p:sp>
        <p:sp>
          <p:nvSpPr>
            <p:cNvPr id="78" name="pl78"/>
            <p:cNvSpPr/>
            <p:nvPr/>
          </p:nvSpPr>
          <p:spPr>
            <a:xfrm>
              <a:off x="7738798" y="1313223"/>
              <a:ext cx="123505" cy="44589"/>
            </a:xfrm>
            <a:custGeom>
              <a:avLst/>
              <a:pathLst>
                <a:path w="123505" h="44589">
                  <a:moveTo>
                    <a:pt x="123505" y="44589"/>
                  </a:moveTo>
                  <a:lnTo>
                    <a:pt x="0" y="0"/>
                  </a:lnTo>
                </a:path>
              </a:pathLst>
            </a:custGeom>
          </p:spPr>
          <p:txBody>
            <a:bodyPr/>
            <a:lstStyle/>
            <a:p/>
          </p:txBody>
        </p:sp>
        <p:sp>
          <p:nvSpPr>
            <p:cNvPr id="79" name="pg79"/>
            <p:cNvSpPr/>
            <p:nvPr/>
          </p:nvSpPr>
          <p:spPr>
            <a:xfrm>
              <a:off x="7793724" y="1011767"/>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0" name="tx80"/>
            <p:cNvSpPr/>
            <p:nvPr/>
          </p:nvSpPr>
          <p:spPr>
            <a:xfrm>
              <a:off x="7816584" y="105288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1" name="pg81"/>
            <p:cNvSpPr/>
            <p:nvPr/>
          </p:nvSpPr>
          <p:spPr>
            <a:xfrm>
              <a:off x="7793724" y="1279831"/>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2" name="tx82"/>
            <p:cNvSpPr/>
            <p:nvPr/>
          </p:nvSpPr>
          <p:spPr>
            <a:xfrm>
              <a:off x="7816584" y="132095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93%</a:t>
              </a:r>
            </a:p>
          </p:txBody>
        </p:sp>
        <p:sp>
          <p:nvSpPr>
            <p:cNvPr id="83" name="rc83"/>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4" name="tx84"/>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5" name="tx85"/>
            <p:cNvSpPr/>
            <p:nvPr/>
          </p:nvSpPr>
          <p:spPr>
            <a:xfrm>
              <a:off x="578734" y="3576630"/>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6" name="tx86"/>
            <p:cNvSpPr/>
            <p:nvPr/>
          </p:nvSpPr>
          <p:spPr>
            <a:xfrm>
              <a:off x="508103" y="184910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7" name="tx87"/>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8" name="tx88"/>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9" name="tx89"/>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0" name="tx90"/>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1" name="tx91"/>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2" name="tx92"/>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3" name="tx93"/>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4" name="tx94"/>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5" name="tx95"/>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6" name="tx96"/>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7" name="tx97"/>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8" name="tx98"/>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9" name="tx99"/>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0" name="tx100"/>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1" name="tx101"/>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2" name="tx102"/>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3" name="tx103"/>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4" name="tx104"/>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5" name="tx105"/>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6" name="tx106"/>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7" name="tx107"/>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8" name="tx108"/>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9" name="tx109"/>
            <p:cNvSpPr/>
            <p:nvPr/>
          </p:nvSpPr>
          <p:spPr>
            <a:xfrm rot="-5400000">
              <a:off x="7013639" y="5779470"/>
              <a:ext cx="34211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0" name="tx110"/>
            <p:cNvSpPr/>
            <p:nvPr/>
          </p:nvSpPr>
          <p:spPr>
            <a:xfrm rot="-5400000">
              <a:off x="7550489"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1" name="tx111"/>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2" name="tx112"/>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3" name="tx113"/>
            <p:cNvSpPr/>
            <p:nvPr/>
          </p:nvSpPr>
          <p:spPr>
            <a:xfrm>
              <a:off x="2040095" y="401416"/>
              <a:ext cx="55146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Malaysia, 2012-2024</a:t>
              </a:r>
            </a:p>
          </p:txBody>
        </p:sp>
        <p:sp>
          <p:nvSpPr>
            <p:cNvPr id="114" name="tx114"/>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6" name="tx116"/>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7" name="tx117"/>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3,791 confirmed measles cases in Malaysia. In the same year, MCV1 coverage was 96% and MCV2 coverage was 93%.
The number of cases in 2024 was 89% more than in 2023 (n=2,002).
The highest number of measles cases was reported in 2024 (n=3,791). In this year, MCV1 coverage was 96%.
There were measles-containing vaccine supplementary immunization activities/campaigns in 2022, 2023, and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76745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5" name="pl15"/>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43464" y="3839622"/>
              <a:ext cx="3520101" cy="720264"/>
            </a:xfrm>
            <a:custGeom>
              <a:avLst/>
              <a:pathLst>
                <a:path w="3520101" h="720264">
                  <a:moveTo>
                    <a:pt x="0" y="720264"/>
                  </a:moveTo>
                  <a:lnTo>
                    <a:pt x="146670" y="360132"/>
                  </a:lnTo>
                  <a:lnTo>
                    <a:pt x="293341" y="0"/>
                  </a:lnTo>
                  <a:lnTo>
                    <a:pt x="440012" y="720264"/>
                  </a:lnTo>
                  <a:lnTo>
                    <a:pt x="586683" y="540198"/>
                  </a:lnTo>
                  <a:lnTo>
                    <a:pt x="733354" y="720264"/>
                  </a:lnTo>
                  <a:lnTo>
                    <a:pt x="880025" y="540198"/>
                  </a:lnTo>
                  <a:lnTo>
                    <a:pt x="1026696" y="540198"/>
                  </a:lnTo>
                  <a:lnTo>
                    <a:pt x="1173367" y="540198"/>
                  </a:lnTo>
                  <a:lnTo>
                    <a:pt x="1320038" y="540198"/>
                  </a:lnTo>
                  <a:lnTo>
                    <a:pt x="1466709" y="360132"/>
                  </a:lnTo>
                  <a:lnTo>
                    <a:pt x="1613379" y="540198"/>
                  </a:lnTo>
                  <a:lnTo>
                    <a:pt x="1760050" y="540198"/>
                  </a:lnTo>
                  <a:lnTo>
                    <a:pt x="1906721" y="360132"/>
                  </a:lnTo>
                  <a:lnTo>
                    <a:pt x="2053392" y="360132"/>
                  </a:lnTo>
                  <a:lnTo>
                    <a:pt x="2200063" y="720264"/>
                  </a:lnTo>
                  <a:lnTo>
                    <a:pt x="2346734" y="540198"/>
                  </a:lnTo>
                  <a:lnTo>
                    <a:pt x="2493405" y="720264"/>
                  </a:lnTo>
                  <a:lnTo>
                    <a:pt x="2640076" y="720264"/>
                  </a:lnTo>
                  <a:lnTo>
                    <a:pt x="2786747" y="540198"/>
                  </a:lnTo>
                  <a:lnTo>
                    <a:pt x="2933418" y="720264"/>
                  </a:lnTo>
                  <a:lnTo>
                    <a:pt x="3080089" y="720264"/>
                  </a:lnTo>
                  <a:lnTo>
                    <a:pt x="3226759" y="720264"/>
                  </a:lnTo>
                  <a:lnTo>
                    <a:pt x="3373430" y="720264"/>
                  </a:lnTo>
                  <a:lnTo>
                    <a:pt x="3520101" y="720264"/>
                  </a:lnTo>
                </a:path>
              </a:pathLst>
            </a:custGeom>
            <a:ln w="27101" cap="flat">
              <a:solidFill>
                <a:srgbClr val="0058AB">
                  <a:alpha val="80000"/>
                </a:srgbClr>
              </a:solidFill>
              <a:prstDash val="solid"/>
              <a:round/>
            </a:ln>
          </p:spPr>
          <p:txBody>
            <a:bodyPr/>
            <a:lstStyle/>
            <a:p/>
          </p:txBody>
        </p:sp>
        <p:sp>
          <p:nvSpPr>
            <p:cNvPr id="23" name="pl23"/>
            <p:cNvSpPr/>
            <p:nvPr/>
          </p:nvSpPr>
          <p:spPr>
            <a:xfrm>
              <a:off x="943464" y="2219028"/>
              <a:ext cx="3520101" cy="1440528"/>
            </a:xfrm>
            <a:custGeom>
              <a:avLst/>
              <a:pathLst>
                <a:path w="3520101" h="1440528">
                  <a:moveTo>
                    <a:pt x="0" y="0"/>
                  </a:moveTo>
                  <a:lnTo>
                    <a:pt x="146670" y="180066"/>
                  </a:lnTo>
                  <a:lnTo>
                    <a:pt x="293341" y="0"/>
                  </a:lnTo>
                  <a:lnTo>
                    <a:pt x="440012" y="360132"/>
                  </a:lnTo>
                  <a:lnTo>
                    <a:pt x="586683" y="540198"/>
                  </a:lnTo>
                  <a:lnTo>
                    <a:pt x="733354" y="360132"/>
                  </a:lnTo>
                  <a:lnTo>
                    <a:pt x="880025" y="540198"/>
                  </a:lnTo>
                  <a:lnTo>
                    <a:pt x="1026696" y="540198"/>
                  </a:lnTo>
                  <a:lnTo>
                    <a:pt x="1173367" y="900330"/>
                  </a:lnTo>
                  <a:lnTo>
                    <a:pt x="1320038" y="1080396"/>
                  </a:lnTo>
                  <a:lnTo>
                    <a:pt x="1466709" y="1260462"/>
                  </a:lnTo>
                  <a:lnTo>
                    <a:pt x="1613379" y="1260462"/>
                  </a:lnTo>
                  <a:lnTo>
                    <a:pt x="1760050" y="1260462"/>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440528"/>
                  </a:lnTo>
                  <a:lnTo>
                    <a:pt x="3520101" y="1440528"/>
                  </a:lnTo>
                </a:path>
              </a:pathLst>
            </a:custGeom>
            <a:ln w="27101" cap="flat">
              <a:solidFill>
                <a:srgbClr val="1CABE2">
                  <a:alpha val="80000"/>
                </a:srgbClr>
              </a:solidFill>
              <a:prstDash val="solid"/>
              <a:round/>
            </a:ln>
          </p:spPr>
          <p:txBody>
            <a:bodyPr/>
            <a:lstStyle/>
            <a:p/>
          </p:txBody>
        </p:sp>
        <p:sp>
          <p:nvSpPr>
            <p:cNvPr id="24" name="pl24"/>
            <p:cNvSpPr/>
            <p:nvPr/>
          </p:nvSpPr>
          <p:spPr>
            <a:xfrm>
              <a:off x="943464" y="2759226"/>
              <a:ext cx="3520101" cy="1620594"/>
            </a:xfrm>
            <a:custGeom>
              <a:avLst/>
              <a:pathLst>
                <a:path w="3520101" h="1620594">
                  <a:moveTo>
                    <a:pt x="0" y="0"/>
                  </a:moveTo>
                  <a:lnTo>
                    <a:pt x="146670" y="180066"/>
                  </a:lnTo>
                  <a:lnTo>
                    <a:pt x="293341" y="0"/>
                  </a:lnTo>
                  <a:lnTo>
                    <a:pt x="440012" y="180066"/>
                  </a:lnTo>
                  <a:lnTo>
                    <a:pt x="586683" y="360132"/>
                  </a:lnTo>
                  <a:lnTo>
                    <a:pt x="733354" y="360132"/>
                  </a:lnTo>
                  <a:lnTo>
                    <a:pt x="880025" y="540198"/>
                  </a:lnTo>
                  <a:lnTo>
                    <a:pt x="1026696" y="720264"/>
                  </a:lnTo>
                  <a:lnTo>
                    <a:pt x="1173367" y="1080396"/>
                  </a:lnTo>
                  <a:lnTo>
                    <a:pt x="1320038" y="1440528"/>
                  </a:lnTo>
                  <a:lnTo>
                    <a:pt x="1466709" y="1440528"/>
                  </a:lnTo>
                  <a:lnTo>
                    <a:pt x="1613379" y="1440528"/>
                  </a:lnTo>
                  <a:lnTo>
                    <a:pt x="1760050" y="1620594"/>
                  </a:lnTo>
                  <a:lnTo>
                    <a:pt x="1906721" y="1260462"/>
                  </a:lnTo>
                  <a:lnTo>
                    <a:pt x="2053392" y="1440528"/>
                  </a:lnTo>
                  <a:lnTo>
                    <a:pt x="2200063" y="1440528"/>
                  </a:lnTo>
                  <a:lnTo>
                    <a:pt x="2346734" y="1440528"/>
                  </a:lnTo>
                  <a:lnTo>
                    <a:pt x="2493405" y="1440528"/>
                  </a:lnTo>
                  <a:lnTo>
                    <a:pt x="2640076" y="1440528"/>
                  </a:lnTo>
                  <a:lnTo>
                    <a:pt x="2786747" y="1440528"/>
                  </a:lnTo>
                  <a:lnTo>
                    <a:pt x="2933418" y="1440528"/>
                  </a:lnTo>
                  <a:lnTo>
                    <a:pt x="3080089" y="1260462"/>
                  </a:lnTo>
                  <a:lnTo>
                    <a:pt x="3226759" y="1440528"/>
                  </a:lnTo>
                  <a:lnTo>
                    <a:pt x="3373430" y="1260462"/>
                  </a:lnTo>
                  <a:lnTo>
                    <a:pt x="3520101" y="1260462"/>
                  </a:lnTo>
                </a:path>
              </a:pathLst>
            </a:custGeom>
            <a:ln w="27101" cap="flat">
              <a:solidFill>
                <a:srgbClr val="00833D">
                  <a:alpha val="80000"/>
                </a:srgbClr>
              </a:solidFill>
              <a:prstDash val="solid"/>
              <a:round/>
            </a:ln>
          </p:spPr>
          <p:txBody>
            <a:bodyPr/>
            <a:lstStyle/>
            <a:p/>
          </p:txBody>
        </p:sp>
        <p:sp>
          <p:nvSpPr>
            <p:cNvPr id="25" name="pl25"/>
            <p:cNvSpPr/>
            <p:nvPr/>
          </p:nvSpPr>
          <p:spPr>
            <a:xfrm>
              <a:off x="943464" y="3839622"/>
              <a:ext cx="3520101" cy="720264"/>
            </a:xfrm>
            <a:custGeom>
              <a:avLst/>
              <a:pathLst>
                <a:path w="3520101" h="720264">
                  <a:moveTo>
                    <a:pt x="0" y="720264"/>
                  </a:moveTo>
                  <a:lnTo>
                    <a:pt x="146670" y="360132"/>
                  </a:lnTo>
                  <a:lnTo>
                    <a:pt x="293341" y="0"/>
                  </a:lnTo>
                  <a:lnTo>
                    <a:pt x="440012" y="720264"/>
                  </a:lnTo>
                  <a:lnTo>
                    <a:pt x="586683" y="540198"/>
                  </a:lnTo>
                  <a:lnTo>
                    <a:pt x="733354" y="720264"/>
                  </a:lnTo>
                  <a:lnTo>
                    <a:pt x="880025" y="540198"/>
                  </a:lnTo>
                  <a:lnTo>
                    <a:pt x="1026696" y="540198"/>
                  </a:lnTo>
                  <a:lnTo>
                    <a:pt x="1173367" y="540198"/>
                  </a:lnTo>
                  <a:lnTo>
                    <a:pt x="1320038" y="540198"/>
                  </a:lnTo>
                  <a:lnTo>
                    <a:pt x="1466709" y="360132"/>
                  </a:lnTo>
                  <a:lnTo>
                    <a:pt x="1613379" y="540198"/>
                  </a:lnTo>
                  <a:lnTo>
                    <a:pt x="1760050" y="540198"/>
                  </a:lnTo>
                  <a:lnTo>
                    <a:pt x="1906721" y="360132"/>
                  </a:lnTo>
                  <a:lnTo>
                    <a:pt x="2053392" y="360132"/>
                  </a:lnTo>
                  <a:lnTo>
                    <a:pt x="2200063" y="720264"/>
                  </a:lnTo>
                  <a:lnTo>
                    <a:pt x="2346734" y="540198"/>
                  </a:lnTo>
                  <a:lnTo>
                    <a:pt x="2493405" y="720264"/>
                  </a:lnTo>
                  <a:lnTo>
                    <a:pt x="2640076" y="720264"/>
                  </a:lnTo>
                  <a:lnTo>
                    <a:pt x="2786747" y="540198"/>
                  </a:lnTo>
                  <a:lnTo>
                    <a:pt x="2933418" y="720264"/>
                  </a:lnTo>
                  <a:lnTo>
                    <a:pt x="3080089" y="720264"/>
                  </a:lnTo>
                  <a:lnTo>
                    <a:pt x="3226759" y="720264"/>
                  </a:lnTo>
                  <a:lnTo>
                    <a:pt x="3373430" y="720264"/>
                  </a:lnTo>
                  <a:lnTo>
                    <a:pt x="3520101" y="720264"/>
                  </a:lnTo>
                </a:path>
              </a:pathLst>
            </a:custGeom>
            <a:ln w="43362" cap="flat">
              <a:solidFill>
                <a:srgbClr val="000000">
                  <a:alpha val="100000"/>
                </a:srgbClr>
              </a:solidFill>
              <a:prstDash val="solid"/>
              <a:round/>
            </a:ln>
          </p:spPr>
          <p:txBody>
            <a:bodyPr/>
            <a:lstStyle/>
            <a:p/>
          </p:txBody>
        </p:sp>
        <p:sp>
          <p:nvSpPr>
            <p:cNvPr id="26" name="pl26"/>
            <p:cNvSpPr/>
            <p:nvPr/>
          </p:nvSpPr>
          <p:spPr>
            <a:xfrm>
              <a:off x="943464" y="3839622"/>
              <a:ext cx="3520101" cy="720264"/>
            </a:xfrm>
            <a:custGeom>
              <a:avLst/>
              <a:pathLst>
                <a:path w="3520101" h="720264">
                  <a:moveTo>
                    <a:pt x="0" y="720264"/>
                  </a:moveTo>
                  <a:lnTo>
                    <a:pt x="146670" y="360132"/>
                  </a:lnTo>
                  <a:lnTo>
                    <a:pt x="293341" y="0"/>
                  </a:lnTo>
                  <a:lnTo>
                    <a:pt x="440012" y="720264"/>
                  </a:lnTo>
                  <a:lnTo>
                    <a:pt x="586683" y="540198"/>
                  </a:lnTo>
                  <a:lnTo>
                    <a:pt x="733354" y="720264"/>
                  </a:lnTo>
                  <a:lnTo>
                    <a:pt x="880025" y="540198"/>
                  </a:lnTo>
                  <a:lnTo>
                    <a:pt x="1026696" y="540198"/>
                  </a:lnTo>
                  <a:lnTo>
                    <a:pt x="1173367" y="540198"/>
                  </a:lnTo>
                  <a:lnTo>
                    <a:pt x="1320038" y="540198"/>
                  </a:lnTo>
                  <a:lnTo>
                    <a:pt x="1466709" y="360132"/>
                  </a:lnTo>
                  <a:lnTo>
                    <a:pt x="1613379" y="540198"/>
                  </a:lnTo>
                  <a:lnTo>
                    <a:pt x="1760050" y="540198"/>
                  </a:lnTo>
                  <a:lnTo>
                    <a:pt x="1906721" y="360132"/>
                  </a:lnTo>
                  <a:lnTo>
                    <a:pt x="2053392" y="360132"/>
                  </a:lnTo>
                  <a:lnTo>
                    <a:pt x="2200063" y="720264"/>
                  </a:lnTo>
                  <a:lnTo>
                    <a:pt x="2346734" y="540198"/>
                  </a:lnTo>
                  <a:lnTo>
                    <a:pt x="2493405" y="720264"/>
                  </a:lnTo>
                  <a:lnTo>
                    <a:pt x="2640076" y="720264"/>
                  </a:lnTo>
                  <a:lnTo>
                    <a:pt x="2786747" y="540198"/>
                  </a:lnTo>
                  <a:lnTo>
                    <a:pt x="2933418" y="720264"/>
                  </a:lnTo>
                  <a:lnTo>
                    <a:pt x="3080089" y="720264"/>
                  </a:lnTo>
                  <a:lnTo>
                    <a:pt x="3226759" y="720264"/>
                  </a:lnTo>
                  <a:lnTo>
                    <a:pt x="3373430" y="720264"/>
                  </a:lnTo>
                  <a:lnTo>
                    <a:pt x="3520101" y="720264"/>
                  </a:lnTo>
                </a:path>
              </a:pathLst>
            </a:custGeom>
            <a:ln w="27101" cap="flat">
              <a:solidFill>
                <a:srgbClr val="0058AB">
                  <a:alpha val="100000"/>
                </a:srgbClr>
              </a:solidFill>
              <a:prstDash val="solid"/>
              <a:round/>
            </a:ln>
          </p:spPr>
          <p:txBody>
            <a:bodyPr/>
            <a:lstStyle/>
            <a:p/>
          </p:txBody>
        </p:sp>
        <p:sp>
          <p:nvSpPr>
            <p:cNvPr id="27" name="pl27"/>
            <p:cNvSpPr/>
            <p:nvPr/>
          </p:nvSpPr>
          <p:spPr>
            <a:xfrm>
              <a:off x="76745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8" name="pl28"/>
            <p:cNvSpPr/>
            <p:nvPr/>
          </p:nvSpPr>
          <p:spPr>
            <a:xfrm>
              <a:off x="943464"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18"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410173"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143527"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730211" y="383962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16894"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3565"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884975"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15328"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7" name="pg37"/>
            <p:cNvSpPr/>
            <p:nvPr/>
          </p:nvSpPr>
          <p:spPr>
            <a:xfrm>
              <a:off x="1618330"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683"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9" name="pg39"/>
            <p:cNvSpPr/>
            <p:nvPr/>
          </p:nvSpPr>
          <p:spPr>
            <a:xfrm>
              <a:off x="2351684"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82037"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3085039"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115392"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3" name="pg43"/>
            <p:cNvSpPr/>
            <p:nvPr/>
          </p:nvSpPr>
          <p:spPr>
            <a:xfrm>
              <a:off x="3671722" y="377305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702076" y="380311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5" name="pg45"/>
            <p:cNvSpPr/>
            <p:nvPr/>
          </p:nvSpPr>
          <p:spPr>
            <a:xfrm>
              <a:off x="4258406"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88759"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7" name="pg47"/>
            <p:cNvSpPr/>
            <p:nvPr/>
          </p:nvSpPr>
          <p:spPr>
            <a:xfrm>
              <a:off x="4405077"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5430"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3855" y="362049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3855" y="397919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641260"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2" name="tx52"/>
            <p:cNvSpPr/>
            <p:nvPr/>
          </p:nvSpPr>
          <p:spPr>
            <a:xfrm>
              <a:off x="641260"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3" name="tx53"/>
            <p:cNvSpPr/>
            <p:nvPr/>
          </p:nvSpPr>
          <p:spPr>
            <a:xfrm>
              <a:off x="577692"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577692"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5" name="tx55"/>
            <p:cNvSpPr/>
            <p:nvPr/>
          </p:nvSpPr>
          <p:spPr>
            <a:xfrm>
              <a:off x="577692"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55456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55456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6443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226884"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21667" y="607485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69" name="tx69"/>
            <p:cNvSpPr/>
            <p:nvPr/>
          </p:nvSpPr>
          <p:spPr>
            <a:xfrm>
              <a:off x="2731529"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93984"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71" name="tx71"/>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32709" y="501005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10972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320939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230906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6" name="pl76"/>
            <p:cNvSpPr/>
            <p:nvPr/>
          </p:nvSpPr>
          <p:spPr>
            <a:xfrm>
              <a:off x="5132709" y="140873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7" name="pl77"/>
            <p:cNvSpPr/>
            <p:nvPr/>
          </p:nvSpPr>
          <p:spPr>
            <a:xfrm>
              <a:off x="5132709" y="455988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365955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275922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132709" y="185889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1" name="pl81"/>
            <p:cNvSpPr/>
            <p:nvPr/>
          </p:nvSpPr>
          <p:spPr>
            <a:xfrm>
              <a:off x="5132709" y="958566"/>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08715" y="3299424"/>
              <a:ext cx="3520101" cy="1800660"/>
            </a:xfrm>
            <a:custGeom>
              <a:avLst/>
              <a:pathLst>
                <a:path w="3520101" h="1800660">
                  <a:moveTo>
                    <a:pt x="0" y="900330"/>
                  </a:moveTo>
                  <a:lnTo>
                    <a:pt x="146670" y="720264"/>
                  </a:lnTo>
                  <a:lnTo>
                    <a:pt x="293341" y="540198"/>
                  </a:lnTo>
                  <a:lnTo>
                    <a:pt x="440012" y="720264"/>
                  </a:lnTo>
                  <a:lnTo>
                    <a:pt x="586683" y="1080396"/>
                  </a:lnTo>
                  <a:lnTo>
                    <a:pt x="733354" y="1260462"/>
                  </a:lnTo>
                  <a:lnTo>
                    <a:pt x="880025" y="1080396"/>
                  </a:lnTo>
                  <a:lnTo>
                    <a:pt x="1026696" y="720264"/>
                  </a:lnTo>
                  <a:lnTo>
                    <a:pt x="1173367" y="720264"/>
                  </a:lnTo>
                  <a:lnTo>
                    <a:pt x="1320038" y="720264"/>
                  </a:lnTo>
                  <a:lnTo>
                    <a:pt x="1466709" y="720264"/>
                  </a:lnTo>
                  <a:lnTo>
                    <a:pt x="1613379" y="900330"/>
                  </a:lnTo>
                  <a:lnTo>
                    <a:pt x="1760050" y="720264"/>
                  </a:lnTo>
                  <a:lnTo>
                    <a:pt x="1906721" y="540198"/>
                  </a:lnTo>
                  <a:lnTo>
                    <a:pt x="2053392" y="0"/>
                  </a:lnTo>
                  <a:lnTo>
                    <a:pt x="2200063" y="180066"/>
                  </a:lnTo>
                  <a:lnTo>
                    <a:pt x="2346734" y="720264"/>
                  </a:lnTo>
                  <a:lnTo>
                    <a:pt x="2493405" y="720264"/>
                  </a:lnTo>
                  <a:lnTo>
                    <a:pt x="2640076" y="1080396"/>
                  </a:lnTo>
                  <a:lnTo>
                    <a:pt x="2786747" y="900330"/>
                  </a:lnTo>
                  <a:lnTo>
                    <a:pt x="2933418" y="720264"/>
                  </a:lnTo>
                  <a:lnTo>
                    <a:pt x="3080089" y="1440528"/>
                  </a:lnTo>
                  <a:lnTo>
                    <a:pt x="3226759" y="1080396"/>
                  </a:lnTo>
                  <a:lnTo>
                    <a:pt x="3373430" y="1440528"/>
                  </a:lnTo>
                  <a:lnTo>
                    <a:pt x="3520101" y="1800660"/>
                  </a:lnTo>
                </a:path>
              </a:pathLst>
            </a:custGeom>
            <a:ln w="27101" cap="flat">
              <a:solidFill>
                <a:srgbClr val="0058AB">
                  <a:alpha val="80000"/>
                </a:srgbClr>
              </a:solidFill>
              <a:prstDash val="solid"/>
              <a:round/>
            </a:ln>
          </p:spPr>
          <p:txBody>
            <a:bodyPr/>
            <a:lstStyle/>
            <a:p/>
          </p:txBody>
        </p:sp>
        <p:sp>
          <p:nvSpPr>
            <p:cNvPr id="90" name="pl90"/>
            <p:cNvSpPr/>
            <p:nvPr/>
          </p:nvSpPr>
          <p:spPr>
            <a:xfrm>
              <a:off x="5308715" y="2038962"/>
              <a:ext cx="3520101" cy="1620594"/>
            </a:xfrm>
            <a:custGeom>
              <a:avLst/>
              <a:pathLst>
                <a:path w="3520101" h="1620594">
                  <a:moveTo>
                    <a:pt x="0" y="0"/>
                  </a:moveTo>
                  <a:lnTo>
                    <a:pt x="146670" y="180066"/>
                  </a:lnTo>
                  <a:lnTo>
                    <a:pt x="293341" y="180066"/>
                  </a:lnTo>
                  <a:lnTo>
                    <a:pt x="440012" y="360132"/>
                  </a:lnTo>
                  <a:lnTo>
                    <a:pt x="586683" y="540198"/>
                  </a:lnTo>
                  <a:lnTo>
                    <a:pt x="733354" y="540198"/>
                  </a:lnTo>
                  <a:lnTo>
                    <a:pt x="880025" y="720264"/>
                  </a:lnTo>
                  <a:lnTo>
                    <a:pt x="1026696" y="900330"/>
                  </a:lnTo>
                  <a:lnTo>
                    <a:pt x="1173367" y="1080396"/>
                  </a:lnTo>
                  <a:lnTo>
                    <a:pt x="1320038" y="1260462"/>
                  </a:lnTo>
                  <a:lnTo>
                    <a:pt x="1466709" y="1440528"/>
                  </a:lnTo>
                  <a:lnTo>
                    <a:pt x="1613379" y="1440528"/>
                  </a:lnTo>
                  <a:lnTo>
                    <a:pt x="1760050" y="1440528"/>
                  </a:lnTo>
                  <a:lnTo>
                    <a:pt x="1906721" y="1620594"/>
                  </a:lnTo>
                  <a:lnTo>
                    <a:pt x="2053392" y="1440528"/>
                  </a:lnTo>
                  <a:lnTo>
                    <a:pt x="2200063" y="1620594"/>
                  </a:lnTo>
                  <a:lnTo>
                    <a:pt x="2346734" y="1440528"/>
                  </a:lnTo>
                  <a:lnTo>
                    <a:pt x="2493405" y="1440528"/>
                  </a:lnTo>
                  <a:lnTo>
                    <a:pt x="2640076" y="1620594"/>
                  </a:lnTo>
                  <a:lnTo>
                    <a:pt x="2786747" y="1620594"/>
                  </a:lnTo>
                  <a:lnTo>
                    <a:pt x="2933418" y="1620594"/>
                  </a:lnTo>
                  <a:lnTo>
                    <a:pt x="3080089" y="1440528"/>
                  </a:lnTo>
                  <a:lnTo>
                    <a:pt x="3226759" y="1260462"/>
                  </a:lnTo>
                  <a:lnTo>
                    <a:pt x="3373430" y="1260462"/>
                  </a:lnTo>
                  <a:lnTo>
                    <a:pt x="3520101" y="1440528"/>
                  </a:lnTo>
                </a:path>
              </a:pathLst>
            </a:custGeom>
            <a:ln w="27101" cap="flat">
              <a:solidFill>
                <a:srgbClr val="1CABE2">
                  <a:alpha val="80000"/>
                </a:srgbClr>
              </a:solidFill>
              <a:prstDash val="solid"/>
              <a:round/>
            </a:ln>
          </p:spPr>
          <p:txBody>
            <a:bodyPr/>
            <a:lstStyle/>
            <a:p/>
          </p:txBody>
        </p:sp>
        <p:sp>
          <p:nvSpPr>
            <p:cNvPr id="91" name="pl91"/>
            <p:cNvSpPr/>
            <p:nvPr/>
          </p:nvSpPr>
          <p:spPr>
            <a:xfrm>
              <a:off x="5308715" y="2759226"/>
              <a:ext cx="3520101" cy="1800660"/>
            </a:xfrm>
            <a:custGeom>
              <a:avLst/>
              <a:pathLst>
                <a:path w="3520101" h="1800660">
                  <a:moveTo>
                    <a:pt x="0" y="0"/>
                  </a:moveTo>
                  <a:lnTo>
                    <a:pt x="146670" y="180066"/>
                  </a:lnTo>
                  <a:lnTo>
                    <a:pt x="293341" y="360132"/>
                  </a:lnTo>
                  <a:lnTo>
                    <a:pt x="440012" y="180066"/>
                  </a:lnTo>
                  <a:lnTo>
                    <a:pt x="586683" y="540198"/>
                  </a:lnTo>
                  <a:lnTo>
                    <a:pt x="733354" y="540198"/>
                  </a:lnTo>
                  <a:lnTo>
                    <a:pt x="880025" y="900330"/>
                  </a:lnTo>
                  <a:lnTo>
                    <a:pt x="1026696" y="720264"/>
                  </a:lnTo>
                  <a:lnTo>
                    <a:pt x="1173367" y="1080396"/>
                  </a:lnTo>
                  <a:lnTo>
                    <a:pt x="1320038" y="1260462"/>
                  </a:lnTo>
                  <a:lnTo>
                    <a:pt x="1466709" y="1440528"/>
                  </a:lnTo>
                  <a:lnTo>
                    <a:pt x="1613379" y="1440528"/>
                  </a:lnTo>
                  <a:lnTo>
                    <a:pt x="1760050" y="1260462"/>
                  </a:lnTo>
                  <a:lnTo>
                    <a:pt x="1906721" y="1440528"/>
                  </a:lnTo>
                  <a:lnTo>
                    <a:pt x="2053392" y="1440528"/>
                  </a:lnTo>
                  <a:lnTo>
                    <a:pt x="2200063" y="1620594"/>
                  </a:lnTo>
                  <a:lnTo>
                    <a:pt x="2346734" y="1620594"/>
                  </a:lnTo>
                  <a:lnTo>
                    <a:pt x="2493405" y="1620594"/>
                  </a:lnTo>
                  <a:lnTo>
                    <a:pt x="2640076" y="1800660"/>
                  </a:lnTo>
                  <a:lnTo>
                    <a:pt x="2786747" y="1620594"/>
                  </a:lnTo>
                  <a:lnTo>
                    <a:pt x="2933418" y="1440528"/>
                  </a:lnTo>
                  <a:lnTo>
                    <a:pt x="3080089" y="1620594"/>
                  </a:lnTo>
                  <a:lnTo>
                    <a:pt x="3226759" y="1440528"/>
                  </a:lnTo>
                  <a:lnTo>
                    <a:pt x="3373430" y="1260462"/>
                  </a:lnTo>
                  <a:lnTo>
                    <a:pt x="3520101" y="1620594"/>
                  </a:lnTo>
                </a:path>
              </a:pathLst>
            </a:custGeom>
            <a:ln w="27101" cap="flat">
              <a:solidFill>
                <a:srgbClr val="00833D">
                  <a:alpha val="80000"/>
                </a:srgbClr>
              </a:solidFill>
              <a:prstDash val="solid"/>
              <a:round/>
            </a:ln>
          </p:spPr>
          <p:txBody>
            <a:bodyPr/>
            <a:lstStyle/>
            <a:p/>
          </p:txBody>
        </p:sp>
        <p:sp>
          <p:nvSpPr>
            <p:cNvPr id="92" name="pl92"/>
            <p:cNvSpPr/>
            <p:nvPr/>
          </p:nvSpPr>
          <p:spPr>
            <a:xfrm>
              <a:off x="5308715" y="3299424"/>
              <a:ext cx="3520101" cy="1800660"/>
            </a:xfrm>
            <a:custGeom>
              <a:avLst/>
              <a:pathLst>
                <a:path w="3520101" h="1800660">
                  <a:moveTo>
                    <a:pt x="0" y="900330"/>
                  </a:moveTo>
                  <a:lnTo>
                    <a:pt x="146670" y="720264"/>
                  </a:lnTo>
                  <a:lnTo>
                    <a:pt x="293341" y="540198"/>
                  </a:lnTo>
                  <a:lnTo>
                    <a:pt x="440012" y="720264"/>
                  </a:lnTo>
                  <a:lnTo>
                    <a:pt x="586683" y="1080396"/>
                  </a:lnTo>
                  <a:lnTo>
                    <a:pt x="733354" y="1260462"/>
                  </a:lnTo>
                  <a:lnTo>
                    <a:pt x="880025" y="1080396"/>
                  </a:lnTo>
                  <a:lnTo>
                    <a:pt x="1026696" y="720264"/>
                  </a:lnTo>
                  <a:lnTo>
                    <a:pt x="1173367" y="720264"/>
                  </a:lnTo>
                  <a:lnTo>
                    <a:pt x="1320038" y="720264"/>
                  </a:lnTo>
                  <a:lnTo>
                    <a:pt x="1466709" y="720264"/>
                  </a:lnTo>
                  <a:lnTo>
                    <a:pt x="1613379" y="900330"/>
                  </a:lnTo>
                  <a:lnTo>
                    <a:pt x="1760050" y="720264"/>
                  </a:lnTo>
                  <a:lnTo>
                    <a:pt x="1906721" y="540198"/>
                  </a:lnTo>
                  <a:lnTo>
                    <a:pt x="2053392" y="0"/>
                  </a:lnTo>
                  <a:lnTo>
                    <a:pt x="2200063" y="180066"/>
                  </a:lnTo>
                  <a:lnTo>
                    <a:pt x="2346734" y="720264"/>
                  </a:lnTo>
                  <a:lnTo>
                    <a:pt x="2493405" y="720264"/>
                  </a:lnTo>
                  <a:lnTo>
                    <a:pt x="2640076" y="1080396"/>
                  </a:lnTo>
                  <a:lnTo>
                    <a:pt x="2786747" y="900330"/>
                  </a:lnTo>
                  <a:lnTo>
                    <a:pt x="2933418" y="720264"/>
                  </a:lnTo>
                  <a:lnTo>
                    <a:pt x="3080089" y="1440528"/>
                  </a:lnTo>
                  <a:lnTo>
                    <a:pt x="3226759" y="1080396"/>
                  </a:lnTo>
                  <a:lnTo>
                    <a:pt x="3373430" y="1440528"/>
                  </a:lnTo>
                  <a:lnTo>
                    <a:pt x="3520101" y="1800660"/>
                  </a:lnTo>
                </a:path>
              </a:pathLst>
            </a:custGeom>
            <a:ln w="43362" cap="flat">
              <a:solidFill>
                <a:srgbClr val="000000">
                  <a:alpha val="100000"/>
                </a:srgbClr>
              </a:solidFill>
              <a:prstDash val="solid"/>
              <a:round/>
            </a:ln>
          </p:spPr>
          <p:txBody>
            <a:bodyPr/>
            <a:lstStyle/>
            <a:p/>
          </p:txBody>
        </p:sp>
        <p:sp>
          <p:nvSpPr>
            <p:cNvPr id="93" name="pl93"/>
            <p:cNvSpPr/>
            <p:nvPr/>
          </p:nvSpPr>
          <p:spPr>
            <a:xfrm>
              <a:off x="5308715" y="3299424"/>
              <a:ext cx="3520101" cy="1800660"/>
            </a:xfrm>
            <a:custGeom>
              <a:avLst/>
              <a:pathLst>
                <a:path w="3520101" h="1800660">
                  <a:moveTo>
                    <a:pt x="0" y="900330"/>
                  </a:moveTo>
                  <a:lnTo>
                    <a:pt x="146670" y="720264"/>
                  </a:lnTo>
                  <a:lnTo>
                    <a:pt x="293341" y="540198"/>
                  </a:lnTo>
                  <a:lnTo>
                    <a:pt x="440012" y="720264"/>
                  </a:lnTo>
                  <a:lnTo>
                    <a:pt x="586683" y="1080396"/>
                  </a:lnTo>
                  <a:lnTo>
                    <a:pt x="733354" y="1260462"/>
                  </a:lnTo>
                  <a:lnTo>
                    <a:pt x="880025" y="1080396"/>
                  </a:lnTo>
                  <a:lnTo>
                    <a:pt x="1026696" y="720264"/>
                  </a:lnTo>
                  <a:lnTo>
                    <a:pt x="1173367" y="720264"/>
                  </a:lnTo>
                  <a:lnTo>
                    <a:pt x="1320038" y="720264"/>
                  </a:lnTo>
                  <a:lnTo>
                    <a:pt x="1466709" y="720264"/>
                  </a:lnTo>
                  <a:lnTo>
                    <a:pt x="1613379" y="900330"/>
                  </a:lnTo>
                  <a:lnTo>
                    <a:pt x="1760050" y="720264"/>
                  </a:lnTo>
                  <a:lnTo>
                    <a:pt x="1906721" y="540198"/>
                  </a:lnTo>
                  <a:lnTo>
                    <a:pt x="2053392" y="0"/>
                  </a:lnTo>
                  <a:lnTo>
                    <a:pt x="2200063" y="180066"/>
                  </a:lnTo>
                  <a:lnTo>
                    <a:pt x="2346734" y="720264"/>
                  </a:lnTo>
                  <a:lnTo>
                    <a:pt x="2493405" y="720264"/>
                  </a:lnTo>
                  <a:lnTo>
                    <a:pt x="2640076" y="1080396"/>
                  </a:lnTo>
                  <a:lnTo>
                    <a:pt x="2786747" y="900330"/>
                  </a:lnTo>
                  <a:lnTo>
                    <a:pt x="2933418" y="720264"/>
                  </a:lnTo>
                  <a:lnTo>
                    <a:pt x="3080089" y="1440528"/>
                  </a:lnTo>
                  <a:lnTo>
                    <a:pt x="3226759" y="1080396"/>
                  </a:lnTo>
                  <a:lnTo>
                    <a:pt x="3373430" y="1440528"/>
                  </a:lnTo>
                  <a:lnTo>
                    <a:pt x="3520101" y="1800660"/>
                  </a:lnTo>
                </a:path>
              </a:pathLst>
            </a:custGeom>
            <a:ln w="27101" cap="flat">
              <a:solidFill>
                <a:srgbClr val="0058AB">
                  <a:alpha val="100000"/>
                </a:srgbClr>
              </a:solidFill>
              <a:prstDash val="solid"/>
              <a:round/>
            </a:ln>
          </p:spPr>
          <p:txBody>
            <a:bodyPr/>
            <a:lstStyle/>
            <a:p/>
          </p:txBody>
        </p:sp>
        <p:sp>
          <p:nvSpPr>
            <p:cNvPr id="94" name="pl94"/>
            <p:cNvSpPr/>
            <p:nvPr/>
          </p:nvSpPr>
          <p:spPr>
            <a:xfrm>
              <a:off x="5132709" y="4559886"/>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5" name="pl95"/>
            <p:cNvSpPr/>
            <p:nvPr/>
          </p:nvSpPr>
          <p:spPr>
            <a:xfrm>
              <a:off x="5308715"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069" y="4019688"/>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75424" y="3479490"/>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508778" y="2939292"/>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095462" y="365955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82145" y="4199754"/>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28816" y="4559886"/>
              <a:ext cx="0" cy="540198"/>
            </a:xfrm>
            <a:custGeom>
              <a:avLst/>
              <a:pathLst>
                <a:path w="0" h="540198">
                  <a:moveTo>
                    <a:pt x="0" y="540198"/>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0226"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0579"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5983581"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3934" y="398194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6" name="pg106"/>
            <p:cNvSpPr/>
            <p:nvPr/>
          </p:nvSpPr>
          <p:spPr>
            <a:xfrm>
              <a:off x="6716935" y="34129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47288" y="344169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8" name="pg108"/>
            <p:cNvSpPr/>
            <p:nvPr/>
          </p:nvSpPr>
          <p:spPr>
            <a:xfrm>
              <a:off x="7450290" y="287272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80643" y="290154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110" name="pg110"/>
            <p:cNvSpPr/>
            <p:nvPr/>
          </p:nvSpPr>
          <p:spPr>
            <a:xfrm>
              <a:off x="8036973" y="359299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067327" y="362304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06810" y="413318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7164" y="416324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pg114"/>
            <p:cNvSpPr/>
            <p:nvPr/>
          </p:nvSpPr>
          <p:spPr>
            <a:xfrm>
              <a:off x="8753481" y="4493320"/>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783835" y="4522093"/>
              <a:ext cx="89963"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16" name="tx116"/>
            <p:cNvSpPr/>
            <p:nvPr/>
          </p:nvSpPr>
          <p:spPr>
            <a:xfrm>
              <a:off x="8889106" y="343905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89106" y="43407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8" name="tx118"/>
            <p:cNvSpPr/>
            <p:nvPr/>
          </p:nvSpPr>
          <p:spPr>
            <a:xfrm>
              <a:off x="5006511" y="45172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9" name="tx119"/>
            <p:cNvSpPr/>
            <p:nvPr/>
          </p:nvSpPr>
          <p:spPr>
            <a:xfrm>
              <a:off x="5006511" y="3618368"/>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20" name="tx120"/>
            <p:cNvSpPr/>
            <p:nvPr/>
          </p:nvSpPr>
          <p:spPr>
            <a:xfrm>
              <a:off x="4942943" y="271658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42943" y="181625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2" name="tx122"/>
            <p:cNvSpPr/>
            <p:nvPr/>
          </p:nvSpPr>
          <p:spPr>
            <a:xfrm>
              <a:off x="4942943" y="91592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9" name="tx129"/>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0" name="tx130"/>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19818"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19818"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82968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9213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186918" y="6074855"/>
              <a:ext cx="551228"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Malaysia</a:t>
              </a:r>
            </a:p>
          </p:txBody>
        </p:sp>
        <p:sp>
          <p:nvSpPr>
            <p:cNvPr id="136" name="tx136"/>
            <p:cNvSpPr/>
            <p:nvPr/>
          </p:nvSpPr>
          <p:spPr>
            <a:xfrm>
              <a:off x="709678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59235" y="6104255"/>
              <a:ext cx="38042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EAPR</a:t>
              </a:r>
            </a:p>
          </p:txBody>
        </p:sp>
        <p:sp>
          <p:nvSpPr>
            <p:cNvPr id="138" name="tx138"/>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-3%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Malaysia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11377"/>
            </a:xfrm>
            <a:custGeom>
              <a:avLst/>
              <a:pathLst>
                <a:path w="2123063" h="111377">
                  <a:moveTo>
                    <a:pt x="0" y="0"/>
                  </a:moveTo>
                  <a:lnTo>
                    <a:pt x="88460" y="12375"/>
                  </a:lnTo>
                  <a:lnTo>
                    <a:pt x="176921" y="12375"/>
                  </a:lnTo>
                  <a:lnTo>
                    <a:pt x="265382" y="0"/>
                  </a:lnTo>
                  <a:lnTo>
                    <a:pt x="353843" y="0"/>
                  </a:lnTo>
                  <a:lnTo>
                    <a:pt x="442304" y="12375"/>
                  </a:lnTo>
                  <a:lnTo>
                    <a:pt x="530765" y="12375"/>
                  </a:lnTo>
                  <a:lnTo>
                    <a:pt x="619226" y="0"/>
                  </a:lnTo>
                  <a:lnTo>
                    <a:pt x="707687" y="0"/>
                  </a:lnTo>
                  <a:lnTo>
                    <a:pt x="796148" y="0"/>
                  </a:lnTo>
                  <a:lnTo>
                    <a:pt x="884609" y="0"/>
                  </a:lnTo>
                  <a:lnTo>
                    <a:pt x="973070" y="0"/>
                  </a:lnTo>
                  <a:lnTo>
                    <a:pt x="1061531" y="0"/>
                  </a:lnTo>
                  <a:lnTo>
                    <a:pt x="1149992" y="0"/>
                  </a:lnTo>
                  <a:lnTo>
                    <a:pt x="1238453" y="0"/>
                  </a:lnTo>
                  <a:lnTo>
                    <a:pt x="1326914" y="0"/>
                  </a:lnTo>
                  <a:lnTo>
                    <a:pt x="1415375" y="12375"/>
                  </a:lnTo>
                  <a:lnTo>
                    <a:pt x="1503836" y="0"/>
                  </a:lnTo>
                  <a:lnTo>
                    <a:pt x="1592297" y="12375"/>
                  </a:lnTo>
                  <a:lnTo>
                    <a:pt x="1680758" y="0"/>
                  </a:lnTo>
                  <a:lnTo>
                    <a:pt x="1769219" y="0"/>
                  </a:lnTo>
                  <a:lnTo>
                    <a:pt x="1857680" y="0"/>
                  </a:lnTo>
                  <a:lnTo>
                    <a:pt x="1946141" y="12375"/>
                  </a:lnTo>
                  <a:lnTo>
                    <a:pt x="2034602" y="0"/>
                  </a:lnTo>
                  <a:lnTo>
                    <a:pt x="2123063" y="111377"/>
                  </a:lnTo>
                </a:path>
              </a:pathLst>
            </a:custGeom>
            <a:ln w="27101" cap="flat">
              <a:solidFill>
                <a:srgbClr val="1CABE2">
                  <a:alpha val="100000"/>
                </a:srgbClr>
              </a:solidFill>
              <a:prstDash val="solid"/>
              <a:round/>
            </a:ln>
          </p:spPr>
          <p:txBody>
            <a:bodyPr/>
            <a:lstStyle/>
            <a:p/>
          </p:txBody>
        </p:sp>
        <p:sp>
          <p:nvSpPr>
            <p:cNvPr id="24" name="tx24"/>
            <p:cNvSpPr/>
            <p:nvPr/>
          </p:nvSpPr>
          <p:spPr>
            <a:xfrm>
              <a:off x="91027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3217825" y="10983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26" name="tx26"/>
            <p:cNvSpPr/>
            <p:nvPr/>
          </p:nvSpPr>
          <p:spPr>
            <a:xfrm>
              <a:off x="2688703"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61125"/>
              <a:ext cx="796148" cy="74251"/>
            </a:xfrm>
            <a:custGeom>
              <a:avLst/>
              <a:pathLst>
                <a:path w="796148" h="74251">
                  <a:moveTo>
                    <a:pt x="0" y="0"/>
                  </a:moveTo>
                  <a:lnTo>
                    <a:pt x="88460" y="0"/>
                  </a:lnTo>
                  <a:lnTo>
                    <a:pt x="176921" y="0"/>
                  </a:lnTo>
                  <a:lnTo>
                    <a:pt x="265382" y="0"/>
                  </a:lnTo>
                  <a:lnTo>
                    <a:pt x="353843" y="0"/>
                  </a:lnTo>
                  <a:lnTo>
                    <a:pt x="442304" y="12375"/>
                  </a:lnTo>
                  <a:lnTo>
                    <a:pt x="530765" y="49500"/>
                  </a:lnTo>
                  <a:lnTo>
                    <a:pt x="619226" y="24750"/>
                  </a:lnTo>
                  <a:lnTo>
                    <a:pt x="707687" y="49500"/>
                  </a:lnTo>
                  <a:lnTo>
                    <a:pt x="796148" y="74251"/>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49" name="tx49"/>
            <p:cNvSpPr/>
            <p:nvPr/>
          </p:nvSpPr>
          <p:spPr>
            <a:xfrm>
              <a:off x="3217825"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688703" y="27199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919886" y="4692479"/>
              <a:ext cx="265382" cy="235129"/>
            </a:xfrm>
            <a:custGeom>
              <a:avLst/>
              <a:pathLst>
                <a:path w="265382" h="235129">
                  <a:moveTo>
                    <a:pt x="0" y="235129"/>
                  </a:moveTo>
                  <a:lnTo>
                    <a:pt x="88460" y="111377"/>
                  </a:lnTo>
                  <a:lnTo>
                    <a:pt x="176921" y="0"/>
                  </a:lnTo>
                  <a:lnTo>
                    <a:pt x="265382" y="61876"/>
                  </a:lnTo>
                </a:path>
              </a:pathLst>
            </a:custGeom>
            <a:ln w="27101" cap="flat">
              <a:solidFill>
                <a:srgbClr val="1CABE2">
                  <a:alpha val="100000"/>
                </a:srgbClr>
              </a:solidFill>
              <a:prstDash val="solid"/>
              <a:round/>
            </a:ln>
          </p:spPr>
          <p:txBody>
            <a:bodyPr/>
            <a:lstStyle/>
            <a:p/>
          </p:txBody>
        </p:sp>
        <p:sp>
          <p:nvSpPr>
            <p:cNvPr id="72" name="tx72"/>
            <p:cNvSpPr/>
            <p:nvPr/>
          </p:nvSpPr>
          <p:spPr>
            <a:xfrm>
              <a:off x="2767956" y="48353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73" name="tx73"/>
            <p:cNvSpPr/>
            <p:nvPr/>
          </p:nvSpPr>
          <p:spPr>
            <a:xfrm>
              <a:off x="3217825" y="46620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74" name="tx74"/>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74251"/>
            </a:xfrm>
            <a:custGeom>
              <a:avLst/>
              <a:pathLst>
                <a:path w="2123063" h="74251">
                  <a:moveTo>
                    <a:pt x="0" y="12375"/>
                  </a:moveTo>
                  <a:lnTo>
                    <a:pt x="88460" y="12375"/>
                  </a:lnTo>
                  <a:lnTo>
                    <a:pt x="176921" y="12375"/>
                  </a:lnTo>
                  <a:lnTo>
                    <a:pt x="265382" y="37125"/>
                  </a:lnTo>
                  <a:lnTo>
                    <a:pt x="353843" y="37125"/>
                  </a:lnTo>
                  <a:lnTo>
                    <a:pt x="442304" y="37125"/>
                  </a:lnTo>
                  <a:lnTo>
                    <a:pt x="530765" y="37125"/>
                  </a:lnTo>
                  <a:lnTo>
                    <a:pt x="619226" y="12375"/>
                  </a:lnTo>
                  <a:lnTo>
                    <a:pt x="707687" y="12375"/>
                  </a:lnTo>
                  <a:lnTo>
                    <a:pt x="796148" y="12375"/>
                  </a:lnTo>
                  <a:lnTo>
                    <a:pt x="884609" y="12375"/>
                  </a:lnTo>
                  <a:lnTo>
                    <a:pt x="973070" y="24750"/>
                  </a:lnTo>
                  <a:lnTo>
                    <a:pt x="1061531" y="12375"/>
                  </a:lnTo>
                  <a:lnTo>
                    <a:pt x="1149992" y="0"/>
                  </a:lnTo>
                  <a:lnTo>
                    <a:pt x="1238453" y="0"/>
                  </a:lnTo>
                  <a:lnTo>
                    <a:pt x="1326914" y="0"/>
                  </a:lnTo>
                  <a:lnTo>
                    <a:pt x="1415375" y="0"/>
                  </a:lnTo>
                  <a:lnTo>
                    <a:pt x="1503836" y="0"/>
                  </a:lnTo>
                  <a:lnTo>
                    <a:pt x="1592297" y="0"/>
                  </a:lnTo>
                  <a:lnTo>
                    <a:pt x="1680758" y="0"/>
                  </a:lnTo>
                  <a:lnTo>
                    <a:pt x="1769219" y="12375"/>
                  </a:lnTo>
                  <a:lnTo>
                    <a:pt x="1857680" y="49500"/>
                  </a:lnTo>
                  <a:lnTo>
                    <a:pt x="1946141" y="24750"/>
                  </a:lnTo>
                  <a:lnTo>
                    <a:pt x="2034602" y="49500"/>
                  </a:lnTo>
                  <a:lnTo>
                    <a:pt x="2123063" y="74251"/>
                  </a:lnTo>
                </a:path>
              </a:pathLst>
            </a:custGeom>
            <a:ln w="27101" cap="flat">
              <a:solidFill>
                <a:srgbClr val="1CABE2">
                  <a:alpha val="100000"/>
                </a:srgbClr>
              </a:solidFill>
              <a:prstDash val="solid"/>
              <a:round/>
            </a:ln>
          </p:spPr>
          <p:txBody>
            <a:bodyPr/>
            <a:lstStyle/>
            <a:p/>
          </p:txBody>
        </p:sp>
        <p:sp>
          <p:nvSpPr>
            <p:cNvPr id="95" name="tx95"/>
            <p:cNvSpPr/>
            <p:nvPr/>
          </p:nvSpPr>
          <p:spPr>
            <a:xfrm>
              <a:off x="3704462"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6" name="tx96"/>
            <p:cNvSpPr/>
            <p:nvPr/>
          </p:nvSpPr>
          <p:spPr>
            <a:xfrm>
              <a:off x="6012012"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97" name="tx97"/>
            <p:cNvSpPr/>
            <p:nvPr/>
          </p:nvSpPr>
          <p:spPr>
            <a:xfrm>
              <a:off x="5482890"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8" name="tx98"/>
            <p:cNvSpPr/>
            <p:nvPr/>
          </p:nvSpPr>
          <p:spPr>
            <a:xfrm>
              <a:off x="5836734"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73500"/>
              <a:ext cx="2123063" cy="74251"/>
            </a:xfrm>
            <a:custGeom>
              <a:avLst/>
              <a:pathLst>
                <a:path w="2123063" h="74251">
                  <a:moveTo>
                    <a:pt x="0" y="24750"/>
                  </a:moveTo>
                  <a:lnTo>
                    <a:pt x="88460" y="37125"/>
                  </a:lnTo>
                  <a:lnTo>
                    <a:pt x="176921" y="49500"/>
                  </a:lnTo>
                  <a:lnTo>
                    <a:pt x="265382" y="61876"/>
                  </a:lnTo>
                  <a:lnTo>
                    <a:pt x="353843" y="37125"/>
                  </a:lnTo>
                  <a:lnTo>
                    <a:pt x="442304" y="24750"/>
                  </a:lnTo>
                  <a:lnTo>
                    <a:pt x="530765" y="37125"/>
                  </a:lnTo>
                  <a:lnTo>
                    <a:pt x="619226" y="37125"/>
                  </a:lnTo>
                  <a:lnTo>
                    <a:pt x="707687" y="37125"/>
                  </a:lnTo>
                  <a:lnTo>
                    <a:pt x="796148" y="37125"/>
                  </a:lnTo>
                  <a:lnTo>
                    <a:pt x="884609" y="37125"/>
                  </a:lnTo>
                  <a:lnTo>
                    <a:pt x="973070" y="37125"/>
                  </a:lnTo>
                  <a:lnTo>
                    <a:pt x="1061531" y="37125"/>
                  </a:lnTo>
                  <a:lnTo>
                    <a:pt x="1149992" y="37125"/>
                  </a:lnTo>
                  <a:lnTo>
                    <a:pt x="1238453" y="74251"/>
                  </a:lnTo>
                  <a:lnTo>
                    <a:pt x="1326914" y="61876"/>
                  </a:lnTo>
                  <a:lnTo>
                    <a:pt x="1415375" y="24750"/>
                  </a:lnTo>
                  <a:lnTo>
                    <a:pt x="1503836" y="24750"/>
                  </a:lnTo>
                  <a:lnTo>
                    <a:pt x="1592297" y="0"/>
                  </a:lnTo>
                  <a:lnTo>
                    <a:pt x="1680758" y="12375"/>
                  </a:lnTo>
                  <a:lnTo>
                    <a:pt x="1769219" y="37125"/>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0" name="tx120"/>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5482890"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2" name="tx122"/>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74251"/>
            </a:xfrm>
            <a:custGeom>
              <a:avLst/>
              <a:pathLst>
                <a:path w="2123063" h="74251">
                  <a:moveTo>
                    <a:pt x="0" y="12375"/>
                  </a:moveTo>
                  <a:lnTo>
                    <a:pt x="88460" y="49500"/>
                  </a:lnTo>
                  <a:lnTo>
                    <a:pt x="176921" y="61876"/>
                  </a:lnTo>
                  <a:lnTo>
                    <a:pt x="265382" y="37125"/>
                  </a:lnTo>
                  <a:lnTo>
                    <a:pt x="353843" y="49500"/>
                  </a:lnTo>
                  <a:lnTo>
                    <a:pt x="442304" y="37125"/>
                  </a:lnTo>
                  <a:lnTo>
                    <a:pt x="530765" y="49500"/>
                  </a:lnTo>
                  <a:lnTo>
                    <a:pt x="619226" y="24750"/>
                  </a:lnTo>
                  <a:lnTo>
                    <a:pt x="707687" y="24750"/>
                  </a:lnTo>
                  <a:lnTo>
                    <a:pt x="796148" y="24750"/>
                  </a:lnTo>
                  <a:lnTo>
                    <a:pt x="884609" y="37125"/>
                  </a:lnTo>
                  <a:lnTo>
                    <a:pt x="973070" y="37125"/>
                  </a:lnTo>
                  <a:lnTo>
                    <a:pt x="1061531" y="24750"/>
                  </a:lnTo>
                  <a:lnTo>
                    <a:pt x="1149992" y="24750"/>
                  </a:lnTo>
                  <a:lnTo>
                    <a:pt x="1238453" y="24750"/>
                  </a:lnTo>
                  <a:lnTo>
                    <a:pt x="1326914" y="0"/>
                  </a:lnTo>
                  <a:lnTo>
                    <a:pt x="1415375" y="12375"/>
                  </a:lnTo>
                  <a:lnTo>
                    <a:pt x="1503836" y="0"/>
                  </a:lnTo>
                  <a:lnTo>
                    <a:pt x="1592297" y="0"/>
                  </a:lnTo>
                  <a:lnTo>
                    <a:pt x="1680758" y="12375"/>
                  </a:lnTo>
                  <a:lnTo>
                    <a:pt x="1769219" y="12375"/>
                  </a:lnTo>
                  <a:lnTo>
                    <a:pt x="1857680" y="49500"/>
                  </a:lnTo>
                  <a:lnTo>
                    <a:pt x="1946141" y="24750"/>
                  </a:lnTo>
                  <a:lnTo>
                    <a:pt x="2034602" y="49500"/>
                  </a:lnTo>
                  <a:lnTo>
                    <a:pt x="2123063" y="74251"/>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56308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4" name="tx144"/>
            <p:cNvSpPr/>
            <p:nvPr/>
          </p:nvSpPr>
          <p:spPr>
            <a:xfrm>
              <a:off x="6012012" y="4624915"/>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45" name="tx145"/>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836734"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74251"/>
            </a:xfrm>
            <a:custGeom>
              <a:avLst/>
              <a:pathLst>
                <a:path w="2123063" h="74251">
                  <a:moveTo>
                    <a:pt x="0" y="12375"/>
                  </a:moveTo>
                  <a:lnTo>
                    <a:pt x="88460" y="37125"/>
                  </a:lnTo>
                  <a:lnTo>
                    <a:pt x="176921" y="61876"/>
                  </a:lnTo>
                  <a:lnTo>
                    <a:pt x="265382" y="37125"/>
                  </a:lnTo>
                  <a:lnTo>
                    <a:pt x="353843" y="49500"/>
                  </a:lnTo>
                  <a:lnTo>
                    <a:pt x="442304" y="37125"/>
                  </a:lnTo>
                  <a:lnTo>
                    <a:pt x="530765" y="49500"/>
                  </a:lnTo>
                  <a:lnTo>
                    <a:pt x="619226" y="24750"/>
                  </a:lnTo>
                  <a:lnTo>
                    <a:pt x="707687" y="24750"/>
                  </a:lnTo>
                  <a:lnTo>
                    <a:pt x="796148" y="24750"/>
                  </a:lnTo>
                  <a:lnTo>
                    <a:pt x="884609" y="37125"/>
                  </a:lnTo>
                  <a:lnTo>
                    <a:pt x="973070" y="37125"/>
                  </a:lnTo>
                  <a:lnTo>
                    <a:pt x="1061531" y="24750"/>
                  </a:lnTo>
                  <a:lnTo>
                    <a:pt x="1149992" y="24750"/>
                  </a:lnTo>
                  <a:lnTo>
                    <a:pt x="1238453" y="24750"/>
                  </a:lnTo>
                  <a:lnTo>
                    <a:pt x="1326914" y="0"/>
                  </a:lnTo>
                  <a:lnTo>
                    <a:pt x="1415375" y="12375"/>
                  </a:lnTo>
                  <a:lnTo>
                    <a:pt x="1503836" y="0"/>
                  </a:lnTo>
                  <a:lnTo>
                    <a:pt x="1592297" y="0"/>
                  </a:lnTo>
                  <a:lnTo>
                    <a:pt x="1680758" y="12375"/>
                  </a:lnTo>
                  <a:lnTo>
                    <a:pt x="1769219" y="12375"/>
                  </a:lnTo>
                  <a:lnTo>
                    <a:pt x="1857680" y="49500"/>
                  </a:lnTo>
                  <a:lnTo>
                    <a:pt x="1946141" y="24750"/>
                  </a:lnTo>
                  <a:lnTo>
                    <a:pt x="2034602" y="49500"/>
                  </a:lnTo>
                  <a:lnTo>
                    <a:pt x="2123063" y="74251"/>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8" name="tx168"/>
            <p:cNvSpPr/>
            <p:nvPr/>
          </p:nvSpPr>
          <p:spPr>
            <a:xfrm>
              <a:off x="8806200" y="106120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69" name="tx169"/>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092884" y="2861125"/>
              <a:ext cx="1680758" cy="185628"/>
            </a:xfrm>
            <a:custGeom>
              <a:avLst/>
              <a:pathLst>
                <a:path w="1680758" h="185628">
                  <a:moveTo>
                    <a:pt x="0" y="99001"/>
                  </a:moveTo>
                  <a:lnTo>
                    <a:pt x="88460" y="111377"/>
                  </a:lnTo>
                  <a:lnTo>
                    <a:pt x="176921" y="86626"/>
                  </a:lnTo>
                  <a:lnTo>
                    <a:pt x="265382" y="74251"/>
                  </a:lnTo>
                  <a:lnTo>
                    <a:pt x="353843" y="49500"/>
                  </a:lnTo>
                  <a:lnTo>
                    <a:pt x="442304" y="49500"/>
                  </a:lnTo>
                  <a:lnTo>
                    <a:pt x="530765" y="49500"/>
                  </a:lnTo>
                  <a:lnTo>
                    <a:pt x="619226" y="0"/>
                  </a:lnTo>
                  <a:lnTo>
                    <a:pt x="707687" y="0"/>
                  </a:lnTo>
                  <a:lnTo>
                    <a:pt x="796148" y="0"/>
                  </a:lnTo>
                  <a:lnTo>
                    <a:pt x="884609" y="0"/>
                  </a:lnTo>
                  <a:lnTo>
                    <a:pt x="973070" y="0"/>
                  </a:lnTo>
                  <a:lnTo>
                    <a:pt x="1061531" y="0"/>
                  </a:lnTo>
                  <a:lnTo>
                    <a:pt x="1149992" y="136127"/>
                  </a:lnTo>
                  <a:lnTo>
                    <a:pt x="1238453" y="148502"/>
                  </a:lnTo>
                  <a:lnTo>
                    <a:pt x="1326914" y="185628"/>
                  </a:lnTo>
                  <a:lnTo>
                    <a:pt x="1415375" y="12375"/>
                  </a:lnTo>
                  <a:lnTo>
                    <a:pt x="1503836" y="37125"/>
                  </a:lnTo>
                  <a:lnTo>
                    <a:pt x="1592297" y="49500"/>
                  </a:lnTo>
                  <a:lnTo>
                    <a:pt x="1680758" y="74251"/>
                  </a:lnTo>
                </a:path>
              </a:pathLst>
            </a:custGeom>
            <a:ln w="27101" cap="flat">
              <a:solidFill>
                <a:srgbClr val="1CABE2">
                  <a:alpha val="100000"/>
                </a:srgbClr>
              </a:solidFill>
              <a:prstDash val="solid"/>
              <a:round/>
            </a:ln>
          </p:spPr>
          <p:txBody>
            <a:bodyPr/>
            <a:lstStyle/>
            <a:p/>
          </p:txBody>
        </p:sp>
        <p:sp>
          <p:nvSpPr>
            <p:cNvPr id="191" name="tx191"/>
            <p:cNvSpPr/>
            <p:nvPr/>
          </p:nvSpPr>
          <p:spPr>
            <a:xfrm>
              <a:off x="6940954" y="28678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92" name="tx192"/>
            <p:cNvSpPr/>
            <p:nvPr/>
          </p:nvSpPr>
          <p:spPr>
            <a:xfrm>
              <a:off x="8806200"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93" name="tx193"/>
            <p:cNvSpPr/>
            <p:nvPr/>
          </p:nvSpPr>
          <p:spPr>
            <a:xfrm>
              <a:off x="8277077" y="286847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94" name="tx194"/>
            <p:cNvSpPr/>
            <p:nvPr/>
          </p:nvSpPr>
          <p:spPr>
            <a:xfrm>
              <a:off x="8630921"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95" name="tx195"/>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6" name="tx196"/>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345943" y="398022"/>
              <a:ext cx="51439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Malaysia,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BCG and PCV3 had the lowest coverage (90%), followed by DTP1, DTP3, IPV1, MCV2, and POL3 (93%).
Compared to 2019, coverage of 6 vaccines decreased (BCG, DTP1, DTP3, IPV1, MCV1 and POL3) and one vaccine increased (MCV2).
Compared to 2023, coverage of 7 vaccines decreased (BCG, DTP1, DTP3, IPV1, MCV2, PCV3 and POL3) and one vaccine remained constant (MCV1).</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284697"/>
            </a:xfrm>
            <a:custGeom>
              <a:avLst/>
              <a:pathLst>
                <a:path w="6480943" h="284697">
                  <a:moveTo>
                    <a:pt x="0" y="47449"/>
                  </a:moveTo>
                  <a:lnTo>
                    <a:pt x="270039" y="142348"/>
                  </a:lnTo>
                  <a:lnTo>
                    <a:pt x="540078" y="237248"/>
                  </a:lnTo>
                  <a:lnTo>
                    <a:pt x="810117" y="142348"/>
                  </a:lnTo>
                  <a:lnTo>
                    <a:pt x="1080157" y="189798"/>
                  </a:lnTo>
                  <a:lnTo>
                    <a:pt x="1350196" y="142348"/>
                  </a:lnTo>
                  <a:lnTo>
                    <a:pt x="1620235" y="189798"/>
                  </a:lnTo>
                  <a:lnTo>
                    <a:pt x="1890275" y="94899"/>
                  </a:lnTo>
                  <a:lnTo>
                    <a:pt x="2160314" y="94899"/>
                  </a:lnTo>
                  <a:lnTo>
                    <a:pt x="2430353" y="94899"/>
                  </a:lnTo>
                  <a:lnTo>
                    <a:pt x="2700393" y="142348"/>
                  </a:lnTo>
                  <a:lnTo>
                    <a:pt x="2970432" y="142348"/>
                  </a:lnTo>
                  <a:lnTo>
                    <a:pt x="3240471" y="94899"/>
                  </a:lnTo>
                  <a:lnTo>
                    <a:pt x="3510510" y="94899"/>
                  </a:lnTo>
                  <a:lnTo>
                    <a:pt x="3780550" y="94899"/>
                  </a:lnTo>
                  <a:lnTo>
                    <a:pt x="4050589" y="0"/>
                  </a:lnTo>
                  <a:lnTo>
                    <a:pt x="4320628" y="47449"/>
                  </a:lnTo>
                  <a:lnTo>
                    <a:pt x="4590668" y="0"/>
                  </a:lnTo>
                  <a:lnTo>
                    <a:pt x="4860707" y="0"/>
                  </a:lnTo>
                  <a:lnTo>
                    <a:pt x="5130746" y="47449"/>
                  </a:lnTo>
                  <a:lnTo>
                    <a:pt x="5400786" y="47449"/>
                  </a:lnTo>
                  <a:lnTo>
                    <a:pt x="5670825" y="189798"/>
                  </a:lnTo>
                  <a:lnTo>
                    <a:pt x="5940864" y="94899"/>
                  </a:lnTo>
                  <a:lnTo>
                    <a:pt x="6210904" y="189798"/>
                  </a:lnTo>
                  <a:lnTo>
                    <a:pt x="6480943" y="284697"/>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284697"/>
            </a:xfrm>
            <a:custGeom>
              <a:avLst/>
              <a:pathLst>
                <a:path w="6480943" h="284697">
                  <a:moveTo>
                    <a:pt x="0" y="94899"/>
                  </a:moveTo>
                  <a:lnTo>
                    <a:pt x="270039" y="189798"/>
                  </a:lnTo>
                  <a:lnTo>
                    <a:pt x="540078" y="189798"/>
                  </a:lnTo>
                  <a:lnTo>
                    <a:pt x="810117" y="189798"/>
                  </a:lnTo>
                  <a:lnTo>
                    <a:pt x="1080157" y="237248"/>
                  </a:lnTo>
                  <a:lnTo>
                    <a:pt x="1350196" y="142348"/>
                  </a:lnTo>
                  <a:lnTo>
                    <a:pt x="1620235" y="189798"/>
                  </a:lnTo>
                  <a:lnTo>
                    <a:pt x="1890275" y="142348"/>
                  </a:lnTo>
                  <a:lnTo>
                    <a:pt x="2160314" y="94899"/>
                  </a:lnTo>
                  <a:lnTo>
                    <a:pt x="2430353" y="142348"/>
                  </a:lnTo>
                  <a:lnTo>
                    <a:pt x="2700393" y="142348"/>
                  </a:lnTo>
                  <a:lnTo>
                    <a:pt x="2970432" y="142348"/>
                  </a:lnTo>
                  <a:lnTo>
                    <a:pt x="3240471" y="94899"/>
                  </a:lnTo>
                  <a:lnTo>
                    <a:pt x="3510510" y="142348"/>
                  </a:lnTo>
                  <a:lnTo>
                    <a:pt x="3780550" y="142348"/>
                  </a:lnTo>
                  <a:lnTo>
                    <a:pt x="4050589" y="0"/>
                  </a:lnTo>
                  <a:lnTo>
                    <a:pt x="4320628" y="47449"/>
                  </a:lnTo>
                  <a:lnTo>
                    <a:pt x="4590668" y="47449"/>
                  </a:lnTo>
                  <a:lnTo>
                    <a:pt x="4860707" y="0"/>
                  </a:lnTo>
                  <a:lnTo>
                    <a:pt x="5130746" y="94899"/>
                  </a:lnTo>
                  <a:lnTo>
                    <a:pt x="5400786" y="0"/>
                  </a:lnTo>
                  <a:lnTo>
                    <a:pt x="5670825" y="237248"/>
                  </a:lnTo>
                  <a:lnTo>
                    <a:pt x="5940864" y="142348"/>
                  </a:lnTo>
                  <a:lnTo>
                    <a:pt x="6210904" y="189798"/>
                  </a:lnTo>
                  <a:lnTo>
                    <a:pt x="6480943" y="284697"/>
                  </a:lnTo>
                </a:path>
              </a:pathLst>
            </a:custGeom>
            <a:ln w="27101" cap="flat">
              <a:solidFill>
                <a:srgbClr val="80BD41">
                  <a:alpha val="100000"/>
                </a:srgbClr>
              </a:solidFill>
              <a:prstDash val="solid"/>
              <a:round/>
            </a:ln>
          </p:spPr>
          <p:txBody>
            <a:bodyPr/>
            <a:lstStyle/>
            <a:p/>
          </p:txBody>
        </p:sp>
        <p:sp>
          <p:nvSpPr>
            <p:cNvPr id="39" name="pl39"/>
            <p:cNvSpPr/>
            <p:nvPr/>
          </p:nvSpPr>
          <p:spPr>
            <a:xfrm>
              <a:off x="2215412" y="930799"/>
              <a:ext cx="5400786" cy="1328589"/>
            </a:xfrm>
            <a:custGeom>
              <a:avLst/>
              <a:pathLst>
                <a:path w="5400786" h="1328589">
                  <a:moveTo>
                    <a:pt x="0" y="1328589"/>
                  </a:moveTo>
                  <a:lnTo>
                    <a:pt x="270039" y="664294"/>
                  </a:lnTo>
                  <a:lnTo>
                    <a:pt x="540078" y="474496"/>
                  </a:lnTo>
                  <a:lnTo>
                    <a:pt x="810117" y="427046"/>
                  </a:lnTo>
                  <a:lnTo>
                    <a:pt x="1080157" y="189798"/>
                  </a:lnTo>
                  <a:lnTo>
                    <a:pt x="1350196" y="189798"/>
                  </a:lnTo>
                  <a:lnTo>
                    <a:pt x="1620235" y="189798"/>
                  </a:lnTo>
                  <a:lnTo>
                    <a:pt x="1890275" y="189798"/>
                  </a:lnTo>
                  <a:lnTo>
                    <a:pt x="2160314" y="0"/>
                  </a:lnTo>
                  <a:lnTo>
                    <a:pt x="2430353" y="94899"/>
                  </a:lnTo>
                  <a:lnTo>
                    <a:pt x="2700393" y="94899"/>
                  </a:lnTo>
                  <a:lnTo>
                    <a:pt x="2970432" y="0"/>
                  </a:lnTo>
                  <a:lnTo>
                    <a:pt x="3240471" y="47449"/>
                  </a:lnTo>
                  <a:lnTo>
                    <a:pt x="3510510" y="0"/>
                  </a:lnTo>
                  <a:lnTo>
                    <a:pt x="3780550" y="0"/>
                  </a:lnTo>
                  <a:lnTo>
                    <a:pt x="4050589" y="47449"/>
                  </a:lnTo>
                  <a:lnTo>
                    <a:pt x="4320628" y="47449"/>
                  </a:lnTo>
                  <a:lnTo>
                    <a:pt x="4590668" y="237248"/>
                  </a:lnTo>
                  <a:lnTo>
                    <a:pt x="4860707" y="94899"/>
                  </a:lnTo>
                  <a:lnTo>
                    <a:pt x="5130746" y="189798"/>
                  </a:lnTo>
                  <a:lnTo>
                    <a:pt x="5400786" y="284697"/>
                  </a:lnTo>
                </a:path>
              </a:pathLst>
            </a:custGeom>
            <a:ln w="27101" cap="flat">
              <a:solidFill>
                <a:srgbClr val="EE00EE">
                  <a:alpha val="100000"/>
                </a:srgbClr>
              </a:solidFill>
              <a:prstDash val="solid"/>
              <a:round/>
            </a:ln>
          </p:spPr>
          <p:txBody>
            <a:bodyPr/>
            <a:lstStyle/>
            <a:p/>
          </p:txBody>
        </p:sp>
        <p:sp>
          <p:nvSpPr>
            <p:cNvPr id="40" name="pl40"/>
            <p:cNvSpPr/>
            <p:nvPr/>
          </p:nvSpPr>
          <p:spPr>
            <a:xfrm>
              <a:off x="4105687" y="1357845"/>
              <a:ext cx="3510510" cy="4270465"/>
            </a:xfrm>
            <a:custGeom>
              <a:avLst/>
              <a:pathLst>
                <a:path w="3510510" h="4270465">
                  <a:moveTo>
                    <a:pt x="0" y="332147"/>
                  </a:moveTo>
                  <a:lnTo>
                    <a:pt x="270039" y="237248"/>
                  </a:lnTo>
                  <a:lnTo>
                    <a:pt x="540078" y="0"/>
                  </a:lnTo>
                  <a:lnTo>
                    <a:pt x="810117" y="332147"/>
                  </a:lnTo>
                  <a:lnTo>
                    <a:pt x="1080157" y="427046"/>
                  </a:lnTo>
                  <a:lnTo>
                    <a:pt x="1350196" y="569395"/>
                  </a:lnTo>
                  <a:lnTo>
                    <a:pt x="1620235" y="94899"/>
                  </a:lnTo>
                  <a:lnTo>
                    <a:pt x="1890275" y="664294"/>
                  </a:lnTo>
                  <a:lnTo>
                    <a:pt x="2160314" y="521945"/>
                  </a:lnTo>
                  <a:lnTo>
                    <a:pt x="2430353" y="616844"/>
                  </a:lnTo>
                  <a:lnTo>
                    <a:pt x="2700393" y="3701069"/>
                  </a:lnTo>
                  <a:lnTo>
                    <a:pt x="2970432" y="4270465"/>
                  </a:lnTo>
                  <a:lnTo>
                    <a:pt x="3240471" y="759193"/>
                  </a:lnTo>
                  <a:lnTo>
                    <a:pt x="3510510" y="569395"/>
                  </a:lnTo>
                </a:path>
              </a:pathLst>
            </a:custGeom>
            <a:ln w="27101" cap="flat">
              <a:solidFill>
                <a:srgbClr val="6A3D9A">
                  <a:alpha val="100000"/>
                </a:srgbClr>
              </a:solidFill>
              <a:prstDash val="solid"/>
              <a:round/>
            </a:ln>
          </p:spPr>
          <p:txBody>
            <a:bodyPr/>
            <a:lstStyle/>
            <a:p/>
          </p:txBody>
        </p:sp>
        <p:sp>
          <p:nvSpPr>
            <p:cNvPr id="41" name="pl41"/>
            <p:cNvSpPr/>
            <p:nvPr/>
          </p:nvSpPr>
          <p:spPr>
            <a:xfrm>
              <a:off x="5185844" y="930799"/>
              <a:ext cx="2430353" cy="284697"/>
            </a:xfrm>
            <a:custGeom>
              <a:avLst/>
              <a:pathLst>
                <a:path w="2430353" h="284697">
                  <a:moveTo>
                    <a:pt x="0" y="0"/>
                  </a:moveTo>
                  <a:lnTo>
                    <a:pt x="270039" y="0"/>
                  </a:lnTo>
                  <a:lnTo>
                    <a:pt x="540078" y="0"/>
                  </a:lnTo>
                  <a:lnTo>
                    <a:pt x="810117" y="0"/>
                  </a:lnTo>
                  <a:lnTo>
                    <a:pt x="1080157" y="0"/>
                  </a:lnTo>
                  <a:lnTo>
                    <a:pt x="1350196" y="47449"/>
                  </a:lnTo>
                  <a:lnTo>
                    <a:pt x="1620235" y="189798"/>
                  </a:lnTo>
                  <a:lnTo>
                    <a:pt x="1890275" y="94899"/>
                  </a:lnTo>
                  <a:lnTo>
                    <a:pt x="2160314" y="189798"/>
                  </a:lnTo>
                  <a:lnTo>
                    <a:pt x="2430353" y="28469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284697"/>
            </a:xfrm>
            <a:custGeom>
              <a:avLst/>
              <a:pathLst>
                <a:path w="6480943" h="284697">
                  <a:moveTo>
                    <a:pt x="0" y="94899"/>
                  </a:moveTo>
                  <a:lnTo>
                    <a:pt x="270039" y="142348"/>
                  </a:lnTo>
                  <a:lnTo>
                    <a:pt x="540078" y="189798"/>
                  </a:lnTo>
                  <a:lnTo>
                    <a:pt x="810117" y="237248"/>
                  </a:lnTo>
                  <a:lnTo>
                    <a:pt x="1080157" y="142348"/>
                  </a:lnTo>
                  <a:lnTo>
                    <a:pt x="1350196" y="94899"/>
                  </a:lnTo>
                  <a:lnTo>
                    <a:pt x="1620235" y="142348"/>
                  </a:lnTo>
                  <a:lnTo>
                    <a:pt x="1890275" y="142348"/>
                  </a:lnTo>
                  <a:lnTo>
                    <a:pt x="2160314" y="142348"/>
                  </a:lnTo>
                  <a:lnTo>
                    <a:pt x="2430353" y="142348"/>
                  </a:lnTo>
                  <a:lnTo>
                    <a:pt x="2700393" y="142348"/>
                  </a:lnTo>
                  <a:lnTo>
                    <a:pt x="2970432" y="142348"/>
                  </a:lnTo>
                  <a:lnTo>
                    <a:pt x="3240471" y="142348"/>
                  </a:lnTo>
                  <a:lnTo>
                    <a:pt x="3510510" y="142348"/>
                  </a:lnTo>
                  <a:lnTo>
                    <a:pt x="3780550" y="284697"/>
                  </a:lnTo>
                  <a:lnTo>
                    <a:pt x="4050589" y="237248"/>
                  </a:lnTo>
                  <a:lnTo>
                    <a:pt x="4320628" y="94899"/>
                  </a:lnTo>
                  <a:lnTo>
                    <a:pt x="4590668" y="94899"/>
                  </a:lnTo>
                  <a:lnTo>
                    <a:pt x="4860707" y="0"/>
                  </a:lnTo>
                  <a:lnTo>
                    <a:pt x="5130746" y="47449"/>
                  </a:lnTo>
                  <a:lnTo>
                    <a:pt x="5400786" y="142348"/>
                  </a:lnTo>
                  <a:lnTo>
                    <a:pt x="5670825" y="94899"/>
                  </a:lnTo>
                  <a:lnTo>
                    <a:pt x="5940864" y="94899"/>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2485451" y="930799"/>
              <a:ext cx="5130746" cy="711744"/>
            </a:xfrm>
            <a:custGeom>
              <a:avLst/>
              <a:pathLst>
                <a:path w="5130746" h="711744">
                  <a:moveTo>
                    <a:pt x="0" y="379596"/>
                  </a:moveTo>
                  <a:lnTo>
                    <a:pt x="270039" y="427046"/>
                  </a:lnTo>
                  <a:lnTo>
                    <a:pt x="540078" y="332147"/>
                  </a:lnTo>
                  <a:lnTo>
                    <a:pt x="810117" y="284697"/>
                  </a:lnTo>
                  <a:lnTo>
                    <a:pt x="1080157" y="189798"/>
                  </a:lnTo>
                  <a:lnTo>
                    <a:pt x="1350196" y="189798"/>
                  </a:lnTo>
                  <a:lnTo>
                    <a:pt x="1620235" y="189798"/>
                  </a:lnTo>
                  <a:lnTo>
                    <a:pt x="1890275" y="0"/>
                  </a:lnTo>
                  <a:lnTo>
                    <a:pt x="2160314" y="0"/>
                  </a:lnTo>
                  <a:lnTo>
                    <a:pt x="2430353" y="0"/>
                  </a:lnTo>
                  <a:lnTo>
                    <a:pt x="2700393" y="0"/>
                  </a:lnTo>
                  <a:lnTo>
                    <a:pt x="2970432" y="0"/>
                  </a:lnTo>
                  <a:lnTo>
                    <a:pt x="3240471" y="0"/>
                  </a:lnTo>
                  <a:lnTo>
                    <a:pt x="3510510" y="521945"/>
                  </a:lnTo>
                  <a:lnTo>
                    <a:pt x="3780550" y="569395"/>
                  </a:lnTo>
                  <a:lnTo>
                    <a:pt x="4050589" y="711744"/>
                  </a:lnTo>
                  <a:lnTo>
                    <a:pt x="4320628" y="47449"/>
                  </a:lnTo>
                  <a:lnTo>
                    <a:pt x="4590668" y="142348"/>
                  </a:lnTo>
                  <a:lnTo>
                    <a:pt x="4860707" y="189798"/>
                  </a:lnTo>
                  <a:lnTo>
                    <a:pt x="5130746" y="284697"/>
                  </a:lnTo>
                </a:path>
              </a:pathLst>
            </a:custGeom>
            <a:ln w="27101" cap="flat">
              <a:solidFill>
                <a:srgbClr val="FFC20E">
                  <a:alpha val="100000"/>
                </a:srgbClr>
              </a:solidFill>
              <a:prstDash val="solid"/>
              <a:round/>
            </a:ln>
          </p:spPr>
          <p:txBody>
            <a:bodyPr/>
            <a:lstStyle/>
            <a:p/>
          </p:txBody>
        </p:sp>
        <p:sp>
          <p:nvSpPr>
            <p:cNvPr id="44" name="pl44"/>
            <p:cNvSpPr/>
            <p:nvPr/>
          </p:nvSpPr>
          <p:spPr>
            <a:xfrm>
              <a:off x="6806080" y="1120597"/>
              <a:ext cx="810117" cy="901542"/>
            </a:xfrm>
            <a:custGeom>
              <a:avLst/>
              <a:pathLst>
                <a:path w="810117" h="901542">
                  <a:moveTo>
                    <a:pt x="0" y="901542"/>
                  </a:moveTo>
                  <a:lnTo>
                    <a:pt x="270039" y="427046"/>
                  </a:lnTo>
                  <a:lnTo>
                    <a:pt x="540078" y="0"/>
                  </a:lnTo>
                  <a:lnTo>
                    <a:pt x="810117" y="237248"/>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284697"/>
            </a:xfrm>
            <a:custGeom>
              <a:avLst/>
              <a:pathLst>
                <a:path w="6480943" h="284697">
                  <a:moveTo>
                    <a:pt x="0" y="47449"/>
                  </a:moveTo>
                  <a:lnTo>
                    <a:pt x="270039" y="189798"/>
                  </a:lnTo>
                  <a:lnTo>
                    <a:pt x="540078" y="237248"/>
                  </a:lnTo>
                  <a:lnTo>
                    <a:pt x="810117" y="142348"/>
                  </a:lnTo>
                  <a:lnTo>
                    <a:pt x="1080157" y="189798"/>
                  </a:lnTo>
                  <a:lnTo>
                    <a:pt x="1350196" y="142348"/>
                  </a:lnTo>
                  <a:lnTo>
                    <a:pt x="1620235" y="189798"/>
                  </a:lnTo>
                  <a:lnTo>
                    <a:pt x="1890275" y="94899"/>
                  </a:lnTo>
                  <a:lnTo>
                    <a:pt x="2160314" y="94899"/>
                  </a:lnTo>
                  <a:lnTo>
                    <a:pt x="2430353" y="94899"/>
                  </a:lnTo>
                  <a:lnTo>
                    <a:pt x="2700393" y="142348"/>
                  </a:lnTo>
                  <a:lnTo>
                    <a:pt x="2970432" y="142348"/>
                  </a:lnTo>
                  <a:lnTo>
                    <a:pt x="3240471" y="94899"/>
                  </a:lnTo>
                  <a:lnTo>
                    <a:pt x="3510510" y="94899"/>
                  </a:lnTo>
                  <a:lnTo>
                    <a:pt x="3780550" y="94899"/>
                  </a:lnTo>
                  <a:lnTo>
                    <a:pt x="4050589" y="0"/>
                  </a:lnTo>
                  <a:lnTo>
                    <a:pt x="4320628" y="47449"/>
                  </a:lnTo>
                  <a:lnTo>
                    <a:pt x="4590668" y="0"/>
                  </a:lnTo>
                  <a:lnTo>
                    <a:pt x="4860707" y="0"/>
                  </a:lnTo>
                  <a:lnTo>
                    <a:pt x="5130746" y="47449"/>
                  </a:lnTo>
                  <a:lnTo>
                    <a:pt x="5400786" y="47449"/>
                  </a:lnTo>
                  <a:lnTo>
                    <a:pt x="5670825" y="189798"/>
                  </a:lnTo>
                  <a:lnTo>
                    <a:pt x="5940864" y="94899"/>
                  </a:lnTo>
                  <a:lnTo>
                    <a:pt x="6210904" y="189798"/>
                  </a:lnTo>
                  <a:lnTo>
                    <a:pt x="6480943" y="284697"/>
                  </a:lnTo>
                </a:path>
              </a:pathLst>
            </a:custGeom>
            <a:ln w="27101" cap="flat">
              <a:solidFill>
                <a:srgbClr val="9A32CD">
                  <a:alpha val="100000"/>
                </a:srgbClr>
              </a:solidFill>
              <a:prstDash val="solid"/>
              <a:round/>
            </a:ln>
          </p:spPr>
          <p:txBody>
            <a:bodyPr/>
            <a:lstStyle/>
            <a:p/>
          </p:txBody>
        </p:sp>
        <p:sp>
          <p:nvSpPr>
            <p:cNvPr id="46" name="pl46"/>
            <p:cNvSpPr/>
            <p:nvPr/>
          </p:nvSpPr>
          <p:spPr>
            <a:xfrm>
              <a:off x="1135255" y="978248"/>
              <a:ext cx="6480943" cy="284697"/>
            </a:xfrm>
            <a:custGeom>
              <a:avLst/>
              <a:pathLst>
                <a:path w="6480943" h="284697">
                  <a:moveTo>
                    <a:pt x="0" y="94899"/>
                  </a:moveTo>
                  <a:lnTo>
                    <a:pt x="270039" y="142348"/>
                  </a:lnTo>
                  <a:lnTo>
                    <a:pt x="540078" y="189798"/>
                  </a:lnTo>
                  <a:lnTo>
                    <a:pt x="810117" y="237248"/>
                  </a:lnTo>
                  <a:lnTo>
                    <a:pt x="1080157" y="142348"/>
                  </a:lnTo>
                  <a:lnTo>
                    <a:pt x="1350196" y="94899"/>
                  </a:lnTo>
                  <a:lnTo>
                    <a:pt x="1620235" y="142348"/>
                  </a:lnTo>
                  <a:lnTo>
                    <a:pt x="1890275" y="142348"/>
                  </a:lnTo>
                  <a:lnTo>
                    <a:pt x="2160314" y="142348"/>
                  </a:lnTo>
                  <a:lnTo>
                    <a:pt x="2430353" y="142348"/>
                  </a:lnTo>
                  <a:lnTo>
                    <a:pt x="2700393" y="142348"/>
                  </a:lnTo>
                  <a:lnTo>
                    <a:pt x="2970432" y="142348"/>
                  </a:lnTo>
                  <a:lnTo>
                    <a:pt x="3240471" y="142348"/>
                  </a:lnTo>
                  <a:lnTo>
                    <a:pt x="3510510" y="142348"/>
                  </a:lnTo>
                  <a:lnTo>
                    <a:pt x="3780550" y="284697"/>
                  </a:lnTo>
                  <a:lnTo>
                    <a:pt x="4050589" y="237248"/>
                  </a:lnTo>
                  <a:lnTo>
                    <a:pt x="4320628" y="94899"/>
                  </a:lnTo>
                  <a:lnTo>
                    <a:pt x="4590668" y="94899"/>
                  </a:lnTo>
                  <a:lnTo>
                    <a:pt x="4860707" y="0"/>
                  </a:lnTo>
                  <a:lnTo>
                    <a:pt x="5130746" y="47449"/>
                  </a:lnTo>
                  <a:lnTo>
                    <a:pt x="5400786" y="142348"/>
                  </a:lnTo>
                  <a:lnTo>
                    <a:pt x="5670825" y="94899"/>
                  </a:lnTo>
                  <a:lnTo>
                    <a:pt x="5940864" y="94899"/>
                  </a:lnTo>
                  <a:lnTo>
                    <a:pt x="6210904" y="94899"/>
                  </a:lnTo>
                  <a:lnTo>
                    <a:pt x="6480943" y="94899"/>
                  </a:lnTo>
                </a:path>
              </a:pathLst>
            </a:custGeom>
            <a:ln w="27101" cap="flat">
              <a:solidFill>
                <a:srgbClr val="836FFF">
                  <a:alpha val="100000"/>
                </a:srgbClr>
              </a:solidFill>
              <a:prstDash val="solid"/>
              <a:round/>
            </a:ln>
          </p:spPr>
          <p:txBody>
            <a:bodyPr/>
            <a:lstStyle/>
            <a:p/>
          </p:txBody>
        </p:sp>
        <p:sp>
          <p:nvSpPr>
            <p:cNvPr id="47" name="pl47"/>
            <p:cNvSpPr/>
            <p:nvPr/>
          </p:nvSpPr>
          <p:spPr>
            <a:xfrm>
              <a:off x="7631591" y="782522"/>
              <a:ext cx="727270" cy="284601"/>
            </a:xfrm>
            <a:custGeom>
              <a:avLst/>
              <a:pathLst>
                <a:path w="727270" h="284601">
                  <a:moveTo>
                    <a:pt x="727270" y="0"/>
                  </a:moveTo>
                  <a:lnTo>
                    <a:pt x="0" y="284601"/>
                  </a:lnTo>
                </a:path>
              </a:pathLst>
            </a:custGeom>
          </p:spPr>
          <p:txBody>
            <a:bodyPr/>
            <a:lstStyle/>
            <a:p/>
          </p:txBody>
        </p:sp>
        <p:sp>
          <p:nvSpPr>
            <p:cNvPr id="48" name="pl48"/>
            <p:cNvSpPr/>
            <p:nvPr/>
          </p:nvSpPr>
          <p:spPr>
            <a:xfrm>
              <a:off x="7634270" y="1036060"/>
              <a:ext cx="658161" cy="36096"/>
            </a:xfrm>
            <a:custGeom>
              <a:avLst/>
              <a:pathLst>
                <a:path w="658161" h="36096">
                  <a:moveTo>
                    <a:pt x="658161" y="0"/>
                  </a:moveTo>
                  <a:lnTo>
                    <a:pt x="0" y="36096"/>
                  </a:lnTo>
                </a:path>
              </a:pathLst>
            </a:custGeom>
          </p:spPr>
          <p:txBody>
            <a:bodyPr/>
            <a:lstStyle/>
            <a:p/>
          </p:txBody>
        </p:sp>
        <p:sp>
          <p:nvSpPr>
            <p:cNvPr id="49" name="pl49"/>
            <p:cNvSpPr/>
            <p:nvPr/>
          </p:nvSpPr>
          <p:spPr>
            <a:xfrm>
              <a:off x="7622205" y="1226238"/>
              <a:ext cx="760740" cy="1360464"/>
            </a:xfrm>
            <a:custGeom>
              <a:avLst/>
              <a:pathLst>
                <a:path w="760740" h="1360464">
                  <a:moveTo>
                    <a:pt x="760740" y="1360464"/>
                  </a:moveTo>
                  <a:lnTo>
                    <a:pt x="0" y="0"/>
                  </a:lnTo>
                </a:path>
              </a:pathLst>
            </a:custGeom>
          </p:spPr>
          <p:txBody>
            <a:bodyPr/>
            <a:lstStyle/>
            <a:p/>
          </p:txBody>
        </p:sp>
        <p:sp>
          <p:nvSpPr>
            <p:cNvPr id="50" name="pl50"/>
            <p:cNvSpPr/>
            <p:nvPr/>
          </p:nvSpPr>
          <p:spPr>
            <a:xfrm>
              <a:off x="7634068" y="1217456"/>
              <a:ext cx="694516" cy="76173"/>
            </a:xfrm>
            <a:custGeom>
              <a:avLst/>
              <a:pathLst>
                <a:path w="694516" h="76173">
                  <a:moveTo>
                    <a:pt x="694516" y="76173"/>
                  </a:moveTo>
                  <a:lnTo>
                    <a:pt x="0" y="0"/>
                  </a:lnTo>
                </a:path>
              </a:pathLst>
            </a:custGeom>
          </p:spPr>
          <p:txBody>
            <a:bodyPr/>
            <a:lstStyle/>
            <a:p/>
          </p:txBody>
        </p:sp>
        <p:sp>
          <p:nvSpPr>
            <p:cNvPr id="51" name="pl51"/>
            <p:cNvSpPr/>
            <p:nvPr/>
          </p:nvSpPr>
          <p:spPr>
            <a:xfrm>
              <a:off x="7628133" y="1224069"/>
              <a:ext cx="808961" cy="581072"/>
            </a:xfrm>
            <a:custGeom>
              <a:avLst/>
              <a:pathLst>
                <a:path w="808961" h="581072">
                  <a:moveTo>
                    <a:pt x="808961" y="581072"/>
                  </a:moveTo>
                  <a:lnTo>
                    <a:pt x="0" y="0"/>
                  </a:lnTo>
                </a:path>
              </a:pathLst>
            </a:custGeom>
          </p:spPr>
          <p:txBody>
            <a:bodyPr/>
            <a:lstStyle/>
            <a:p/>
          </p:txBody>
        </p:sp>
        <p:sp>
          <p:nvSpPr>
            <p:cNvPr id="52" name="pl52"/>
            <p:cNvSpPr/>
            <p:nvPr/>
          </p:nvSpPr>
          <p:spPr>
            <a:xfrm>
              <a:off x="7631394" y="1221714"/>
              <a:ext cx="793632" cy="324721"/>
            </a:xfrm>
            <a:custGeom>
              <a:avLst/>
              <a:pathLst>
                <a:path w="793632" h="324721">
                  <a:moveTo>
                    <a:pt x="793632" y="324721"/>
                  </a:moveTo>
                  <a:lnTo>
                    <a:pt x="0" y="0"/>
                  </a:lnTo>
                </a:path>
              </a:pathLst>
            </a:custGeom>
          </p:spPr>
          <p:txBody>
            <a:bodyPr/>
            <a:lstStyle/>
            <a:p/>
          </p:txBody>
        </p:sp>
        <p:sp>
          <p:nvSpPr>
            <p:cNvPr id="53" name="pl53"/>
            <p:cNvSpPr/>
            <p:nvPr/>
          </p:nvSpPr>
          <p:spPr>
            <a:xfrm>
              <a:off x="7624938" y="1225472"/>
              <a:ext cx="733923" cy="837723"/>
            </a:xfrm>
            <a:custGeom>
              <a:avLst/>
              <a:pathLst>
                <a:path w="733923" h="837723">
                  <a:moveTo>
                    <a:pt x="733923" y="837723"/>
                  </a:moveTo>
                  <a:lnTo>
                    <a:pt x="0" y="0"/>
                  </a:lnTo>
                </a:path>
              </a:pathLst>
            </a:custGeom>
          </p:spPr>
          <p:txBody>
            <a:bodyPr/>
            <a:lstStyle/>
            <a:p/>
          </p:txBody>
        </p:sp>
        <p:sp>
          <p:nvSpPr>
            <p:cNvPr id="54" name="pl54"/>
            <p:cNvSpPr/>
            <p:nvPr/>
          </p:nvSpPr>
          <p:spPr>
            <a:xfrm>
              <a:off x="7623210" y="1225996"/>
              <a:ext cx="735492" cy="1101389"/>
            </a:xfrm>
            <a:custGeom>
              <a:avLst/>
              <a:pathLst>
                <a:path w="735492" h="1101389">
                  <a:moveTo>
                    <a:pt x="735492" y="1101389"/>
                  </a:moveTo>
                  <a:lnTo>
                    <a:pt x="0" y="0"/>
                  </a:lnTo>
                </a:path>
              </a:pathLst>
            </a:custGeom>
          </p:spPr>
          <p:txBody>
            <a:bodyPr/>
            <a:lstStyle/>
            <a:p/>
          </p:txBody>
        </p:sp>
        <p:sp>
          <p:nvSpPr>
            <p:cNvPr id="55" name="pl55"/>
            <p:cNvSpPr/>
            <p:nvPr/>
          </p:nvSpPr>
          <p:spPr>
            <a:xfrm>
              <a:off x="7624063" y="1368104"/>
              <a:ext cx="1075610" cy="1402906"/>
            </a:xfrm>
            <a:custGeom>
              <a:avLst/>
              <a:pathLst>
                <a:path w="1075610" h="1402906">
                  <a:moveTo>
                    <a:pt x="1075610" y="1402906"/>
                  </a:moveTo>
                  <a:lnTo>
                    <a:pt x="0" y="0"/>
                  </a:lnTo>
                </a:path>
              </a:pathLst>
            </a:custGeom>
          </p:spPr>
          <p:txBody>
            <a:bodyPr/>
            <a:lstStyle/>
            <a:p/>
          </p:txBody>
        </p:sp>
        <p:sp>
          <p:nvSpPr>
            <p:cNvPr id="56" name="pl56"/>
            <p:cNvSpPr/>
            <p:nvPr/>
          </p:nvSpPr>
          <p:spPr>
            <a:xfrm>
              <a:off x="7623051" y="1937781"/>
              <a:ext cx="759894" cy="1168885"/>
            </a:xfrm>
            <a:custGeom>
              <a:avLst/>
              <a:pathLst>
                <a:path w="759894" h="1168885">
                  <a:moveTo>
                    <a:pt x="759894" y="1168885"/>
                  </a:moveTo>
                  <a:lnTo>
                    <a:pt x="0" y="0"/>
                  </a:lnTo>
                </a:path>
              </a:pathLst>
            </a:custGeom>
          </p:spPr>
          <p:txBody>
            <a:bodyPr/>
            <a:lstStyle/>
            <a:p/>
          </p:txBody>
        </p:sp>
        <p:sp>
          <p:nvSpPr>
            <p:cNvPr id="57" name="pg57"/>
            <p:cNvSpPr/>
            <p:nvPr/>
          </p:nvSpPr>
          <p:spPr>
            <a:xfrm>
              <a:off x="8290281" y="69182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8" name="tx58"/>
            <p:cNvSpPr/>
            <p:nvPr/>
          </p:nvSpPr>
          <p:spPr>
            <a:xfrm>
              <a:off x="8313141" y="73335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96%</a:t>
              </a:r>
            </a:p>
          </p:txBody>
        </p:sp>
        <p:sp>
          <p:nvSpPr>
            <p:cNvPr id="59" name="pg59"/>
            <p:cNvSpPr/>
            <p:nvPr/>
          </p:nvSpPr>
          <p:spPr>
            <a:xfrm>
              <a:off x="8223851" y="95139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246711" y="99293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96%</a:t>
              </a:r>
            </a:p>
          </p:txBody>
        </p:sp>
        <p:sp>
          <p:nvSpPr>
            <p:cNvPr id="61" name="pg61"/>
            <p:cNvSpPr/>
            <p:nvPr/>
          </p:nvSpPr>
          <p:spPr>
            <a:xfrm>
              <a:off x="8314365" y="250679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254833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93%</a:t>
              </a:r>
            </a:p>
          </p:txBody>
        </p:sp>
        <p:sp>
          <p:nvSpPr>
            <p:cNvPr id="63" name="pg63"/>
            <p:cNvSpPr/>
            <p:nvPr/>
          </p:nvSpPr>
          <p:spPr>
            <a:xfrm>
              <a:off x="8260004" y="1210331"/>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23318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93%</a:t>
              </a:r>
            </a:p>
          </p:txBody>
        </p:sp>
        <p:sp>
          <p:nvSpPr>
            <p:cNvPr id="65" name="pg65"/>
            <p:cNvSpPr/>
            <p:nvPr/>
          </p:nvSpPr>
          <p:spPr>
            <a:xfrm>
              <a:off x="8368515" y="1727257"/>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1768795"/>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93%</a:t>
              </a:r>
            </a:p>
          </p:txBody>
        </p:sp>
        <p:sp>
          <p:nvSpPr>
            <p:cNvPr id="67" name="pg67"/>
            <p:cNvSpPr/>
            <p:nvPr/>
          </p:nvSpPr>
          <p:spPr>
            <a:xfrm>
              <a:off x="8356446" y="146779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150932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93%</a:t>
              </a:r>
            </a:p>
          </p:txBody>
        </p:sp>
        <p:sp>
          <p:nvSpPr>
            <p:cNvPr id="69" name="pg69"/>
            <p:cNvSpPr/>
            <p:nvPr/>
          </p:nvSpPr>
          <p:spPr>
            <a:xfrm>
              <a:off x="8290281" y="1985042"/>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026580"/>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93%</a:t>
              </a:r>
            </a:p>
          </p:txBody>
        </p:sp>
        <p:sp>
          <p:nvSpPr>
            <p:cNvPr id="71" name="pg71"/>
            <p:cNvSpPr/>
            <p:nvPr/>
          </p:nvSpPr>
          <p:spPr>
            <a:xfrm>
              <a:off x="8290122" y="2248279"/>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228981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93%</a:t>
              </a:r>
            </a:p>
          </p:txBody>
        </p:sp>
        <p:sp>
          <p:nvSpPr>
            <p:cNvPr id="73" name="pg73"/>
            <p:cNvSpPr/>
            <p:nvPr/>
          </p:nvSpPr>
          <p:spPr>
            <a:xfrm>
              <a:off x="8332362" y="2771010"/>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4" name="tx74"/>
            <p:cNvSpPr/>
            <p:nvPr/>
          </p:nvSpPr>
          <p:spPr>
            <a:xfrm>
              <a:off x="8355222" y="2812548"/>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90%</a:t>
              </a:r>
            </a:p>
          </p:txBody>
        </p:sp>
        <p:sp>
          <p:nvSpPr>
            <p:cNvPr id="75" name="pg75"/>
            <p:cNvSpPr/>
            <p:nvPr/>
          </p:nvSpPr>
          <p:spPr>
            <a:xfrm>
              <a:off x="8314365" y="30272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6" name="tx76"/>
            <p:cNvSpPr/>
            <p:nvPr/>
          </p:nvSpPr>
          <p:spPr>
            <a:xfrm>
              <a:off x="8337225" y="306883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78%</a:t>
              </a:r>
            </a:p>
          </p:txBody>
        </p:sp>
        <p:sp>
          <p:nvSpPr>
            <p:cNvPr id="77" name="pl77"/>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8" name="rc78"/>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9" name="tx79"/>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0" name="tx80"/>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1" name="tx81"/>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2" name="tx82"/>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3" name="tx83"/>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4" name="tx84"/>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5" name="tx85"/>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6" name="tx86"/>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7" name="tx87"/>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8" name="tx88"/>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9" name="tx89"/>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0" name="tx90"/>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6" name="tx96"/>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7" name="tx97"/>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8" name="tx98"/>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9" name="tx99"/>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0" name="tx100"/>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1" name="tx101"/>
            <p:cNvSpPr/>
            <p:nvPr/>
          </p:nvSpPr>
          <p:spPr>
            <a:xfrm>
              <a:off x="3420641" y="401416"/>
              <a:ext cx="299032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Malaysia, 2000-2024</a:t>
              </a:r>
            </a:p>
          </p:txBody>
        </p:sp>
        <p:sp>
          <p:nvSpPr>
            <p:cNvPr id="102" name="tx10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3" name="tx103"/>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BCG and PCV3 had the lowest coverage of all vaccines (90%), followed by DTP1, DTP3, IPV1, MCV2, and POL3 (93%).
Coverage of 8 vaccines decreased (DTP3, HPVc, HepB3, Hib3, IPV1, MCV1, Polio3 and Rubella) and 1 vaccine increased (MCV2) compared to respective coverage in 2019.
Coverage of 7 vaccines decreased (DTP3, HepB3, Hib3, IPV1, MCV2, PcV3 and Polio3), 1 vaccine increased (HPVc), and 2 vaccines were the same (MCV1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991164" y="907931"/>
              <a:ext cx="649947" cy="0"/>
            </a:xfrm>
            <a:custGeom>
              <a:avLst/>
              <a:pathLst>
                <a:path w="649947" h="0">
                  <a:moveTo>
                    <a:pt x="0" y="0"/>
                  </a:moveTo>
                  <a:lnTo>
                    <a:pt x="577731" y="0"/>
                  </a:lnTo>
                  <a:lnTo>
                    <a:pt x="649947" y="0"/>
                  </a:lnTo>
                  <a:lnTo>
                    <a:pt x="649947" y="0"/>
                  </a:lnTo>
                  <a:lnTo>
                    <a:pt x="649947" y="0"/>
                  </a:lnTo>
                  <a:lnTo>
                    <a:pt x="649947" y="0"/>
                  </a:lnTo>
                </a:path>
              </a:pathLst>
            </a:custGeom>
            <a:ln w="116535" cap="flat">
              <a:solidFill>
                <a:srgbClr val="E8E8E8">
                  <a:alpha val="100000"/>
                </a:srgbClr>
              </a:solidFill>
              <a:prstDash val="solid"/>
              <a:round/>
            </a:ln>
          </p:spPr>
          <p:txBody>
            <a:bodyPr/>
            <a:lstStyle/>
            <a:p/>
          </p:txBody>
        </p:sp>
        <p:sp>
          <p:nvSpPr>
            <p:cNvPr id="21" name="pl21"/>
            <p:cNvSpPr/>
            <p:nvPr/>
          </p:nvSpPr>
          <p:spPr>
            <a:xfrm>
              <a:off x="8207814" y="1320786"/>
              <a:ext cx="433298" cy="0"/>
            </a:xfrm>
            <a:custGeom>
              <a:avLst/>
              <a:pathLst>
                <a:path w="433298" h="0">
                  <a:moveTo>
                    <a:pt x="0" y="0"/>
                  </a:moveTo>
                  <a:lnTo>
                    <a:pt x="144432"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2" name="pl22"/>
            <p:cNvSpPr/>
            <p:nvPr/>
          </p:nvSpPr>
          <p:spPr>
            <a:xfrm>
              <a:off x="8207814" y="1733641"/>
              <a:ext cx="361082" cy="0"/>
            </a:xfrm>
            <a:custGeom>
              <a:avLst/>
              <a:pathLst>
                <a:path w="361082" h="0">
                  <a:moveTo>
                    <a:pt x="0" y="0"/>
                  </a:moveTo>
                  <a:lnTo>
                    <a:pt x="144432"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3" name="pl23"/>
            <p:cNvSpPr/>
            <p:nvPr/>
          </p:nvSpPr>
          <p:spPr>
            <a:xfrm>
              <a:off x="8207814" y="2146496"/>
              <a:ext cx="433298" cy="0"/>
            </a:xfrm>
            <a:custGeom>
              <a:avLst/>
              <a:pathLst>
                <a:path w="433298" h="0">
                  <a:moveTo>
                    <a:pt x="0" y="0"/>
                  </a:moveTo>
                  <a:lnTo>
                    <a:pt x="72216" y="0"/>
                  </a:lnTo>
                  <a:lnTo>
                    <a:pt x="144432" y="0"/>
                  </a:lnTo>
                  <a:lnTo>
                    <a:pt x="216649" y="0"/>
                  </a:lnTo>
                  <a:lnTo>
                    <a:pt x="288865" y="0"/>
                  </a:lnTo>
                  <a:lnTo>
                    <a:pt x="433298" y="0"/>
                  </a:lnTo>
                </a:path>
              </a:pathLst>
            </a:custGeom>
            <a:ln w="116535" cap="flat">
              <a:solidFill>
                <a:srgbClr val="E8E8E8">
                  <a:alpha val="100000"/>
                </a:srgbClr>
              </a:solidFill>
              <a:prstDash val="solid"/>
              <a:round/>
            </a:ln>
          </p:spPr>
          <p:txBody>
            <a:bodyPr/>
            <a:lstStyle/>
            <a:p/>
          </p:txBody>
        </p:sp>
        <p:sp>
          <p:nvSpPr>
            <p:cNvPr id="24" name="pl24"/>
            <p:cNvSpPr/>
            <p:nvPr/>
          </p:nvSpPr>
          <p:spPr>
            <a:xfrm>
              <a:off x="8641112" y="255935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207814" y="2972206"/>
              <a:ext cx="361082" cy="0"/>
            </a:xfrm>
            <a:custGeom>
              <a:avLst/>
              <a:pathLst>
                <a:path w="361082" h="0">
                  <a:moveTo>
                    <a:pt x="0" y="0"/>
                  </a:moveTo>
                  <a:lnTo>
                    <a:pt x="72216"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26" name="pl26"/>
            <p:cNvSpPr/>
            <p:nvPr/>
          </p:nvSpPr>
          <p:spPr>
            <a:xfrm>
              <a:off x="8207814" y="3385062"/>
              <a:ext cx="433298" cy="0"/>
            </a:xfrm>
            <a:custGeom>
              <a:avLst/>
              <a:pathLst>
                <a:path w="433298" h="0">
                  <a:moveTo>
                    <a:pt x="0" y="0"/>
                  </a:moveTo>
                  <a:lnTo>
                    <a:pt x="144432" y="0"/>
                  </a:lnTo>
                  <a:lnTo>
                    <a:pt x="144432" y="0"/>
                  </a:lnTo>
                  <a:lnTo>
                    <a:pt x="288865" y="0"/>
                  </a:lnTo>
                  <a:lnTo>
                    <a:pt x="361082" y="0"/>
                  </a:lnTo>
                  <a:lnTo>
                    <a:pt x="433298"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7557866" y="4210772"/>
              <a:ext cx="1011029" cy="0"/>
            </a:xfrm>
            <a:custGeom>
              <a:avLst/>
              <a:pathLst>
                <a:path w="1011029" h="0">
                  <a:moveTo>
                    <a:pt x="0" y="0"/>
                  </a:moveTo>
                  <a:lnTo>
                    <a:pt x="216649" y="0"/>
                  </a:lnTo>
                  <a:lnTo>
                    <a:pt x="649947" y="0"/>
                  </a:lnTo>
                  <a:lnTo>
                    <a:pt x="794380" y="0"/>
                  </a:lnTo>
                  <a:lnTo>
                    <a:pt x="866596"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8207814" y="4623627"/>
              <a:ext cx="361082" cy="0"/>
            </a:xfrm>
            <a:custGeom>
              <a:avLst/>
              <a:pathLst>
                <a:path w="361082" h="0">
                  <a:moveTo>
                    <a:pt x="0" y="0"/>
                  </a:moveTo>
                  <a:lnTo>
                    <a:pt x="144432" y="0"/>
                  </a:lnTo>
                  <a:lnTo>
                    <a:pt x="144432" y="0"/>
                  </a:lnTo>
                  <a:lnTo>
                    <a:pt x="288865" y="0"/>
                  </a:lnTo>
                  <a:lnTo>
                    <a:pt x="361082" y="0"/>
                  </a:lnTo>
                  <a:lnTo>
                    <a:pt x="361082"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1" name="pt31"/>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8666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34774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203314"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63661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27553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19963"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203314"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63661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27553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9217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77001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34774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20331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92179"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578344"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7928397"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78344"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289479"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145046"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289479"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145046"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433912"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289479"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145046"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8578344"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8578344"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857834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289479"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78344"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289479"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145046"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43391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36169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7711747"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289479"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145046"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289479"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145046"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433912"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28936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Malaysia,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(99%) and 2023 (95%). DTP1 coverage declined in 2024 (93%) compared to 2023, and was lower than in 2019. In 2019-2024, DTP1 coverage was at it's lowest level in 2024 (93%).
In 2023, 8 vaccines had lower coverage than in 2019.
In 2024, 9 vaccines had lower coverage than in 2019.
In 2024, 8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0782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08039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5529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49809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706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443236"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388374"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586094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33351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278649"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5121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22378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607824" y="1791911"/>
              <a:ext cx="6615963" cy="2638586"/>
            </a:xfrm>
            <a:custGeom>
              <a:avLst/>
              <a:pathLst>
                <a:path w="6615963" h="2638586">
                  <a:moveTo>
                    <a:pt x="0" y="1404961"/>
                  </a:moveTo>
                  <a:lnTo>
                    <a:pt x="472568" y="137069"/>
                  </a:lnTo>
                  <a:lnTo>
                    <a:pt x="945137" y="102802"/>
                  </a:lnTo>
                  <a:lnTo>
                    <a:pt x="1417706" y="0"/>
                  </a:lnTo>
                  <a:lnTo>
                    <a:pt x="1890275" y="205604"/>
                  </a:lnTo>
                  <a:lnTo>
                    <a:pt x="2362843" y="274138"/>
                  </a:lnTo>
                  <a:lnTo>
                    <a:pt x="2835412" y="376940"/>
                  </a:lnTo>
                  <a:lnTo>
                    <a:pt x="3307981" y="34267"/>
                  </a:lnTo>
                  <a:lnTo>
                    <a:pt x="3780550" y="445475"/>
                  </a:lnTo>
                  <a:lnTo>
                    <a:pt x="4253119" y="376940"/>
                  </a:lnTo>
                  <a:lnTo>
                    <a:pt x="4725687" y="308406"/>
                  </a:lnTo>
                  <a:lnTo>
                    <a:pt x="5198256" y="2638586"/>
                  </a:lnTo>
                  <a:lnTo>
                    <a:pt x="5670825" y="1850437"/>
                  </a:lnTo>
                  <a:lnTo>
                    <a:pt x="6143394" y="993753"/>
                  </a:lnTo>
                  <a:lnTo>
                    <a:pt x="6615963" y="411208"/>
                  </a:lnTo>
                </a:path>
              </a:pathLst>
            </a:custGeom>
            <a:ln w="29811" cap="flat">
              <a:solidFill>
                <a:srgbClr val="FF0000">
                  <a:alpha val="100000"/>
                </a:srgbClr>
              </a:solidFill>
              <a:prstDash val="solid"/>
              <a:round/>
            </a:ln>
          </p:spPr>
          <p:txBody>
            <a:bodyPr/>
            <a:lstStyle/>
            <a:p/>
          </p:txBody>
        </p:sp>
        <p:sp>
          <p:nvSpPr>
            <p:cNvPr id="33" name="pl33"/>
            <p:cNvSpPr/>
            <p:nvPr/>
          </p:nvSpPr>
          <p:spPr>
            <a:xfrm>
              <a:off x="2080392" y="1791911"/>
              <a:ext cx="6143394" cy="3084062"/>
            </a:xfrm>
            <a:custGeom>
              <a:avLst/>
              <a:pathLst>
                <a:path w="6143394" h="3084062">
                  <a:moveTo>
                    <a:pt x="0" y="239871"/>
                  </a:moveTo>
                  <a:lnTo>
                    <a:pt x="472568" y="171336"/>
                  </a:lnTo>
                  <a:lnTo>
                    <a:pt x="945137" y="0"/>
                  </a:lnTo>
                  <a:lnTo>
                    <a:pt x="1417706" y="239871"/>
                  </a:lnTo>
                  <a:lnTo>
                    <a:pt x="1890275" y="308406"/>
                  </a:lnTo>
                  <a:lnTo>
                    <a:pt x="2362843" y="411208"/>
                  </a:lnTo>
                  <a:lnTo>
                    <a:pt x="2835412" y="68534"/>
                  </a:lnTo>
                  <a:lnTo>
                    <a:pt x="3307981" y="479743"/>
                  </a:lnTo>
                  <a:lnTo>
                    <a:pt x="3780550" y="376940"/>
                  </a:lnTo>
                  <a:lnTo>
                    <a:pt x="4253119" y="445475"/>
                  </a:lnTo>
                  <a:lnTo>
                    <a:pt x="4725687" y="2672854"/>
                  </a:lnTo>
                  <a:lnTo>
                    <a:pt x="5198256" y="3084062"/>
                  </a:lnTo>
                  <a:lnTo>
                    <a:pt x="5670825" y="548277"/>
                  </a:lnTo>
                  <a:lnTo>
                    <a:pt x="6143394" y="411208"/>
                  </a:lnTo>
                </a:path>
              </a:pathLst>
            </a:custGeom>
            <a:ln w="29811" cap="flat">
              <a:solidFill>
                <a:srgbClr val="0058AB">
                  <a:alpha val="100000"/>
                </a:srgbClr>
              </a:solidFill>
              <a:prstDash val="solid"/>
              <a:round/>
            </a:ln>
          </p:spPr>
          <p:txBody>
            <a:bodyPr/>
            <a:lstStyle/>
            <a:p/>
          </p:txBody>
        </p:sp>
        <p:sp>
          <p:nvSpPr>
            <p:cNvPr id="34" name="pt34"/>
            <p:cNvSpPr/>
            <p:nvPr/>
          </p:nvSpPr>
          <p:spPr>
            <a:xfrm>
              <a:off x="1582998" y="317204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055566"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528135"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000704" y="1767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473273"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945842"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4418410"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890979"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5363548" y="221256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5836117"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6308686" y="207549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6781254" y="440567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7253823" y="361752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7726392" y="276083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8198961"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2055566"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8135" y="193842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000704" y="176708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473273" y="200695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945842" y="207549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418410"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4890979" y="18356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5363548" y="22468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5836117"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6308686"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6781254" y="443993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7253823" y="485114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7726392"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8198961" y="217829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tx63"/>
            <p:cNvSpPr/>
            <p:nvPr/>
          </p:nvSpPr>
          <p:spPr>
            <a:xfrm>
              <a:off x="2080392"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4" name="tx64"/>
            <p:cNvSpPr/>
            <p:nvPr/>
          </p:nvSpPr>
          <p:spPr>
            <a:xfrm>
              <a:off x="2552961" y="20328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85</a:t>
              </a:r>
            </a:p>
          </p:txBody>
        </p:sp>
        <p:sp>
          <p:nvSpPr>
            <p:cNvPr id="65" name="tx65"/>
            <p:cNvSpPr/>
            <p:nvPr/>
          </p:nvSpPr>
          <p:spPr>
            <a:xfrm>
              <a:off x="3025530" y="18615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90</a:t>
              </a:r>
            </a:p>
          </p:txBody>
        </p:sp>
        <p:sp>
          <p:nvSpPr>
            <p:cNvPr id="66" name="tx66"/>
            <p:cNvSpPr/>
            <p:nvPr/>
          </p:nvSpPr>
          <p:spPr>
            <a:xfrm>
              <a:off x="3498099" y="210136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83</a:t>
              </a:r>
            </a:p>
          </p:txBody>
        </p:sp>
        <p:sp>
          <p:nvSpPr>
            <p:cNvPr id="67" name="tx67"/>
            <p:cNvSpPr/>
            <p:nvPr/>
          </p:nvSpPr>
          <p:spPr>
            <a:xfrm>
              <a:off x="3970668" y="216994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68" name="tx68"/>
            <p:cNvSpPr/>
            <p:nvPr/>
          </p:nvSpPr>
          <p:spPr>
            <a:xfrm>
              <a:off x="4443236"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69" name="tx69"/>
            <p:cNvSpPr/>
            <p:nvPr/>
          </p:nvSpPr>
          <p:spPr>
            <a:xfrm>
              <a:off x="4915805" y="193007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88</a:t>
              </a:r>
            </a:p>
          </p:txBody>
        </p:sp>
        <p:sp>
          <p:nvSpPr>
            <p:cNvPr id="70" name="tx70"/>
            <p:cNvSpPr/>
            <p:nvPr/>
          </p:nvSpPr>
          <p:spPr>
            <a:xfrm>
              <a:off x="5388374" y="23412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71" name="tx71"/>
            <p:cNvSpPr/>
            <p:nvPr/>
          </p:nvSpPr>
          <p:spPr>
            <a:xfrm>
              <a:off x="5860943"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72" name="tx72"/>
            <p:cNvSpPr/>
            <p:nvPr/>
          </p:nvSpPr>
          <p:spPr>
            <a:xfrm>
              <a:off x="6333511"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3" name="tx73"/>
            <p:cNvSpPr/>
            <p:nvPr/>
          </p:nvSpPr>
          <p:spPr>
            <a:xfrm>
              <a:off x="6806080" y="45356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12</a:t>
              </a:r>
            </a:p>
          </p:txBody>
        </p:sp>
        <p:sp>
          <p:nvSpPr>
            <p:cNvPr id="74" name="tx74"/>
            <p:cNvSpPr/>
            <p:nvPr/>
          </p:nvSpPr>
          <p:spPr>
            <a:xfrm>
              <a:off x="7278649" y="4945601"/>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0</a:t>
              </a:r>
            </a:p>
          </p:txBody>
        </p:sp>
        <p:sp>
          <p:nvSpPr>
            <p:cNvPr id="75" name="tx75"/>
            <p:cNvSpPr/>
            <p:nvPr/>
          </p:nvSpPr>
          <p:spPr>
            <a:xfrm>
              <a:off x="7751218"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6" name="tx76"/>
            <p:cNvSpPr/>
            <p:nvPr/>
          </p:nvSpPr>
          <p:spPr>
            <a:xfrm>
              <a:off x="8223787" y="227274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77" name="tx77"/>
            <p:cNvSpPr/>
            <p:nvPr/>
          </p:nvSpPr>
          <p:spPr>
            <a:xfrm>
              <a:off x="1607824" y="302465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49</a:t>
              </a:r>
            </a:p>
          </p:txBody>
        </p:sp>
        <p:sp>
          <p:nvSpPr>
            <p:cNvPr id="78" name="tx78"/>
            <p:cNvSpPr/>
            <p:nvPr/>
          </p:nvSpPr>
          <p:spPr>
            <a:xfrm>
              <a:off x="2080392"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9" name="tx79"/>
            <p:cNvSpPr/>
            <p:nvPr/>
          </p:nvSpPr>
          <p:spPr>
            <a:xfrm>
              <a:off x="2552961"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0" name="tx80"/>
            <p:cNvSpPr/>
            <p:nvPr/>
          </p:nvSpPr>
          <p:spPr>
            <a:xfrm>
              <a:off x="3025530" y="16196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81" name="tx81"/>
            <p:cNvSpPr/>
            <p:nvPr/>
          </p:nvSpPr>
          <p:spPr>
            <a:xfrm>
              <a:off x="3498099"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2" name="tx82"/>
            <p:cNvSpPr/>
            <p:nvPr/>
          </p:nvSpPr>
          <p:spPr>
            <a:xfrm>
              <a:off x="3970668"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3" name="tx83"/>
            <p:cNvSpPr/>
            <p:nvPr/>
          </p:nvSpPr>
          <p:spPr>
            <a:xfrm>
              <a:off x="4443236"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4" name="tx84"/>
            <p:cNvSpPr/>
            <p:nvPr/>
          </p:nvSpPr>
          <p:spPr>
            <a:xfrm>
              <a:off x="4915805"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85" name="tx85"/>
            <p:cNvSpPr/>
            <p:nvPr/>
          </p:nvSpPr>
          <p:spPr>
            <a:xfrm>
              <a:off x="5388374" y="2067592"/>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6" name="tx86"/>
            <p:cNvSpPr/>
            <p:nvPr/>
          </p:nvSpPr>
          <p:spPr>
            <a:xfrm>
              <a:off x="5860943"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87" name="tx87"/>
            <p:cNvSpPr/>
            <p:nvPr/>
          </p:nvSpPr>
          <p:spPr>
            <a:xfrm>
              <a:off x="6333511" y="192809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81</a:t>
              </a:r>
            </a:p>
          </p:txBody>
        </p:sp>
        <p:sp>
          <p:nvSpPr>
            <p:cNvPr id="88" name="tx88"/>
            <p:cNvSpPr/>
            <p:nvPr/>
          </p:nvSpPr>
          <p:spPr>
            <a:xfrm>
              <a:off x="6806080" y="4258228"/>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13</a:t>
              </a:r>
            </a:p>
          </p:txBody>
        </p:sp>
        <p:sp>
          <p:nvSpPr>
            <p:cNvPr id="89" name="tx89"/>
            <p:cNvSpPr/>
            <p:nvPr/>
          </p:nvSpPr>
          <p:spPr>
            <a:xfrm>
              <a:off x="7278649" y="347007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36</a:t>
              </a:r>
            </a:p>
          </p:txBody>
        </p:sp>
        <p:sp>
          <p:nvSpPr>
            <p:cNvPr id="90" name="tx90"/>
            <p:cNvSpPr/>
            <p:nvPr/>
          </p:nvSpPr>
          <p:spPr>
            <a:xfrm>
              <a:off x="7751218" y="261344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61</a:t>
              </a:r>
            </a:p>
          </p:txBody>
        </p:sp>
        <p:sp>
          <p:nvSpPr>
            <p:cNvPr id="91" name="tx91"/>
            <p:cNvSpPr/>
            <p:nvPr/>
          </p:nvSpPr>
          <p:spPr>
            <a:xfrm>
              <a:off x="8223787"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92" name="pl9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3" name="pl93"/>
            <p:cNvSpPr/>
            <p:nvPr/>
          </p:nvSpPr>
          <p:spPr>
            <a:xfrm>
              <a:off x="8223787" y="900960"/>
              <a:ext cx="0" cy="4523291"/>
            </a:xfrm>
            <a:custGeom>
              <a:avLst/>
              <a:pathLst>
                <a:path w="0" h="4523291">
                  <a:moveTo>
                    <a:pt x="0" y="4523291"/>
                  </a:moveTo>
                  <a:lnTo>
                    <a:pt x="0" y="0"/>
                  </a:lnTo>
                  <a:lnTo>
                    <a:pt x="0" y="0"/>
                  </a:lnTo>
                </a:path>
              </a:pathLst>
            </a:custGeom>
            <a:ln w="13550" cap="flat">
              <a:solidFill>
                <a:srgbClr val="BEBEBE">
                  <a:alpha val="100000"/>
                </a:srgbClr>
              </a:solidFill>
              <a:prstDash val="lgDash"/>
              <a:round/>
            </a:ln>
          </p:spPr>
          <p:txBody>
            <a:bodyPr/>
            <a:lstStyle/>
            <a:p/>
          </p:txBody>
        </p:sp>
        <p:sp>
          <p:nvSpPr>
            <p:cNvPr id="94" name="tx94"/>
            <p:cNvSpPr/>
            <p:nvPr/>
          </p:nvSpPr>
          <p:spPr>
            <a:xfrm>
              <a:off x="7943590" y="987066"/>
              <a:ext cx="560392"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Switched to</a:t>
              </a:r>
            </a:p>
          </p:txBody>
        </p:sp>
        <p:sp>
          <p:nvSpPr>
            <p:cNvPr id="95" name="tx95"/>
            <p:cNvSpPr/>
            <p:nvPr/>
          </p:nvSpPr>
          <p:spPr>
            <a:xfrm>
              <a:off x="7829019" y="1144228"/>
              <a:ext cx="789535" cy="7918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4D4D4D">
                      <a:alpha val="100000"/>
                    </a:srgbClr>
                  </a:solidFill>
                  <a:latin typeface="Arial"/>
                  <a:cs typeface="Arial"/>
                </a:rPr>
                <a:t>1 dose schedule</a:t>
              </a:r>
            </a:p>
          </p:txBody>
        </p:sp>
        <p:sp>
          <p:nvSpPr>
            <p:cNvPr id="96" name="rc96"/>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97" name="tx97"/>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8" name="tx98"/>
            <p:cNvSpPr/>
            <p:nvPr/>
          </p:nvSpPr>
          <p:spPr>
            <a:xfrm rot="-5400000">
              <a:off x="147982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99" name="tx99"/>
            <p:cNvSpPr/>
            <p:nvPr/>
          </p:nvSpPr>
          <p:spPr>
            <a:xfrm rot="-5400000">
              <a:off x="195239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00" name="tx100"/>
            <p:cNvSpPr/>
            <p:nvPr/>
          </p:nvSpPr>
          <p:spPr>
            <a:xfrm rot="-5400000">
              <a:off x="242496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01" name="tx101"/>
            <p:cNvSpPr/>
            <p:nvPr/>
          </p:nvSpPr>
          <p:spPr>
            <a:xfrm rot="-5400000">
              <a:off x="2897501"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02" name="tx102"/>
            <p:cNvSpPr/>
            <p:nvPr/>
          </p:nvSpPr>
          <p:spPr>
            <a:xfrm rot="-5400000">
              <a:off x="337009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03" name="tx103"/>
            <p:cNvSpPr/>
            <p:nvPr/>
          </p:nvSpPr>
          <p:spPr>
            <a:xfrm rot="-5400000">
              <a:off x="38426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04" name="tx104"/>
            <p:cNvSpPr/>
            <p:nvPr/>
          </p:nvSpPr>
          <p:spPr>
            <a:xfrm rot="-5400000">
              <a:off x="431523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05" name="tx105"/>
            <p:cNvSpPr/>
            <p:nvPr/>
          </p:nvSpPr>
          <p:spPr>
            <a:xfrm rot="-5400000">
              <a:off x="47878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6" name="tx106"/>
            <p:cNvSpPr/>
            <p:nvPr/>
          </p:nvSpPr>
          <p:spPr>
            <a:xfrm rot="-5400000">
              <a:off x="526037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7" name="tx107"/>
            <p:cNvSpPr/>
            <p:nvPr/>
          </p:nvSpPr>
          <p:spPr>
            <a:xfrm rot="-5400000">
              <a:off x="57329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8" name="tx108"/>
            <p:cNvSpPr/>
            <p:nvPr/>
          </p:nvSpPr>
          <p:spPr>
            <a:xfrm rot="-5400000">
              <a:off x="6205510"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9" name="tx109"/>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0" name="tx110"/>
            <p:cNvSpPr/>
            <p:nvPr/>
          </p:nvSpPr>
          <p:spPr>
            <a:xfrm rot="-5400000">
              <a:off x="715064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1" name="tx111"/>
            <p:cNvSpPr/>
            <p:nvPr/>
          </p:nvSpPr>
          <p:spPr>
            <a:xfrm rot="-5400000">
              <a:off x="7623188"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2" name="tx112"/>
            <p:cNvSpPr/>
            <p:nvPr/>
          </p:nvSpPr>
          <p:spPr>
            <a:xfrm rot="-5400000">
              <a:off x="8095785"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3" name="tx113"/>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4" name="tx114"/>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5" name="tx115"/>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6" name="tx116"/>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7" name="tx117"/>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8" name="tx118"/>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9" name="tx119"/>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20" name="pl120"/>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1" name="pl121"/>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2" name="tx122"/>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3" name="tx123"/>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4" name="tx124"/>
            <p:cNvSpPr/>
            <p:nvPr/>
          </p:nvSpPr>
          <p:spPr>
            <a:xfrm>
              <a:off x="757200" y="398022"/>
              <a:ext cx="546933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Malaysia, 2010-2024</a:t>
              </a:r>
            </a:p>
          </p:txBody>
        </p:sp>
        <p:sp>
          <p:nvSpPr>
            <p:cNvPr id="125" name="tx125"/>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6" name="tx126"/>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Malaysia was 2010.
In 2024, first dose (HPV1) programme coverage among girls was 78% and last dose (HPVc) programme coverage was 78%.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240315"/>
            </a:xfrm>
            <a:custGeom>
              <a:avLst/>
              <a:pathLst>
                <a:path w="6444618" h="240315">
                  <a:moveTo>
                    <a:pt x="0" y="40052"/>
                  </a:moveTo>
                  <a:lnTo>
                    <a:pt x="268525" y="120157"/>
                  </a:lnTo>
                  <a:lnTo>
                    <a:pt x="537051" y="200262"/>
                  </a:lnTo>
                  <a:lnTo>
                    <a:pt x="805577" y="120157"/>
                  </a:lnTo>
                  <a:lnTo>
                    <a:pt x="1074103" y="160210"/>
                  </a:lnTo>
                  <a:lnTo>
                    <a:pt x="1342628" y="120157"/>
                  </a:lnTo>
                  <a:lnTo>
                    <a:pt x="1611154" y="160210"/>
                  </a:lnTo>
                  <a:lnTo>
                    <a:pt x="1879680" y="80105"/>
                  </a:lnTo>
                  <a:lnTo>
                    <a:pt x="2148206" y="80105"/>
                  </a:lnTo>
                  <a:lnTo>
                    <a:pt x="2416732" y="80105"/>
                  </a:lnTo>
                  <a:lnTo>
                    <a:pt x="2685257" y="120157"/>
                  </a:lnTo>
                  <a:lnTo>
                    <a:pt x="2953783" y="120157"/>
                  </a:lnTo>
                  <a:lnTo>
                    <a:pt x="3222309" y="80105"/>
                  </a:lnTo>
                  <a:lnTo>
                    <a:pt x="3490835" y="80105"/>
                  </a:lnTo>
                  <a:lnTo>
                    <a:pt x="3759360" y="80105"/>
                  </a:lnTo>
                  <a:lnTo>
                    <a:pt x="4027886" y="0"/>
                  </a:lnTo>
                  <a:lnTo>
                    <a:pt x="4296412" y="40052"/>
                  </a:lnTo>
                  <a:lnTo>
                    <a:pt x="4564938" y="0"/>
                  </a:lnTo>
                  <a:lnTo>
                    <a:pt x="4833464" y="0"/>
                  </a:lnTo>
                  <a:lnTo>
                    <a:pt x="5101989" y="40052"/>
                  </a:lnTo>
                  <a:lnTo>
                    <a:pt x="5370515" y="40052"/>
                  </a:lnTo>
                  <a:lnTo>
                    <a:pt x="5639041" y="160210"/>
                  </a:lnTo>
                  <a:lnTo>
                    <a:pt x="5907567" y="80105"/>
                  </a:lnTo>
                  <a:lnTo>
                    <a:pt x="6176092" y="160210"/>
                  </a:lnTo>
                  <a:lnTo>
                    <a:pt x="6444618" y="240315"/>
                  </a:lnTo>
                </a:path>
              </a:pathLst>
            </a:custGeom>
            <a:ln w="27101" cap="flat">
              <a:solidFill>
                <a:srgbClr val="F8766D">
                  <a:alpha val="100000"/>
                </a:srgbClr>
              </a:solidFill>
              <a:prstDash val="solid"/>
              <a:round/>
            </a:ln>
          </p:spPr>
          <p:txBody>
            <a:bodyPr/>
            <a:lstStyle/>
            <a:p/>
          </p:txBody>
        </p:sp>
        <p:sp>
          <p:nvSpPr>
            <p:cNvPr id="27" name="pl27"/>
            <p:cNvSpPr/>
            <p:nvPr/>
          </p:nvSpPr>
          <p:spPr>
            <a:xfrm>
              <a:off x="2790907" y="1081584"/>
              <a:ext cx="5101989" cy="600787"/>
            </a:xfrm>
            <a:custGeom>
              <a:avLst/>
              <a:pathLst>
                <a:path w="5101989" h="600787">
                  <a:moveTo>
                    <a:pt x="0" y="320420"/>
                  </a:moveTo>
                  <a:lnTo>
                    <a:pt x="268525" y="360472"/>
                  </a:lnTo>
                  <a:lnTo>
                    <a:pt x="537051" y="280367"/>
                  </a:lnTo>
                  <a:lnTo>
                    <a:pt x="805577" y="240315"/>
                  </a:lnTo>
                  <a:lnTo>
                    <a:pt x="1074103" y="160210"/>
                  </a:lnTo>
                  <a:lnTo>
                    <a:pt x="1342628" y="160210"/>
                  </a:lnTo>
                  <a:lnTo>
                    <a:pt x="1611154" y="160210"/>
                  </a:lnTo>
                  <a:lnTo>
                    <a:pt x="1879680" y="0"/>
                  </a:lnTo>
                  <a:lnTo>
                    <a:pt x="2148206" y="0"/>
                  </a:lnTo>
                  <a:lnTo>
                    <a:pt x="2416732" y="0"/>
                  </a:lnTo>
                  <a:lnTo>
                    <a:pt x="2685257" y="0"/>
                  </a:lnTo>
                  <a:lnTo>
                    <a:pt x="2953783" y="0"/>
                  </a:lnTo>
                  <a:lnTo>
                    <a:pt x="3222309" y="0"/>
                  </a:lnTo>
                  <a:lnTo>
                    <a:pt x="3490835" y="440577"/>
                  </a:lnTo>
                  <a:lnTo>
                    <a:pt x="3759360" y="480630"/>
                  </a:lnTo>
                  <a:lnTo>
                    <a:pt x="4027886" y="600787"/>
                  </a:lnTo>
                  <a:lnTo>
                    <a:pt x="4296412" y="40052"/>
                  </a:lnTo>
                  <a:lnTo>
                    <a:pt x="4564938" y="120157"/>
                  </a:lnTo>
                  <a:lnTo>
                    <a:pt x="4833464" y="160210"/>
                  </a:lnTo>
                  <a:lnTo>
                    <a:pt x="5101989" y="240315"/>
                  </a:lnTo>
                </a:path>
              </a:pathLst>
            </a:custGeom>
            <a:ln w="27101" cap="flat">
              <a:solidFill>
                <a:srgbClr val="7CAE00">
                  <a:alpha val="100000"/>
                </a:srgbClr>
              </a:solidFill>
              <a:prstDash val="solid"/>
              <a:round/>
            </a:ln>
          </p:spPr>
          <p:txBody>
            <a:bodyPr/>
            <a:lstStyle/>
            <a:p/>
          </p:txBody>
        </p:sp>
        <p:sp>
          <p:nvSpPr>
            <p:cNvPr id="28" name="pl28"/>
            <p:cNvSpPr/>
            <p:nvPr/>
          </p:nvSpPr>
          <p:spPr>
            <a:xfrm>
              <a:off x="7087320" y="1241794"/>
              <a:ext cx="805577" cy="760997"/>
            </a:xfrm>
            <a:custGeom>
              <a:avLst/>
              <a:pathLst>
                <a:path w="805577" h="760997">
                  <a:moveTo>
                    <a:pt x="0" y="760997"/>
                  </a:moveTo>
                  <a:lnTo>
                    <a:pt x="268525" y="360472"/>
                  </a:lnTo>
                  <a:lnTo>
                    <a:pt x="537051" y="0"/>
                  </a:lnTo>
                  <a:lnTo>
                    <a:pt x="805577" y="200262"/>
                  </a:lnTo>
                </a:path>
              </a:pathLst>
            </a:custGeom>
            <a:ln w="27101" cap="flat">
              <a:solidFill>
                <a:srgbClr val="00BFC4">
                  <a:alpha val="100000"/>
                </a:srgbClr>
              </a:solidFill>
              <a:prstDash val="solid"/>
              <a:round/>
            </a:ln>
          </p:spPr>
          <p:txBody>
            <a:bodyPr/>
            <a:lstStyle/>
            <a:p/>
          </p:txBody>
        </p:sp>
        <p:sp>
          <p:nvSpPr>
            <p:cNvPr id="29" name="pl29"/>
            <p:cNvSpPr/>
            <p:nvPr/>
          </p:nvSpPr>
          <p:spPr>
            <a:xfrm>
              <a:off x="4402062" y="1442056"/>
              <a:ext cx="3490835" cy="3604726"/>
            </a:xfrm>
            <a:custGeom>
              <a:avLst/>
              <a:pathLst>
                <a:path w="3490835" h="3604726">
                  <a:moveTo>
                    <a:pt x="0" y="280367"/>
                  </a:moveTo>
                  <a:lnTo>
                    <a:pt x="268525" y="200262"/>
                  </a:lnTo>
                  <a:lnTo>
                    <a:pt x="537051" y="0"/>
                  </a:lnTo>
                  <a:lnTo>
                    <a:pt x="805577" y="280367"/>
                  </a:lnTo>
                  <a:lnTo>
                    <a:pt x="1074103" y="360472"/>
                  </a:lnTo>
                  <a:lnTo>
                    <a:pt x="1342628" y="480630"/>
                  </a:lnTo>
                  <a:lnTo>
                    <a:pt x="1611154" y="80105"/>
                  </a:lnTo>
                  <a:lnTo>
                    <a:pt x="1879680" y="560735"/>
                  </a:lnTo>
                  <a:lnTo>
                    <a:pt x="2148206" y="440577"/>
                  </a:lnTo>
                  <a:lnTo>
                    <a:pt x="2416732" y="520682"/>
                  </a:lnTo>
                  <a:lnTo>
                    <a:pt x="2685257" y="3124096"/>
                  </a:lnTo>
                  <a:lnTo>
                    <a:pt x="2953783" y="3604726"/>
                  </a:lnTo>
                  <a:lnTo>
                    <a:pt x="3222309" y="640840"/>
                  </a:lnTo>
                  <a:lnTo>
                    <a:pt x="3490835" y="480630"/>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8352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28352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4036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188431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2752531" y="136362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7048943" y="196441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363685" y="16840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4013" y="1126255"/>
              <a:ext cx="257410" cy="187545"/>
            </a:xfrm>
            <a:custGeom>
              <a:avLst/>
              <a:pathLst>
                <a:path w="257410" h="187545">
                  <a:moveTo>
                    <a:pt x="257410" y="0"/>
                  </a:moveTo>
                  <a:lnTo>
                    <a:pt x="0" y="187545"/>
                  </a:lnTo>
                </a:path>
              </a:pathLst>
            </a:custGeom>
          </p:spPr>
          <p:txBody>
            <a:bodyPr/>
            <a:lstStyle/>
            <a:p/>
          </p:txBody>
        </p:sp>
        <p:sp>
          <p:nvSpPr>
            <p:cNvPr id="40" name="pl40"/>
            <p:cNvSpPr/>
            <p:nvPr/>
          </p:nvSpPr>
          <p:spPr>
            <a:xfrm>
              <a:off x="7910682" y="1325200"/>
              <a:ext cx="250741" cy="46538"/>
            </a:xfrm>
            <a:custGeom>
              <a:avLst/>
              <a:pathLst>
                <a:path w="250741" h="46538">
                  <a:moveTo>
                    <a:pt x="250741" y="46538"/>
                  </a:moveTo>
                  <a:lnTo>
                    <a:pt x="0" y="0"/>
                  </a:lnTo>
                </a:path>
              </a:pathLst>
            </a:custGeom>
          </p:spPr>
          <p:txBody>
            <a:bodyPr/>
            <a:lstStyle/>
            <a:p/>
          </p:txBody>
        </p:sp>
        <p:sp>
          <p:nvSpPr>
            <p:cNvPr id="41" name="pl41"/>
            <p:cNvSpPr/>
            <p:nvPr/>
          </p:nvSpPr>
          <p:spPr>
            <a:xfrm>
              <a:off x="7904592" y="1449920"/>
              <a:ext cx="256830" cy="172690"/>
            </a:xfrm>
            <a:custGeom>
              <a:avLst/>
              <a:pathLst>
                <a:path w="256830" h="172690">
                  <a:moveTo>
                    <a:pt x="256830" y="172690"/>
                  </a:moveTo>
                  <a:lnTo>
                    <a:pt x="0" y="0"/>
                  </a:lnTo>
                </a:path>
              </a:pathLst>
            </a:custGeom>
          </p:spPr>
          <p:txBody>
            <a:bodyPr/>
            <a:lstStyle/>
            <a:p/>
          </p:txBody>
        </p:sp>
        <p:sp>
          <p:nvSpPr>
            <p:cNvPr id="42" name="pl42"/>
            <p:cNvSpPr/>
            <p:nvPr/>
          </p:nvSpPr>
          <p:spPr>
            <a:xfrm>
              <a:off x="7911730" y="1922687"/>
              <a:ext cx="249692" cy="1"/>
            </a:xfrm>
            <a:custGeom>
              <a:avLst/>
              <a:pathLst>
                <a:path w="249692" h="1">
                  <a:moveTo>
                    <a:pt x="249692" y="1"/>
                  </a:moveTo>
                  <a:lnTo>
                    <a:pt x="0" y="0"/>
                  </a:lnTo>
                </a:path>
              </a:pathLst>
            </a:custGeom>
          </p:spPr>
          <p:txBody>
            <a:bodyPr/>
            <a:lstStyle/>
            <a:p/>
          </p:txBody>
        </p:sp>
        <p:sp>
          <p:nvSpPr>
            <p:cNvPr id="43" name="pg43"/>
            <p:cNvSpPr/>
            <p:nvPr/>
          </p:nvSpPr>
          <p:spPr>
            <a:xfrm>
              <a:off x="8092843" y="101107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5191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93%</a:t>
              </a:r>
            </a:p>
          </p:txBody>
        </p:sp>
        <p:sp>
          <p:nvSpPr>
            <p:cNvPr id="45" name="pg45"/>
            <p:cNvSpPr/>
            <p:nvPr/>
          </p:nvSpPr>
          <p:spPr>
            <a:xfrm>
              <a:off x="8092843" y="1284084"/>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32492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93%</a:t>
              </a:r>
            </a:p>
          </p:txBody>
        </p:sp>
        <p:sp>
          <p:nvSpPr>
            <p:cNvPr id="47" name="pg47"/>
            <p:cNvSpPr/>
            <p:nvPr/>
          </p:nvSpPr>
          <p:spPr>
            <a:xfrm>
              <a:off x="8092843" y="155603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15703" y="159687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90%</a:t>
              </a:r>
            </a:p>
          </p:txBody>
        </p:sp>
        <p:sp>
          <p:nvSpPr>
            <p:cNvPr id="49" name="pg49"/>
            <p:cNvSpPr/>
            <p:nvPr/>
          </p:nvSpPr>
          <p:spPr>
            <a:xfrm>
              <a:off x="8092843" y="183170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187254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78%</a:t>
              </a:r>
            </a:p>
          </p:txBody>
        </p:sp>
        <p:sp>
          <p:nvSpPr>
            <p:cNvPr id="51" name="pg51"/>
            <p:cNvSpPr/>
            <p:nvPr/>
          </p:nvSpPr>
          <p:spPr>
            <a:xfrm>
              <a:off x="1152951" y="11255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671" y="11694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2494823" y="140763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2540543" y="145143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91</a:t>
              </a:r>
            </a:p>
          </p:txBody>
        </p:sp>
        <p:sp>
          <p:nvSpPr>
            <p:cNvPr id="55" name="pg55"/>
            <p:cNvSpPr/>
            <p:nvPr/>
          </p:nvSpPr>
          <p:spPr>
            <a:xfrm>
              <a:off x="7152360" y="181585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7198080" y="18596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76</a:t>
              </a:r>
            </a:p>
          </p:txBody>
        </p:sp>
        <p:sp>
          <p:nvSpPr>
            <p:cNvPr id="57" name="pg57"/>
            <p:cNvSpPr/>
            <p:nvPr/>
          </p:nvSpPr>
          <p:spPr>
            <a:xfrm>
              <a:off x="4106618" y="1726398"/>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152338" y="177014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83</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094050" y="580629"/>
              <a:ext cx="3690126"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Malaysia,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Malaysia has all 4 of the  SDG vaccines.
In 2024, Malaysia had achieved at least 90% coverage of 3 out of the 4 vaccines.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2 percentage points from 95% in 2023 to 93% in 2024.
• DTP3 coverage declined 2 percentage points from 95% in 2023 to 93% in 2024.
• There were there were 9,000 more zero-dose children in 2024. This leaves 31,000 children without vaccination, vulnerable to vaccine-preventable diseases and a further &lt;100 with incomplete protection.
• Malaysia accounted for 1.7% of zero-dose children in East Asia and the Pacific (EAPR) and 0.2% of zero-dose children globally.
• MCV1 coverage remained constant at 96% between 2023 and 2024. There were 18,000 children who missed out on the first measles vaccination.
• MCV2 coverage declined 2 percentage points from 95% in 2023 to 93% in 2024.
• Last dose coverage of HPV vaccination (HPVc) among girls increased from 74% to 78% in 2024 due to improved programme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Japanese Encephalitis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15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Malaysia,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Malaysia.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DAPMHHIV-502652578-1605303</_dlc_DocId>
    <_dlc_DocIdUrl xmlns="9e17fbd9-fb4c-4d20-9ec4-18aa77a91b0d">
      <Url>https://unicef.sharepoint.com/teams/DAPM-Health-HIV/_layouts/15/DocIdRedir.aspx?ID=DAPMHHIV-502652578-1605303</Url>
      <Description>DAPMHHIV-502652578-1605303</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2025-07-14T16:31:28Z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97c274fa-7bdd-400b-907b-231f78c2aaa9</vt:lpwstr>
  </property>
  <property fmtid="{D5CDD505-2E9C-101B-9397-08002B2CF9AE}" pid="4" name="MediaServiceImageTags">
    <vt:lpwstr/>
  </property>
</Properties>
</file>