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0b6810636c0df0a99595f9c6000e1420aac7193.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99027"/>
            </a:xfrm>
            <a:custGeom>
              <a:avLst/>
              <a:pathLst>
                <a:path w="6444618" h="399027">
                  <a:moveTo>
                    <a:pt x="0" y="39902"/>
                  </a:moveTo>
                  <a:lnTo>
                    <a:pt x="268525" y="0"/>
                  </a:lnTo>
                  <a:lnTo>
                    <a:pt x="537051" y="199513"/>
                  </a:lnTo>
                  <a:lnTo>
                    <a:pt x="805577" y="0"/>
                  </a:lnTo>
                  <a:lnTo>
                    <a:pt x="1074103" y="0"/>
                  </a:lnTo>
                  <a:lnTo>
                    <a:pt x="1342628" y="0"/>
                  </a:lnTo>
                  <a:lnTo>
                    <a:pt x="1611154" y="0"/>
                  </a:lnTo>
                  <a:lnTo>
                    <a:pt x="1879680" y="119708"/>
                  </a:lnTo>
                  <a:lnTo>
                    <a:pt x="2148206" y="79805"/>
                  </a:lnTo>
                  <a:lnTo>
                    <a:pt x="2416732" y="79805"/>
                  </a:lnTo>
                  <a:lnTo>
                    <a:pt x="2685257" y="79805"/>
                  </a:lnTo>
                  <a:lnTo>
                    <a:pt x="2953783" y="39902"/>
                  </a:lnTo>
                  <a:lnTo>
                    <a:pt x="3222309" y="0"/>
                  </a:lnTo>
                  <a:lnTo>
                    <a:pt x="3490835" y="119708"/>
                  </a:lnTo>
                  <a:lnTo>
                    <a:pt x="3759360" y="79805"/>
                  </a:lnTo>
                  <a:lnTo>
                    <a:pt x="4027886" y="239416"/>
                  </a:lnTo>
                  <a:lnTo>
                    <a:pt x="4296412" y="399027"/>
                  </a:lnTo>
                  <a:lnTo>
                    <a:pt x="4564938" y="239416"/>
                  </a:lnTo>
                  <a:lnTo>
                    <a:pt x="4833464" y="119708"/>
                  </a:lnTo>
                  <a:lnTo>
                    <a:pt x="5101989" y="79805"/>
                  </a:lnTo>
                  <a:lnTo>
                    <a:pt x="5370515" y="159610"/>
                  </a:lnTo>
                  <a:lnTo>
                    <a:pt x="5639041" y="159610"/>
                  </a:lnTo>
                  <a:lnTo>
                    <a:pt x="5907567" y="399027"/>
                  </a:lnTo>
                  <a:lnTo>
                    <a:pt x="6176092" y="159610"/>
                  </a:lnTo>
                  <a:lnTo>
                    <a:pt x="6444618" y="199513"/>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396595"/>
            </a:xfrm>
            <a:custGeom>
              <a:avLst/>
              <a:pathLst>
                <a:path w="6444618" h="1396595">
                  <a:moveTo>
                    <a:pt x="0" y="957665"/>
                  </a:moveTo>
                  <a:lnTo>
                    <a:pt x="268525" y="359124"/>
                  </a:lnTo>
                  <a:lnTo>
                    <a:pt x="537051" y="1396595"/>
                  </a:lnTo>
                  <a:lnTo>
                    <a:pt x="805577" y="598540"/>
                  </a:lnTo>
                  <a:lnTo>
                    <a:pt x="1074103" y="399027"/>
                  </a:lnTo>
                  <a:lnTo>
                    <a:pt x="1342628" y="239416"/>
                  </a:lnTo>
                  <a:lnTo>
                    <a:pt x="1611154" y="0"/>
                  </a:lnTo>
                  <a:lnTo>
                    <a:pt x="1879680" y="478832"/>
                  </a:lnTo>
                  <a:lnTo>
                    <a:pt x="2148206" y="319221"/>
                  </a:lnTo>
                  <a:lnTo>
                    <a:pt x="2416732" y="239416"/>
                  </a:lnTo>
                  <a:lnTo>
                    <a:pt x="2685257" y="239416"/>
                  </a:lnTo>
                  <a:lnTo>
                    <a:pt x="2953783" y="79805"/>
                  </a:lnTo>
                  <a:lnTo>
                    <a:pt x="3222309" y="119708"/>
                  </a:lnTo>
                  <a:lnTo>
                    <a:pt x="3490835" y="399027"/>
                  </a:lnTo>
                  <a:lnTo>
                    <a:pt x="3759360" y="319221"/>
                  </a:lnTo>
                  <a:lnTo>
                    <a:pt x="4027886" y="438929"/>
                  </a:lnTo>
                  <a:lnTo>
                    <a:pt x="4296412" y="598540"/>
                  </a:lnTo>
                  <a:lnTo>
                    <a:pt x="4564938" y="438929"/>
                  </a:lnTo>
                  <a:lnTo>
                    <a:pt x="4833464" y="279319"/>
                  </a:lnTo>
                  <a:lnTo>
                    <a:pt x="5101989" y="159610"/>
                  </a:lnTo>
                  <a:lnTo>
                    <a:pt x="5370515" y="199513"/>
                  </a:lnTo>
                  <a:lnTo>
                    <a:pt x="5639041" y="239416"/>
                  </a:lnTo>
                  <a:lnTo>
                    <a:pt x="5907567" y="518735"/>
                  </a:lnTo>
                  <a:lnTo>
                    <a:pt x="6176092" y="319221"/>
                  </a:lnTo>
                  <a:lnTo>
                    <a:pt x="6444618" y="319221"/>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1077373"/>
            </a:xfrm>
            <a:custGeom>
              <a:avLst/>
              <a:pathLst>
                <a:path w="6444618" h="1077373">
                  <a:moveTo>
                    <a:pt x="0" y="917762"/>
                  </a:moveTo>
                  <a:lnTo>
                    <a:pt x="268525" y="598540"/>
                  </a:lnTo>
                  <a:lnTo>
                    <a:pt x="537051" y="1077373"/>
                  </a:lnTo>
                  <a:lnTo>
                    <a:pt x="805577" y="758151"/>
                  </a:lnTo>
                  <a:lnTo>
                    <a:pt x="1074103" y="638443"/>
                  </a:lnTo>
                  <a:lnTo>
                    <a:pt x="1342628" y="558638"/>
                  </a:lnTo>
                  <a:lnTo>
                    <a:pt x="1611154" y="438929"/>
                  </a:lnTo>
                  <a:lnTo>
                    <a:pt x="1879680" y="518735"/>
                  </a:lnTo>
                  <a:lnTo>
                    <a:pt x="2148206" y="319221"/>
                  </a:lnTo>
                  <a:lnTo>
                    <a:pt x="2416732" y="159610"/>
                  </a:lnTo>
                  <a:lnTo>
                    <a:pt x="2685257" y="119708"/>
                  </a:lnTo>
                  <a:lnTo>
                    <a:pt x="2953783" y="0"/>
                  </a:lnTo>
                  <a:lnTo>
                    <a:pt x="3222309" y="239416"/>
                  </a:lnTo>
                  <a:lnTo>
                    <a:pt x="3490835" y="319221"/>
                  </a:lnTo>
                  <a:lnTo>
                    <a:pt x="3759360" y="438929"/>
                  </a:lnTo>
                  <a:lnTo>
                    <a:pt x="4027886" y="359124"/>
                  </a:lnTo>
                  <a:lnTo>
                    <a:pt x="4296412" y="598540"/>
                  </a:lnTo>
                  <a:lnTo>
                    <a:pt x="4564938" y="518735"/>
                  </a:lnTo>
                  <a:lnTo>
                    <a:pt x="4833464" y="359124"/>
                  </a:lnTo>
                  <a:lnTo>
                    <a:pt x="5101989" y="159610"/>
                  </a:lnTo>
                  <a:lnTo>
                    <a:pt x="5370515" y="239416"/>
                  </a:lnTo>
                  <a:lnTo>
                    <a:pt x="5639041" y="239416"/>
                  </a:lnTo>
                  <a:lnTo>
                    <a:pt x="5907567" y="558638"/>
                  </a:lnTo>
                  <a:lnTo>
                    <a:pt x="6176092" y="359124"/>
                  </a:lnTo>
                  <a:lnTo>
                    <a:pt x="6444618" y="279319"/>
                  </a:lnTo>
                </a:path>
              </a:pathLst>
            </a:custGeom>
            <a:ln w="27101" cap="flat">
              <a:solidFill>
                <a:srgbClr val="00BFC4">
                  <a:alpha val="100000"/>
                </a:srgbClr>
              </a:solidFill>
              <a:prstDash val="solid"/>
              <a:round/>
            </a:ln>
          </p:spPr>
          <p:txBody>
            <a:bodyPr/>
            <a:lstStyle/>
            <a:p/>
          </p:txBody>
        </p:sp>
        <p:sp>
          <p:nvSpPr>
            <p:cNvPr id="30" name="pl30"/>
            <p:cNvSpPr/>
            <p:nvPr/>
          </p:nvSpPr>
          <p:spPr>
            <a:xfrm>
              <a:off x="5476165" y="2276278"/>
              <a:ext cx="2416732" cy="2673482"/>
            </a:xfrm>
            <a:custGeom>
              <a:avLst/>
              <a:pathLst>
                <a:path w="2416732" h="2673482">
                  <a:moveTo>
                    <a:pt x="0" y="2673482"/>
                  </a:moveTo>
                  <a:lnTo>
                    <a:pt x="268525" y="558638"/>
                  </a:lnTo>
                  <a:lnTo>
                    <a:pt x="537051" y="319221"/>
                  </a:lnTo>
                  <a:lnTo>
                    <a:pt x="805577" y="119708"/>
                  </a:lnTo>
                  <a:lnTo>
                    <a:pt x="1074103" y="0"/>
                  </a:lnTo>
                  <a:lnTo>
                    <a:pt x="1342628" y="0"/>
                  </a:lnTo>
                  <a:lnTo>
                    <a:pt x="1611154" y="39902"/>
                  </a:lnTo>
                  <a:lnTo>
                    <a:pt x="1879680" y="598540"/>
                  </a:lnTo>
                  <a:lnTo>
                    <a:pt x="2148206" y="399027"/>
                  </a:lnTo>
                  <a:lnTo>
                    <a:pt x="2416732" y="23941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4773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3177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437788" y="491138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102" y="1364513"/>
              <a:ext cx="255321" cy="146059"/>
            </a:xfrm>
            <a:custGeom>
              <a:avLst/>
              <a:pathLst>
                <a:path w="255321" h="146059">
                  <a:moveTo>
                    <a:pt x="255321" y="0"/>
                  </a:moveTo>
                  <a:lnTo>
                    <a:pt x="0" y="146059"/>
                  </a:lnTo>
                </a:path>
              </a:pathLst>
            </a:custGeom>
          </p:spPr>
          <p:txBody>
            <a:bodyPr/>
            <a:lstStyle/>
            <a:p/>
          </p:txBody>
        </p:sp>
        <p:sp>
          <p:nvSpPr>
            <p:cNvPr id="41" name="pl41"/>
            <p:cNvSpPr/>
            <p:nvPr/>
          </p:nvSpPr>
          <p:spPr>
            <a:xfrm>
              <a:off x="7911222" y="1616861"/>
              <a:ext cx="250201" cy="19541"/>
            </a:xfrm>
            <a:custGeom>
              <a:avLst/>
              <a:pathLst>
                <a:path w="250201" h="19541">
                  <a:moveTo>
                    <a:pt x="250201" y="0"/>
                  </a:moveTo>
                  <a:lnTo>
                    <a:pt x="0" y="19541"/>
                  </a:lnTo>
                </a:path>
              </a:pathLst>
            </a:custGeom>
          </p:spPr>
          <p:txBody>
            <a:bodyPr/>
            <a:lstStyle/>
            <a:p/>
          </p:txBody>
        </p:sp>
        <p:sp>
          <p:nvSpPr>
            <p:cNvPr id="42" name="pl42"/>
            <p:cNvSpPr/>
            <p:nvPr/>
          </p:nvSpPr>
          <p:spPr>
            <a:xfrm>
              <a:off x="7906306" y="1725070"/>
              <a:ext cx="255116" cy="141364"/>
            </a:xfrm>
            <a:custGeom>
              <a:avLst/>
              <a:pathLst>
                <a:path w="255116" h="141364">
                  <a:moveTo>
                    <a:pt x="255116" y="141364"/>
                  </a:moveTo>
                  <a:lnTo>
                    <a:pt x="0" y="0"/>
                  </a:lnTo>
                </a:path>
              </a:pathLst>
            </a:custGeom>
          </p:spPr>
          <p:txBody>
            <a:bodyPr/>
            <a:lstStyle/>
            <a:p/>
          </p:txBody>
        </p:sp>
        <p:sp>
          <p:nvSpPr>
            <p:cNvPr id="43" name="pl43"/>
            <p:cNvSpPr/>
            <p:nvPr/>
          </p:nvSpPr>
          <p:spPr>
            <a:xfrm>
              <a:off x="7911385" y="2515692"/>
              <a:ext cx="250038" cy="1"/>
            </a:xfrm>
            <a:custGeom>
              <a:avLst/>
              <a:pathLst>
                <a:path w="250038" h="1">
                  <a:moveTo>
                    <a:pt x="250038" y="0"/>
                  </a:moveTo>
                  <a:lnTo>
                    <a:pt x="0" y="1"/>
                  </a:lnTo>
                </a:path>
              </a:pathLst>
            </a:custGeom>
          </p:spPr>
          <p:txBody>
            <a:bodyPr/>
            <a:lstStyle/>
            <a:p/>
          </p:txBody>
        </p:sp>
        <p:sp>
          <p:nvSpPr>
            <p:cNvPr id="44" name="pg44"/>
            <p:cNvSpPr/>
            <p:nvPr/>
          </p:nvSpPr>
          <p:spPr>
            <a:xfrm>
              <a:off x="8092843" y="125139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9223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94%</a:t>
              </a:r>
            </a:p>
          </p:txBody>
        </p:sp>
        <p:sp>
          <p:nvSpPr>
            <p:cNvPr id="46" name="pg46"/>
            <p:cNvSpPr/>
            <p:nvPr/>
          </p:nvSpPr>
          <p:spPr>
            <a:xfrm>
              <a:off x="8092843" y="152568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56652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48" name="pg48"/>
            <p:cNvSpPr/>
            <p:nvPr/>
          </p:nvSpPr>
          <p:spPr>
            <a:xfrm>
              <a:off x="8092843" y="179739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3823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89%</a:t>
              </a:r>
            </a:p>
          </p:txBody>
        </p:sp>
        <p:sp>
          <p:nvSpPr>
            <p:cNvPr id="50" name="pg50"/>
            <p:cNvSpPr/>
            <p:nvPr/>
          </p:nvSpPr>
          <p:spPr>
            <a:xfrm>
              <a:off x="8092843" y="242470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46554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007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Malawi,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2 vaccines increased coverage, 1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8650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41224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43798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89937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92511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95085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782605"/>
              <a:ext cx="249014" cy="91034"/>
            </a:xfrm>
            <a:prstGeom prst="rect">
              <a:avLst/>
            </a:prstGeom>
            <a:solidFill>
              <a:srgbClr val="1CABE2">
                <a:alpha val="100000"/>
              </a:srgbClr>
            </a:solidFill>
          </p:spPr>
          <p:txBody>
            <a:bodyPr/>
            <a:lstStyle/>
            <a:p/>
          </p:txBody>
        </p:sp>
        <p:sp>
          <p:nvSpPr>
            <p:cNvPr id="23" name="rc23"/>
            <p:cNvSpPr/>
            <p:nvPr/>
          </p:nvSpPr>
          <p:spPr>
            <a:xfrm>
              <a:off x="1587736" y="3827226"/>
              <a:ext cx="249014" cy="46413"/>
            </a:xfrm>
            <a:prstGeom prst="rect">
              <a:avLst/>
            </a:prstGeom>
            <a:solidFill>
              <a:srgbClr val="1CABE2">
                <a:alpha val="100000"/>
              </a:srgbClr>
            </a:solidFill>
          </p:spPr>
          <p:txBody>
            <a:bodyPr/>
            <a:lstStyle/>
            <a:p/>
          </p:txBody>
        </p:sp>
        <p:sp>
          <p:nvSpPr>
            <p:cNvPr id="24" name="rc24"/>
            <p:cNvSpPr/>
            <p:nvPr/>
          </p:nvSpPr>
          <p:spPr>
            <a:xfrm>
              <a:off x="1864419" y="3588483"/>
              <a:ext cx="249014" cy="285156"/>
            </a:xfrm>
            <a:prstGeom prst="rect">
              <a:avLst/>
            </a:prstGeom>
            <a:solidFill>
              <a:srgbClr val="1CABE2">
                <a:alpha val="100000"/>
              </a:srgbClr>
            </a:solidFill>
          </p:spPr>
          <p:txBody>
            <a:bodyPr/>
            <a:lstStyle/>
            <a:p/>
          </p:txBody>
        </p:sp>
        <p:sp>
          <p:nvSpPr>
            <p:cNvPr id="25" name="rc25"/>
            <p:cNvSpPr/>
            <p:nvPr/>
          </p:nvSpPr>
          <p:spPr>
            <a:xfrm>
              <a:off x="2141101" y="3824722"/>
              <a:ext cx="249014" cy="48917"/>
            </a:xfrm>
            <a:prstGeom prst="rect">
              <a:avLst/>
            </a:prstGeom>
            <a:solidFill>
              <a:srgbClr val="1CABE2">
                <a:alpha val="100000"/>
              </a:srgbClr>
            </a:solidFill>
          </p:spPr>
          <p:txBody>
            <a:bodyPr/>
            <a:lstStyle/>
            <a:p/>
          </p:txBody>
        </p:sp>
        <p:sp>
          <p:nvSpPr>
            <p:cNvPr id="26" name="rc26"/>
            <p:cNvSpPr/>
            <p:nvPr/>
          </p:nvSpPr>
          <p:spPr>
            <a:xfrm>
              <a:off x="2417783" y="3823163"/>
              <a:ext cx="249014" cy="50476"/>
            </a:xfrm>
            <a:prstGeom prst="rect">
              <a:avLst/>
            </a:prstGeom>
            <a:solidFill>
              <a:srgbClr val="1CABE2">
                <a:alpha val="100000"/>
              </a:srgbClr>
            </a:solidFill>
          </p:spPr>
          <p:txBody>
            <a:bodyPr/>
            <a:lstStyle/>
            <a:p/>
          </p:txBody>
        </p:sp>
        <p:sp>
          <p:nvSpPr>
            <p:cNvPr id="27" name="rc27"/>
            <p:cNvSpPr/>
            <p:nvPr/>
          </p:nvSpPr>
          <p:spPr>
            <a:xfrm>
              <a:off x="2694466" y="3821575"/>
              <a:ext cx="249014" cy="52064"/>
            </a:xfrm>
            <a:prstGeom prst="rect">
              <a:avLst/>
            </a:prstGeom>
            <a:solidFill>
              <a:srgbClr val="1CABE2">
                <a:alpha val="100000"/>
              </a:srgbClr>
            </a:solidFill>
          </p:spPr>
          <p:txBody>
            <a:bodyPr/>
            <a:lstStyle/>
            <a:p/>
          </p:txBody>
        </p:sp>
        <p:sp>
          <p:nvSpPr>
            <p:cNvPr id="28" name="rc28"/>
            <p:cNvSpPr/>
            <p:nvPr/>
          </p:nvSpPr>
          <p:spPr>
            <a:xfrm>
              <a:off x="2971148" y="3820309"/>
              <a:ext cx="249014" cy="53331"/>
            </a:xfrm>
            <a:prstGeom prst="rect">
              <a:avLst/>
            </a:prstGeom>
            <a:solidFill>
              <a:srgbClr val="1CABE2">
                <a:alpha val="100000"/>
              </a:srgbClr>
            </a:solidFill>
          </p:spPr>
          <p:txBody>
            <a:bodyPr/>
            <a:lstStyle/>
            <a:p/>
          </p:txBody>
        </p:sp>
        <p:sp>
          <p:nvSpPr>
            <p:cNvPr id="29" name="rc29"/>
            <p:cNvSpPr/>
            <p:nvPr/>
          </p:nvSpPr>
          <p:spPr>
            <a:xfrm>
              <a:off x="3247830" y="3656194"/>
              <a:ext cx="249014" cy="217445"/>
            </a:xfrm>
            <a:prstGeom prst="rect">
              <a:avLst/>
            </a:prstGeom>
            <a:solidFill>
              <a:srgbClr val="1CABE2">
                <a:alpha val="100000"/>
              </a:srgbClr>
            </a:solidFill>
          </p:spPr>
          <p:txBody>
            <a:bodyPr/>
            <a:lstStyle/>
            <a:p/>
          </p:txBody>
        </p:sp>
        <p:sp>
          <p:nvSpPr>
            <p:cNvPr id="30" name="rc30"/>
            <p:cNvSpPr/>
            <p:nvPr/>
          </p:nvSpPr>
          <p:spPr>
            <a:xfrm>
              <a:off x="3524513" y="3708200"/>
              <a:ext cx="249014" cy="165439"/>
            </a:xfrm>
            <a:prstGeom prst="rect">
              <a:avLst/>
            </a:prstGeom>
            <a:solidFill>
              <a:srgbClr val="1CABE2">
                <a:alpha val="100000"/>
              </a:srgbClr>
            </a:solidFill>
          </p:spPr>
          <p:txBody>
            <a:bodyPr/>
            <a:lstStyle/>
            <a:p/>
          </p:txBody>
        </p:sp>
        <p:sp>
          <p:nvSpPr>
            <p:cNvPr id="31" name="rc31"/>
            <p:cNvSpPr/>
            <p:nvPr/>
          </p:nvSpPr>
          <p:spPr>
            <a:xfrm>
              <a:off x="3801195" y="3706193"/>
              <a:ext cx="249014" cy="167446"/>
            </a:xfrm>
            <a:prstGeom prst="rect">
              <a:avLst/>
            </a:prstGeom>
            <a:solidFill>
              <a:srgbClr val="1CABE2">
                <a:alpha val="100000"/>
              </a:srgbClr>
            </a:solidFill>
          </p:spPr>
          <p:txBody>
            <a:bodyPr/>
            <a:lstStyle/>
            <a:p/>
          </p:txBody>
        </p:sp>
        <p:sp>
          <p:nvSpPr>
            <p:cNvPr id="32" name="rc32"/>
            <p:cNvSpPr/>
            <p:nvPr/>
          </p:nvSpPr>
          <p:spPr>
            <a:xfrm>
              <a:off x="4077877" y="3705219"/>
              <a:ext cx="249014" cy="168420"/>
            </a:xfrm>
            <a:prstGeom prst="rect">
              <a:avLst/>
            </a:prstGeom>
            <a:solidFill>
              <a:srgbClr val="1CABE2">
                <a:alpha val="100000"/>
              </a:srgbClr>
            </a:solidFill>
          </p:spPr>
          <p:txBody>
            <a:bodyPr/>
            <a:lstStyle/>
            <a:p/>
          </p:txBody>
        </p:sp>
        <p:sp>
          <p:nvSpPr>
            <p:cNvPr id="33" name="rc33"/>
            <p:cNvSpPr/>
            <p:nvPr/>
          </p:nvSpPr>
          <p:spPr>
            <a:xfrm>
              <a:off x="4354560" y="3760625"/>
              <a:ext cx="249014" cy="113014"/>
            </a:xfrm>
            <a:prstGeom prst="rect">
              <a:avLst/>
            </a:prstGeom>
            <a:solidFill>
              <a:srgbClr val="1CABE2">
                <a:alpha val="100000"/>
              </a:srgbClr>
            </a:solidFill>
          </p:spPr>
          <p:txBody>
            <a:bodyPr/>
            <a:lstStyle/>
            <a:p/>
          </p:txBody>
        </p:sp>
        <p:sp>
          <p:nvSpPr>
            <p:cNvPr id="34" name="rc34"/>
            <p:cNvSpPr/>
            <p:nvPr/>
          </p:nvSpPr>
          <p:spPr>
            <a:xfrm>
              <a:off x="4631242" y="3817016"/>
              <a:ext cx="249014" cy="56624"/>
            </a:xfrm>
            <a:prstGeom prst="rect">
              <a:avLst/>
            </a:prstGeom>
            <a:solidFill>
              <a:srgbClr val="1CABE2">
                <a:alpha val="100000"/>
              </a:srgbClr>
            </a:solidFill>
          </p:spPr>
          <p:txBody>
            <a:bodyPr/>
            <a:lstStyle/>
            <a:p/>
          </p:txBody>
        </p:sp>
        <p:sp>
          <p:nvSpPr>
            <p:cNvPr id="35" name="rc35"/>
            <p:cNvSpPr/>
            <p:nvPr/>
          </p:nvSpPr>
          <p:spPr>
            <a:xfrm>
              <a:off x="4907924" y="3645224"/>
              <a:ext cx="249014" cy="228415"/>
            </a:xfrm>
            <a:prstGeom prst="rect">
              <a:avLst/>
            </a:prstGeom>
            <a:solidFill>
              <a:srgbClr val="1CABE2">
                <a:alpha val="100000"/>
              </a:srgbClr>
            </a:solidFill>
          </p:spPr>
          <p:txBody>
            <a:bodyPr/>
            <a:lstStyle/>
            <a:p/>
          </p:txBody>
        </p:sp>
        <p:sp>
          <p:nvSpPr>
            <p:cNvPr id="36" name="rc36"/>
            <p:cNvSpPr/>
            <p:nvPr/>
          </p:nvSpPr>
          <p:spPr>
            <a:xfrm>
              <a:off x="5184607" y="3702813"/>
              <a:ext cx="249014" cy="170826"/>
            </a:xfrm>
            <a:prstGeom prst="rect">
              <a:avLst/>
            </a:prstGeom>
            <a:solidFill>
              <a:srgbClr val="1CABE2">
                <a:alpha val="100000"/>
              </a:srgbClr>
            </a:solidFill>
          </p:spPr>
          <p:txBody>
            <a:bodyPr/>
            <a:lstStyle/>
            <a:p/>
          </p:txBody>
        </p:sp>
        <p:sp>
          <p:nvSpPr>
            <p:cNvPr id="37" name="rc37"/>
            <p:cNvSpPr/>
            <p:nvPr/>
          </p:nvSpPr>
          <p:spPr>
            <a:xfrm>
              <a:off x="5461289" y="3476764"/>
              <a:ext cx="249014" cy="396875"/>
            </a:xfrm>
            <a:prstGeom prst="rect">
              <a:avLst/>
            </a:prstGeom>
            <a:solidFill>
              <a:srgbClr val="1CABE2">
                <a:alpha val="100000"/>
              </a:srgbClr>
            </a:solidFill>
          </p:spPr>
          <p:txBody>
            <a:bodyPr/>
            <a:lstStyle/>
            <a:p/>
          </p:txBody>
        </p:sp>
        <p:sp>
          <p:nvSpPr>
            <p:cNvPr id="38" name="rc38"/>
            <p:cNvSpPr/>
            <p:nvPr/>
          </p:nvSpPr>
          <p:spPr>
            <a:xfrm>
              <a:off x="5737971" y="3251096"/>
              <a:ext cx="249014" cy="622543"/>
            </a:xfrm>
            <a:prstGeom prst="rect">
              <a:avLst/>
            </a:prstGeom>
            <a:solidFill>
              <a:srgbClr val="1CABE2">
                <a:alpha val="100000"/>
              </a:srgbClr>
            </a:solidFill>
          </p:spPr>
          <p:txBody>
            <a:bodyPr/>
            <a:lstStyle/>
            <a:p/>
          </p:txBody>
        </p:sp>
        <p:sp>
          <p:nvSpPr>
            <p:cNvPr id="39" name="rc39"/>
            <p:cNvSpPr/>
            <p:nvPr/>
          </p:nvSpPr>
          <p:spPr>
            <a:xfrm>
              <a:off x="6014654" y="3472458"/>
              <a:ext cx="249014" cy="401181"/>
            </a:xfrm>
            <a:prstGeom prst="rect">
              <a:avLst/>
            </a:prstGeom>
            <a:solidFill>
              <a:srgbClr val="1CABE2">
                <a:alpha val="100000"/>
              </a:srgbClr>
            </a:solidFill>
          </p:spPr>
          <p:txBody>
            <a:bodyPr/>
            <a:lstStyle/>
            <a:p/>
          </p:txBody>
        </p:sp>
        <p:sp>
          <p:nvSpPr>
            <p:cNvPr id="40" name="rc40"/>
            <p:cNvSpPr/>
            <p:nvPr/>
          </p:nvSpPr>
          <p:spPr>
            <a:xfrm>
              <a:off x="6291336" y="3641054"/>
              <a:ext cx="249014" cy="232585"/>
            </a:xfrm>
            <a:prstGeom prst="rect">
              <a:avLst/>
            </a:prstGeom>
            <a:solidFill>
              <a:srgbClr val="1CABE2">
                <a:alpha val="100000"/>
              </a:srgbClr>
            </a:solidFill>
          </p:spPr>
          <p:txBody>
            <a:bodyPr/>
            <a:lstStyle/>
            <a:p/>
          </p:txBody>
        </p:sp>
        <p:sp>
          <p:nvSpPr>
            <p:cNvPr id="41" name="rc41"/>
            <p:cNvSpPr/>
            <p:nvPr/>
          </p:nvSpPr>
          <p:spPr>
            <a:xfrm>
              <a:off x="6568018" y="3696061"/>
              <a:ext cx="249014" cy="177578"/>
            </a:xfrm>
            <a:prstGeom prst="rect">
              <a:avLst/>
            </a:prstGeom>
            <a:solidFill>
              <a:srgbClr val="1CABE2">
                <a:alpha val="100000"/>
              </a:srgbClr>
            </a:solidFill>
          </p:spPr>
          <p:txBody>
            <a:bodyPr/>
            <a:lstStyle/>
            <a:p/>
          </p:txBody>
        </p:sp>
        <p:sp>
          <p:nvSpPr>
            <p:cNvPr id="42" name="rc42"/>
            <p:cNvSpPr/>
            <p:nvPr/>
          </p:nvSpPr>
          <p:spPr>
            <a:xfrm>
              <a:off x="6844701" y="3572807"/>
              <a:ext cx="249014" cy="300832"/>
            </a:xfrm>
            <a:prstGeom prst="rect">
              <a:avLst/>
            </a:prstGeom>
            <a:solidFill>
              <a:srgbClr val="1CABE2">
                <a:alpha val="100000"/>
              </a:srgbClr>
            </a:solidFill>
          </p:spPr>
          <p:txBody>
            <a:bodyPr/>
            <a:lstStyle/>
            <a:p/>
          </p:txBody>
        </p:sp>
        <p:sp>
          <p:nvSpPr>
            <p:cNvPr id="43" name="rc43"/>
            <p:cNvSpPr/>
            <p:nvPr/>
          </p:nvSpPr>
          <p:spPr>
            <a:xfrm>
              <a:off x="7121383" y="3569066"/>
              <a:ext cx="249014" cy="304573"/>
            </a:xfrm>
            <a:prstGeom prst="rect">
              <a:avLst/>
            </a:prstGeom>
            <a:solidFill>
              <a:srgbClr val="1CABE2">
                <a:alpha val="100000"/>
              </a:srgbClr>
            </a:solidFill>
          </p:spPr>
          <p:txBody>
            <a:bodyPr/>
            <a:lstStyle/>
            <a:p/>
          </p:txBody>
        </p:sp>
        <p:sp>
          <p:nvSpPr>
            <p:cNvPr id="44" name="rc44"/>
            <p:cNvSpPr/>
            <p:nvPr/>
          </p:nvSpPr>
          <p:spPr>
            <a:xfrm>
              <a:off x="7398065" y="3192641"/>
              <a:ext cx="249014" cy="680998"/>
            </a:xfrm>
            <a:prstGeom prst="rect">
              <a:avLst/>
            </a:prstGeom>
            <a:solidFill>
              <a:srgbClr val="1CABE2">
                <a:alpha val="100000"/>
              </a:srgbClr>
            </a:solidFill>
          </p:spPr>
          <p:txBody>
            <a:bodyPr/>
            <a:lstStyle/>
            <a:p/>
          </p:txBody>
        </p:sp>
        <p:sp>
          <p:nvSpPr>
            <p:cNvPr id="45" name="rc45"/>
            <p:cNvSpPr/>
            <p:nvPr/>
          </p:nvSpPr>
          <p:spPr>
            <a:xfrm>
              <a:off x="7674748" y="3559343"/>
              <a:ext cx="249014" cy="314296"/>
            </a:xfrm>
            <a:prstGeom prst="rect">
              <a:avLst/>
            </a:prstGeom>
            <a:solidFill>
              <a:srgbClr val="1CABE2">
                <a:alpha val="100000"/>
              </a:srgbClr>
            </a:solidFill>
          </p:spPr>
          <p:txBody>
            <a:bodyPr/>
            <a:lstStyle/>
            <a:p/>
          </p:txBody>
        </p:sp>
        <p:sp>
          <p:nvSpPr>
            <p:cNvPr id="46" name="rc46"/>
            <p:cNvSpPr/>
            <p:nvPr/>
          </p:nvSpPr>
          <p:spPr>
            <a:xfrm>
              <a:off x="7951430" y="3489332"/>
              <a:ext cx="249014" cy="384307"/>
            </a:xfrm>
            <a:prstGeom prst="rect">
              <a:avLst/>
            </a:prstGeom>
            <a:solidFill>
              <a:srgbClr val="1CABE2">
                <a:alpha val="100000"/>
              </a:srgbClr>
            </a:solidFill>
          </p:spPr>
          <p:txBody>
            <a:bodyPr/>
            <a:lstStyle/>
            <a:p/>
          </p:txBody>
        </p:sp>
        <p:sp>
          <p:nvSpPr>
            <p:cNvPr id="47" name="rc47"/>
            <p:cNvSpPr/>
            <p:nvPr/>
          </p:nvSpPr>
          <p:spPr>
            <a:xfrm>
              <a:off x="1311054" y="2735732"/>
              <a:ext cx="249014" cy="1046873"/>
            </a:xfrm>
            <a:prstGeom prst="rect">
              <a:avLst/>
            </a:prstGeom>
            <a:solidFill>
              <a:srgbClr val="B3B3B3">
                <a:alpha val="100000"/>
              </a:srgbClr>
            </a:solidFill>
          </p:spPr>
          <p:txBody>
            <a:bodyPr/>
            <a:lstStyle/>
            <a:p/>
          </p:txBody>
        </p:sp>
        <p:sp>
          <p:nvSpPr>
            <p:cNvPr id="48" name="rc48"/>
            <p:cNvSpPr/>
            <p:nvPr/>
          </p:nvSpPr>
          <p:spPr>
            <a:xfrm>
              <a:off x="1587736" y="3409482"/>
              <a:ext cx="249014" cy="417743"/>
            </a:xfrm>
            <a:prstGeom prst="rect">
              <a:avLst/>
            </a:prstGeom>
            <a:solidFill>
              <a:srgbClr val="B3B3B3">
                <a:alpha val="100000"/>
              </a:srgbClr>
            </a:solidFill>
          </p:spPr>
          <p:txBody>
            <a:bodyPr/>
            <a:lstStyle/>
            <a:p/>
          </p:txBody>
        </p:sp>
        <p:sp>
          <p:nvSpPr>
            <p:cNvPr id="49" name="rc49"/>
            <p:cNvSpPr/>
            <p:nvPr/>
          </p:nvSpPr>
          <p:spPr>
            <a:xfrm>
              <a:off x="1864419" y="2162710"/>
              <a:ext cx="249014" cy="1425773"/>
            </a:xfrm>
            <a:prstGeom prst="rect">
              <a:avLst/>
            </a:prstGeom>
            <a:solidFill>
              <a:srgbClr val="B3B3B3">
                <a:alpha val="100000"/>
              </a:srgbClr>
            </a:solidFill>
          </p:spPr>
          <p:txBody>
            <a:bodyPr/>
            <a:lstStyle/>
            <a:p/>
          </p:txBody>
        </p:sp>
        <p:sp>
          <p:nvSpPr>
            <p:cNvPr id="50" name="rc50"/>
            <p:cNvSpPr/>
            <p:nvPr/>
          </p:nvSpPr>
          <p:spPr>
            <a:xfrm>
              <a:off x="2141101" y="3090996"/>
              <a:ext cx="249014" cy="733725"/>
            </a:xfrm>
            <a:prstGeom prst="rect">
              <a:avLst/>
            </a:prstGeom>
            <a:solidFill>
              <a:srgbClr val="B3B3B3">
                <a:alpha val="100000"/>
              </a:srgbClr>
            </a:solidFill>
          </p:spPr>
          <p:txBody>
            <a:bodyPr/>
            <a:lstStyle/>
            <a:p/>
          </p:txBody>
        </p:sp>
        <p:sp>
          <p:nvSpPr>
            <p:cNvPr id="51" name="rc51"/>
            <p:cNvSpPr/>
            <p:nvPr/>
          </p:nvSpPr>
          <p:spPr>
            <a:xfrm>
              <a:off x="2417783" y="3318398"/>
              <a:ext cx="249014" cy="504764"/>
            </a:xfrm>
            <a:prstGeom prst="rect">
              <a:avLst/>
            </a:prstGeom>
            <a:solidFill>
              <a:srgbClr val="B3B3B3">
                <a:alpha val="100000"/>
              </a:srgbClr>
            </a:solidFill>
          </p:spPr>
          <p:txBody>
            <a:bodyPr/>
            <a:lstStyle/>
            <a:p/>
          </p:txBody>
        </p:sp>
        <p:sp>
          <p:nvSpPr>
            <p:cNvPr id="52" name="rc52"/>
            <p:cNvSpPr/>
            <p:nvPr/>
          </p:nvSpPr>
          <p:spPr>
            <a:xfrm>
              <a:off x="2694466" y="3509207"/>
              <a:ext cx="249014" cy="312367"/>
            </a:xfrm>
            <a:prstGeom prst="rect">
              <a:avLst/>
            </a:prstGeom>
            <a:solidFill>
              <a:srgbClr val="B3B3B3">
                <a:alpha val="100000"/>
              </a:srgbClr>
            </a:solidFill>
          </p:spPr>
          <p:txBody>
            <a:bodyPr/>
            <a:lstStyle/>
            <a:p/>
          </p:txBody>
        </p:sp>
        <p:sp>
          <p:nvSpPr>
            <p:cNvPr id="53" name="rc53"/>
            <p:cNvSpPr/>
            <p:nvPr/>
          </p:nvSpPr>
          <p:spPr>
            <a:xfrm>
              <a:off x="2971148" y="3820309"/>
              <a:ext cx="249014" cy="0"/>
            </a:xfrm>
            <a:prstGeom prst="rect">
              <a:avLst/>
            </a:prstGeom>
            <a:solidFill>
              <a:srgbClr val="B3B3B3">
                <a:alpha val="100000"/>
              </a:srgbClr>
            </a:solidFill>
          </p:spPr>
          <p:txBody>
            <a:bodyPr/>
            <a:lstStyle/>
            <a:p/>
          </p:txBody>
        </p:sp>
        <p:sp>
          <p:nvSpPr>
            <p:cNvPr id="54" name="rc54"/>
            <p:cNvSpPr/>
            <p:nvPr/>
          </p:nvSpPr>
          <p:spPr>
            <a:xfrm>
              <a:off x="3247830" y="3166949"/>
              <a:ext cx="249014" cy="489244"/>
            </a:xfrm>
            <a:prstGeom prst="rect">
              <a:avLst/>
            </a:prstGeom>
            <a:solidFill>
              <a:srgbClr val="B3B3B3">
                <a:alpha val="100000"/>
              </a:srgbClr>
            </a:solidFill>
          </p:spPr>
          <p:txBody>
            <a:bodyPr/>
            <a:lstStyle/>
            <a:p/>
          </p:txBody>
        </p:sp>
        <p:sp>
          <p:nvSpPr>
            <p:cNvPr id="55" name="rc55"/>
            <p:cNvSpPr/>
            <p:nvPr/>
          </p:nvSpPr>
          <p:spPr>
            <a:xfrm>
              <a:off x="3524513" y="3377312"/>
              <a:ext cx="249014" cy="330888"/>
            </a:xfrm>
            <a:prstGeom prst="rect">
              <a:avLst/>
            </a:prstGeom>
            <a:solidFill>
              <a:srgbClr val="B3B3B3">
                <a:alpha val="100000"/>
              </a:srgbClr>
            </a:solidFill>
          </p:spPr>
          <p:txBody>
            <a:bodyPr/>
            <a:lstStyle/>
            <a:p/>
          </p:txBody>
        </p:sp>
        <p:sp>
          <p:nvSpPr>
            <p:cNvPr id="56" name="rc56"/>
            <p:cNvSpPr/>
            <p:nvPr/>
          </p:nvSpPr>
          <p:spPr>
            <a:xfrm>
              <a:off x="3801195" y="3482932"/>
              <a:ext cx="249014" cy="223261"/>
            </a:xfrm>
            <a:prstGeom prst="rect">
              <a:avLst/>
            </a:prstGeom>
            <a:solidFill>
              <a:srgbClr val="B3B3B3">
                <a:alpha val="100000"/>
              </a:srgbClr>
            </a:solidFill>
          </p:spPr>
          <p:txBody>
            <a:bodyPr/>
            <a:lstStyle/>
            <a:p/>
          </p:txBody>
        </p:sp>
        <p:sp>
          <p:nvSpPr>
            <p:cNvPr id="57" name="rc57"/>
            <p:cNvSpPr/>
            <p:nvPr/>
          </p:nvSpPr>
          <p:spPr>
            <a:xfrm>
              <a:off x="4077877" y="3480662"/>
              <a:ext cx="249014" cy="224557"/>
            </a:xfrm>
            <a:prstGeom prst="rect">
              <a:avLst/>
            </a:prstGeom>
            <a:solidFill>
              <a:srgbClr val="B3B3B3">
                <a:alpha val="100000"/>
              </a:srgbClr>
            </a:solidFill>
          </p:spPr>
          <p:txBody>
            <a:bodyPr/>
            <a:lstStyle/>
            <a:p/>
          </p:txBody>
        </p:sp>
        <p:sp>
          <p:nvSpPr>
            <p:cNvPr id="58" name="rc58"/>
            <p:cNvSpPr/>
            <p:nvPr/>
          </p:nvSpPr>
          <p:spPr>
            <a:xfrm>
              <a:off x="4354560" y="3704128"/>
              <a:ext cx="249014" cy="56497"/>
            </a:xfrm>
            <a:prstGeom prst="rect">
              <a:avLst/>
            </a:prstGeom>
            <a:solidFill>
              <a:srgbClr val="B3B3B3">
                <a:alpha val="100000"/>
              </a:srgbClr>
            </a:solidFill>
          </p:spPr>
          <p:txBody>
            <a:bodyPr/>
            <a:lstStyle/>
            <a:p/>
          </p:txBody>
        </p:sp>
        <p:sp>
          <p:nvSpPr>
            <p:cNvPr id="59" name="rc59"/>
            <p:cNvSpPr/>
            <p:nvPr/>
          </p:nvSpPr>
          <p:spPr>
            <a:xfrm>
              <a:off x="4631242" y="3647143"/>
              <a:ext cx="249014" cy="169872"/>
            </a:xfrm>
            <a:prstGeom prst="rect">
              <a:avLst/>
            </a:prstGeom>
            <a:solidFill>
              <a:srgbClr val="B3B3B3">
                <a:alpha val="100000"/>
              </a:srgbClr>
            </a:solidFill>
          </p:spPr>
          <p:txBody>
            <a:bodyPr/>
            <a:lstStyle/>
            <a:p/>
          </p:txBody>
        </p:sp>
        <p:sp>
          <p:nvSpPr>
            <p:cNvPr id="60" name="rc60"/>
            <p:cNvSpPr/>
            <p:nvPr/>
          </p:nvSpPr>
          <p:spPr>
            <a:xfrm>
              <a:off x="4907924" y="3245504"/>
              <a:ext cx="249014" cy="399719"/>
            </a:xfrm>
            <a:prstGeom prst="rect">
              <a:avLst/>
            </a:prstGeom>
            <a:solidFill>
              <a:srgbClr val="B3B3B3">
                <a:alpha val="100000"/>
              </a:srgbClr>
            </a:solidFill>
          </p:spPr>
          <p:txBody>
            <a:bodyPr/>
            <a:lstStyle/>
            <a:p/>
          </p:txBody>
        </p:sp>
        <p:sp>
          <p:nvSpPr>
            <p:cNvPr id="61" name="rc61"/>
            <p:cNvSpPr/>
            <p:nvPr/>
          </p:nvSpPr>
          <p:spPr>
            <a:xfrm>
              <a:off x="5184607" y="3361149"/>
              <a:ext cx="249014" cy="341663"/>
            </a:xfrm>
            <a:prstGeom prst="rect">
              <a:avLst/>
            </a:prstGeom>
            <a:solidFill>
              <a:srgbClr val="B3B3B3">
                <a:alpha val="100000"/>
              </a:srgbClr>
            </a:solidFill>
          </p:spPr>
          <p:txBody>
            <a:bodyPr/>
            <a:lstStyle/>
            <a:p/>
          </p:txBody>
        </p:sp>
        <p:sp>
          <p:nvSpPr>
            <p:cNvPr id="62" name="rc62"/>
            <p:cNvSpPr/>
            <p:nvPr/>
          </p:nvSpPr>
          <p:spPr>
            <a:xfrm>
              <a:off x="5461289" y="3193284"/>
              <a:ext cx="249014" cy="283480"/>
            </a:xfrm>
            <a:prstGeom prst="rect">
              <a:avLst/>
            </a:prstGeom>
            <a:solidFill>
              <a:srgbClr val="B3B3B3">
                <a:alpha val="100000"/>
              </a:srgbClr>
            </a:solidFill>
          </p:spPr>
          <p:txBody>
            <a:bodyPr/>
            <a:lstStyle/>
            <a:p/>
          </p:txBody>
        </p:sp>
        <p:sp>
          <p:nvSpPr>
            <p:cNvPr id="63" name="rc63"/>
            <p:cNvSpPr/>
            <p:nvPr/>
          </p:nvSpPr>
          <p:spPr>
            <a:xfrm>
              <a:off x="5737971" y="2968112"/>
              <a:ext cx="249014" cy="282983"/>
            </a:xfrm>
            <a:prstGeom prst="rect">
              <a:avLst/>
            </a:prstGeom>
            <a:solidFill>
              <a:srgbClr val="B3B3B3">
                <a:alpha val="100000"/>
              </a:srgbClr>
            </a:solidFill>
          </p:spPr>
          <p:txBody>
            <a:bodyPr/>
            <a:lstStyle/>
            <a:p/>
          </p:txBody>
        </p:sp>
        <p:sp>
          <p:nvSpPr>
            <p:cNvPr id="64" name="rc64"/>
            <p:cNvSpPr/>
            <p:nvPr/>
          </p:nvSpPr>
          <p:spPr>
            <a:xfrm>
              <a:off x="6014654" y="3185889"/>
              <a:ext cx="249014" cy="286569"/>
            </a:xfrm>
            <a:prstGeom prst="rect">
              <a:avLst/>
            </a:prstGeom>
            <a:solidFill>
              <a:srgbClr val="B3B3B3">
                <a:alpha val="100000"/>
              </a:srgbClr>
            </a:solidFill>
          </p:spPr>
          <p:txBody>
            <a:bodyPr/>
            <a:lstStyle/>
            <a:p/>
          </p:txBody>
        </p:sp>
        <p:sp>
          <p:nvSpPr>
            <p:cNvPr id="65" name="rc65"/>
            <p:cNvSpPr/>
            <p:nvPr/>
          </p:nvSpPr>
          <p:spPr>
            <a:xfrm>
              <a:off x="6291336" y="3408479"/>
              <a:ext cx="249014" cy="232575"/>
            </a:xfrm>
            <a:prstGeom prst="rect">
              <a:avLst/>
            </a:prstGeom>
            <a:solidFill>
              <a:srgbClr val="B3B3B3">
                <a:alpha val="100000"/>
              </a:srgbClr>
            </a:solidFill>
          </p:spPr>
          <p:txBody>
            <a:bodyPr/>
            <a:lstStyle/>
            <a:p/>
          </p:txBody>
        </p:sp>
        <p:sp>
          <p:nvSpPr>
            <p:cNvPr id="66" name="rc66"/>
            <p:cNvSpPr/>
            <p:nvPr/>
          </p:nvSpPr>
          <p:spPr>
            <a:xfrm>
              <a:off x="6568018" y="3577669"/>
              <a:ext cx="249014" cy="118392"/>
            </a:xfrm>
            <a:prstGeom prst="rect">
              <a:avLst/>
            </a:prstGeom>
            <a:solidFill>
              <a:srgbClr val="B3B3B3">
                <a:alpha val="100000"/>
              </a:srgbClr>
            </a:solidFill>
          </p:spPr>
          <p:txBody>
            <a:bodyPr/>
            <a:lstStyle/>
            <a:p/>
          </p:txBody>
        </p:sp>
        <p:sp>
          <p:nvSpPr>
            <p:cNvPr id="67" name="rc67"/>
            <p:cNvSpPr/>
            <p:nvPr/>
          </p:nvSpPr>
          <p:spPr>
            <a:xfrm>
              <a:off x="6844701" y="3512647"/>
              <a:ext cx="249014" cy="60160"/>
            </a:xfrm>
            <a:prstGeom prst="rect">
              <a:avLst/>
            </a:prstGeom>
            <a:solidFill>
              <a:srgbClr val="B3B3B3">
                <a:alpha val="100000"/>
              </a:srgbClr>
            </a:solidFill>
          </p:spPr>
          <p:txBody>
            <a:bodyPr/>
            <a:lstStyle/>
            <a:p/>
          </p:txBody>
        </p:sp>
        <p:sp>
          <p:nvSpPr>
            <p:cNvPr id="68" name="rc68"/>
            <p:cNvSpPr/>
            <p:nvPr/>
          </p:nvSpPr>
          <p:spPr>
            <a:xfrm>
              <a:off x="7121383" y="3447235"/>
              <a:ext cx="249014" cy="121831"/>
            </a:xfrm>
            <a:prstGeom prst="rect">
              <a:avLst/>
            </a:prstGeom>
            <a:solidFill>
              <a:srgbClr val="B3B3B3">
                <a:alpha val="100000"/>
              </a:srgbClr>
            </a:solidFill>
          </p:spPr>
          <p:txBody>
            <a:bodyPr/>
            <a:lstStyle/>
            <a:p/>
          </p:txBody>
        </p:sp>
        <p:sp>
          <p:nvSpPr>
            <p:cNvPr id="69" name="rc69"/>
            <p:cNvSpPr/>
            <p:nvPr/>
          </p:nvSpPr>
          <p:spPr>
            <a:xfrm>
              <a:off x="7398065" y="3006907"/>
              <a:ext cx="249014" cy="185733"/>
            </a:xfrm>
            <a:prstGeom prst="rect">
              <a:avLst/>
            </a:prstGeom>
            <a:solidFill>
              <a:srgbClr val="B3B3B3">
                <a:alpha val="100000"/>
              </a:srgbClr>
            </a:solidFill>
          </p:spPr>
          <p:txBody>
            <a:bodyPr/>
            <a:lstStyle/>
            <a:p/>
          </p:txBody>
        </p:sp>
        <p:sp>
          <p:nvSpPr>
            <p:cNvPr id="70" name="rc70"/>
            <p:cNvSpPr/>
            <p:nvPr/>
          </p:nvSpPr>
          <p:spPr>
            <a:xfrm>
              <a:off x="7674748" y="3307896"/>
              <a:ext cx="249014" cy="251447"/>
            </a:xfrm>
            <a:prstGeom prst="rect">
              <a:avLst/>
            </a:prstGeom>
            <a:solidFill>
              <a:srgbClr val="B3B3B3">
                <a:alpha val="100000"/>
              </a:srgbClr>
            </a:solidFill>
          </p:spPr>
          <p:txBody>
            <a:bodyPr/>
            <a:lstStyle/>
            <a:p/>
          </p:txBody>
        </p:sp>
        <p:sp>
          <p:nvSpPr>
            <p:cNvPr id="71" name="rc71"/>
            <p:cNvSpPr/>
            <p:nvPr/>
          </p:nvSpPr>
          <p:spPr>
            <a:xfrm>
              <a:off x="7951430" y="3297179"/>
              <a:ext cx="249014" cy="192153"/>
            </a:xfrm>
            <a:prstGeom prst="rect">
              <a:avLst/>
            </a:prstGeom>
            <a:solidFill>
              <a:srgbClr val="B3B3B3">
                <a:alpha val="100000"/>
              </a:srgbClr>
            </a:solidFill>
          </p:spPr>
          <p:txBody>
            <a:bodyPr/>
            <a:lstStyle/>
            <a:p/>
          </p:txBody>
        </p:sp>
        <p:sp>
          <p:nvSpPr>
            <p:cNvPr id="72" name="pl72"/>
            <p:cNvSpPr/>
            <p:nvPr/>
          </p:nvSpPr>
          <p:spPr>
            <a:xfrm>
              <a:off x="1435561" y="1050606"/>
              <a:ext cx="6640376" cy="285154"/>
            </a:xfrm>
            <a:custGeom>
              <a:avLst/>
              <a:pathLst>
                <a:path w="6640376" h="285154">
                  <a:moveTo>
                    <a:pt x="0" y="28515"/>
                  </a:moveTo>
                  <a:lnTo>
                    <a:pt x="276682" y="0"/>
                  </a:lnTo>
                  <a:lnTo>
                    <a:pt x="553364" y="142577"/>
                  </a:lnTo>
                  <a:lnTo>
                    <a:pt x="830047" y="0"/>
                  </a:lnTo>
                  <a:lnTo>
                    <a:pt x="1106729" y="0"/>
                  </a:lnTo>
                  <a:lnTo>
                    <a:pt x="1383411" y="0"/>
                  </a:lnTo>
                  <a:lnTo>
                    <a:pt x="1660094" y="0"/>
                  </a:lnTo>
                  <a:lnTo>
                    <a:pt x="1936776" y="85546"/>
                  </a:lnTo>
                  <a:lnTo>
                    <a:pt x="2213458" y="57030"/>
                  </a:lnTo>
                  <a:lnTo>
                    <a:pt x="2490141" y="57030"/>
                  </a:lnTo>
                  <a:lnTo>
                    <a:pt x="2766823" y="57030"/>
                  </a:lnTo>
                  <a:lnTo>
                    <a:pt x="3043505" y="28515"/>
                  </a:lnTo>
                  <a:lnTo>
                    <a:pt x="3320188" y="0"/>
                  </a:lnTo>
                  <a:lnTo>
                    <a:pt x="3596870" y="85546"/>
                  </a:lnTo>
                  <a:lnTo>
                    <a:pt x="3873552" y="57030"/>
                  </a:lnTo>
                  <a:lnTo>
                    <a:pt x="4150235" y="171092"/>
                  </a:lnTo>
                  <a:lnTo>
                    <a:pt x="4426917" y="285154"/>
                  </a:lnTo>
                  <a:lnTo>
                    <a:pt x="4703599" y="171092"/>
                  </a:lnTo>
                  <a:lnTo>
                    <a:pt x="4980282" y="85546"/>
                  </a:lnTo>
                  <a:lnTo>
                    <a:pt x="5256964" y="57030"/>
                  </a:lnTo>
                  <a:lnTo>
                    <a:pt x="5533646" y="114061"/>
                  </a:lnTo>
                  <a:lnTo>
                    <a:pt x="5810329" y="114061"/>
                  </a:lnTo>
                  <a:lnTo>
                    <a:pt x="6087011" y="285154"/>
                  </a:lnTo>
                  <a:lnTo>
                    <a:pt x="6363693" y="114061"/>
                  </a:lnTo>
                  <a:lnTo>
                    <a:pt x="6640376" y="142577"/>
                  </a:lnTo>
                </a:path>
              </a:pathLst>
            </a:custGeom>
            <a:ln w="27101" cap="flat">
              <a:solidFill>
                <a:srgbClr val="0058AB">
                  <a:alpha val="50196"/>
                </a:srgbClr>
              </a:solidFill>
              <a:prstDash val="solid"/>
              <a:round/>
            </a:ln>
          </p:spPr>
          <p:txBody>
            <a:bodyPr/>
            <a:lstStyle/>
            <a:p/>
          </p:txBody>
        </p:sp>
        <p:sp>
          <p:nvSpPr>
            <p:cNvPr id="73" name="pl73"/>
            <p:cNvSpPr/>
            <p:nvPr/>
          </p:nvSpPr>
          <p:spPr>
            <a:xfrm>
              <a:off x="1435561" y="1050606"/>
              <a:ext cx="6640376" cy="998042"/>
            </a:xfrm>
            <a:custGeom>
              <a:avLst/>
              <a:pathLst>
                <a:path w="6640376" h="998042">
                  <a:moveTo>
                    <a:pt x="0" y="684371"/>
                  </a:moveTo>
                  <a:lnTo>
                    <a:pt x="276682" y="256639"/>
                  </a:lnTo>
                  <a:lnTo>
                    <a:pt x="553364" y="998042"/>
                  </a:lnTo>
                  <a:lnTo>
                    <a:pt x="830047" y="427732"/>
                  </a:lnTo>
                  <a:lnTo>
                    <a:pt x="1106729" y="285154"/>
                  </a:lnTo>
                  <a:lnTo>
                    <a:pt x="1383411" y="171092"/>
                  </a:lnTo>
                  <a:lnTo>
                    <a:pt x="1660094" y="0"/>
                  </a:lnTo>
                  <a:lnTo>
                    <a:pt x="1936776" y="342185"/>
                  </a:lnTo>
                  <a:lnTo>
                    <a:pt x="2213458" y="228123"/>
                  </a:lnTo>
                  <a:lnTo>
                    <a:pt x="2490141" y="171092"/>
                  </a:lnTo>
                  <a:lnTo>
                    <a:pt x="2766823" y="171092"/>
                  </a:lnTo>
                  <a:lnTo>
                    <a:pt x="3043505" y="57030"/>
                  </a:lnTo>
                  <a:lnTo>
                    <a:pt x="3320188" y="85546"/>
                  </a:lnTo>
                  <a:lnTo>
                    <a:pt x="3596870" y="285154"/>
                  </a:lnTo>
                  <a:lnTo>
                    <a:pt x="3873552" y="228123"/>
                  </a:lnTo>
                  <a:lnTo>
                    <a:pt x="4150235" y="313670"/>
                  </a:lnTo>
                  <a:lnTo>
                    <a:pt x="4426917" y="427732"/>
                  </a:lnTo>
                  <a:lnTo>
                    <a:pt x="4703599" y="313670"/>
                  </a:lnTo>
                  <a:lnTo>
                    <a:pt x="4980282" y="199608"/>
                  </a:lnTo>
                  <a:lnTo>
                    <a:pt x="5256964" y="114061"/>
                  </a:lnTo>
                  <a:lnTo>
                    <a:pt x="5533646" y="142577"/>
                  </a:lnTo>
                  <a:lnTo>
                    <a:pt x="5810329" y="171092"/>
                  </a:lnTo>
                  <a:lnTo>
                    <a:pt x="6087011" y="370701"/>
                  </a:lnTo>
                  <a:lnTo>
                    <a:pt x="6363693" y="228123"/>
                  </a:lnTo>
                  <a:lnTo>
                    <a:pt x="6640376" y="228123"/>
                  </a:lnTo>
                </a:path>
              </a:pathLst>
            </a:custGeom>
            <a:ln w="27101" cap="flat">
              <a:solidFill>
                <a:srgbClr val="333333">
                  <a:alpha val="50196"/>
                </a:srgbClr>
              </a:solidFill>
              <a:prstDash val="solid"/>
              <a:round/>
            </a:ln>
          </p:spPr>
          <p:txBody>
            <a:bodyPr/>
            <a:lstStyle/>
            <a:p/>
          </p:txBody>
        </p:sp>
        <p:sp>
          <p:nvSpPr>
            <p:cNvPr id="74" name="tx74"/>
            <p:cNvSpPr/>
            <p:nvPr/>
          </p:nvSpPr>
          <p:spPr>
            <a:xfrm>
              <a:off x="663223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6908918"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7185600"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7462283"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7738965"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8015647"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632236"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1" name="tx81"/>
            <p:cNvSpPr/>
            <p:nvPr/>
          </p:nvSpPr>
          <p:spPr>
            <a:xfrm>
              <a:off x="6908918"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2" name="tx82"/>
            <p:cNvSpPr/>
            <p:nvPr/>
          </p:nvSpPr>
          <p:spPr>
            <a:xfrm>
              <a:off x="7185600"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3" name="tx83"/>
            <p:cNvSpPr/>
            <p:nvPr/>
          </p:nvSpPr>
          <p:spPr>
            <a:xfrm>
              <a:off x="7462283"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4" name="tx84"/>
            <p:cNvSpPr/>
            <p:nvPr/>
          </p:nvSpPr>
          <p:spPr>
            <a:xfrm>
              <a:off x="7738965"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5" name="tx85"/>
            <p:cNvSpPr/>
            <p:nvPr/>
          </p:nvSpPr>
          <p:spPr>
            <a:xfrm>
              <a:off x="8015647"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6" name="tx86"/>
            <p:cNvSpPr/>
            <p:nvPr/>
          </p:nvSpPr>
          <p:spPr>
            <a:xfrm>
              <a:off x="1405416" y="37876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87" name="tx87"/>
            <p:cNvSpPr/>
            <p:nvPr/>
          </p:nvSpPr>
          <p:spPr>
            <a:xfrm>
              <a:off x="2788828" y="38085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88" name="tx88"/>
            <p:cNvSpPr/>
            <p:nvPr/>
          </p:nvSpPr>
          <p:spPr>
            <a:xfrm>
              <a:off x="4142095" y="37503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9" name="tx89"/>
            <p:cNvSpPr/>
            <p:nvPr/>
          </p:nvSpPr>
          <p:spPr>
            <a:xfrm>
              <a:off x="5525506" y="36360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0" name="tx90"/>
            <p:cNvSpPr/>
            <p:nvPr/>
          </p:nvSpPr>
          <p:spPr>
            <a:xfrm>
              <a:off x="6632236" y="37444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1" name="tx91"/>
            <p:cNvSpPr/>
            <p:nvPr/>
          </p:nvSpPr>
          <p:spPr>
            <a:xfrm>
              <a:off x="6908918" y="36827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2" name="tx92"/>
            <p:cNvSpPr/>
            <p:nvPr/>
          </p:nvSpPr>
          <p:spPr>
            <a:xfrm>
              <a:off x="7185600" y="36808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3" name="tx93"/>
            <p:cNvSpPr/>
            <p:nvPr/>
          </p:nvSpPr>
          <p:spPr>
            <a:xfrm>
              <a:off x="7462283" y="3492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94" name="tx94"/>
            <p:cNvSpPr/>
            <p:nvPr/>
          </p:nvSpPr>
          <p:spPr>
            <a:xfrm>
              <a:off x="7738965" y="36759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5" name="tx95"/>
            <p:cNvSpPr/>
            <p:nvPr/>
          </p:nvSpPr>
          <p:spPr>
            <a:xfrm>
              <a:off x="8015647" y="36409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6" name="tx96"/>
            <p:cNvSpPr/>
            <p:nvPr/>
          </p:nvSpPr>
          <p:spPr>
            <a:xfrm>
              <a:off x="1345126" y="321872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97" name="tx97"/>
            <p:cNvSpPr/>
            <p:nvPr/>
          </p:nvSpPr>
          <p:spPr>
            <a:xfrm>
              <a:off x="2758683" y="36248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8" name="tx98"/>
            <p:cNvSpPr/>
            <p:nvPr/>
          </p:nvSpPr>
          <p:spPr>
            <a:xfrm>
              <a:off x="4142095" y="35524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9" name="tx99"/>
            <p:cNvSpPr/>
            <p:nvPr/>
          </p:nvSpPr>
          <p:spPr>
            <a:xfrm>
              <a:off x="5525506" y="32945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0" name="tx100"/>
            <p:cNvSpPr/>
            <p:nvPr/>
          </p:nvSpPr>
          <p:spPr>
            <a:xfrm>
              <a:off x="6632236" y="35977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1" name="tx101"/>
            <p:cNvSpPr/>
            <p:nvPr/>
          </p:nvSpPr>
          <p:spPr>
            <a:xfrm>
              <a:off x="6939063" y="35022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02" name="tx102"/>
            <p:cNvSpPr/>
            <p:nvPr/>
          </p:nvSpPr>
          <p:spPr>
            <a:xfrm>
              <a:off x="7185600" y="34676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3" name="tx103"/>
            <p:cNvSpPr/>
            <p:nvPr/>
          </p:nvSpPr>
          <p:spPr>
            <a:xfrm>
              <a:off x="7462283" y="30593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4" name="tx104"/>
            <p:cNvSpPr/>
            <p:nvPr/>
          </p:nvSpPr>
          <p:spPr>
            <a:xfrm>
              <a:off x="7738965" y="33931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5" name="tx105"/>
            <p:cNvSpPr/>
            <p:nvPr/>
          </p:nvSpPr>
          <p:spPr>
            <a:xfrm>
              <a:off x="8015647" y="33528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06" name="tx106"/>
            <p:cNvSpPr/>
            <p:nvPr/>
          </p:nvSpPr>
          <p:spPr>
            <a:xfrm>
              <a:off x="1345126" y="261901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a:t>
              </a:r>
            </a:p>
          </p:txBody>
        </p:sp>
        <p:sp>
          <p:nvSpPr>
            <p:cNvPr id="107" name="tx107"/>
            <p:cNvSpPr/>
            <p:nvPr/>
          </p:nvSpPr>
          <p:spPr>
            <a:xfrm>
              <a:off x="2758683" y="33911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08" name="tx108"/>
            <p:cNvSpPr/>
            <p:nvPr/>
          </p:nvSpPr>
          <p:spPr>
            <a:xfrm>
              <a:off x="4142095" y="3362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09" name="tx109"/>
            <p:cNvSpPr/>
            <p:nvPr/>
          </p:nvSpPr>
          <p:spPr>
            <a:xfrm>
              <a:off x="5525506" y="3075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0" name="tx110"/>
            <p:cNvSpPr/>
            <p:nvPr/>
          </p:nvSpPr>
          <p:spPr>
            <a:xfrm>
              <a:off x="6632236" y="34595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111" name="tx111"/>
            <p:cNvSpPr/>
            <p:nvPr/>
          </p:nvSpPr>
          <p:spPr>
            <a:xfrm>
              <a:off x="6908918" y="33945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12" name="tx112"/>
            <p:cNvSpPr/>
            <p:nvPr/>
          </p:nvSpPr>
          <p:spPr>
            <a:xfrm>
              <a:off x="7185600" y="33308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13" name="tx113"/>
            <p:cNvSpPr/>
            <p:nvPr/>
          </p:nvSpPr>
          <p:spPr>
            <a:xfrm>
              <a:off x="7462283" y="28888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4" name="tx114"/>
            <p:cNvSpPr/>
            <p:nvPr/>
          </p:nvSpPr>
          <p:spPr>
            <a:xfrm>
              <a:off x="7738965" y="31898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15" name="tx115"/>
            <p:cNvSpPr/>
            <p:nvPr/>
          </p:nvSpPr>
          <p:spPr>
            <a:xfrm>
              <a:off x="8015647" y="3179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16" name="tx116"/>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577692" y="284726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8" name="tx118"/>
            <p:cNvSpPr/>
            <p:nvPr/>
          </p:nvSpPr>
          <p:spPr>
            <a:xfrm>
              <a:off x="577692" y="187300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9" name="tx119"/>
            <p:cNvSpPr/>
            <p:nvPr/>
          </p:nvSpPr>
          <p:spPr>
            <a:xfrm>
              <a:off x="577692" y="89867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70912" y="4778716"/>
              <a:ext cx="201456" cy="201456"/>
            </a:xfrm>
            <a:prstGeom prst="rect">
              <a:avLst/>
            </a:prstGeom>
            <a:solidFill>
              <a:srgbClr val="B3B3B3">
                <a:alpha val="100000"/>
              </a:srgbClr>
            </a:solidFill>
          </p:spPr>
          <p:txBody>
            <a:bodyPr/>
            <a:lstStyle/>
            <a:p/>
          </p:txBody>
        </p:sp>
        <p:sp>
          <p:nvSpPr>
            <p:cNvPr id="142" name="rc142"/>
            <p:cNvSpPr/>
            <p:nvPr/>
          </p:nvSpPr>
          <p:spPr>
            <a:xfrm>
              <a:off x="5573066" y="4778716"/>
              <a:ext cx="201456" cy="201456"/>
            </a:xfrm>
            <a:prstGeom prst="rect">
              <a:avLst/>
            </a:prstGeom>
            <a:solidFill>
              <a:srgbClr val="1CABE2">
                <a:alpha val="100000"/>
              </a:srgbClr>
            </a:solidFill>
          </p:spPr>
          <p:txBody>
            <a:bodyPr/>
            <a:lstStyle/>
            <a:p/>
          </p:txBody>
        </p:sp>
        <p:sp>
          <p:nvSpPr>
            <p:cNvPr id="143" name="tx143"/>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66584" y="467611"/>
              <a:ext cx="73243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Malawi, 2000-2024</a:t>
              </a:r>
            </a:p>
          </p:txBody>
        </p:sp>
        <p:sp>
          <p:nvSpPr>
            <p:cNvPr id="146" name="pl146"/>
            <p:cNvSpPr/>
            <p:nvPr/>
          </p:nvSpPr>
          <p:spPr>
            <a:xfrm>
              <a:off x="247541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80412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13284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63977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96848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29720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311054" y="5650800"/>
              <a:ext cx="2122275" cy="164676"/>
            </a:xfrm>
            <a:prstGeom prst="rect">
              <a:avLst/>
            </a:prstGeom>
            <a:solidFill>
              <a:srgbClr val="1CABE2">
                <a:alpha val="100000"/>
              </a:srgbClr>
            </a:solidFill>
          </p:spPr>
          <p:txBody>
            <a:bodyPr/>
            <a:lstStyle/>
            <a:p/>
          </p:txBody>
        </p:sp>
        <p:sp>
          <p:nvSpPr>
            <p:cNvPr id="157" name="rc157"/>
            <p:cNvSpPr/>
            <p:nvPr/>
          </p:nvSpPr>
          <p:spPr>
            <a:xfrm>
              <a:off x="1311054" y="5444954"/>
              <a:ext cx="3756219" cy="164676"/>
            </a:xfrm>
            <a:prstGeom prst="rect">
              <a:avLst/>
            </a:prstGeom>
            <a:solidFill>
              <a:srgbClr val="1CABE2">
                <a:alpha val="100000"/>
              </a:srgbClr>
            </a:solidFill>
          </p:spPr>
          <p:txBody>
            <a:bodyPr/>
            <a:lstStyle/>
            <a:p/>
          </p:txBody>
        </p:sp>
        <p:sp>
          <p:nvSpPr>
            <p:cNvPr id="158" name="rc158"/>
            <p:cNvSpPr/>
            <p:nvPr/>
          </p:nvSpPr>
          <p:spPr>
            <a:xfrm>
              <a:off x="1311054" y="5239108"/>
              <a:ext cx="4592926" cy="164676"/>
            </a:xfrm>
            <a:prstGeom prst="rect">
              <a:avLst/>
            </a:prstGeom>
            <a:solidFill>
              <a:srgbClr val="1CABE2">
                <a:alpha val="100000"/>
              </a:srgbClr>
            </a:solidFill>
          </p:spPr>
          <p:txBody>
            <a:bodyPr/>
            <a:lstStyle/>
            <a:p/>
          </p:txBody>
        </p:sp>
        <p:sp>
          <p:nvSpPr>
            <p:cNvPr id="159" name="rc159"/>
            <p:cNvSpPr/>
            <p:nvPr/>
          </p:nvSpPr>
          <p:spPr>
            <a:xfrm>
              <a:off x="3433329" y="5650800"/>
              <a:ext cx="1414927" cy="164676"/>
            </a:xfrm>
            <a:prstGeom prst="rect">
              <a:avLst/>
            </a:prstGeom>
            <a:solidFill>
              <a:srgbClr val="B3B3B3">
                <a:alpha val="100000"/>
              </a:srgbClr>
            </a:solidFill>
          </p:spPr>
          <p:txBody>
            <a:bodyPr/>
            <a:lstStyle/>
            <a:p/>
          </p:txBody>
        </p:sp>
        <p:sp>
          <p:nvSpPr>
            <p:cNvPr id="160" name="rc160"/>
            <p:cNvSpPr/>
            <p:nvPr/>
          </p:nvSpPr>
          <p:spPr>
            <a:xfrm>
              <a:off x="5067273" y="5444954"/>
              <a:ext cx="3005091" cy="164676"/>
            </a:xfrm>
            <a:prstGeom prst="rect">
              <a:avLst/>
            </a:prstGeom>
            <a:solidFill>
              <a:srgbClr val="B3B3B3">
                <a:alpha val="100000"/>
              </a:srgbClr>
            </a:solidFill>
          </p:spPr>
          <p:txBody>
            <a:bodyPr/>
            <a:lstStyle/>
            <a:p/>
          </p:txBody>
        </p:sp>
        <p:sp>
          <p:nvSpPr>
            <p:cNvPr id="161" name="rc161"/>
            <p:cNvSpPr/>
            <p:nvPr/>
          </p:nvSpPr>
          <p:spPr>
            <a:xfrm>
              <a:off x="5903981" y="5239108"/>
              <a:ext cx="2296463" cy="164676"/>
            </a:xfrm>
            <a:prstGeom prst="rect">
              <a:avLst/>
            </a:prstGeom>
            <a:solidFill>
              <a:srgbClr val="B3B3B3">
                <a:alpha val="100000"/>
              </a:srgbClr>
            </a:solidFill>
          </p:spPr>
          <p:txBody>
            <a:bodyPr/>
            <a:lstStyle/>
            <a:p/>
          </p:txBody>
        </p:sp>
        <p:sp>
          <p:nvSpPr>
            <p:cNvPr id="162" name="tx162"/>
            <p:cNvSpPr/>
            <p:nvPr/>
          </p:nvSpPr>
          <p:spPr>
            <a:xfrm>
              <a:off x="4960784"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30.4</a:t>
              </a:r>
            </a:p>
          </p:txBody>
        </p:sp>
        <p:sp>
          <p:nvSpPr>
            <p:cNvPr id="163" name="tx163"/>
            <p:cNvSpPr/>
            <p:nvPr/>
          </p:nvSpPr>
          <p:spPr>
            <a:xfrm>
              <a:off x="8184891"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58.1</a:t>
              </a:r>
            </a:p>
          </p:txBody>
        </p:sp>
        <p:sp>
          <p:nvSpPr>
            <p:cNvPr id="164" name="tx164"/>
            <p:cNvSpPr/>
            <p:nvPr/>
          </p:nvSpPr>
          <p:spPr>
            <a:xfrm>
              <a:off x="8312971"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59.2</a:t>
              </a:r>
            </a:p>
          </p:txBody>
        </p:sp>
        <p:sp>
          <p:nvSpPr>
            <p:cNvPr id="165" name="tx165"/>
            <p:cNvSpPr/>
            <p:nvPr/>
          </p:nvSpPr>
          <p:spPr>
            <a:xfrm>
              <a:off x="2259665"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18.2</a:t>
              </a:r>
            </a:p>
          </p:txBody>
        </p:sp>
        <p:sp>
          <p:nvSpPr>
            <p:cNvPr id="166" name="tx166"/>
            <p:cNvSpPr/>
            <p:nvPr/>
          </p:nvSpPr>
          <p:spPr>
            <a:xfrm>
              <a:off x="3076637"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32.3</a:t>
              </a:r>
            </a:p>
          </p:txBody>
        </p:sp>
        <p:sp>
          <p:nvSpPr>
            <p:cNvPr id="167" name="tx167"/>
            <p:cNvSpPr/>
            <p:nvPr/>
          </p:nvSpPr>
          <p:spPr>
            <a:xfrm>
              <a:off x="3494991"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39.5</a:t>
              </a:r>
            </a:p>
          </p:txBody>
        </p:sp>
        <p:sp>
          <p:nvSpPr>
            <p:cNvPr id="168" name="tx168"/>
            <p:cNvSpPr/>
            <p:nvPr/>
          </p:nvSpPr>
          <p:spPr>
            <a:xfrm>
              <a:off x="4028267" y="569141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12.2</a:t>
              </a:r>
            </a:p>
          </p:txBody>
        </p:sp>
        <p:sp>
          <p:nvSpPr>
            <p:cNvPr id="169" name="tx169"/>
            <p:cNvSpPr/>
            <p:nvPr/>
          </p:nvSpPr>
          <p:spPr>
            <a:xfrm>
              <a:off x="6457292"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25.8</a:t>
              </a:r>
            </a:p>
          </p:txBody>
        </p:sp>
        <p:sp>
          <p:nvSpPr>
            <p:cNvPr id="170" name="tx170"/>
            <p:cNvSpPr/>
            <p:nvPr/>
          </p:nvSpPr>
          <p:spPr>
            <a:xfrm>
              <a:off x="6939686"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19.7</a:t>
              </a:r>
            </a:p>
          </p:txBody>
        </p:sp>
        <p:sp>
          <p:nvSpPr>
            <p:cNvPr id="171" name="tx171"/>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351548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6" name="tx176"/>
            <p:cNvSpPr/>
            <p:nvPr/>
          </p:nvSpPr>
          <p:spPr>
            <a:xfrm>
              <a:off x="584420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7" name="tx177"/>
            <p:cNvSpPr/>
            <p:nvPr/>
          </p:nvSpPr>
          <p:spPr>
            <a:xfrm>
              <a:off x="817291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8" name="tx178"/>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9" name="tx17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0" name="tx18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1" name="tx18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Malawi.
In 2024, DTP1 coverage in Malawi remained relatively constant within 1% at 94%. The number of children missing out on any DTP vaccination (zero-dose children) increased from 32,000 in 2023 to 39,000 in 2024.
DTP3 coverage remained constant 91% in 2024, leaving 59,000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85702"/>
            </a:xfrm>
            <a:custGeom>
              <a:avLst/>
              <a:pathLst>
                <a:path w="3397293" h="285702">
                  <a:moveTo>
                    <a:pt x="0" y="28570"/>
                  </a:moveTo>
                  <a:lnTo>
                    <a:pt x="141553" y="0"/>
                  </a:lnTo>
                  <a:lnTo>
                    <a:pt x="283107" y="142851"/>
                  </a:lnTo>
                  <a:lnTo>
                    <a:pt x="424661" y="0"/>
                  </a:lnTo>
                  <a:lnTo>
                    <a:pt x="566215" y="0"/>
                  </a:lnTo>
                  <a:lnTo>
                    <a:pt x="707769" y="0"/>
                  </a:lnTo>
                  <a:lnTo>
                    <a:pt x="849323" y="0"/>
                  </a:lnTo>
                  <a:lnTo>
                    <a:pt x="990877" y="85710"/>
                  </a:lnTo>
                  <a:lnTo>
                    <a:pt x="1132431" y="57140"/>
                  </a:lnTo>
                  <a:lnTo>
                    <a:pt x="1273984" y="57140"/>
                  </a:lnTo>
                  <a:lnTo>
                    <a:pt x="1415538" y="57140"/>
                  </a:lnTo>
                  <a:lnTo>
                    <a:pt x="1557092" y="28570"/>
                  </a:lnTo>
                  <a:lnTo>
                    <a:pt x="1698646" y="0"/>
                  </a:lnTo>
                  <a:lnTo>
                    <a:pt x="1840200" y="85710"/>
                  </a:lnTo>
                  <a:lnTo>
                    <a:pt x="1981754" y="57140"/>
                  </a:lnTo>
                  <a:lnTo>
                    <a:pt x="2123308" y="171421"/>
                  </a:lnTo>
                  <a:lnTo>
                    <a:pt x="2264862" y="285702"/>
                  </a:lnTo>
                  <a:lnTo>
                    <a:pt x="2406416" y="171421"/>
                  </a:lnTo>
                  <a:lnTo>
                    <a:pt x="2547969" y="85710"/>
                  </a:lnTo>
                  <a:lnTo>
                    <a:pt x="2689523" y="57140"/>
                  </a:lnTo>
                  <a:lnTo>
                    <a:pt x="2831077" y="114281"/>
                  </a:lnTo>
                  <a:lnTo>
                    <a:pt x="2972631" y="114281"/>
                  </a:lnTo>
                  <a:lnTo>
                    <a:pt x="3114185" y="285702"/>
                  </a:lnTo>
                  <a:lnTo>
                    <a:pt x="3255739" y="114281"/>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85702"/>
            </a:xfrm>
            <a:custGeom>
              <a:avLst/>
              <a:pathLst>
                <a:path w="3397293" h="285702">
                  <a:moveTo>
                    <a:pt x="0" y="28570"/>
                  </a:moveTo>
                  <a:lnTo>
                    <a:pt x="141553" y="0"/>
                  </a:lnTo>
                  <a:lnTo>
                    <a:pt x="283107" y="142851"/>
                  </a:lnTo>
                  <a:lnTo>
                    <a:pt x="424661" y="0"/>
                  </a:lnTo>
                  <a:lnTo>
                    <a:pt x="566215" y="0"/>
                  </a:lnTo>
                  <a:lnTo>
                    <a:pt x="707769" y="0"/>
                  </a:lnTo>
                  <a:lnTo>
                    <a:pt x="849323" y="0"/>
                  </a:lnTo>
                  <a:lnTo>
                    <a:pt x="990877" y="85710"/>
                  </a:lnTo>
                  <a:lnTo>
                    <a:pt x="1132431" y="57140"/>
                  </a:lnTo>
                  <a:lnTo>
                    <a:pt x="1273984" y="57140"/>
                  </a:lnTo>
                  <a:lnTo>
                    <a:pt x="1415538" y="57140"/>
                  </a:lnTo>
                  <a:lnTo>
                    <a:pt x="1557092" y="28570"/>
                  </a:lnTo>
                  <a:lnTo>
                    <a:pt x="1698646" y="0"/>
                  </a:lnTo>
                  <a:lnTo>
                    <a:pt x="1840200" y="85710"/>
                  </a:lnTo>
                  <a:lnTo>
                    <a:pt x="1981754" y="57140"/>
                  </a:lnTo>
                  <a:lnTo>
                    <a:pt x="2123308" y="171421"/>
                  </a:lnTo>
                  <a:lnTo>
                    <a:pt x="2264862" y="285702"/>
                  </a:lnTo>
                  <a:lnTo>
                    <a:pt x="2406416" y="171421"/>
                  </a:lnTo>
                  <a:lnTo>
                    <a:pt x="2547969" y="85710"/>
                  </a:lnTo>
                  <a:lnTo>
                    <a:pt x="2689523" y="57140"/>
                  </a:lnTo>
                  <a:lnTo>
                    <a:pt x="2831077" y="114281"/>
                  </a:lnTo>
                  <a:lnTo>
                    <a:pt x="2972631" y="114281"/>
                  </a:lnTo>
                  <a:lnTo>
                    <a:pt x="3114185" y="285702"/>
                  </a:lnTo>
                  <a:lnTo>
                    <a:pt x="3255739" y="114281"/>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85702"/>
            </a:xfrm>
            <a:custGeom>
              <a:avLst/>
              <a:pathLst>
                <a:path w="3397293" h="285702">
                  <a:moveTo>
                    <a:pt x="0" y="28570"/>
                  </a:moveTo>
                  <a:lnTo>
                    <a:pt x="141553" y="0"/>
                  </a:lnTo>
                  <a:lnTo>
                    <a:pt x="283107" y="142851"/>
                  </a:lnTo>
                  <a:lnTo>
                    <a:pt x="424661" y="0"/>
                  </a:lnTo>
                  <a:lnTo>
                    <a:pt x="566215" y="0"/>
                  </a:lnTo>
                  <a:lnTo>
                    <a:pt x="707769" y="0"/>
                  </a:lnTo>
                  <a:lnTo>
                    <a:pt x="849323" y="0"/>
                  </a:lnTo>
                  <a:lnTo>
                    <a:pt x="990877" y="85710"/>
                  </a:lnTo>
                  <a:lnTo>
                    <a:pt x="1132431" y="57140"/>
                  </a:lnTo>
                  <a:lnTo>
                    <a:pt x="1273984" y="57140"/>
                  </a:lnTo>
                  <a:lnTo>
                    <a:pt x="1415538" y="57140"/>
                  </a:lnTo>
                  <a:lnTo>
                    <a:pt x="1557092" y="28570"/>
                  </a:lnTo>
                  <a:lnTo>
                    <a:pt x="1698646" y="0"/>
                  </a:lnTo>
                  <a:lnTo>
                    <a:pt x="1840200" y="85710"/>
                  </a:lnTo>
                  <a:lnTo>
                    <a:pt x="1981754" y="57140"/>
                  </a:lnTo>
                  <a:lnTo>
                    <a:pt x="2123308" y="171421"/>
                  </a:lnTo>
                  <a:lnTo>
                    <a:pt x="2264862" y="285702"/>
                  </a:lnTo>
                  <a:lnTo>
                    <a:pt x="2406416" y="171421"/>
                  </a:lnTo>
                  <a:lnTo>
                    <a:pt x="2547969" y="85710"/>
                  </a:lnTo>
                  <a:lnTo>
                    <a:pt x="2689523" y="57140"/>
                  </a:lnTo>
                  <a:lnTo>
                    <a:pt x="2831077" y="114281"/>
                  </a:lnTo>
                  <a:lnTo>
                    <a:pt x="2972631" y="114281"/>
                  </a:lnTo>
                  <a:lnTo>
                    <a:pt x="3114185" y="285702"/>
                  </a:lnTo>
                  <a:lnTo>
                    <a:pt x="3255739" y="114281"/>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91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1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27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72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18" y="4831778"/>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Malawi</a:t>
              </a:r>
            </a:p>
          </p:txBody>
        </p:sp>
        <p:sp>
          <p:nvSpPr>
            <p:cNvPr id="60" name="tx60"/>
            <p:cNvSpPr/>
            <p:nvPr/>
          </p:nvSpPr>
          <p:spPr>
            <a:xfrm>
              <a:off x="278937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827"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03983" y="472419"/>
              <a:ext cx="243125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Malawi, 2000-2024</a:t>
              </a:r>
            </a:p>
          </p:txBody>
        </p:sp>
        <p:sp>
          <p:nvSpPr>
            <p:cNvPr id="63" name="pl63"/>
            <p:cNvSpPr/>
            <p:nvPr/>
          </p:nvSpPr>
          <p:spPr>
            <a:xfrm>
              <a:off x="5267799" y="39280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030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78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531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281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3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1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905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406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156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15632"/>
              <a:ext cx="3397293" cy="1249948"/>
            </a:xfrm>
            <a:custGeom>
              <a:avLst/>
              <a:pathLst>
                <a:path w="3397293" h="1249948">
                  <a:moveTo>
                    <a:pt x="0" y="124994"/>
                  </a:moveTo>
                  <a:lnTo>
                    <a:pt x="141553" y="0"/>
                  </a:lnTo>
                  <a:lnTo>
                    <a:pt x="283107" y="624974"/>
                  </a:lnTo>
                  <a:lnTo>
                    <a:pt x="424661" y="0"/>
                  </a:lnTo>
                  <a:lnTo>
                    <a:pt x="566215" y="0"/>
                  </a:lnTo>
                  <a:lnTo>
                    <a:pt x="707769" y="0"/>
                  </a:lnTo>
                  <a:lnTo>
                    <a:pt x="849323" y="0"/>
                  </a:lnTo>
                  <a:lnTo>
                    <a:pt x="990877" y="374984"/>
                  </a:lnTo>
                  <a:lnTo>
                    <a:pt x="1132431" y="249989"/>
                  </a:lnTo>
                  <a:lnTo>
                    <a:pt x="1273984" y="249989"/>
                  </a:lnTo>
                  <a:lnTo>
                    <a:pt x="1415538" y="249989"/>
                  </a:lnTo>
                  <a:lnTo>
                    <a:pt x="1557092" y="124994"/>
                  </a:lnTo>
                  <a:lnTo>
                    <a:pt x="1698646" y="0"/>
                  </a:lnTo>
                  <a:lnTo>
                    <a:pt x="1840200" y="374984"/>
                  </a:lnTo>
                  <a:lnTo>
                    <a:pt x="1981754" y="249989"/>
                  </a:lnTo>
                  <a:lnTo>
                    <a:pt x="2123308" y="749969"/>
                  </a:lnTo>
                  <a:lnTo>
                    <a:pt x="2264862" y="1249948"/>
                  </a:lnTo>
                  <a:lnTo>
                    <a:pt x="2406416" y="749969"/>
                  </a:lnTo>
                  <a:lnTo>
                    <a:pt x="2547969" y="374984"/>
                  </a:lnTo>
                  <a:lnTo>
                    <a:pt x="2689523" y="249989"/>
                  </a:lnTo>
                  <a:lnTo>
                    <a:pt x="2831077" y="499979"/>
                  </a:lnTo>
                  <a:lnTo>
                    <a:pt x="2972631" y="499979"/>
                  </a:lnTo>
                  <a:lnTo>
                    <a:pt x="3114185" y="1249948"/>
                  </a:lnTo>
                  <a:lnTo>
                    <a:pt x="3255739" y="499979"/>
                  </a:lnTo>
                  <a:lnTo>
                    <a:pt x="3397293" y="624974"/>
                  </a:lnTo>
                </a:path>
              </a:pathLst>
            </a:custGeom>
            <a:ln w="27101" cap="flat">
              <a:solidFill>
                <a:srgbClr val="0058AB">
                  <a:alpha val="100000"/>
                </a:srgbClr>
              </a:solidFill>
              <a:prstDash val="solid"/>
              <a:round/>
            </a:ln>
          </p:spPr>
          <p:txBody>
            <a:bodyPr/>
            <a:lstStyle/>
            <a:p/>
          </p:txBody>
        </p:sp>
        <p:sp>
          <p:nvSpPr>
            <p:cNvPr id="82" name="pl82"/>
            <p:cNvSpPr/>
            <p:nvPr/>
          </p:nvSpPr>
          <p:spPr>
            <a:xfrm>
              <a:off x="5437664" y="2365622"/>
              <a:ext cx="3397293" cy="999958"/>
            </a:xfrm>
            <a:custGeom>
              <a:avLst/>
              <a:pathLst>
                <a:path w="3397293" h="999958">
                  <a:moveTo>
                    <a:pt x="0" y="999958"/>
                  </a:moveTo>
                  <a:lnTo>
                    <a:pt x="141553" y="874963"/>
                  </a:lnTo>
                  <a:lnTo>
                    <a:pt x="283107" y="874963"/>
                  </a:lnTo>
                  <a:lnTo>
                    <a:pt x="424661" y="749969"/>
                  </a:lnTo>
                  <a:lnTo>
                    <a:pt x="566215" y="624974"/>
                  </a:lnTo>
                  <a:lnTo>
                    <a:pt x="707769" y="499979"/>
                  </a:lnTo>
                  <a:lnTo>
                    <a:pt x="849323" y="374984"/>
                  </a:lnTo>
                  <a:lnTo>
                    <a:pt x="990877" y="374984"/>
                  </a:lnTo>
                  <a:lnTo>
                    <a:pt x="1132431" y="249989"/>
                  </a:lnTo>
                  <a:lnTo>
                    <a:pt x="1273984" y="124994"/>
                  </a:lnTo>
                  <a:lnTo>
                    <a:pt x="1415538" y="124994"/>
                  </a:lnTo>
                  <a:lnTo>
                    <a:pt x="1557092" y="124994"/>
                  </a:lnTo>
                  <a:lnTo>
                    <a:pt x="1698646" y="124994"/>
                  </a:lnTo>
                  <a:lnTo>
                    <a:pt x="1840200" y="124994"/>
                  </a:lnTo>
                  <a:lnTo>
                    <a:pt x="1981754" y="124994"/>
                  </a:lnTo>
                  <a:lnTo>
                    <a:pt x="2123308" y="124994"/>
                  </a:lnTo>
                  <a:lnTo>
                    <a:pt x="2264862" y="0"/>
                  </a:lnTo>
                  <a:lnTo>
                    <a:pt x="2406416" y="0"/>
                  </a:lnTo>
                  <a:lnTo>
                    <a:pt x="2547969" y="0"/>
                  </a:lnTo>
                  <a:lnTo>
                    <a:pt x="2689523" y="0"/>
                  </a:lnTo>
                  <a:lnTo>
                    <a:pt x="2831077" y="249989"/>
                  </a:lnTo>
                  <a:lnTo>
                    <a:pt x="2972631" y="374984"/>
                  </a:lnTo>
                  <a:lnTo>
                    <a:pt x="3114185" y="124994"/>
                  </a:lnTo>
                  <a:lnTo>
                    <a:pt x="3255739" y="124994"/>
                  </a:lnTo>
                  <a:lnTo>
                    <a:pt x="3397293" y="124994"/>
                  </a:lnTo>
                </a:path>
              </a:pathLst>
            </a:custGeom>
            <a:ln w="27101" cap="flat">
              <a:solidFill>
                <a:srgbClr val="80BD41">
                  <a:alpha val="100000"/>
                </a:srgbClr>
              </a:solidFill>
              <a:prstDash val="solid"/>
              <a:round/>
            </a:ln>
          </p:spPr>
          <p:txBody>
            <a:bodyPr/>
            <a:lstStyle/>
            <a:p/>
          </p:txBody>
        </p:sp>
        <p:sp>
          <p:nvSpPr>
            <p:cNvPr id="83" name="pl83"/>
            <p:cNvSpPr/>
            <p:nvPr/>
          </p:nvSpPr>
          <p:spPr>
            <a:xfrm>
              <a:off x="5437664" y="2240627"/>
              <a:ext cx="3397293" cy="1624933"/>
            </a:xfrm>
            <a:custGeom>
              <a:avLst/>
              <a:pathLst>
                <a:path w="3397293" h="1624933">
                  <a:moveTo>
                    <a:pt x="0" y="1624933"/>
                  </a:moveTo>
                  <a:lnTo>
                    <a:pt x="141553" y="1374943"/>
                  </a:lnTo>
                  <a:lnTo>
                    <a:pt x="283107" y="1124953"/>
                  </a:lnTo>
                  <a:lnTo>
                    <a:pt x="424661" y="874963"/>
                  </a:lnTo>
                  <a:lnTo>
                    <a:pt x="566215" y="749969"/>
                  </a:lnTo>
                  <a:lnTo>
                    <a:pt x="707769" y="749969"/>
                  </a:lnTo>
                  <a:lnTo>
                    <a:pt x="849323" y="499979"/>
                  </a:lnTo>
                  <a:lnTo>
                    <a:pt x="990877" y="374984"/>
                  </a:lnTo>
                  <a:lnTo>
                    <a:pt x="1132431" y="374984"/>
                  </a:lnTo>
                  <a:lnTo>
                    <a:pt x="1273984" y="249989"/>
                  </a:lnTo>
                  <a:lnTo>
                    <a:pt x="1415538" y="124994"/>
                  </a:lnTo>
                  <a:lnTo>
                    <a:pt x="1557092" y="0"/>
                  </a:lnTo>
                  <a:lnTo>
                    <a:pt x="1698646" y="124994"/>
                  </a:lnTo>
                  <a:lnTo>
                    <a:pt x="1840200" y="374984"/>
                  </a:lnTo>
                  <a:lnTo>
                    <a:pt x="1981754" y="124994"/>
                  </a:lnTo>
                  <a:lnTo>
                    <a:pt x="2123308" y="124994"/>
                  </a:lnTo>
                  <a:lnTo>
                    <a:pt x="2264862" y="124994"/>
                  </a:lnTo>
                  <a:lnTo>
                    <a:pt x="2406416" y="249989"/>
                  </a:lnTo>
                  <a:lnTo>
                    <a:pt x="2547969" y="124994"/>
                  </a:lnTo>
                  <a:lnTo>
                    <a:pt x="2689523" y="124994"/>
                  </a:lnTo>
                  <a:lnTo>
                    <a:pt x="2831077" y="249989"/>
                  </a:lnTo>
                  <a:lnTo>
                    <a:pt x="2972631" y="249989"/>
                  </a:lnTo>
                  <a:lnTo>
                    <a:pt x="3114185" y="249989"/>
                  </a:lnTo>
                  <a:lnTo>
                    <a:pt x="3255739" y="124994"/>
                  </a:lnTo>
                  <a:lnTo>
                    <a:pt x="3397293" y="124994"/>
                  </a:lnTo>
                </a:path>
              </a:pathLst>
            </a:custGeom>
            <a:ln w="27101" cap="flat">
              <a:solidFill>
                <a:srgbClr val="961A49">
                  <a:alpha val="100000"/>
                </a:srgbClr>
              </a:solidFill>
              <a:prstDash val="solid"/>
              <a:round/>
            </a:ln>
          </p:spPr>
          <p:txBody>
            <a:bodyPr/>
            <a:lstStyle/>
            <a:p/>
          </p:txBody>
        </p:sp>
        <p:sp>
          <p:nvSpPr>
            <p:cNvPr id="84" name="pl84"/>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15632"/>
              <a:ext cx="3397293" cy="1249948"/>
            </a:xfrm>
            <a:custGeom>
              <a:avLst/>
              <a:pathLst>
                <a:path w="3397293" h="1249948">
                  <a:moveTo>
                    <a:pt x="0" y="124994"/>
                  </a:moveTo>
                  <a:lnTo>
                    <a:pt x="141553" y="0"/>
                  </a:lnTo>
                  <a:lnTo>
                    <a:pt x="283107" y="624974"/>
                  </a:lnTo>
                  <a:lnTo>
                    <a:pt x="424661" y="0"/>
                  </a:lnTo>
                  <a:lnTo>
                    <a:pt x="566215" y="0"/>
                  </a:lnTo>
                  <a:lnTo>
                    <a:pt x="707769" y="0"/>
                  </a:lnTo>
                  <a:lnTo>
                    <a:pt x="849323" y="0"/>
                  </a:lnTo>
                  <a:lnTo>
                    <a:pt x="990877" y="374984"/>
                  </a:lnTo>
                  <a:lnTo>
                    <a:pt x="1132431" y="249989"/>
                  </a:lnTo>
                  <a:lnTo>
                    <a:pt x="1273984" y="249989"/>
                  </a:lnTo>
                  <a:lnTo>
                    <a:pt x="1415538" y="249989"/>
                  </a:lnTo>
                  <a:lnTo>
                    <a:pt x="1557092" y="124994"/>
                  </a:lnTo>
                  <a:lnTo>
                    <a:pt x="1698646" y="0"/>
                  </a:lnTo>
                  <a:lnTo>
                    <a:pt x="1840200" y="374984"/>
                  </a:lnTo>
                  <a:lnTo>
                    <a:pt x="1981754" y="249989"/>
                  </a:lnTo>
                  <a:lnTo>
                    <a:pt x="2123308" y="749969"/>
                  </a:lnTo>
                  <a:lnTo>
                    <a:pt x="2264862" y="1249948"/>
                  </a:lnTo>
                  <a:lnTo>
                    <a:pt x="2406416" y="749969"/>
                  </a:lnTo>
                  <a:lnTo>
                    <a:pt x="2547969" y="374984"/>
                  </a:lnTo>
                  <a:lnTo>
                    <a:pt x="2689523" y="249989"/>
                  </a:lnTo>
                  <a:lnTo>
                    <a:pt x="2831077" y="499979"/>
                  </a:lnTo>
                  <a:lnTo>
                    <a:pt x="2972631" y="499979"/>
                  </a:lnTo>
                  <a:lnTo>
                    <a:pt x="3114185" y="1249948"/>
                  </a:lnTo>
                  <a:lnTo>
                    <a:pt x="3255739" y="499979"/>
                  </a:lnTo>
                  <a:lnTo>
                    <a:pt x="3397293" y="624974"/>
                  </a:lnTo>
                </a:path>
              </a:pathLst>
            </a:custGeom>
            <a:ln w="43362" cap="flat">
              <a:solidFill>
                <a:srgbClr val="000000">
                  <a:alpha val="100000"/>
                </a:srgbClr>
              </a:solidFill>
              <a:prstDash val="solid"/>
              <a:round/>
            </a:ln>
          </p:spPr>
          <p:txBody>
            <a:bodyPr/>
            <a:lstStyle/>
            <a:p/>
          </p:txBody>
        </p:sp>
        <p:sp>
          <p:nvSpPr>
            <p:cNvPr id="86" name="pl86"/>
            <p:cNvSpPr/>
            <p:nvPr/>
          </p:nvSpPr>
          <p:spPr>
            <a:xfrm>
              <a:off x="5437664" y="1665651"/>
              <a:ext cx="0" cy="574976"/>
            </a:xfrm>
            <a:custGeom>
              <a:avLst/>
              <a:pathLst>
                <a:path w="0" h="574976">
                  <a:moveTo>
                    <a:pt x="0" y="57497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665651"/>
              <a:ext cx="0" cy="449981"/>
            </a:xfrm>
            <a:custGeom>
              <a:avLst/>
              <a:pathLst>
                <a:path w="0" h="449981">
                  <a:moveTo>
                    <a:pt x="0" y="44998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665651"/>
              <a:ext cx="0" cy="699971"/>
            </a:xfrm>
            <a:custGeom>
              <a:avLst/>
              <a:pathLst>
                <a:path w="0" h="699971">
                  <a:moveTo>
                    <a:pt x="0" y="6999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665651"/>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665651"/>
              <a:ext cx="0" cy="699971"/>
            </a:xfrm>
            <a:custGeom>
              <a:avLst/>
              <a:pathLst>
                <a:path w="0" h="699971">
                  <a:moveTo>
                    <a:pt x="0" y="69997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665651"/>
              <a:ext cx="0" cy="949960"/>
            </a:xfrm>
            <a:custGeom>
              <a:avLst/>
              <a:pathLst>
                <a:path w="0" h="949960">
                  <a:moveTo>
                    <a:pt x="0" y="94996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665651"/>
              <a:ext cx="0" cy="1074955"/>
            </a:xfrm>
            <a:custGeom>
              <a:avLst/>
              <a:pathLst>
                <a:path w="0" h="1074955">
                  <a:moveTo>
                    <a:pt x="0" y="107495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15632"/>
              <a:ext cx="3397293" cy="1249948"/>
            </a:xfrm>
            <a:custGeom>
              <a:avLst/>
              <a:pathLst>
                <a:path w="3397293" h="1249948">
                  <a:moveTo>
                    <a:pt x="0" y="124994"/>
                  </a:moveTo>
                  <a:lnTo>
                    <a:pt x="141553" y="0"/>
                  </a:lnTo>
                  <a:lnTo>
                    <a:pt x="283107" y="624974"/>
                  </a:lnTo>
                  <a:lnTo>
                    <a:pt x="424661" y="0"/>
                  </a:lnTo>
                  <a:lnTo>
                    <a:pt x="566215" y="0"/>
                  </a:lnTo>
                  <a:lnTo>
                    <a:pt x="707769" y="0"/>
                  </a:lnTo>
                  <a:lnTo>
                    <a:pt x="849323" y="0"/>
                  </a:lnTo>
                  <a:lnTo>
                    <a:pt x="990877" y="374984"/>
                  </a:lnTo>
                  <a:lnTo>
                    <a:pt x="1132431" y="249989"/>
                  </a:lnTo>
                  <a:lnTo>
                    <a:pt x="1273984" y="249989"/>
                  </a:lnTo>
                  <a:lnTo>
                    <a:pt x="1415538" y="249989"/>
                  </a:lnTo>
                  <a:lnTo>
                    <a:pt x="1557092" y="124994"/>
                  </a:lnTo>
                  <a:lnTo>
                    <a:pt x="1698646" y="0"/>
                  </a:lnTo>
                  <a:lnTo>
                    <a:pt x="1840200" y="374984"/>
                  </a:lnTo>
                  <a:lnTo>
                    <a:pt x="1981754" y="249989"/>
                  </a:lnTo>
                  <a:lnTo>
                    <a:pt x="2123308" y="749969"/>
                  </a:lnTo>
                  <a:lnTo>
                    <a:pt x="2264862" y="1249948"/>
                  </a:lnTo>
                  <a:lnTo>
                    <a:pt x="2406416" y="749969"/>
                  </a:lnTo>
                  <a:lnTo>
                    <a:pt x="2547969" y="374984"/>
                  </a:lnTo>
                  <a:lnTo>
                    <a:pt x="2689523" y="249989"/>
                  </a:lnTo>
                  <a:lnTo>
                    <a:pt x="2831077" y="499979"/>
                  </a:lnTo>
                  <a:lnTo>
                    <a:pt x="2972631" y="499979"/>
                  </a:lnTo>
                  <a:lnTo>
                    <a:pt x="3114185" y="1249948"/>
                  </a:lnTo>
                  <a:lnTo>
                    <a:pt x="3255739" y="499979"/>
                  </a:lnTo>
                  <a:lnTo>
                    <a:pt x="3397293" y="624974"/>
                  </a:lnTo>
                </a:path>
              </a:pathLst>
            </a:custGeom>
            <a:ln w="27101" cap="flat">
              <a:solidFill>
                <a:srgbClr val="0058AB">
                  <a:alpha val="100000"/>
                </a:srgbClr>
              </a:solidFill>
              <a:prstDash val="solid"/>
              <a:round/>
            </a:ln>
          </p:spPr>
          <p:txBody>
            <a:bodyPr/>
            <a:lstStyle/>
            <a:p/>
          </p:txBody>
        </p:sp>
        <p:sp>
          <p:nvSpPr>
            <p:cNvPr id="94" name="tx94"/>
            <p:cNvSpPr/>
            <p:nvPr/>
          </p:nvSpPr>
          <p:spPr>
            <a:xfrm>
              <a:off x="5407519" y="15765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115288" y="15765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823058"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12777" y="157685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097042"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5765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86762" y="157516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902429" y="24515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3251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5634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80953" y="29402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127474" y="169030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49780" y="10635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456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456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3897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0142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12716" y="4831778"/>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Malawi</a:t>
              </a:r>
            </a:p>
          </p:txBody>
        </p:sp>
        <p:sp>
          <p:nvSpPr>
            <p:cNvPr id="121" name="tx121"/>
            <p:cNvSpPr/>
            <p:nvPr/>
          </p:nvSpPr>
          <p:spPr>
            <a:xfrm>
              <a:off x="710607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68526"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2452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1013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9574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8135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1732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0293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8854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7415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3383110" cy="149993"/>
            </a:xfrm>
            <a:prstGeom prst="rect">
              <a:avLst/>
            </a:prstGeom>
            <a:solidFill>
              <a:srgbClr val="1CABE2">
                <a:alpha val="80000"/>
              </a:srgbClr>
            </a:solidFill>
          </p:spPr>
          <p:txBody>
            <a:bodyPr/>
            <a:lstStyle/>
            <a:p/>
          </p:txBody>
        </p:sp>
        <p:sp>
          <p:nvSpPr>
            <p:cNvPr id="137" name="rc137"/>
            <p:cNvSpPr/>
            <p:nvPr/>
          </p:nvSpPr>
          <p:spPr>
            <a:xfrm>
              <a:off x="1317178" y="5637654"/>
              <a:ext cx="5987772" cy="149993"/>
            </a:xfrm>
            <a:prstGeom prst="rect">
              <a:avLst/>
            </a:prstGeom>
            <a:solidFill>
              <a:srgbClr val="1CABE2">
                <a:alpha val="80000"/>
              </a:srgbClr>
            </a:solidFill>
          </p:spPr>
          <p:txBody>
            <a:bodyPr/>
            <a:lstStyle/>
            <a:p/>
          </p:txBody>
        </p:sp>
        <p:sp>
          <p:nvSpPr>
            <p:cNvPr id="138" name="rc138"/>
            <p:cNvSpPr/>
            <p:nvPr/>
          </p:nvSpPr>
          <p:spPr>
            <a:xfrm>
              <a:off x="1317178" y="5450161"/>
              <a:ext cx="7321564"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74599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4" name="tx144"/>
            <p:cNvSpPr/>
            <p:nvPr/>
          </p:nvSpPr>
          <p:spPr>
            <a:xfrm>
              <a:off x="460208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645818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6" name="tx146"/>
            <p:cNvSpPr/>
            <p:nvPr/>
          </p:nvSpPr>
          <p:spPr>
            <a:xfrm>
              <a:off x="831428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7" name="tx14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Malawi (94%) was 5 percentage points higher than the global average (89%) and 9 percentage points higher than the average across all ESAR countries (85%).
National DTP1 coverage was 3 percentage points lower than in 2019 (97%).
This equates to 39,000 zero-dose children in 2024 compared to 18,000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Malawi ranked number 16 out of 21 countries for lowest DTP1 coverage (based on tied ranks).
Malawi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F26A21">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Malawi ranked number 12 out of 21 countries with 31,000 zero-dose children.
In 2024, Malawi ranked number 13 out of 21 countries with 39,000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1427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79175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56924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40301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18049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95798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768819"/>
              <a:ext cx="200644" cy="856716"/>
            </a:xfrm>
            <a:prstGeom prst="rect">
              <a:avLst/>
            </a:prstGeom>
            <a:solidFill>
              <a:srgbClr val="80BD41">
                <a:alpha val="100000"/>
              </a:srgbClr>
            </a:solidFill>
          </p:spPr>
          <p:txBody>
            <a:bodyPr/>
            <a:lstStyle/>
            <a:p/>
          </p:txBody>
        </p:sp>
        <p:sp>
          <p:nvSpPr>
            <p:cNvPr id="25" name="rc25"/>
            <p:cNvSpPr/>
            <p:nvPr/>
          </p:nvSpPr>
          <p:spPr>
            <a:xfrm>
              <a:off x="1423662" y="3483246"/>
              <a:ext cx="200644" cy="22846"/>
            </a:xfrm>
            <a:prstGeom prst="rect">
              <a:avLst/>
            </a:prstGeom>
            <a:solidFill>
              <a:srgbClr val="0058AB">
                <a:alpha val="100000"/>
              </a:srgbClr>
            </a:solidFill>
          </p:spPr>
          <p:txBody>
            <a:bodyPr/>
            <a:lstStyle/>
            <a:p/>
          </p:txBody>
        </p:sp>
        <p:sp>
          <p:nvSpPr>
            <p:cNvPr id="26" name="rc26"/>
            <p:cNvSpPr/>
            <p:nvPr/>
          </p:nvSpPr>
          <p:spPr>
            <a:xfrm>
              <a:off x="1423662" y="3506093"/>
              <a:ext cx="200644" cy="262726"/>
            </a:xfrm>
            <a:prstGeom prst="rect">
              <a:avLst/>
            </a:prstGeom>
            <a:solidFill>
              <a:srgbClr val="1CABE2">
                <a:alpha val="100000"/>
              </a:srgbClr>
            </a:solidFill>
          </p:spPr>
          <p:txBody>
            <a:bodyPr/>
            <a:lstStyle/>
            <a:p/>
          </p:txBody>
        </p:sp>
        <p:sp>
          <p:nvSpPr>
            <p:cNvPr id="27" name="rc27"/>
            <p:cNvSpPr/>
            <p:nvPr/>
          </p:nvSpPr>
          <p:spPr>
            <a:xfrm>
              <a:off x="1646600" y="3577148"/>
              <a:ext cx="200644" cy="1048387"/>
            </a:xfrm>
            <a:prstGeom prst="rect">
              <a:avLst/>
            </a:prstGeom>
            <a:solidFill>
              <a:srgbClr val="80BD41">
                <a:alpha val="100000"/>
              </a:srgbClr>
            </a:solidFill>
          </p:spPr>
          <p:txBody>
            <a:bodyPr/>
            <a:lstStyle/>
            <a:p/>
          </p:txBody>
        </p:sp>
        <p:sp>
          <p:nvSpPr>
            <p:cNvPr id="28" name="rc28"/>
            <p:cNvSpPr/>
            <p:nvPr/>
          </p:nvSpPr>
          <p:spPr>
            <a:xfrm>
              <a:off x="1646600" y="3460661"/>
              <a:ext cx="200644" cy="11648"/>
            </a:xfrm>
            <a:prstGeom prst="rect">
              <a:avLst/>
            </a:prstGeom>
            <a:solidFill>
              <a:srgbClr val="0058AB">
                <a:alpha val="100000"/>
              </a:srgbClr>
            </a:solidFill>
          </p:spPr>
          <p:txBody>
            <a:bodyPr/>
            <a:lstStyle/>
            <a:p/>
          </p:txBody>
        </p:sp>
        <p:sp>
          <p:nvSpPr>
            <p:cNvPr id="29" name="rc29"/>
            <p:cNvSpPr/>
            <p:nvPr/>
          </p:nvSpPr>
          <p:spPr>
            <a:xfrm>
              <a:off x="1646600" y="3472310"/>
              <a:ext cx="200644" cy="104838"/>
            </a:xfrm>
            <a:prstGeom prst="rect">
              <a:avLst/>
            </a:prstGeom>
            <a:solidFill>
              <a:srgbClr val="1CABE2">
                <a:alpha val="100000"/>
              </a:srgbClr>
            </a:solidFill>
          </p:spPr>
          <p:txBody>
            <a:bodyPr/>
            <a:lstStyle/>
            <a:p/>
          </p:txBody>
        </p:sp>
        <p:sp>
          <p:nvSpPr>
            <p:cNvPr id="30" name="rc30"/>
            <p:cNvSpPr/>
            <p:nvPr/>
          </p:nvSpPr>
          <p:spPr>
            <a:xfrm>
              <a:off x="1869538" y="3862190"/>
              <a:ext cx="200644" cy="763345"/>
            </a:xfrm>
            <a:prstGeom prst="rect">
              <a:avLst/>
            </a:prstGeom>
            <a:solidFill>
              <a:srgbClr val="80BD41">
                <a:alpha val="100000"/>
              </a:srgbClr>
            </a:solidFill>
          </p:spPr>
          <p:txBody>
            <a:bodyPr/>
            <a:lstStyle/>
            <a:p/>
          </p:txBody>
        </p:sp>
        <p:sp>
          <p:nvSpPr>
            <p:cNvPr id="31" name="rc31"/>
            <p:cNvSpPr/>
            <p:nvPr/>
          </p:nvSpPr>
          <p:spPr>
            <a:xfrm>
              <a:off x="1869538" y="3432810"/>
              <a:ext cx="200644" cy="71563"/>
            </a:xfrm>
            <a:prstGeom prst="rect">
              <a:avLst/>
            </a:prstGeom>
            <a:solidFill>
              <a:srgbClr val="0058AB">
                <a:alpha val="100000"/>
              </a:srgbClr>
            </a:solidFill>
          </p:spPr>
          <p:txBody>
            <a:bodyPr/>
            <a:lstStyle/>
            <a:p/>
          </p:txBody>
        </p:sp>
        <p:sp>
          <p:nvSpPr>
            <p:cNvPr id="32" name="rc32"/>
            <p:cNvSpPr/>
            <p:nvPr/>
          </p:nvSpPr>
          <p:spPr>
            <a:xfrm>
              <a:off x="1869538" y="3504374"/>
              <a:ext cx="200644" cy="357816"/>
            </a:xfrm>
            <a:prstGeom prst="rect">
              <a:avLst/>
            </a:prstGeom>
            <a:solidFill>
              <a:srgbClr val="1CABE2">
                <a:alpha val="100000"/>
              </a:srgbClr>
            </a:solidFill>
          </p:spPr>
          <p:txBody>
            <a:bodyPr/>
            <a:lstStyle/>
            <a:p/>
          </p:txBody>
        </p:sp>
        <p:sp>
          <p:nvSpPr>
            <p:cNvPr id="33" name="rc33"/>
            <p:cNvSpPr/>
            <p:nvPr/>
          </p:nvSpPr>
          <p:spPr>
            <a:xfrm>
              <a:off x="2092476" y="3594351"/>
              <a:ext cx="200644" cy="1031183"/>
            </a:xfrm>
            <a:prstGeom prst="rect">
              <a:avLst/>
            </a:prstGeom>
            <a:solidFill>
              <a:srgbClr val="80BD41">
                <a:alpha val="100000"/>
              </a:srgbClr>
            </a:solidFill>
          </p:spPr>
          <p:txBody>
            <a:bodyPr/>
            <a:lstStyle/>
            <a:p/>
          </p:txBody>
        </p:sp>
        <p:sp>
          <p:nvSpPr>
            <p:cNvPr id="34" name="rc34"/>
            <p:cNvSpPr/>
            <p:nvPr/>
          </p:nvSpPr>
          <p:spPr>
            <a:xfrm>
              <a:off x="2092476" y="3397936"/>
              <a:ext cx="200644" cy="12276"/>
            </a:xfrm>
            <a:prstGeom prst="rect">
              <a:avLst/>
            </a:prstGeom>
            <a:solidFill>
              <a:srgbClr val="0058AB">
                <a:alpha val="100000"/>
              </a:srgbClr>
            </a:solidFill>
          </p:spPr>
          <p:txBody>
            <a:bodyPr/>
            <a:lstStyle/>
            <a:p/>
          </p:txBody>
        </p:sp>
        <p:sp>
          <p:nvSpPr>
            <p:cNvPr id="35" name="rc35"/>
            <p:cNvSpPr/>
            <p:nvPr/>
          </p:nvSpPr>
          <p:spPr>
            <a:xfrm>
              <a:off x="2092476" y="3410213"/>
              <a:ext cx="200644" cy="184138"/>
            </a:xfrm>
            <a:prstGeom prst="rect">
              <a:avLst/>
            </a:prstGeom>
            <a:solidFill>
              <a:srgbClr val="1CABE2">
                <a:alpha val="100000"/>
              </a:srgbClr>
            </a:solidFill>
          </p:spPr>
          <p:txBody>
            <a:bodyPr/>
            <a:lstStyle/>
            <a:p/>
          </p:txBody>
        </p:sp>
        <p:sp>
          <p:nvSpPr>
            <p:cNvPr id="36" name="rc36"/>
            <p:cNvSpPr/>
            <p:nvPr/>
          </p:nvSpPr>
          <p:spPr>
            <a:xfrm>
              <a:off x="2315413" y="3498097"/>
              <a:ext cx="200644" cy="1127437"/>
            </a:xfrm>
            <a:prstGeom prst="rect">
              <a:avLst/>
            </a:prstGeom>
            <a:solidFill>
              <a:srgbClr val="80BD41">
                <a:alpha val="100000"/>
              </a:srgbClr>
            </a:solidFill>
          </p:spPr>
          <p:txBody>
            <a:bodyPr/>
            <a:lstStyle/>
            <a:p/>
          </p:txBody>
        </p:sp>
        <p:sp>
          <p:nvSpPr>
            <p:cNvPr id="37" name="rc37"/>
            <p:cNvSpPr/>
            <p:nvPr/>
          </p:nvSpPr>
          <p:spPr>
            <a:xfrm>
              <a:off x="2315413" y="3358752"/>
              <a:ext cx="200644" cy="12667"/>
            </a:xfrm>
            <a:prstGeom prst="rect">
              <a:avLst/>
            </a:prstGeom>
            <a:solidFill>
              <a:srgbClr val="0058AB">
                <a:alpha val="100000"/>
              </a:srgbClr>
            </a:solidFill>
          </p:spPr>
          <p:txBody>
            <a:bodyPr/>
            <a:lstStyle/>
            <a:p/>
          </p:txBody>
        </p:sp>
        <p:sp>
          <p:nvSpPr>
            <p:cNvPr id="38" name="rc38"/>
            <p:cNvSpPr/>
            <p:nvPr/>
          </p:nvSpPr>
          <p:spPr>
            <a:xfrm>
              <a:off x="2315413" y="3371420"/>
              <a:ext cx="200644" cy="126677"/>
            </a:xfrm>
            <a:prstGeom prst="rect">
              <a:avLst/>
            </a:prstGeom>
            <a:solidFill>
              <a:srgbClr val="1CABE2">
                <a:alpha val="100000"/>
              </a:srgbClr>
            </a:solidFill>
          </p:spPr>
          <p:txBody>
            <a:bodyPr/>
            <a:lstStyle/>
            <a:p/>
          </p:txBody>
        </p:sp>
        <p:sp>
          <p:nvSpPr>
            <p:cNvPr id="39" name="rc39"/>
            <p:cNvSpPr/>
            <p:nvPr/>
          </p:nvSpPr>
          <p:spPr>
            <a:xfrm>
              <a:off x="2538351" y="3410440"/>
              <a:ext cx="200644" cy="1215094"/>
            </a:xfrm>
            <a:prstGeom prst="rect">
              <a:avLst/>
            </a:prstGeom>
            <a:solidFill>
              <a:srgbClr val="80BD41">
                <a:alpha val="100000"/>
              </a:srgbClr>
            </a:solidFill>
          </p:spPr>
          <p:txBody>
            <a:bodyPr/>
            <a:lstStyle/>
            <a:p/>
          </p:txBody>
        </p:sp>
        <p:sp>
          <p:nvSpPr>
            <p:cNvPr id="40" name="rc40"/>
            <p:cNvSpPr/>
            <p:nvPr/>
          </p:nvSpPr>
          <p:spPr>
            <a:xfrm>
              <a:off x="2538351" y="3318981"/>
              <a:ext cx="200644" cy="13066"/>
            </a:xfrm>
            <a:prstGeom prst="rect">
              <a:avLst/>
            </a:prstGeom>
            <a:solidFill>
              <a:srgbClr val="0058AB">
                <a:alpha val="100000"/>
              </a:srgbClr>
            </a:solidFill>
          </p:spPr>
          <p:txBody>
            <a:bodyPr/>
            <a:lstStyle/>
            <a:p/>
          </p:txBody>
        </p:sp>
        <p:sp>
          <p:nvSpPr>
            <p:cNvPr id="41" name="rc41"/>
            <p:cNvSpPr/>
            <p:nvPr/>
          </p:nvSpPr>
          <p:spPr>
            <a:xfrm>
              <a:off x="2538351" y="3332048"/>
              <a:ext cx="200644" cy="78392"/>
            </a:xfrm>
            <a:prstGeom prst="rect">
              <a:avLst/>
            </a:prstGeom>
            <a:solidFill>
              <a:srgbClr val="1CABE2">
                <a:alpha val="100000"/>
              </a:srgbClr>
            </a:solidFill>
          </p:spPr>
          <p:txBody>
            <a:bodyPr/>
            <a:lstStyle/>
            <a:p/>
          </p:txBody>
        </p:sp>
        <p:sp>
          <p:nvSpPr>
            <p:cNvPr id="42" name="rc42"/>
            <p:cNvSpPr/>
            <p:nvPr/>
          </p:nvSpPr>
          <p:spPr>
            <a:xfrm>
              <a:off x="2761289" y="3300558"/>
              <a:ext cx="200644" cy="1324977"/>
            </a:xfrm>
            <a:prstGeom prst="rect">
              <a:avLst/>
            </a:prstGeom>
            <a:solidFill>
              <a:srgbClr val="80BD41">
                <a:alpha val="100000"/>
              </a:srgbClr>
            </a:solidFill>
          </p:spPr>
          <p:txBody>
            <a:bodyPr/>
            <a:lstStyle/>
            <a:p/>
          </p:txBody>
        </p:sp>
        <p:sp>
          <p:nvSpPr>
            <p:cNvPr id="43" name="rc43"/>
            <p:cNvSpPr/>
            <p:nvPr/>
          </p:nvSpPr>
          <p:spPr>
            <a:xfrm>
              <a:off x="2761289" y="3287174"/>
              <a:ext cx="200644" cy="13384"/>
            </a:xfrm>
            <a:prstGeom prst="rect">
              <a:avLst/>
            </a:prstGeom>
            <a:solidFill>
              <a:srgbClr val="0058AB">
                <a:alpha val="100000"/>
              </a:srgbClr>
            </a:solidFill>
          </p:spPr>
          <p:txBody>
            <a:bodyPr/>
            <a:lstStyle/>
            <a:p/>
          </p:txBody>
        </p:sp>
        <p:sp>
          <p:nvSpPr>
            <p:cNvPr id="44" name="rc44"/>
            <p:cNvSpPr/>
            <p:nvPr/>
          </p:nvSpPr>
          <p:spPr>
            <a:xfrm>
              <a:off x="2761289" y="3300558"/>
              <a:ext cx="200644" cy="0"/>
            </a:xfrm>
            <a:prstGeom prst="rect">
              <a:avLst/>
            </a:prstGeom>
            <a:solidFill>
              <a:srgbClr val="1CABE2">
                <a:alpha val="100000"/>
              </a:srgbClr>
            </a:solidFill>
          </p:spPr>
          <p:txBody>
            <a:bodyPr/>
            <a:lstStyle/>
            <a:p/>
          </p:txBody>
        </p:sp>
        <p:sp>
          <p:nvSpPr>
            <p:cNvPr id="45" name="rc45"/>
            <p:cNvSpPr/>
            <p:nvPr/>
          </p:nvSpPr>
          <p:spPr>
            <a:xfrm>
              <a:off x="2984227" y="3438634"/>
              <a:ext cx="200644" cy="1186900"/>
            </a:xfrm>
            <a:prstGeom prst="rect">
              <a:avLst/>
            </a:prstGeom>
            <a:solidFill>
              <a:srgbClr val="80BD41">
                <a:alpha val="100000"/>
              </a:srgbClr>
            </a:solidFill>
          </p:spPr>
          <p:txBody>
            <a:bodyPr/>
            <a:lstStyle/>
            <a:p/>
          </p:txBody>
        </p:sp>
        <p:sp>
          <p:nvSpPr>
            <p:cNvPr id="46" name="rc46"/>
            <p:cNvSpPr/>
            <p:nvPr/>
          </p:nvSpPr>
          <p:spPr>
            <a:xfrm>
              <a:off x="2984227" y="3261281"/>
              <a:ext cx="200644" cy="54570"/>
            </a:xfrm>
            <a:prstGeom prst="rect">
              <a:avLst/>
            </a:prstGeom>
            <a:solidFill>
              <a:srgbClr val="0058AB">
                <a:alpha val="100000"/>
              </a:srgbClr>
            </a:solidFill>
          </p:spPr>
          <p:txBody>
            <a:bodyPr/>
            <a:lstStyle/>
            <a:p/>
          </p:txBody>
        </p:sp>
        <p:sp>
          <p:nvSpPr>
            <p:cNvPr id="47" name="rc47"/>
            <p:cNvSpPr/>
            <p:nvPr/>
          </p:nvSpPr>
          <p:spPr>
            <a:xfrm>
              <a:off x="2984227" y="3315852"/>
              <a:ext cx="200644" cy="122782"/>
            </a:xfrm>
            <a:prstGeom prst="rect">
              <a:avLst/>
            </a:prstGeom>
            <a:solidFill>
              <a:srgbClr val="1CABE2">
                <a:alpha val="100000"/>
              </a:srgbClr>
            </a:solidFill>
          </p:spPr>
          <p:txBody>
            <a:bodyPr/>
            <a:lstStyle/>
            <a:p/>
          </p:txBody>
        </p:sp>
        <p:sp>
          <p:nvSpPr>
            <p:cNvPr id="48" name="rc48"/>
            <p:cNvSpPr/>
            <p:nvPr/>
          </p:nvSpPr>
          <p:spPr>
            <a:xfrm>
              <a:off x="3207165" y="3366085"/>
              <a:ext cx="200644" cy="1259450"/>
            </a:xfrm>
            <a:prstGeom prst="rect">
              <a:avLst/>
            </a:prstGeom>
            <a:solidFill>
              <a:srgbClr val="80BD41">
                <a:alpha val="100000"/>
              </a:srgbClr>
            </a:solidFill>
          </p:spPr>
          <p:txBody>
            <a:bodyPr/>
            <a:lstStyle/>
            <a:p/>
          </p:txBody>
        </p:sp>
        <p:sp>
          <p:nvSpPr>
            <p:cNvPr id="49" name="rc49"/>
            <p:cNvSpPr/>
            <p:nvPr/>
          </p:nvSpPr>
          <p:spPr>
            <a:xfrm>
              <a:off x="3207165" y="3241525"/>
              <a:ext cx="200644" cy="41519"/>
            </a:xfrm>
            <a:prstGeom prst="rect">
              <a:avLst/>
            </a:prstGeom>
            <a:solidFill>
              <a:srgbClr val="0058AB">
                <a:alpha val="100000"/>
              </a:srgbClr>
            </a:solidFill>
          </p:spPr>
          <p:txBody>
            <a:bodyPr/>
            <a:lstStyle/>
            <a:p/>
          </p:txBody>
        </p:sp>
        <p:sp>
          <p:nvSpPr>
            <p:cNvPr id="50" name="rc50"/>
            <p:cNvSpPr/>
            <p:nvPr/>
          </p:nvSpPr>
          <p:spPr>
            <a:xfrm>
              <a:off x="3207165" y="3283044"/>
              <a:ext cx="200644" cy="83040"/>
            </a:xfrm>
            <a:prstGeom prst="rect">
              <a:avLst/>
            </a:prstGeom>
            <a:solidFill>
              <a:srgbClr val="1CABE2">
                <a:alpha val="100000"/>
              </a:srgbClr>
            </a:solidFill>
          </p:spPr>
          <p:txBody>
            <a:bodyPr/>
            <a:lstStyle/>
            <a:p/>
          </p:txBody>
        </p:sp>
        <p:sp>
          <p:nvSpPr>
            <p:cNvPr id="51" name="rc51"/>
            <p:cNvSpPr/>
            <p:nvPr/>
          </p:nvSpPr>
          <p:spPr>
            <a:xfrm>
              <a:off x="3430103" y="3322815"/>
              <a:ext cx="200644" cy="1302719"/>
            </a:xfrm>
            <a:prstGeom prst="rect">
              <a:avLst/>
            </a:prstGeom>
            <a:solidFill>
              <a:srgbClr val="80BD41">
                <a:alpha val="100000"/>
              </a:srgbClr>
            </a:solidFill>
          </p:spPr>
          <p:txBody>
            <a:bodyPr/>
            <a:lstStyle/>
            <a:p/>
          </p:txBody>
        </p:sp>
        <p:sp>
          <p:nvSpPr>
            <p:cNvPr id="52" name="rc52"/>
            <p:cNvSpPr/>
            <p:nvPr/>
          </p:nvSpPr>
          <p:spPr>
            <a:xfrm>
              <a:off x="3430103" y="3224762"/>
              <a:ext cx="200644" cy="42022"/>
            </a:xfrm>
            <a:prstGeom prst="rect">
              <a:avLst/>
            </a:prstGeom>
            <a:solidFill>
              <a:srgbClr val="0058AB">
                <a:alpha val="100000"/>
              </a:srgbClr>
            </a:solidFill>
          </p:spPr>
          <p:txBody>
            <a:bodyPr/>
            <a:lstStyle/>
            <a:p/>
          </p:txBody>
        </p:sp>
        <p:sp>
          <p:nvSpPr>
            <p:cNvPr id="53" name="rc53"/>
            <p:cNvSpPr/>
            <p:nvPr/>
          </p:nvSpPr>
          <p:spPr>
            <a:xfrm>
              <a:off x="3430103" y="3266785"/>
              <a:ext cx="200644" cy="56030"/>
            </a:xfrm>
            <a:prstGeom prst="rect">
              <a:avLst/>
            </a:prstGeom>
            <a:solidFill>
              <a:srgbClr val="1CABE2">
                <a:alpha val="100000"/>
              </a:srgbClr>
            </a:solidFill>
          </p:spPr>
          <p:txBody>
            <a:bodyPr/>
            <a:lstStyle/>
            <a:p/>
          </p:txBody>
        </p:sp>
        <p:sp>
          <p:nvSpPr>
            <p:cNvPr id="54" name="rc54"/>
            <p:cNvSpPr/>
            <p:nvPr/>
          </p:nvSpPr>
          <p:spPr>
            <a:xfrm>
              <a:off x="3653041" y="3315258"/>
              <a:ext cx="200644" cy="1310277"/>
            </a:xfrm>
            <a:prstGeom prst="rect">
              <a:avLst/>
            </a:prstGeom>
            <a:solidFill>
              <a:srgbClr val="80BD41">
                <a:alpha val="100000"/>
              </a:srgbClr>
            </a:solidFill>
          </p:spPr>
          <p:txBody>
            <a:bodyPr/>
            <a:lstStyle/>
            <a:p/>
          </p:txBody>
        </p:sp>
        <p:sp>
          <p:nvSpPr>
            <p:cNvPr id="55" name="rc55"/>
            <p:cNvSpPr/>
            <p:nvPr/>
          </p:nvSpPr>
          <p:spPr>
            <a:xfrm>
              <a:off x="3653041" y="3216635"/>
              <a:ext cx="200644" cy="42267"/>
            </a:xfrm>
            <a:prstGeom prst="rect">
              <a:avLst/>
            </a:prstGeom>
            <a:solidFill>
              <a:srgbClr val="0058AB">
                <a:alpha val="100000"/>
              </a:srgbClr>
            </a:solidFill>
          </p:spPr>
          <p:txBody>
            <a:bodyPr/>
            <a:lstStyle/>
            <a:p/>
          </p:txBody>
        </p:sp>
        <p:sp>
          <p:nvSpPr>
            <p:cNvPr id="56" name="rc56"/>
            <p:cNvSpPr/>
            <p:nvPr/>
          </p:nvSpPr>
          <p:spPr>
            <a:xfrm>
              <a:off x="3653041" y="3258902"/>
              <a:ext cx="200644" cy="56355"/>
            </a:xfrm>
            <a:prstGeom prst="rect">
              <a:avLst/>
            </a:prstGeom>
            <a:solidFill>
              <a:srgbClr val="1CABE2">
                <a:alpha val="100000"/>
              </a:srgbClr>
            </a:solidFill>
          </p:spPr>
          <p:txBody>
            <a:bodyPr/>
            <a:lstStyle/>
            <a:p/>
          </p:txBody>
        </p:sp>
        <p:sp>
          <p:nvSpPr>
            <p:cNvPr id="57" name="rc57"/>
            <p:cNvSpPr/>
            <p:nvPr/>
          </p:nvSpPr>
          <p:spPr>
            <a:xfrm>
              <a:off x="3875979" y="3250002"/>
              <a:ext cx="200644" cy="1375533"/>
            </a:xfrm>
            <a:prstGeom prst="rect">
              <a:avLst/>
            </a:prstGeom>
            <a:solidFill>
              <a:srgbClr val="80BD41">
                <a:alpha val="100000"/>
              </a:srgbClr>
            </a:solidFill>
          </p:spPr>
          <p:txBody>
            <a:bodyPr/>
            <a:lstStyle/>
            <a:p/>
          </p:txBody>
        </p:sp>
        <p:sp>
          <p:nvSpPr>
            <p:cNvPr id="58" name="rc58"/>
            <p:cNvSpPr/>
            <p:nvPr/>
          </p:nvSpPr>
          <p:spPr>
            <a:xfrm>
              <a:off x="3875979" y="3207461"/>
              <a:ext cx="200644" cy="28362"/>
            </a:xfrm>
            <a:prstGeom prst="rect">
              <a:avLst/>
            </a:prstGeom>
            <a:solidFill>
              <a:srgbClr val="0058AB">
                <a:alpha val="100000"/>
              </a:srgbClr>
            </a:solidFill>
          </p:spPr>
          <p:txBody>
            <a:bodyPr/>
            <a:lstStyle/>
            <a:p/>
          </p:txBody>
        </p:sp>
        <p:sp>
          <p:nvSpPr>
            <p:cNvPr id="59" name="rc59"/>
            <p:cNvSpPr/>
            <p:nvPr/>
          </p:nvSpPr>
          <p:spPr>
            <a:xfrm>
              <a:off x="3875979" y="3235823"/>
              <a:ext cx="200644" cy="14178"/>
            </a:xfrm>
            <a:prstGeom prst="rect">
              <a:avLst/>
            </a:prstGeom>
            <a:solidFill>
              <a:srgbClr val="1CABE2">
                <a:alpha val="100000"/>
              </a:srgbClr>
            </a:solidFill>
          </p:spPr>
          <p:txBody>
            <a:bodyPr/>
            <a:lstStyle/>
            <a:p/>
          </p:txBody>
        </p:sp>
        <p:sp>
          <p:nvSpPr>
            <p:cNvPr id="60" name="rc60"/>
            <p:cNvSpPr/>
            <p:nvPr/>
          </p:nvSpPr>
          <p:spPr>
            <a:xfrm>
              <a:off x="4098916" y="3261313"/>
              <a:ext cx="200644" cy="1364222"/>
            </a:xfrm>
            <a:prstGeom prst="rect">
              <a:avLst/>
            </a:prstGeom>
            <a:solidFill>
              <a:srgbClr val="80BD41">
                <a:alpha val="100000"/>
              </a:srgbClr>
            </a:solidFill>
          </p:spPr>
          <p:txBody>
            <a:bodyPr/>
            <a:lstStyle/>
            <a:p/>
          </p:txBody>
        </p:sp>
        <p:sp>
          <p:nvSpPr>
            <p:cNvPr id="61" name="rc61"/>
            <p:cNvSpPr/>
            <p:nvPr/>
          </p:nvSpPr>
          <p:spPr>
            <a:xfrm>
              <a:off x="4098916" y="3204471"/>
              <a:ext cx="200644" cy="14210"/>
            </a:xfrm>
            <a:prstGeom prst="rect">
              <a:avLst/>
            </a:prstGeom>
            <a:solidFill>
              <a:srgbClr val="0058AB">
                <a:alpha val="100000"/>
              </a:srgbClr>
            </a:solidFill>
          </p:spPr>
          <p:txBody>
            <a:bodyPr/>
            <a:lstStyle/>
            <a:p/>
          </p:txBody>
        </p:sp>
        <p:sp>
          <p:nvSpPr>
            <p:cNvPr id="62" name="rc62"/>
            <p:cNvSpPr/>
            <p:nvPr/>
          </p:nvSpPr>
          <p:spPr>
            <a:xfrm>
              <a:off x="4098916" y="3218681"/>
              <a:ext cx="200644" cy="42631"/>
            </a:xfrm>
            <a:prstGeom prst="rect">
              <a:avLst/>
            </a:prstGeom>
            <a:solidFill>
              <a:srgbClr val="1CABE2">
                <a:alpha val="100000"/>
              </a:srgbClr>
            </a:solidFill>
          </p:spPr>
          <p:txBody>
            <a:bodyPr/>
            <a:lstStyle/>
            <a:p/>
          </p:txBody>
        </p:sp>
        <p:sp>
          <p:nvSpPr>
            <p:cNvPr id="63" name="rc63"/>
            <p:cNvSpPr/>
            <p:nvPr/>
          </p:nvSpPr>
          <p:spPr>
            <a:xfrm>
              <a:off x="4321854" y="3350094"/>
              <a:ext cx="200644" cy="1275440"/>
            </a:xfrm>
            <a:prstGeom prst="rect">
              <a:avLst/>
            </a:prstGeom>
            <a:solidFill>
              <a:srgbClr val="80BD41">
                <a:alpha val="100000"/>
              </a:srgbClr>
            </a:solidFill>
          </p:spPr>
          <p:txBody>
            <a:bodyPr/>
            <a:lstStyle/>
            <a:p/>
          </p:txBody>
        </p:sp>
        <p:sp>
          <p:nvSpPr>
            <p:cNvPr id="64" name="rc64"/>
            <p:cNvSpPr/>
            <p:nvPr/>
          </p:nvSpPr>
          <p:spPr>
            <a:xfrm>
              <a:off x="4321854" y="3192456"/>
              <a:ext cx="200644" cy="57323"/>
            </a:xfrm>
            <a:prstGeom prst="rect">
              <a:avLst/>
            </a:prstGeom>
            <a:solidFill>
              <a:srgbClr val="0058AB">
                <a:alpha val="100000"/>
              </a:srgbClr>
            </a:solidFill>
          </p:spPr>
          <p:txBody>
            <a:bodyPr/>
            <a:lstStyle/>
            <a:p/>
          </p:txBody>
        </p:sp>
        <p:sp>
          <p:nvSpPr>
            <p:cNvPr id="65" name="rc65"/>
            <p:cNvSpPr/>
            <p:nvPr/>
          </p:nvSpPr>
          <p:spPr>
            <a:xfrm>
              <a:off x="4321854" y="3249780"/>
              <a:ext cx="200644" cy="100314"/>
            </a:xfrm>
            <a:prstGeom prst="rect">
              <a:avLst/>
            </a:prstGeom>
            <a:solidFill>
              <a:srgbClr val="1CABE2">
                <a:alpha val="100000"/>
              </a:srgbClr>
            </a:solidFill>
          </p:spPr>
          <p:txBody>
            <a:bodyPr/>
            <a:lstStyle/>
            <a:p/>
          </p:txBody>
        </p:sp>
        <p:sp>
          <p:nvSpPr>
            <p:cNvPr id="66" name="rc66"/>
            <p:cNvSpPr/>
            <p:nvPr/>
          </p:nvSpPr>
          <p:spPr>
            <a:xfrm>
              <a:off x="4544792" y="3325070"/>
              <a:ext cx="200644" cy="1300465"/>
            </a:xfrm>
            <a:prstGeom prst="rect">
              <a:avLst/>
            </a:prstGeom>
            <a:solidFill>
              <a:srgbClr val="80BD41">
                <a:alpha val="100000"/>
              </a:srgbClr>
            </a:solidFill>
          </p:spPr>
          <p:txBody>
            <a:bodyPr/>
            <a:lstStyle/>
            <a:p/>
          </p:txBody>
        </p:sp>
        <p:sp>
          <p:nvSpPr>
            <p:cNvPr id="67" name="rc67"/>
            <p:cNvSpPr/>
            <p:nvPr/>
          </p:nvSpPr>
          <p:spPr>
            <a:xfrm>
              <a:off x="4544792" y="3196453"/>
              <a:ext cx="200644" cy="42871"/>
            </a:xfrm>
            <a:prstGeom prst="rect">
              <a:avLst/>
            </a:prstGeom>
            <a:solidFill>
              <a:srgbClr val="0058AB">
                <a:alpha val="100000"/>
              </a:srgbClr>
            </a:solidFill>
          </p:spPr>
          <p:txBody>
            <a:bodyPr/>
            <a:lstStyle/>
            <a:p/>
          </p:txBody>
        </p:sp>
        <p:sp>
          <p:nvSpPr>
            <p:cNvPr id="68" name="rc68"/>
            <p:cNvSpPr/>
            <p:nvPr/>
          </p:nvSpPr>
          <p:spPr>
            <a:xfrm>
              <a:off x="4544792" y="3239325"/>
              <a:ext cx="200644" cy="85744"/>
            </a:xfrm>
            <a:prstGeom prst="rect">
              <a:avLst/>
            </a:prstGeom>
            <a:solidFill>
              <a:srgbClr val="1CABE2">
                <a:alpha val="100000"/>
              </a:srgbClr>
            </a:solidFill>
          </p:spPr>
          <p:txBody>
            <a:bodyPr/>
            <a:lstStyle/>
            <a:p/>
          </p:txBody>
        </p:sp>
        <p:sp>
          <p:nvSpPr>
            <p:cNvPr id="69" name="rc69"/>
            <p:cNvSpPr/>
            <p:nvPr/>
          </p:nvSpPr>
          <p:spPr>
            <a:xfrm>
              <a:off x="4767730" y="3373408"/>
              <a:ext cx="200644" cy="1252127"/>
            </a:xfrm>
            <a:prstGeom prst="rect">
              <a:avLst/>
            </a:prstGeom>
            <a:solidFill>
              <a:srgbClr val="80BD41">
                <a:alpha val="100000"/>
              </a:srgbClr>
            </a:solidFill>
          </p:spPr>
          <p:txBody>
            <a:bodyPr/>
            <a:lstStyle/>
            <a:p/>
          </p:txBody>
        </p:sp>
        <p:sp>
          <p:nvSpPr>
            <p:cNvPr id="70" name="rc70"/>
            <p:cNvSpPr/>
            <p:nvPr/>
          </p:nvSpPr>
          <p:spPr>
            <a:xfrm>
              <a:off x="4767730" y="3202664"/>
              <a:ext cx="200644" cy="99600"/>
            </a:xfrm>
            <a:prstGeom prst="rect">
              <a:avLst/>
            </a:prstGeom>
            <a:solidFill>
              <a:srgbClr val="0058AB">
                <a:alpha val="100000"/>
              </a:srgbClr>
            </a:solidFill>
          </p:spPr>
          <p:txBody>
            <a:bodyPr/>
            <a:lstStyle/>
            <a:p/>
          </p:txBody>
        </p:sp>
        <p:sp>
          <p:nvSpPr>
            <p:cNvPr id="71" name="rc71"/>
            <p:cNvSpPr/>
            <p:nvPr/>
          </p:nvSpPr>
          <p:spPr>
            <a:xfrm>
              <a:off x="4767730" y="3302265"/>
              <a:ext cx="200644" cy="71143"/>
            </a:xfrm>
            <a:prstGeom prst="rect">
              <a:avLst/>
            </a:prstGeom>
            <a:solidFill>
              <a:srgbClr val="1CABE2">
                <a:alpha val="100000"/>
              </a:srgbClr>
            </a:solidFill>
          </p:spPr>
          <p:txBody>
            <a:bodyPr/>
            <a:lstStyle/>
            <a:p/>
          </p:txBody>
        </p:sp>
        <p:sp>
          <p:nvSpPr>
            <p:cNvPr id="72" name="rc72"/>
            <p:cNvSpPr/>
            <p:nvPr/>
          </p:nvSpPr>
          <p:spPr>
            <a:xfrm>
              <a:off x="4990668" y="3432458"/>
              <a:ext cx="200644" cy="1193077"/>
            </a:xfrm>
            <a:prstGeom prst="rect">
              <a:avLst/>
            </a:prstGeom>
            <a:solidFill>
              <a:srgbClr val="80BD41">
                <a:alpha val="100000"/>
              </a:srgbClr>
            </a:solidFill>
          </p:spPr>
          <p:txBody>
            <a:bodyPr/>
            <a:lstStyle/>
            <a:p/>
          </p:txBody>
        </p:sp>
        <p:sp>
          <p:nvSpPr>
            <p:cNvPr id="73" name="rc73"/>
            <p:cNvSpPr/>
            <p:nvPr/>
          </p:nvSpPr>
          <p:spPr>
            <a:xfrm>
              <a:off x="4990668" y="3205204"/>
              <a:ext cx="200644" cy="156235"/>
            </a:xfrm>
            <a:prstGeom prst="rect">
              <a:avLst/>
            </a:prstGeom>
            <a:solidFill>
              <a:srgbClr val="0058AB">
                <a:alpha val="100000"/>
              </a:srgbClr>
            </a:solidFill>
          </p:spPr>
          <p:txBody>
            <a:bodyPr/>
            <a:lstStyle/>
            <a:p/>
          </p:txBody>
        </p:sp>
        <p:sp>
          <p:nvSpPr>
            <p:cNvPr id="74" name="rc74"/>
            <p:cNvSpPr/>
            <p:nvPr/>
          </p:nvSpPr>
          <p:spPr>
            <a:xfrm>
              <a:off x="4990668" y="3361439"/>
              <a:ext cx="200644" cy="71018"/>
            </a:xfrm>
            <a:prstGeom prst="rect">
              <a:avLst/>
            </a:prstGeom>
            <a:solidFill>
              <a:srgbClr val="1CABE2">
                <a:alpha val="100000"/>
              </a:srgbClr>
            </a:solidFill>
          </p:spPr>
          <p:txBody>
            <a:bodyPr/>
            <a:lstStyle/>
            <a:p/>
          </p:txBody>
        </p:sp>
        <p:sp>
          <p:nvSpPr>
            <p:cNvPr id="75" name="rc75"/>
            <p:cNvSpPr/>
            <p:nvPr/>
          </p:nvSpPr>
          <p:spPr>
            <a:xfrm>
              <a:off x="5213606" y="3359809"/>
              <a:ext cx="200644" cy="1265726"/>
            </a:xfrm>
            <a:prstGeom prst="rect">
              <a:avLst/>
            </a:prstGeom>
            <a:solidFill>
              <a:srgbClr val="80BD41">
                <a:alpha val="100000"/>
              </a:srgbClr>
            </a:solidFill>
          </p:spPr>
          <p:txBody>
            <a:bodyPr/>
            <a:lstStyle/>
            <a:p/>
          </p:txBody>
        </p:sp>
        <p:sp>
          <p:nvSpPr>
            <p:cNvPr id="76" name="rc76"/>
            <p:cNvSpPr/>
            <p:nvPr/>
          </p:nvSpPr>
          <p:spPr>
            <a:xfrm>
              <a:off x="5213606" y="3187209"/>
              <a:ext cx="200644" cy="100681"/>
            </a:xfrm>
            <a:prstGeom prst="rect">
              <a:avLst/>
            </a:prstGeom>
            <a:solidFill>
              <a:srgbClr val="0058AB">
                <a:alpha val="100000"/>
              </a:srgbClr>
            </a:solidFill>
          </p:spPr>
          <p:txBody>
            <a:bodyPr/>
            <a:lstStyle/>
            <a:p/>
          </p:txBody>
        </p:sp>
        <p:sp>
          <p:nvSpPr>
            <p:cNvPr id="77" name="rc77"/>
            <p:cNvSpPr/>
            <p:nvPr/>
          </p:nvSpPr>
          <p:spPr>
            <a:xfrm>
              <a:off x="5213606" y="3287890"/>
              <a:ext cx="200644" cy="71918"/>
            </a:xfrm>
            <a:prstGeom prst="rect">
              <a:avLst/>
            </a:prstGeom>
            <a:solidFill>
              <a:srgbClr val="1CABE2">
                <a:alpha val="100000"/>
              </a:srgbClr>
            </a:solidFill>
          </p:spPr>
          <p:txBody>
            <a:bodyPr/>
            <a:lstStyle/>
            <a:p/>
          </p:txBody>
        </p:sp>
        <p:sp>
          <p:nvSpPr>
            <p:cNvPr id="78" name="rc78"/>
            <p:cNvSpPr/>
            <p:nvPr/>
          </p:nvSpPr>
          <p:spPr>
            <a:xfrm>
              <a:off x="5436544" y="3283037"/>
              <a:ext cx="200644" cy="1342498"/>
            </a:xfrm>
            <a:prstGeom prst="rect">
              <a:avLst/>
            </a:prstGeom>
            <a:solidFill>
              <a:srgbClr val="80BD41">
                <a:alpha val="100000"/>
              </a:srgbClr>
            </a:solidFill>
          </p:spPr>
          <p:txBody>
            <a:bodyPr/>
            <a:lstStyle/>
            <a:p/>
          </p:txBody>
        </p:sp>
        <p:sp>
          <p:nvSpPr>
            <p:cNvPr id="79" name="rc79"/>
            <p:cNvSpPr/>
            <p:nvPr/>
          </p:nvSpPr>
          <p:spPr>
            <a:xfrm>
              <a:off x="5436544" y="3166299"/>
              <a:ext cx="200644" cy="58370"/>
            </a:xfrm>
            <a:prstGeom prst="rect">
              <a:avLst/>
            </a:prstGeom>
            <a:solidFill>
              <a:srgbClr val="0058AB">
                <a:alpha val="100000"/>
              </a:srgbClr>
            </a:solidFill>
          </p:spPr>
          <p:txBody>
            <a:bodyPr/>
            <a:lstStyle/>
            <a:p/>
          </p:txBody>
        </p:sp>
        <p:sp>
          <p:nvSpPr>
            <p:cNvPr id="80" name="rc80"/>
            <p:cNvSpPr/>
            <p:nvPr/>
          </p:nvSpPr>
          <p:spPr>
            <a:xfrm>
              <a:off x="5436544" y="3224669"/>
              <a:ext cx="200644" cy="58367"/>
            </a:xfrm>
            <a:prstGeom prst="rect">
              <a:avLst/>
            </a:prstGeom>
            <a:solidFill>
              <a:srgbClr val="1CABE2">
                <a:alpha val="100000"/>
              </a:srgbClr>
            </a:solidFill>
          </p:spPr>
          <p:txBody>
            <a:bodyPr/>
            <a:lstStyle/>
            <a:p/>
          </p:txBody>
        </p:sp>
        <p:sp>
          <p:nvSpPr>
            <p:cNvPr id="81" name="rc81"/>
            <p:cNvSpPr/>
            <p:nvPr/>
          </p:nvSpPr>
          <p:spPr>
            <a:xfrm>
              <a:off x="5659482" y="3214280"/>
              <a:ext cx="200644" cy="1411254"/>
            </a:xfrm>
            <a:prstGeom prst="rect">
              <a:avLst/>
            </a:prstGeom>
            <a:solidFill>
              <a:srgbClr val="80BD41">
                <a:alpha val="100000"/>
              </a:srgbClr>
            </a:solidFill>
          </p:spPr>
          <p:txBody>
            <a:bodyPr/>
            <a:lstStyle/>
            <a:p/>
          </p:txBody>
        </p:sp>
        <p:sp>
          <p:nvSpPr>
            <p:cNvPr id="82" name="rc82"/>
            <p:cNvSpPr/>
            <p:nvPr/>
          </p:nvSpPr>
          <p:spPr>
            <a:xfrm>
              <a:off x="5659482" y="3140002"/>
              <a:ext cx="200644" cy="44565"/>
            </a:xfrm>
            <a:prstGeom prst="rect">
              <a:avLst/>
            </a:prstGeom>
            <a:solidFill>
              <a:srgbClr val="0058AB">
                <a:alpha val="100000"/>
              </a:srgbClr>
            </a:solidFill>
          </p:spPr>
          <p:txBody>
            <a:bodyPr/>
            <a:lstStyle/>
            <a:p/>
          </p:txBody>
        </p:sp>
        <p:sp>
          <p:nvSpPr>
            <p:cNvPr id="83" name="rc83"/>
            <p:cNvSpPr/>
            <p:nvPr/>
          </p:nvSpPr>
          <p:spPr>
            <a:xfrm>
              <a:off x="5659482" y="3184568"/>
              <a:ext cx="200644" cy="29712"/>
            </a:xfrm>
            <a:prstGeom prst="rect">
              <a:avLst/>
            </a:prstGeom>
            <a:solidFill>
              <a:srgbClr val="1CABE2">
                <a:alpha val="100000"/>
              </a:srgbClr>
            </a:solidFill>
          </p:spPr>
          <p:txBody>
            <a:bodyPr/>
            <a:lstStyle/>
            <a:p/>
          </p:txBody>
        </p:sp>
        <p:sp>
          <p:nvSpPr>
            <p:cNvPr id="84" name="rc84"/>
            <p:cNvSpPr/>
            <p:nvPr/>
          </p:nvSpPr>
          <p:spPr>
            <a:xfrm>
              <a:off x="5882419" y="3206185"/>
              <a:ext cx="200644" cy="1419350"/>
            </a:xfrm>
            <a:prstGeom prst="rect">
              <a:avLst/>
            </a:prstGeom>
            <a:solidFill>
              <a:srgbClr val="80BD41">
                <a:alpha val="100000"/>
              </a:srgbClr>
            </a:solidFill>
          </p:spPr>
          <p:txBody>
            <a:bodyPr/>
            <a:lstStyle/>
            <a:p/>
          </p:txBody>
        </p:sp>
        <p:sp>
          <p:nvSpPr>
            <p:cNvPr id="85" name="rc85"/>
            <p:cNvSpPr/>
            <p:nvPr/>
          </p:nvSpPr>
          <p:spPr>
            <a:xfrm>
              <a:off x="5882419" y="3115589"/>
              <a:ext cx="200644" cy="75497"/>
            </a:xfrm>
            <a:prstGeom prst="rect">
              <a:avLst/>
            </a:prstGeom>
            <a:solidFill>
              <a:srgbClr val="0058AB">
                <a:alpha val="100000"/>
              </a:srgbClr>
            </a:solidFill>
          </p:spPr>
          <p:txBody>
            <a:bodyPr/>
            <a:lstStyle/>
            <a:p/>
          </p:txBody>
        </p:sp>
        <p:sp>
          <p:nvSpPr>
            <p:cNvPr id="86" name="rc86"/>
            <p:cNvSpPr/>
            <p:nvPr/>
          </p:nvSpPr>
          <p:spPr>
            <a:xfrm>
              <a:off x="5882419" y="3191086"/>
              <a:ext cx="200644" cy="15098"/>
            </a:xfrm>
            <a:prstGeom prst="rect">
              <a:avLst/>
            </a:prstGeom>
            <a:solidFill>
              <a:srgbClr val="1CABE2">
                <a:alpha val="100000"/>
              </a:srgbClr>
            </a:solidFill>
          </p:spPr>
          <p:txBody>
            <a:bodyPr/>
            <a:lstStyle/>
            <a:p/>
          </p:txBody>
        </p:sp>
        <p:sp>
          <p:nvSpPr>
            <p:cNvPr id="87" name="rc87"/>
            <p:cNvSpPr/>
            <p:nvPr/>
          </p:nvSpPr>
          <p:spPr>
            <a:xfrm>
              <a:off x="6105357" y="3203803"/>
              <a:ext cx="200644" cy="1421731"/>
            </a:xfrm>
            <a:prstGeom prst="rect">
              <a:avLst/>
            </a:prstGeom>
            <a:solidFill>
              <a:srgbClr val="80BD41">
                <a:alpha val="100000"/>
              </a:srgbClr>
            </a:solidFill>
          </p:spPr>
          <p:txBody>
            <a:bodyPr/>
            <a:lstStyle/>
            <a:p/>
          </p:txBody>
        </p:sp>
        <p:sp>
          <p:nvSpPr>
            <p:cNvPr id="88" name="rc88"/>
            <p:cNvSpPr/>
            <p:nvPr/>
          </p:nvSpPr>
          <p:spPr>
            <a:xfrm>
              <a:off x="6105357" y="3096791"/>
              <a:ext cx="200644" cy="76436"/>
            </a:xfrm>
            <a:prstGeom prst="rect">
              <a:avLst/>
            </a:prstGeom>
            <a:solidFill>
              <a:srgbClr val="0058AB">
                <a:alpha val="100000"/>
              </a:srgbClr>
            </a:solidFill>
          </p:spPr>
          <p:txBody>
            <a:bodyPr/>
            <a:lstStyle/>
            <a:p/>
          </p:txBody>
        </p:sp>
        <p:sp>
          <p:nvSpPr>
            <p:cNvPr id="89" name="rc89"/>
            <p:cNvSpPr/>
            <p:nvPr/>
          </p:nvSpPr>
          <p:spPr>
            <a:xfrm>
              <a:off x="6105357" y="3173228"/>
              <a:ext cx="200644" cy="30575"/>
            </a:xfrm>
            <a:prstGeom prst="rect">
              <a:avLst/>
            </a:prstGeom>
            <a:solidFill>
              <a:srgbClr val="1CABE2">
                <a:alpha val="100000"/>
              </a:srgbClr>
            </a:solidFill>
          </p:spPr>
          <p:txBody>
            <a:bodyPr/>
            <a:lstStyle/>
            <a:p/>
          </p:txBody>
        </p:sp>
        <p:sp>
          <p:nvSpPr>
            <p:cNvPr id="90" name="rc90"/>
            <p:cNvSpPr/>
            <p:nvPr/>
          </p:nvSpPr>
          <p:spPr>
            <a:xfrm>
              <a:off x="6328295" y="3289360"/>
              <a:ext cx="200644" cy="1336175"/>
            </a:xfrm>
            <a:prstGeom prst="rect">
              <a:avLst/>
            </a:prstGeom>
            <a:solidFill>
              <a:srgbClr val="80BD41">
                <a:alpha val="100000"/>
              </a:srgbClr>
            </a:solidFill>
          </p:spPr>
          <p:txBody>
            <a:bodyPr/>
            <a:lstStyle/>
            <a:p/>
          </p:txBody>
        </p:sp>
        <p:sp>
          <p:nvSpPr>
            <p:cNvPr id="91" name="rc91"/>
            <p:cNvSpPr/>
            <p:nvPr/>
          </p:nvSpPr>
          <p:spPr>
            <a:xfrm>
              <a:off x="6328295" y="3071842"/>
              <a:ext cx="200644" cy="170905"/>
            </a:xfrm>
            <a:prstGeom prst="rect">
              <a:avLst/>
            </a:prstGeom>
            <a:solidFill>
              <a:srgbClr val="0058AB">
                <a:alpha val="100000"/>
              </a:srgbClr>
            </a:solidFill>
          </p:spPr>
          <p:txBody>
            <a:bodyPr/>
            <a:lstStyle/>
            <a:p/>
          </p:txBody>
        </p:sp>
        <p:sp>
          <p:nvSpPr>
            <p:cNvPr id="92" name="rc92"/>
            <p:cNvSpPr/>
            <p:nvPr/>
          </p:nvSpPr>
          <p:spPr>
            <a:xfrm>
              <a:off x="6328295" y="3242748"/>
              <a:ext cx="200644" cy="46612"/>
            </a:xfrm>
            <a:prstGeom prst="rect">
              <a:avLst/>
            </a:prstGeom>
            <a:solidFill>
              <a:srgbClr val="1CABE2">
                <a:alpha val="100000"/>
              </a:srgbClr>
            </a:solidFill>
          </p:spPr>
          <p:txBody>
            <a:bodyPr/>
            <a:lstStyle/>
            <a:p/>
          </p:txBody>
        </p:sp>
        <p:sp>
          <p:nvSpPr>
            <p:cNvPr id="93" name="rc93"/>
            <p:cNvSpPr/>
            <p:nvPr/>
          </p:nvSpPr>
          <p:spPr>
            <a:xfrm>
              <a:off x="6551233" y="3189954"/>
              <a:ext cx="200644" cy="1435580"/>
            </a:xfrm>
            <a:prstGeom prst="rect">
              <a:avLst/>
            </a:prstGeom>
            <a:solidFill>
              <a:srgbClr val="80BD41">
                <a:alpha val="100000"/>
              </a:srgbClr>
            </a:solidFill>
          </p:spPr>
          <p:txBody>
            <a:bodyPr/>
            <a:lstStyle/>
            <a:p/>
          </p:txBody>
        </p:sp>
        <p:sp>
          <p:nvSpPr>
            <p:cNvPr id="94" name="rc94"/>
            <p:cNvSpPr/>
            <p:nvPr/>
          </p:nvSpPr>
          <p:spPr>
            <a:xfrm>
              <a:off x="6551233" y="3047974"/>
              <a:ext cx="200644" cy="78876"/>
            </a:xfrm>
            <a:prstGeom prst="rect">
              <a:avLst/>
            </a:prstGeom>
            <a:solidFill>
              <a:srgbClr val="0058AB">
                <a:alpha val="100000"/>
              </a:srgbClr>
            </a:solidFill>
          </p:spPr>
          <p:txBody>
            <a:bodyPr/>
            <a:lstStyle/>
            <a:p/>
          </p:txBody>
        </p:sp>
        <p:sp>
          <p:nvSpPr>
            <p:cNvPr id="95" name="rc95"/>
            <p:cNvSpPr/>
            <p:nvPr/>
          </p:nvSpPr>
          <p:spPr>
            <a:xfrm>
              <a:off x="6551233" y="3126850"/>
              <a:ext cx="200644" cy="63103"/>
            </a:xfrm>
            <a:prstGeom prst="rect">
              <a:avLst/>
            </a:prstGeom>
            <a:solidFill>
              <a:srgbClr val="1CABE2">
                <a:alpha val="100000"/>
              </a:srgbClr>
            </a:solidFill>
          </p:spPr>
          <p:txBody>
            <a:bodyPr/>
            <a:lstStyle/>
            <a:p/>
          </p:txBody>
        </p:sp>
        <p:sp>
          <p:nvSpPr>
            <p:cNvPr id="96" name="rc96"/>
            <p:cNvSpPr/>
            <p:nvPr/>
          </p:nvSpPr>
          <p:spPr>
            <a:xfrm>
              <a:off x="6774171" y="3162766"/>
              <a:ext cx="200644" cy="1462769"/>
            </a:xfrm>
            <a:prstGeom prst="rect">
              <a:avLst/>
            </a:prstGeom>
            <a:solidFill>
              <a:srgbClr val="80BD41">
                <a:alpha val="100000"/>
              </a:srgbClr>
            </a:solidFill>
          </p:spPr>
          <p:txBody>
            <a:bodyPr/>
            <a:lstStyle/>
            <a:p/>
          </p:txBody>
        </p:sp>
        <p:sp>
          <p:nvSpPr>
            <p:cNvPr id="97" name="rc97"/>
            <p:cNvSpPr/>
            <p:nvPr/>
          </p:nvSpPr>
          <p:spPr>
            <a:xfrm>
              <a:off x="6774171" y="3018095"/>
              <a:ext cx="200644" cy="96446"/>
            </a:xfrm>
            <a:prstGeom prst="rect">
              <a:avLst/>
            </a:prstGeom>
            <a:solidFill>
              <a:srgbClr val="0058AB">
                <a:alpha val="100000"/>
              </a:srgbClr>
            </a:solidFill>
          </p:spPr>
          <p:txBody>
            <a:bodyPr/>
            <a:lstStyle/>
            <a:p/>
          </p:txBody>
        </p:sp>
        <p:sp>
          <p:nvSpPr>
            <p:cNvPr id="98" name="rc98"/>
            <p:cNvSpPr/>
            <p:nvPr/>
          </p:nvSpPr>
          <p:spPr>
            <a:xfrm>
              <a:off x="6774171" y="3114542"/>
              <a:ext cx="200644" cy="48223"/>
            </a:xfrm>
            <a:prstGeom prst="rect">
              <a:avLst/>
            </a:prstGeom>
            <a:solidFill>
              <a:srgbClr val="1CABE2">
                <a:alpha val="100000"/>
              </a:srgbClr>
            </a:solidFill>
          </p:spPr>
          <p:txBody>
            <a:bodyPr/>
            <a:lstStyle/>
            <a:p/>
          </p:txBody>
        </p:sp>
        <p:sp>
          <p:nvSpPr>
            <p:cNvPr id="99" name="rc99"/>
            <p:cNvSpPr/>
            <p:nvPr/>
          </p:nvSpPr>
          <p:spPr>
            <a:xfrm>
              <a:off x="6997109" y="2991276"/>
              <a:ext cx="200644" cy="75550"/>
            </a:xfrm>
            <a:prstGeom prst="rect">
              <a:avLst/>
            </a:prstGeom>
            <a:solidFill>
              <a:srgbClr val="F26A21">
                <a:alpha val="100000"/>
              </a:srgbClr>
            </a:solidFill>
          </p:spPr>
          <p:txBody>
            <a:bodyPr/>
            <a:lstStyle/>
            <a:p/>
          </p:txBody>
        </p:sp>
        <p:sp>
          <p:nvSpPr>
            <p:cNvPr id="100" name="rc100"/>
            <p:cNvSpPr/>
            <p:nvPr/>
          </p:nvSpPr>
          <p:spPr>
            <a:xfrm>
              <a:off x="6997109" y="3066826"/>
              <a:ext cx="200644" cy="1558709"/>
            </a:xfrm>
            <a:prstGeom prst="rect">
              <a:avLst/>
            </a:prstGeom>
            <a:solidFill>
              <a:srgbClr val="FFC20E">
                <a:alpha val="100000"/>
              </a:srgbClr>
            </a:solidFill>
          </p:spPr>
          <p:txBody>
            <a:bodyPr/>
            <a:lstStyle/>
            <a:p/>
          </p:txBody>
        </p:sp>
        <p:sp>
          <p:nvSpPr>
            <p:cNvPr id="101" name="rc101"/>
            <p:cNvSpPr/>
            <p:nvPr/>
          </p:nvSpPr>
          <p:spPr>
            <a:xfrm>
              <a:off x="7220047" y="2974009"/>
              <a:ext cx="200644" cy="59180"/>
            </a:xfrm>
            <a:prstGeom prst="rect">
              <a:avLst/>
            </a:prstGeom>
            <a:solidFill>
              <a:srgbClr val="F26A21">
                <a:alpha val="100000"/>
              </a:srgbClr>
            </a:solidFill>
          </p:spPr>
          <p:txBody>
            <a:bodyPr/>
            <a:lstStyle/>
            <a:p/>
          </p:txBody>
        </p:sp>
        <p:sp>
          <p:nvSpPr>
            <p:cNvPr id="102" name="rc102"/>
            <p:cNvSpPr/>
            <p:nvPr/>
          </p:nvSpPr>
          <p:spPr>
            <a:xfrm>
              <a:off x="7220047" y="3033190"/>
              <a:ext cx="200644" cy="1592345"/>
            </a:xfrm>
            <a:prstGeom prst="rect">
              <a:avLst/>
            </a:prstGeom>
            <a:solidFill>
              <a:srgbClr val="FFC20E">
                <a:alpha val="100000"/>
              </a:srgbClr>
            </a:solidFill>
          </p:spPr>
          <p:txBody>
            <a:bodyPr/>
            <a:lstStyle/>
            <a:p/>
          </p:txBody>
        </p:sp>
        <p:sp>
          <p:nvSpPr>
            <p:cNvPr id="103" name="rc103"/>
            <p:cNvSpPr/>
            <p:nvPr/>
          </p:nvSpPr>
          <p:spPr>
            <a:xfrm>
              <a:off x="7442985" y="2948400"/>
              <a:ext cx="200644" cy="46358"/>
            </a:xfrm>
            <a:prstGeom prst="rect">
              <a:avLst/>
            </a:prstGeom>
            <a:solidFill>
              <a:srgbClr val="F26A21">
                <a:alpha val="100000"/>
              </a:srgbClr>
            </a:solidFill>
          </p:spPr>
          <p:txBody>
            <a:bodyPr/>
            <a:lstStyle/>
            <a:p/>
          </p:txBody>
        </p:sp>
        <p:sp>
          <p:nvSpPr>
            <p:cNvPr id="104" name="rc104"/>
            <p:cNvSpPr/>
            <p:nvPr/>
          </p:nvSpPr>
          <p:spPr>
            <a:xfrm>
              <a:off x="7442985" y="2994758"/>
              <a:ext cx="200644" cy="1630777"/>
            </a:xfrm>
            <a:prstGeom prst="rect">
              <a:avLst/>
            </a:prstGeom>
            <a:solidFill>
              <a:srgbClr val="FFC20E">
                <a:alpha val="100000"/>
              </a:srgbClr>
            </a:solidFill>
          </p:spPr>
          <p:txBody>
            <a:bodyPr/>
            <a:lstStyle/>
            <a:p/>
          </p:txBody>
        </p:sp>
        <p:sp>
          <p:nvSpPr>
            <p:cNvPr id="105" name="rc105"/>
            <p:cNvSpPr/>
            <p:nvPr/>
          </p:nvSpPr>
          <p:spPr>
            <a:xfrm>
              <a:off x="7665922" y="2926519"/>
              <a:ext cx="200644" cy="36314"/>
            </a:xfrm>
            <a:prstGeom prst="rect">
              <a:avLst/>
            </a:prstGeom>
            <a:solidFill>
              <a:srgbClr val="F26A21">
                <a:alpha val="100000"/>
              </a:srgbClr>
            </a:solidFill>
          </p:spPr>
          <p:txBody>
            <a:bodyPr/>
            <a:lstStyle/>
            <a:p/>
          </p:txBody>
        </p:sp>
        <p:sp>
          <p:nvSpPr>
            <p:cNvPr id="106" name="rc106"/>
            <p:cNvSpPr/>
            <p:nvPr/>
          </p:nvSpPr>
          <p:spPr>
            <a:xfrm>
              <a:off x="7665922" y="2962833"/>
              <a:ext cx="200644" cy="1662701"/>
            </a:xfrm>
            <a:prstGeom prst="rect">
              <a:avLst/>
            </a:prstGeom>
            <a:solidFill>
              <a:srgbClr val="FFC20E">
                <a:alpha val="100000"/>
              </a:srgbClr>
            </a:solidFill>
          </p:spPr>
          <p:txBody>
            <a:bodyPr/>
            <a:lstStyle/>
            <a:p/>
          </p:txBody>
        </p:sp>
        <p:sp>
          <p:nvSpPr>
            <p:cNvPr id="107" name="rc107"/>
            <p:cNvSpPr/>
            <p:nvPr/>
          </p:nvSpPr>
          <p:spPr>
            <a:xfrm>
              <a:off x="7888860" y="2900355"/>
              <a:ext cx="200644" cy="28446"/>
            </a:xfrm>
            <a:prstGeom prst="rect">
              <a:avLst/>
            </a:prstGeom>
            <a:solidFill>
              <a:srgbClr val="F26A21">
                <a:alpha val="100000"/>
              </a:srgbClr>
            </a:solidFill>
          </p:spPr>
          <p:txBody>
            <a:bodyPr/>
            <a:lstStyle/>
            <a:p/>
          </p:txBody>
        </p:sp>
        <p:sp>
          <p:nvSpPr>
            <p:cNvPr id="108" name="rc108"/>
            <p:cNvSpPr/>
            <p:nvPr/>
          </p:nvSpPr>
          <p:spPr>
            <a:xfrm>
              <a:off x="7888860" y="2928801"/>
              <a:ext cx="200644" cy="1696734"/>
            </a:xfrm>
            <a:prstGeom prst="rect">
              <a:avLst/>
            </a:prstGeom>
            <a:solidFill>
              <a:srgbClr val="FFC20E">
                <a:alpha val="100000"/>
              </a:srgbClr>
            </a:solidFill>
          </p:spPr>
          <p:txBody>
            <a:bodyPr/>
            <a:lstStyle/>
            <a:p/>
          </p:txBody>
        </p:sp>
        <p:sp>
          <p:nvSpPr>
            <p:cNvPr id="109" name="rc109"/>
            <p:cNvSpPr/>
            <p:nvPr/>
          </p:nvSpPr>
          <p:spPr>
            <a:xfrm>
              <a:off x="8111798" y="2887032"/>
              <a:ext cx="200644" cy="22282"/>
            </a:xfrm>
            <a:prstGeom prst="rect">
              <a:avLst/>
            </a:prstGeom>
            <a:solidFill>
              <a:srgbClr val="F26A21">
                <a:alpha val="100000"/>
              </a:srgbClr>
            </a:solidFill>
          </p:spPr>
          <p:txBody>
            <a:bodyPr/>
            <a:lstStyle/>
            <a:p/>
          </p:txBody>
        </p:sp>
        <p:sp>
          <p:nvSpPr>
            <p:cNvPr id="110" name="rc110"/>
            <p:cNvSpPr/>
            <p:nvPr/>
          </p:nvSpPr>
          <p:spPr>
            <a:xfrm>
              <a:off x="8111798" y="2909314"/>
              <a:ext cx="200644" cy="1716220"/>
            </a:xfrm>
            <a:prstGeom prst="rect">
              <a:avLst/>
            </a:prstGeom>
            <a:solidFill>
              <a:srgbClr val="FFC20E">
                <a:alpha val="100000"/>
              </a:srgbClr>
            </a:solidFill>
          </p:spPr>
          <p:txBody>
            <a:bodyPr/>
            <a:lstStyle/>
            <a:p/>
          </p:txBody>
        </p:sp>
        <p:sp>
          <p:nvSpPr>
            <p:cNvPr id="111" name="pl111"/>
            <p:cNvSpPr/>
            <p:nvPr/>
          </p:nvSpPr>
          <p:spPr>
            <a:xfrm>
              <a:off x="1523984" y="1227418"/>
              <a:ext cx="5350508" cy="343244"/>
            </a:xfrm>
            <a:custGeom>
              <a:avLst/>
              <a:pathLst>
                <a:path w="5350508" h="343244">
                  <a:moveTo>
                    <a:pt x="0" y="34324"/>
                  </a:moveTo>
                  <a:lnTo>
                    <a:pt x="222937" y="0"/>
                  </a:lnTo>
                  <a:lnTo>
                    <a:pt x="445875" y="171622"/>
                  </a:lnTo>
                  <a:lnTo>
                    <a:pt x="668813" y="0"/>
                  </a:lnTo>
                  <a:lnTo>
                    <a:pt x="891751" y="0"/>
                  </a:lnTo>
                  <a:lnTo>
                    <a:pt x="1114689" y="0"/>
                  </a:lnTo>
                  <a:lnTo>
                    <a:pt x="1337627" y="0"/>
                  </a:lnTo>
                  <a:lnTo>
                    <a:pt x="1560565" y="102973"/>
                  </a:lnTo>
                  <a:lnTo>
                    <a:pt x="1783502" y="68648"/>
                  </a:lnTo>
                  <a:lnTo>
                    <a:pt x="2006440" y="68648"/>
                  </a:lnTo>
                  <a:lnTo>
                    <a:pt x="2229378" y="68648"/>
                  </a:lnTo>
                  <a:lnTo>
                    <a:pt x="2452316" y="34324"/>
                  </a:lnTo>
                  <a:lnTo>
                    <a:pt x="2675254" y="0"/>
                  </a:lnTo>
                  <a:lnTo>
                    <a:pt x="2898192" y="102973"/>
                  </a:lnTo>
                  <a:lnTo>
                    <a:pt x="3121130" y="68648"/>
                  </a:lnTo>
                  <a:lnTo>
                    <a:pt x="3344068" y="205946"/>
                  </a:lnTo>
                  <a:lnTo>
                    <a:pt x="3567005" y="343244"/>
                  </a:lnTo>
                  <a:lnTo>
                    <a:pt x="3789943" y="205946"/>
                  </a:lnTo>
                  <a:lnTo>
                    <a:pt x="4012881" y="102973"/>
                  </a:lnTo>
                  <a:lnTo>
                    <a:pt x="4235819" y="68648"/>
                  </a:lnTo>
                  <a:lnTo>
                    <a:pt x="4458757" y="137297"/>
                  </a:lnTo>
                  <a:lnTo>
                    <a:pt x="4681695" y="137297"/>
                  </a:lnTo>
                  <a:lnTo>
                    <a:pt x="4904633" y="343244"/>
                  </a:lnTo>
                  <a:lnTo>
                    <a:pt x="5127571" y="137297"/>
                  </a:lnTo>
                  <a:lnTo>
                    <a:pt x="5350508" y="171622"/>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1227418"/>
              <a:ext cx="5350508" cy="1201354"/>
            </a:xfrm>
            <a:custGeom>
              <a:avLst/>
              <a:pathLst>
                <a:path w="5350508" h="1201354">
                  <a:moveTo>
                    <a:pt x="0" y="823785"/>
                  </a:moveTo>
                  <a:lnTo>
                    <a:pt x="222937" y="308919"/>
                  </a:lnTo>
                  <a:lnTo>
                    <a:pt x="445875" y="1201354"/>
                  </a:lnTo>
                  <a:lnTo>
                    <a:pt x="668813" y="514866"/>
                  </a:lnTo>
                  <a:lnTo>
                    <a:pt x="891751" y="343244"/>
                  </a:lnTo>
                  <a:lnTo>
                    <a:pt x="1114689" y="205946"/>
                  </a:lnTo>
                  <a:lnTo>
                    <a:pt x="1337627" y="0"/>
                  </a:lnTo>
                  <a:lnTo>
                    <a:pt x="1560565" y="411892"/>
                  </a:lnTo>
                  <a:lnTo>
                    <a:pt x="1783502" y="274595"/>
                  </a:lnTo>
                  <a:lnTo>
                    <a:pt x="2006440" y="205946"/>
                  </a:lnTo>
                  <a:lnTo>
                    <a:pt x="2229378" y="205946"/>
                  </a:lnTo>
                  <a:lnTo>
                    <a:pt x="2452316" y="68648"/>
                  </a:lnTo>
                  <a:lnTo>
                    <a:pt x="2675254" y="102973"/>
                  </a:lnTo>
                  <a:lnTo>
                    <a:pt x="2898192" y="343244"/>
                  </a:lnTo>
                  <a:lnTo>
                    <a:pt x="3121130" y="274595"/>
                  </a:lnTo>
                  <a:lnTo>
                    <a:pt x="3344068" y="377568"/>
                  </a:lnTo>
                  <a:lnTo>
                    <a:pt x="3567005" y="514866"/>
                  </a:lnTo>
                  <a:lnTo>
                    <a:pt x="3789943" y="377568"/>
                  </a:lnTo>
                  <a:lnTo>
                    <a:pt x="4012881" y="240270"/>
                  </a:lnTo>
                  <a:lnTo>
                    <a:pt x="4235819" y="137297"/>
                  </a:lnTo>
                  <a:lnTo>
                    <a:pt x="4458757" y="171622"/>
                  </a:lnTo>
                  <a:lnTo>
                    <a:pt x="4681695" y="205946"/>
                  </a:lnTo>
                  <a:lnTo>
                    <a:pt x="4904633" y="446217"/>
                  </a:lnTo>
                  <a:lnTo>
                    <a:pt x="5127571" y="274595"/>
                  </a:lnTo>
                  <a:lnTo>
                    <a:pt x="5350508" y="274595"/>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4" name="tx114"/>
            <p:cNvSpPr/>
            <p:nvPr/>
          </p:nvSpPr>
          <p:spPr>
            <a:xfrm>
              <a:off x="257034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68503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4799724"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569147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91441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6137351"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6360289"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1" name="tx121"/>
            <p:cNvSpPr/>
            <p:nvPr/>
          </p:nvSpPr>
          <p:spPr>
            <a:xfrm>
              <a:off x="6583227"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806165"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1455656"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24" name="tx124"/>
            <p:cNvSpPr/>
            <p:nvPr/>
          </p:nvSpPr>
          <p:spPr>
            <a:xfrm>
              <a:off x="2570345"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5" name="tx125"/>
            <p:cNvSpPr/>
            <p:nvPr/>
          </p:nvSpPr>
          <p:spPr>
            <a:xfrm>
              <a:off x="3685034"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6" name="tx126"/>
            <p:cNvSpPr/>
            <p:nvPr/>
          </p:nvSpPr>
          <p:spPr>
            <a:xfrm>
              <a:off x="4799724"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7" name="tx127"/>
            <p:cNvSpPr/>
            <p:nvPr/>
          </p:nvSpPr>
          <p:spPr>
            <a:xfrm>
              <a:off x="5691475"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5914413"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6137351"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6360289"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1" name="tx131"/>
            <p:cNvSpPr/>
            <p:nvPr/>
          </p:nvSpPr>
          <p:spPr>
            <a:xfrm>
              <a:off x="6583227"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6806165"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34558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5" name="tx135"/>
            <p:cNvSpPr/>
            <p:nvPr/>
          </p:nvSpPr>
          <p:spPr>
            <a:xfrm>
              <a:off x="508103" y="212307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90055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63486" y="5504603"/>
              <a:ext cx="201456" cy="201456"/>
            </a:xfrm>
            <a:prstGeom prst="rect">
              <a:avLst/>
            </a:prstGeom>
            <a:solidFill>
              <a:srgbClr val="80BD41">
                <a:alpha val="100000"/>
              </a:srgbClr>
            </a:solidFill>
          </p:spPr>
          <p:txBody>
            <a:bodyPr/>
            <a:lstStyle/>
            <a:p/>
          </p:txBody>
        </p:sp>
        <p:sp>
          <p:nvSpPr>
            <p:cNvPr id="158" name="rc158"/>
            <p:cNvSpPr/>
            <p:nvPr/>
          </p:nvSpPr>
          <p:spPr>
            <a:xfrm>
              <a:off x="2665435" y="5504603"/>
              <a:ext cx="201456" cy="201456"/>
            </a:xfrm>
            <a:prstGeom prst="rect">
              <a:avLst/>
            </a:prstGeom>
            <a:solidFill>
              <a:srgbClr val="1CABE2">
                <a:alpha val="100000"/>
              </a:srgbClr>
            </a:solidFill>
          </p:spPr>
          <p:txBody>
            <a:bodyPr/>
            <a:lstStyle/>
            <a:p/>
          </p:txBody>
        </p:sp>
        <p:sp>
          <p:nvSpPr>
            <p:cNvPr id="159" name="rc159"/>
            <p:cNvSpPr/>
            <p:nvPr/>
          </p:nvSpPr>
          <p:spPr>
            <a:xfrm>
              <a:off x="3738259" y="5504603"/>
              <a:ext cx="201456" cy="201456"/>
            </a:xfrm>
            <a:prstGeom prst="rect">
              <a:avLst/>
            </a:prstGeom>
            <a:solidFill>
              <a:srgbClr val="0058AB">
                <a:alpha val="100000"/>
              </a:srgbClr>
            </a:solidFill>
          </p:spPr>
          <p:txBody>
            <a:bodyPr/>
            <a:lstStyle/>
            <a:p/>
          </p:txBody>
        </p:sp>
        <p:sp>
          <p:nvSpPr>
            <p:cNvPr id="160" name="rc160"/>
            <p:cNvSpPr/>
            <p:nvPr/>
          </p:nvSpPr>
          <p:spPr>
            <a:xfrm>
              <a:off x="4733592" y="5504603"/>
              <a:ext cx="201456" cy="201456"/>
            </a:xfrm>
            <a:prstGeom prst="rect">
              <a:avLst/>
            </a:prstGeom>
            <a:solidFill>
              <a:srgbClr val="FFC20E">
                <a:alpha val="100000"/>
              </a:srgbClr>
            </a:solidFill>
          </p:spPr>
          <p:txBody>
            <a:bodyPr/>
            <a:lstStyle/>
            <a:p/>
          </p:txBody>
        </p:sp>
        <p:sp>
          <p:nvSpPr>
            <p:cNvPr id="161" name="rc161"/>
            <p:cNvSpPr/>
            <p:nvPr/>
          </p:nvSpPr>
          <p:spPr>
            <a:xfrm>
              <a:off x="6637725" y="5504603"/>
              <a:ext cx="201455" cy="201456"/>
            </a:xfrm>
            <a:prstGeom prst="rect">
              <a:avLst/>
            </a:prstGeom>
            <a:solidFill>
              <a:srgbClr val="F26A21">
                <a:alpha val="100000"/>
              </a:srgbClr>
            </a:solidFill>
          </p:spPr>
          <p:txBody>
            <a:bodyPr/>
            <a:lstStyle/>
            <a:p/>
          </p:txBody>
        </p:sp>
        <p:sp>
          <p:nvSpPr>
            <p:cNvPr id="162" name="tx162"/>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1079223" y="580629"/>
              <a:ext cx="419378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Malawi</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Malawi is projected to have a  moderate increase (10,000-50,000) in the number of surviving infants by 2030. Therefore, maintaining current coverage requires vaccinating an increasing number of children.
To achieve the IA2030 ZD target, more (~2.15%) children need to be vaccinated with DTP1 each year. This will require increases in immunization programme and health system capacity.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0071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2063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4055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86047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1067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6305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45051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4439426"/>
              <a:ext cx="215906" cy="551334"/>
            </a:xfrm>
            <a:prstGeom prst="rect">
              <a:avLst/>
            </a:prstGeom>
            <a:solidFill>
              <a:srgbClr val="0058AB">
                <a:alpha val="100000"/>
              </a:srgbClr>
            </a:solidFill>
          </p:spPr>
          <p:txBody>
            <a:bodyPr/>
            <a:lstStyle/>
            <a:p/>
          </p:txBody>
        </p:sp>
        <p:sp>
          <p:nvSpPr>
            <p:cNvPr id="40" name="rc40"/>
            <p:cNvSpPr/>
            <p:nvPr/>
          </p:nvSpPr>
          <p:spPr>
            <a:xfrm>
              <a:off x="1530867" y="4709664"/>
              <a:ext cx="215906" cy="281095"/>
            </a:xfrm>
            <a:prstGeom prst="rect">
              <a:avLst/>
            </a:prstGeom>
            <a:solidFill>
              <a:srgbClr val="0058AB">
                <a:alpha val="100000"/>
              </a:srgbClr>
            </a:solidFill>
          </p:spPr>
          <p:txBody>
            <a:bodyPr/>
            <a:lstStyle/>
            <a:p/>
          </p:txBody>
        </p:sp>
        <p:sp>
          <p:nvSpPr>
            <p:cNvPr id="41" name="rc41"/>
            <p:cNvSpPr/>
            <p:nvPr/>
          </p:nvSpPr>
          <p:spPr>
            <a:xfrm>
              <a:off x="1770763" y="3263769"/>
              <a:ext cx="215906" cy="1726990"/>
            </a:xfrm>
            <a:prstGeom prst="rect">
              <a:avLst/>
            </a:prstGeom>
            <a:solidFill>
              <a:srgbClr val="0058AB">
                <a:alpha val="100000"/>
              </a:srgbClr>
            </a:solidFill>
          </p:spPr>
          <p:txBody>
            <a:bodyPr/>
            <a:lstStyle/>
            <a:p/>
          </p:txBody>
        </p:sp>
        <p:sp>
          <p:nvSpPr>
            <p:cNvPr id="42" name="rc42"/>
            <p:cNvSpPr/>
            <p:nvPr/>
          </p:nvSpPr>
          <p:spPr>
            <a:xfrm>
              <a:off x="2010660" y="4694500"/>
              <a:ext cx="215906" cy="296259"/>
            </a:xfrm>
            <a:prstGeom prst="rect">
              <a:avLst/>
            </a:prstGeom>
            <a:solidFill>
              <a:srgbClr val="0058AB">
                <a:alpha val="100000"/>
              </a:srgbClr>
            </a:solidFill>
          </p:spPr>
          <p:txBody>
            <a:bodyPr/>
            <a:lstStyle/>
            <a:p/>
          </p:txBody>
        </p:sp>
        <p:sp>
          <p:nvSpPr>
            <p:cNvPr id="43" name="rc43"/>
            <p:cNvSpPr/>
            <p:nvPr/>
          </p:nvSpPr>
          <p:spPr>
            <a:xfrm>
              <a:off x="2250556" y="4685059"/>
              <a:ext cx="215906" cy="305700"/>
            </a:xfrm>
            <a:prstGeom prst="rect">
              <a:avLst/>
            </a:prstGeom>
            <a:solidFill>
              <a:srgbClr val="0058AB">
                <a:alpha val="100000"/>
              </a:srgbClr>
            </a:solidFill>
          </p:spPr>
          <p:txBody>
            <a:bodyPr/>
            <a:lstStyle/>
            <a:p/>
          </p:txBody>
        </p:sp>
        <p:sp>
          <p:nvSpPr>
            <p:cNvPr id="44" name="rc44"/>
            <p:cNvSpPr/>
            <p:nvPr/>
          </p:nvSpPr>
          <p:spPr>
            <a:xfrm>
              <a:off x="2490453" y="4675442"/>
              <a:ext cx="215906" cy="315317"/>
            </a:xfrm>
            <a:prstGeom prst="rect">
              <a:avLst/>
            </a:prstGeom>
            <a:solidFill>
              <a:srgbClr val="0058AB">
                <a:alpha val="100000"/>
              </a:srgbClr>
            </a:solidFill>
          </p:spPr>
          <p:txBody>
            <a:bodyPr/>
            <a:lstStyle/>
            <a:p/>
          </p:txBody>
        </p:sp>
        <p:sp>
          <p:nvSpPr>
            <p:cNvPr id="45" name="rc45"/>
            <p:cNvSpPr/>
            <p:nvPr/>
          </p:nvSpPr>
          <p:spPr>
            <a:xfrm>
              <a:off x="2730349" y="4667771"/>
              <a:ext cx="215906" cy="322988"/>
            </a:xfrm>
            <a:prstGeom prst="rect">
              <a:avLst/>
            </a:prstGeom>
            <a:solidFill>
              <a:srgbClr val="0058AB">
                <a:alpha val="100000"/>
              </a:srgbClr>
            </a:solidFill>
          </p:spPr>
          <p:txBody>
            <a:bodyPr/>
            <a:lstStyle/>
            <a:p/>
          </p:txBody>
        </p:sp>
        <p:sp>
          <p:nvSpPr>
            <p:cNvPr id="46" name="rc46"/>
            <p:cNvSpPr/>
            <p:nvPr/>
          </p:nvSpPr>
          <p:spPr>
            <a:xfrm>
              <a:off x="2970245" y="3673848"/>
              <a:ext cx="215906" cy="1316911"/>
            </a:xfrm>
            <a:prstGeom prst="rect">
              <a:avLst/>
            </a:prstGeom>
            <a:solidFill>
              <a:srgbClr val="0058AB">
                <a:alpha val="100000"/>
              </a:srgbClr>
            </a:solidFill>
          </p:spPr>
          <p:txBody>
            <a:bodyPr/>
            <a:lstStyle/>
            <a:p/>
          </p:txBody>
        </p:sp>
        <p:sp>
          <p:nvSpPr>
            <p:cNvPr id="47" name="rc47"/>
            <p:cNvSpPr/>
            <p:nvPr/>
          </p:nvSpPr>
          <p:spPr>
            <a:xfrm>
              <a:off x="3210142" y="3988811"/>
              <a:ext cx="215906" cy="1001948"/>
            </a:xfrm>
            <a:prstGeom prst="rect">
              <a:avLst/>
            </a:prstGeom>
            <a:solidFill>
              <a:srgbClr val="0058AB">
                <a:alpha val="100000"/>
              </a:srgbClr>
            </a:solidFill>
          </p:spPr>
          <p:txBody>
            <a:bodyPr/>
            <a:lstStyle/>
            <a:p/>
          </p:txBody>
        </p:sp>
        <p:sp>
          <p:nvSpPr>
            <p:cNvPr id="48" name="rc48"/>
            <p:cNvSpPr/>
            <p:nvPr/>
          </p:nvSpPr>
          <p:spPr>
            <a:xfrm>
              <a:off x="3450038" y="3976657"/>
              <a:ext cx="215906" cy="1014103"/>
            </a:xfrm>
            <a:prstGeom prst="rect">
              <a:avLst/>
            </a:prstGeom>
            <a:solidFill>
              <a:srgbClr val="0058AB">
                <a:alpha val="100000"/>
              </a:srgbClr>
            </a:solidFill>
          </p:spPr>
          <p:txBody>
            <a:bodyPr/>
            <a:lstStyle/>
            <a:p/>
          </p:txBody>
        </p:sp>
        <p:sp>
          <p:nvSpPr>
            <p:cNvPr id="49" name="rc49"/>
            <p:cNvSpPr/>
            <p:nvPr/>
          </p:nvSpPr>
          <p:spPr>
            <a:xfrm>
              <a:off x="3689935" y="3970756"/>
              <a:ext cx="215906" cy="1020003"/>
            </a:xfrm>
            <a:prstGeom prst="rect">
              <a:avLst/>
            </a:prstGeom>
            <a:solidFill>
              <a:srgbClr val="0058AB">
                <a:alpha val="100000"/>
              </a:srgbClr>
            </a:solidFill>
          </p:spPr>
          <p:txBody>
            <a:bodyPr/>
            <a:lstStyle/>
            <a:p/>
          </p:txBody>
        </p:sp>
        <p:sp>
          <p:nvSpPr>
            <p:cNvPr id="50" name="rc50"/>
            <p:cNvSpPr/>
            <p:nvPr/>
          </p:nvSpPr>
          <p:spPr>
            <a:xfrm>
              <a:off x="3929831" y="4306312"/>
              <a:ext cx="215906" cy="684447"/>
            </a:xfrm>
            <a:prstGeom prst="rect">
              <a:avLst/>
            </a:prstGeom>
            <a:solidFill>
              <a:srgbClr val="0058AB">
                <a:alpha val="100000"/>
              </a:srgbClr>
            </a:solidFill>
          </p:spPr>
          <p:txBody>
            <a:bodyPr/>
            <a:lstStyle/>
            <a:p/>
          </p:txBody>
        </p:sp>
        <p:sp>
          <p:nvSpPr>
            <p:cNvPr id="51" name="rc51"/>
            <p:cNvSpPr/>
            <p:nvPr/>
          </p:nvSpPr>
          <p:spPr>
            <a:xfrm>
              <a:off x="4169728" y="4647828"/>
              <a:ext cx="215906" cy="342931"/>
            </a:xfrm>
            <a:prstGeom prst="rect">
              <a:avLst/>
            </a:prstGeom>
            <a:solidFill>
              <a:srgbClr val="0058AB">
                <a:alpha val="100000"/>
              </a:srgbClr>
            </a:solidFill>
          </p:spPr>
          <p:txBody>
            <a:bodyPr/>
            <a:lstStyle/>
            <a:p/>
          </p:txBody>
        </p:sp>
        <p:sp>
          <p:nvSpPr>
            <p:cNvPr id="52" name="rc52"/>
            <p:cNvSpPr/>
            <p:nvPr/>
          </p:nvSpPr>
          <p:spPr>
            <a:xfrm>
              <a:off x="4409624" y="3607409"/>
              <a:ext cx="215906" cy="1383350"/>
            </a:xfrm>
            <a:prstGeom prst="rect">
              <a:avLst/>
            </a:prstGeom>
            <a:solidFill>
              <a:srgbClr val="0058AB">
                <a:alpha val="100000"/>
              </a:srgbClr>
            </a:solidFill>
          </p:spPr>
          <p:txBody>
            <a:bodyPr/>
            <a:lstStyle/>
            <a:p/>
          </p:txBody>
        </p:sp>
        <p:sp>
          <p:nvSpPr>
            <p:cNvPr id="53" name="rc53"/>
            <p:cNvSpPr/>
            <p:nvPr/>
          </p:nvSpPr>
          <p:spPr>
            <a:xfrm>
              <a:off x="4649521" y="3956182"/>
              <a:ext cx="215906" cy="1034577"/>
            </a:xfrm>
            <a:prstGeom prst="rect">
              <a:avLst/>
            </a:prstGeom>
            <a:solidFill>
              <a:srgbClr val="0058AB">
                <a:alpha val="100000"/>
              </a:srgbClr>
            </a:solidFill>
          </p:spPr>
          <p:txBody>
            <a:bodyPr/>
            <a:lstStyle/>
            <a:p/>
          </p:txBody>
        </p:sp>
        <p:sp>
          <p:nvSpPr>
            <p:cNvPr id="54" name="rc54"/>
            <p:cNvSpPr/>
            <p:nvPr/>
          </p:nvSpPr>
          <p:spPr>
            <a:xfrm>
              <a:off x="4889417" y="2587170"/>
              <a:ext cx="215906" cy="2403590"/>
            </a:xfrm>
            <a:prstGeom prst="rect">
              <a:avLst/>
            </a:prstGeom>
            <a:solidFill>
              <a:srgbClr val="0058AB">
                <a:alpha val="100000"/>
              </a:srgbClr>
            </a:solidFill>
          </p:spPr>
          <p:txBody>
            <a:bodyPr/>
            <a:lstStyle/>
            <a:p/>
          </p:txBody>
        </p:sp>
        <p:sp>
          <p:nvSpPr>
            <p:cNvPr id="55" name="rc55"/>
            <p:cNvSpPr/>
            <p:nvPr/>
          </p:nvSpPr>
          <p:spPr>
            <a:xfrm>
              <a:off x="5129313" y="1220458"/>
              <a:ext cx="215906" cy="3770301"/>
            </a:xfrm>
            <a:prstGeom prst="rect">
              <a:avLst/>
            </a:prstGeom>
            <a:solidFill>
              <a:srgbClr val="0058AB">
                <a:alpha val="100000"/>
              </a:srgbClr>
            </a:solidFill>
          </p:spPr>
          <p:txBody>
            <a:bodyPr/>
            <a:lstStyle/>
            <a:p/>
          </p:txBody>
        </p:sp>
        <p:sp>
          <p:nvSpPr>
            <p:cNvPr id="56" name="rc56"/>
            <p:cNvSpPr/>
            <p:nvPr/>
          </p:nvSpPr>
          <p:spPr>
            <a:xfrm>
              <a:off x="5369210" y="2561090"/>
              <a:ext cx="215906" cy="2429669"/>
            </a:xfrm>
            <a:prstGeom prst="rect">
              <a:avLst/>
            </a:prstGeom>
            <a:solidFill>
              <a:srgbClr val="0058AB">
                <a:alpha val="100000"/>
              </a:srgbClr>
            </a:solidFill>
          </p:spPr>
          <p:txBody>
            <a:bodyPr/>
            <a:lstStyle/>
            <a:p/>
          </p:txBody>
        </p:sp>
        <p:sp>
          <p:nvSpPr>
            <p:cNvPr id="57" name="rc57"/>
            <p:cNvSpPr/>
            <p:nvPr/>
          </p:nvSpPr>
          <p:spPr>
            <a:xfrm>
              <a:off x="5609106" y="3582155"/>
              <a:ext cx="215906" cy="1408604"/>
            </a:xfrm>
            <a:prstGeom prst="rect">
              <a:avLst/>
            </a:prstGeom>
            <a:solidFill>
              <a:srgbClr val="0058AB">
                <a:alpha val="100000"/>
              </a:srgbClr>
            </a:solidFill>
          </p:spPr>
          <p:txBody>
            <a:bodyPr/>
            <a:lstStyle/>
            <a:p/>
          </p:txBody>
        </p:sp>
        <p:sp>
          <p:nvSpPr>
            <p:cNvPr id="58" name="rc58"/>
            <p:cNvSpPr/>
            <p:nvPr/>
          </p:nvSpPr>
          <p:spPr>
            <a:xfrm>
              <a:off x="5849003" y="3915292"/>
              <a:ext cx="215906" cy="1075467"/>
            </a:xfrm>
            <a:prstGeom prst="rect">
              <a:avLst/>
            </a:prstGeom>
            <a:solidFill>
              <a:srgbClr val="0058AB">
                <a:alpha val="100000"/>
              </a:srgbClr>
            </a:solidFill>
          </p:spPr>
          <p:txBody>
            <a:bodyPr/>
            <a:lstStyle/>
            <a:p/>
          </p:txBody>
        </p:sp>
        <p:sp>
          <p:nvSpPr>
            <p:cNvPr id="59" name="rc59"/>
            <p:cNvSpPr/>
            <p:nvPr/>
          </p:nvSpPr>
          <p:spPr>
            <a:xfrm>
              <a:off x="6088899" y="3168832"/>
              <a:ext cx="215906" cy="1821927"/>
            </a:xfrm>
            <a:prstGeom prst="rect">
              <a:avLst/>
            </a:prstGeom>
            <a:solidFill>
              <a:srgbClr val="0058AB">
                <a:alpha val="100000"/>
              </a:srgbClr>
            </a:solidFill>
          </p:spPr>
          <p:txBody>
            <a:bodyPr/>
            <a:lstStyle/>
            <a:p/>
          </p:txBody>
        </p:sp>
        <p:sp>
          <p:nvSpPr>
            <p:cNvPr id="60" name="rc60"/>
            <p:cNvSpPr/>
            <p:nvPr/>
          </p:nvSpPr>
          <p:spPr>
            <a:xfrm>
              <a:off x="6328796" y="3146174"/>
              <a:ext cx="215906" cy="1844585"/>
            </a:xfrm>
            <a:prstGeom prst="rect">
              <a:avLst/>
            </a:prstGeom>
            <a:solidFill>
              <a:srgbClr val="0058AB">
                <a:alpha val="100000"/>
              </a:srgbClr>
            </a:solidFill>
          </p:spPr>
          <p:txBody>
            <a:bodyPr/>
            <a:lstStyle/>
            <a:p/>
          </p:txBody>
        </p:sp>
        <p:sp>
          <p:nvSpPr>
            <p:cNvPr id="61" name="rc61"/>
            <p:cNvSpPr/>
            <p:nvPr/>
          </p:nvSpPr>
          <p:spPr>
            <a:xfrm>
              <a:off x="6568692" y="866434"/>
              <a:ext cx="215906" cy="4124325"/>
            </a:xfrm>
            <a:prstGeom prst="rect">
              <a:avLst/>
            </a:prstGeom>
            <a:solidFill>
              <a:srgbClr val="0058AB">
                <a:alpha val="100000"/>
              </a:srgbClr>
            </a:solidFill>
          </p:spPr>
          <p:txBody>
            <a:bodyPr/>
            <a:lstStyle/>
            <a:p/>
          </p:txBody>
        </p:sp>
        <p:sp>
          <p:nvSpPr>
            <p:cNvPr id="62" name="rc62"/>
            <p:cNvSpPr/>
            <p:nvPr/>
          </p:nvSpPr>
          <p:spPr>
            <a:xfrm>
              <a:off x="6808589" y="3087288"/>
              <a:ext cx="215906" cy="1903471"/>
            </a:xfrm>
            <a:prstGeom prst="rect">
              <a:avLst/>
            </a:prstGeom>
            <a:solidFill>
              <a:srgbClr val="0058AB">
                <a:alpha val="100000"/>
              </a:srgbClr>
            </a:solidFill>
          </p:spPr>
          <p:txBody>
            <a:bodyPr/>
            <a:lstStyle/>
            <a:p/>
          </p:txBody>
        </p:sp>
        <p:sp>
          <p:nvSpPr>
            <p:cNvPr id="63" name="rc63"/>
            <p:cNvSpPr/>
            <p:nvPr/>
          </p:nvSpPr>
          <p:spPr>
            <a:xfrm>
              <a:off x="7048485" y="2663285"/>
              <a:ext cx="215906" cy="2327474"/>
            </a:xfrm>
            <a:prstGeom prst="rect">
              <a:avLst/>
            </a:prstGeom>
            <a:solidFill>
              <a:srgbClr val="0058AB">
                <a:alpha val="100000"/>
              </a:srgbClr>
            </a:solidFill>
          </p:spPr>
          <p:txBody>
            <a:bodyPr/>
            <a:lstStyle/>
            <a:p/>
          </p:txBody>
        </p:sp>
        <p:sp>
          <p:nvSpPr>
            <p:cNvPr id="64" name="rc64"/>
            <p:cNvSpPr/>
            <p:nvPr/>
          </p:nvSpPr>
          <p:spPr>
            <a:xfrm>
              <a:off x="8487864" y="4452996"/>
              <a:ext cx="215906" cy="537763"/>
            </a:xfrm>
            <a:prstGeom prst="rect">
              <a:avLst/>
            </a:prstGeom>
            <a:solidFill>
              <a:srgbClr val="69DBFF">
                <a:alpha val="100000"/>
              </a:srgbClr>
            </a:solidFill>
          </p:spPr>
          <p:txBody>
            <a:bodyPr/>
            <a:lstStyle/>
            <a:p/>
          </p:txBody>
        </p:sp>
        <p:sp>
          <p:nvSpPr>
            <p:cNvPr id="65" name="pl65"/>
            <p:cNvSpPr/>
            <p:nvPr/>
          </p:nvSpPr>
          <p:spPr>
            <a:xfrm>
              <a:off x="6196853" y="3915292"/>
              <a:ext cx="2398964" cy="537733"/>
            </a:xfrm>
            <a:custGeom>
              <a:avLst/>
              <a:pathLst>
                <a:path w="2398964" h="537733">
                  <a:moveTo>
                    <a:pt x="0" y="0"/>
                  </a:moveTo>
                  <a:lnTo>
                    <a:pt x="239896" y="53773"/>
                  </a:lnTo>
                  <a:lnTo>
                    <a:pt x="479792" y="107546"/>
                  </a:lnTo>
                  <a:lnTo>
                    <a:pt x="719689" y="161320"/>
                  </a:lnTo>
                  <a:lnTo>
                    <a:pt x="959585" y="215093"/>
                  </a:lnTo>
                  <a:lnTo>
                    <a:pt x="1199482" y="268866"/>
                  </a:lnTo>
                  <a:lnTo>
                    <a:pt x="1439378" y="322640"/>
                  </a:lnTo>
                  <a:lnTo>
                    <a:pt x="1679275" y="376413"/>
                  </a:lnTo>
                  <a:lnTo>
                    <a:pt x="1919171" y="430186"/>
                  </a:lnTo>
                  <a:lnTo>
                    <a:pt x="2159067" y="483960"/>
                  </a:lnTo>
                  <a:lnTo>
                    <a:pt x="2398964" y="537733"/>
                  </a:lnTo>
                </a:path>
              </a:pathLst>
            </a:custGeom>
            <a:ln w="13550" cap="flat">
              <a:solidFill>
                <a:srgbClr val="000000">
                  <a:alpha val="100000"/>
                </a:srgbClr>
              </a:solidFill>
              <a:prstDash val="solid"/>
              <a:round/>
            </a:ln>
          </p:spPr>
          <p:txBody>
            <a:bodyPr/>
            <a:lstStyle/>
            <a:p/>
          </p:txBody>
        </p:sp>
        <p:sp>
          <p:nvSpPr>
            <p:cNvPr id="66" name="pt66"/>
            <p:cNvSpPr/>
            <p:nvPr/>
          </p:nvSpPr>
          <p:spPr>
            <a:xfrm>
              <a:off x="6172027" y="38904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39442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39980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40517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41055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1593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2131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2668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3206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3744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4282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5324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257316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0" name="tx80"/>
            <p:cNvSpPr/>
            <p:nvPr/>
          </p:nvSpPr>
          <p:spPr>
            <a:xfrm>
              <a:off x="508103" y="139308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1" name="tx81"/>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881714"/>
              <a:ext cx="201456" cy="201456"/>
            </a:xfrm>
            <a:prstGeom prst="rect">
              <a:avLst/>
            </a:prstGeom>
            <a:solidFill>
              <a:srgbClr val="0058AB">
                <a:alpha val="100000"/>
              </a:srgbClr>
            </a:solidFill>
          </p:spPr>
          <p:txBody>
            <a:bodyPr/>
            <a:lstStyle/>
            <a:p/>
          </p:txBody>
        </p:sp>
        <p:sp>
          <p:nvSpPr>
            <p:cNvPr id="110" name="rc110"/>
            <p:cNvSpPr/>
            <p:nvPr/>
          </p:nvSpPr>
          <p:spPr>
            <a:xfrm>
              <a:off x="4563470" y="5881714"/>
              <a:ext cx="201456" cy="201456"/>
            </a:xfrm>
            <a:prstGeom prst="rect">
              <a:avLst/>
            </a:prstGeom>
            <a:solidFill>
              <a:srgbClr val="69DBFF">
                <a:alpha val="100000"/>
              </a:srgbClr>
            </a:solidFill>
          </p:spPr>
          <p:txBody>
            <a:bodyPr/>
            <a:lstStyle/>
            <a:p/>
          </p:txBody>
        </p:sp>
        <p:sp>
          <p:nvSpPr>
            <p:cNvPr id="111" name="tx111"/>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033998" y="398022"/>
              <a:ext cx="59267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Malawi</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171%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0636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1371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210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2839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100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1738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2472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93206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2892996"/>
              <a:ext cx="248247" cy="1209700"/>
            </a:xfrm>
            <a:prstGeom prst="rect">
              <a:avLst/>
            </a:prstGeom>
            <a:solidFill>
              <a:srgbClr val="80BD41">
                <a:alpha val="100000"/>
              </a:srgbClr>
            </a:solidFill>
          </p:spPr>
          <p:txBody>
            <a:bodyPr/>
            <a:lstStyle/>
            <a:p/>
          </p:txBody>
        </p:sp>
        <p:sp>
          <p:nvSpPr>
            <p:cNvPr id="25" name="rc25"/>
            <p:cNvSpPr/>
            <p:nvPr/>
          </p:nvSpPr>
          <p:spPr>
            <a:xfrm>
              <a:off x="1333322" y="2868318"/>
              <a:ext cx="248247" cy="24678"/>
            </a:xfrm>
            <a:prstGeom prst="rect">
              <a:avLst/>
            </a:prstGeom>
            <a:solidFill>
              <a:srgbClr val="1CABE2">
                <a:alpha val="100000"/>
              </a:srgbClr>
            </a:solidFill>
          </p:spPr>
          <p:txBody>
            <a:bodyPr/>
            <a:lstStyle/>
            <a:p/>
          </p:txBody>
        </p:sp>
        <p:sp>
          <p:nvSpPr>
            <p:cNvPr id="26" name="rc26"/>
            <p:cNvSpPr/>
            <p:nvPr/>
          </p:nvSpPr>
          <p:spPr>
            <a:xfrm>
              <a:off x="1609153" y="2856481"/>
              <a:ext cx="248247" cy="1246215"/>
            </a:xfrm>
            <a:prstGeom prst="rect">
              <a:avLst/>
            </a:prstGeom>
            <a:solidFill>
              <a:srgbClr val="80BD41">
                <a:alpha val="100000"/>
              </a:srgbClr>
            </a:solidFill>
          </p:spPr>
          <p:txBody>
            <a:bodyPr/>
            <a:lstStyle/>
            <a:p/>
          </p:txBody>
        </p:sp>
        <p:sp>
          <p:nvSpPr>
            <p:cNvPr id="27" name="rc27"/>
            <p:cNvSpPr/>
            <p:nvPr/>
          </p:nvSpPr>
          <p:spPr>
            <a:xfrm>
              <a:off x="1609153" y="2843904"/>
              <a:ext cx="248247" cy="12576"/>
            </a:xfrm>
            <a:prstGeom prst="rect">
              <a:avLst/>
            </a:prstGeom>
            <a:solidFill>
              <a:srgbClr val="1CABE2">
                <a:alpha val="100000"/>
              </a:srgbClr>
            </a:solidFill>
          </p:spPr>
          <p:txBody>
            <a:bodyPr/>
            <a:lstStyle/>
            <a:p/>
          </p:txBody>
        </p:sp>
        <p:sp>
          <p:nvSpPr>
            <p:cNvPr id="28" name="rc28"/>
            <p:cNvSpPr/>
            <p:nvPr/>
          </p:nvSpPr>
          <p:spPr>
            <a:xfrm>
              <a:off x="1884983" y="2891120"/>
              <a:ext cx="248247" cy="1211576"/>
            </a:xfrm>
            <a:prstGeom prst="rect">
              <a:avLst/>
            </a:prstGeom>
            <a:solidFill>
              <a:srgbClr val="80BD41">
                <a:alpha val="100000"/>
              </a:srgbClr>
            </a:solidFill>
          </p:spPr>
          <p:txBody>
            <a:bodyPr/>
            <a:lstStyle/>
            <a:p/>
          </p:txBody>
        </p:sp>
        <p:sp>
          <p:nvSpPr>
            <p:cNvPr id="29" name="rc29"/>
            <p:cNvSpPr/>
            <p:nvPr/>
          </p:nvSpPr>
          <p:spPr>
            <a:xfrm>
              <a:off x="1884983" y="2813783"/>
              <a:ext cx="248247" cy="77336"/>
            </a:xfrm>
            <a:prstGeom prst="rect">
              <a:avLst/>
            </a:prstGeom>
            <a:solidFill>
              <a:srgbClr val="1CABE2">
                <a:alpha val="100000"/>
              </a:srgbClr>
            </a:solidFill>
          </p:spPr>
          <p:txBody>
            <a:bodyPr/>
            <a:lstStyle/>
            <a:p/>
          </p:txBody>
        </p:sp>
        <p:sp>
          <p:nvSpPr>
            <p:cNvPr id="30" name="rc30"/>
            <p:cNvSpPr/>
            <p:nvPr/>
          </p:nvSpPr>
          <p:spPr>
            <a:xfrm>
              <a:off x="2160814" y="2789370"/>
              <a:ext cx="248247" cy="1313327"/>
            </a:xfrm>
            <a:prstGeom prst="rect">
              <a:avLst/>
            </a:prstGeom>
            <a:solidFill>
              <a:srgbClr val="80BD41">
                <a:alpha val="100000"/>
              </a:srgbClr>
            </a:solidFill>
          </p:spPr>
          <p:txBody>
            <a:bodyPr/>
            <a:lstStyle/>
            <a:p/>
          </p:txBody>
        </p:sp>
        <p:sp>
          <p:nvSpPr>
            <p:cNvPr id="31" name="rc31"/>
            <p:cNvSpPr/>
            <p:nvPr/>
          </p:nvSpPr>
          <p:spPr>
            <a:xfrm>
              <a:off x="2160814" y="2776106"/>
              <a:ext cx="248247" cy="13263"/>
            </a:xfrm>
            <a:prstGeom prst="rect">
              <a:avLst/>
            </a:prstGeom>
            <a:solidFill>
              <a:srgbClr val="1CABE2">
                <a:alpha val="100000"/>
              </a:srgbClr>
            </a:solidFill>
          </p:spPr>
          <p:txBody>
            <a:bodyPr/>
            <a:lstStyle/>
            <a:p/>
          </p:txBody>
        </p:sp>
        <p:sp>
          <p:nvSpPr>
            <p:cNvPr id="32" name="rc32"/>
            <p:cNvSpPr/>
            <p:nvPr/>
          </p:nvSpPr>
          <p:spPr>
            <a:xfrm>
              <a:off x="2436645" y="2747464"/>
              <a:ext cx="248247" cy="1355232"/>
            </a:xfrm>
            <a:prstGeom prst="rect">
              <a:avLst/>
            </a:prstGeom>
            <a:solidFill>
              <a:srgbClr val="80BD41">
                <a:alpha val="100000"/>
              </a:srgbClr>
            </a:solidFill>
          </p:spPr>
          <p:txBody>
            <a:bodyPr/>
            <a:lstStyle/>
            <a:p/>
          </p:txBody>
        </p:sp>
        <p:sp>
          <p:nvSpPr>
            <p:cNvPr id="33" name="rc33"/>
            <p:cNvSpPr/>
            <p:nvPr/>
          </p:nvSpPr>
          <p:spPr>
            <a:xfrm>
              <a:off x="2436645" y="2733778"/>
              <a:ext cx="248247" cy="13686"/>
            </a:xfrm>
            <a:prstGeom prst="rect">
              <a:avLst/>
            </a:prstGeom>
            <a:solidFill>
              <a:srgbClr val="1CABE2">
                <a:alpha val="100000"/>
              </a:srgbClr>
            </a:solidFill>
          </p:spPr>
          <p:txBody>
            <a:bodyPr/>
            <a:lstStyle/>
            <a:p/>
          </p:txBody>
        </p:sp>
        <p:sp>
          <p:nvSpPr>
            <p:cNvPr id="34" name="rc34"/>
            <p:cNvSpPr/>
            <p:nvPr/>
          </p:nvSpPr>
          <p:spPr>
            <a:xfrm>
              <a:off x="2712475" y="2704899"/>
              <a:ext cx="248247" cy="1397798"/>
            </a:xfrm>
            <a:prstGeom prst="rect">
              <a:avLst/>
            </a:prstGeom>
            <a:solidFill>
              <a:srgbClr val="80BD41">
                <a:alpha val="100000"/>
              </a:srgbClr>
            </a:solidFill>
          </p:spPr>
          <p:txBody>
            <a:bodyPr/>
            <a:lstStyle/>
            <a:p/>
          </p:txBody>
        </p:sp>
        <p:sp>
          <p:nvSpPr>
            <p:cNvPr id="35" name="rc35"/>
            <p:cNvSpPr/>
            <p:nvPr/>
          </p:nvSpPr>
          <p:spPr>
            <a:xfrm>
              <a:off x="2712475" y="2690789"/>
              <a:ext cx="248247" cy="14109"/>
            </a:xfrm>
            <a:prstGeom prst="rect">
              <a:avLst/>
            </a:prstGeom>
            <a:solidFill>
              <a:srgbClr val="1CABE2">
                <a:alpha val="100000"/>
              </a:srgbClr>
            </a:solidFill>
          </p:spPr>
          <p:txBody>
            <a:bodyPr/>
            <a:lstStyle/>
            <a:p/>
          </p:txBody>
        </p:sp>
        <p:sp>
          <p:nvSpPr>
            <p:cNvPr id="36" name="rc36"/>
            <p:cNvSpPr/>
            <p:nvPr/>
          </p:nvSpPr>
          <p:spPr>
            <a:xfrm>
              <a:off x="2988306" y="2670894"/>
              <a:ext cx="248247" cy="1431803"/>
            </a:xfrm>
            <a:prstGeom prst="rect">
              <a:avLst/>
            </a:prstGeom>
            <a:solidFill>
              <a:srgbClr val="80BD41">
                <a:alpha val="100000"/>
              </a:srgbClr>
            </a:solidFill>
          </p:spPr>
          <p:txBody>
            <a:bodyPr/>
            <a:lstStyle/>
            <a:p/>
          </p:txBody>
        </p:sp>
        <p:sp>
          <p:nvSpPr>
            <p:cNvPr id="37" name="rc37"/>
            <p:cNvSpPr/>
            <p:nvPr/>
          </p:nvSpPr>
          <p:spPr>
            <a:xfrm>
              <a:off x="2988306" y="2656441"/>
              <a:ext cx="248247" cy="14452"/>
            </a:xfrm>
            <a:prstGeom prst="rect">
              <a:avLst/>
            </a:prstGeom>
            <a:solidFill>
              <a:srgbClr val="1CABE2">
                <a:alpha val="100000"/>
              </a:srgbClr>
            </a:solidFill>
          </p:spPr>
          <p:txBody>
            <a:bodyPr/>
            <a:lstStyle/>
            <a:p/>
          </p:txBody>
        </p:sp>
        <p:sp>
          <p:nvSpPr>
            <p:cNvPr id="38" name="rc38"/>
            <p:cNvSpPr/>
            <p:nvPr/>
          </p:nvSpPr>
          <p:spPr>
            <a:xfrm>
              <a:off x="3264137" y="2687407"/>
              <a:ext cx="248247" cy="1415289"/>
            </a:xfrm>
            <a:prstGeom prst="rect">
              <a:avLst/>
            </a:prstGeom>
            <a:solidFill>
              <a:srgbClr val="80BD41">
                <a:alpha val="100000"/>
              </a:srgbClr>
            </a:solidFill>
          </p:spPr>
          <p:txBody>
            <a:bodyPr/>
            <a:lstStyle/>
            <a:p/>
          </p:txBody>
        </p:sp>
        <p:sp>
          <p:nvSpPr>
            <p:cNvPr id="39" name="rc39"/>
            <p:cNvSpPr/>
            <p:nvPr/>
          </p:nvSpPr>
          <p:spPr>
            <a:xfrm>
              <a:off x="3264137" y="2628434"/>
              <a:ext cx="248247" cy="58973"/>
            </a:xfrm>
            <a:prstGeom prst="rect">
              <a:avLst/>
            </a:prstGeom>
            <a:solidFill>
              <a:srgbClr val="1CABE2">
                <a:alpha val="100000"/>
              </a:srgbClr>
            </a:solidFill>
          </p:spPr>
          <p:txBody>
            <a:bodyPr/>
            <a:lstStyle/>
            <a:p/>
          </p:txBody>
        </p:sp>
        <p:sp>
          <p:nvSpPr>
            <p:cNvPr id="40" name="rc40"/>
            <p:cNvSpPr/>
            <p:nvPr/>
          </p:nvSpPr>
          <p:spPr>
            <a:xfrm>
              <a:off x="3539967" y="2651949"/>
              <a:ext cx="248247" cy="1450747"/>
            </a:xfrm>
            <a:prstGeom prst="rect">
              <a:avLst/>
            </a:prstGeom>
            <a:solidFill>
              <a:srgbClr val="80BD41">
                <a:alpha val="100000"/>
              </a:srgbClr>
            </a:solidFill>
          </p:spPr>
          <p:txBody>
            <a:bodyPr/>
            <a:lstStyle/>
            <a:p/>
          </p:txBody>
        </p:sp>
        <p:sp>
          <p:nvSpPr>
            <p:cNvPr id="41" name="rc41"/>
            <p:cNvSpPr/>
            <p:nvPr/>
          </p:nvSpPr>
          <p:spPr>
            <a:xfrm>
              <a:off x="3539967" y="2607085"/>
              <a:ext cx="248247" cy="44864"/>
            </a:xfrm>
            <a:prstGeom prst="rect">
              <a:avLst/>
            </a:prstGeom>
            <a:solidFill>
              <a:srgbClr val="1CABE2">
                <a:alpha val="100000"/>
              </a:srgbClr>
            </a:solidFill>
          </p:spPr>
          <p:txBody>
            <a:bodyPr/>
            <a:lstStyle/>
            <a:p/>
          </p:txBody>
        </p:sp>
        <p:sp>
          <p:nvSpPr>
            <p:cNvPr id="42" name="rc42"/>
            <p:cNvSpPr/>
            <p:nvPr/>
          </p:nvSpPr>
          <p:spPr>
            <a:xfrm>
              <a:off x="3815798" y="2634379"/>
              <a:ext cx="248247" cy="1468318"/>
            </a:xfrm>
            <a:prstGeom prst="rect">
              <a:avLst/>
            </a:prstGeom>
            <a:solidFill>
              <a:srgbClr val="80BD41">
                <a:alpha val="100000"/>
              </a:srgbClr>
            </a:solidFill>
          </p:spPr>
          <p:txBody>
            <a:bodyPr/>
            <a:lstStyle/>
            <a:p/>
          </p:txBody>
        </p:sp>
        <p:sp>
          <p:nvSpPr>
            <p:cNvPr id="43" name="rc43"/>
            <p:cNvSpPr/>
            <p:nvPr/>
          </p:nvSpPr>
          <p:spPr>
            <a:xfrm>
              <a:off x="3815798" y="2588959"/>
              <a:ext cx="248247" cy="45419"/>
            </a:xfrm>
            <a:prstGeom prst="rect">
              <a:avLst/>
            </a:prstGeom>
            <a:solidFill>
              <a:srgbClr val="1CABE2">
                <a:alpha val="100000"/>
              </a:srgbClr>
            </a:solidFill>
          </p:spPr>
          <p:txBody>
            <a:bodyPr/>
            <a:lstStyle/>
            <a:p/>
          </p:txBody>
        </p:sp>
        <p:sp>
          <p:nvSpPr>
            <p:cNvPr id="44" name="rc44"/>
            <p:cNvSpPr/>
            <p:nvPr/>
          </p:nvSpPr>
          <p:spPr>
            <a:xfrm>
              <a:off x="4091628" y="2625871"/>
              <a:ext cx="248247" cy="1476825"/>
            </a:xfrm>
            <a:prstGeom prst="rect">
              <a:avLst/>
            </a:prstGeom>
            <a:solidFill>
              <a:srgbClr val="80BD41">
                <a:alpha val="100000"/>
              </a:srgbClr>
            </a:solidFill>
          </p:spPr>
          <p:txBody>
            <a:bodyPr/>
            <a:lstStyle/>
            <a:p/>
          </p:txBody>
        </p:sp>
        <p:sp>
          <p:nvSpPr>
            <p:cNvPr id="45" name="rc45"/>
            <p:cNvSpPr/>
            <p:nvPr/>
          </p:nvSpPr>
          <p:spPr>
            <a:xfrm>
              <a:off x="4091628" y="2580187"/>
              <a:ext cx="248247" cy="45683"/>
            </a:xfrm>
            <a:prstGeom prst="rect">
              <a:avLst/>
            </a:prstGeom>
            <a:solidFill>
              <a:srgbClr val="1CABE2">
                <a:alpha val="100000"/>
              </a:srgbClr>
            </a:solidFill>
          </p:spPr>
          <p:txBody>
            <a:bodyPr/>
            <a:lstStyle/>
            <a:p/>
          </p:txBody>
        </p:sp>
        <p:sp>
          <p:nvSpPr>
            <p:cNvPr id="46" name="rc46"/>
            <p:cNvSpPr/>
            <p:nvPr/>
          </p:nvSpPr>
          <p:spPr>
            <a:xfrm>
              <a:off x="4367459" y="2600929"/>
              <a:ext cx="248247" cy="1501768"/>
            </a:xfrm>
            <a:prstGeom prst="rect">
              <a:avLst/>
            </a:prstGeom>
            <a:solidFill>
              <a:srgbClr val="80BD41">
                <a:alpha val="100000"/>
              </a:srgbClr>
            </a:solidFill>
          </p:spPr>
          <p:txBody>
            <a:bodyPr/>
            <a:lstStyle/>
            <a:p/>
          </p:txBody>
        </p:sp>
        <p:sp>
          <p:nvSpPr>
            <p:cNvPr id="47" name="rc47"/>
            <p:cNvSpPr/>
            <p:nvPr/>
          </p:nvSpPr>
          <p:spPr>
            <a:xfrm>
              <a:off x="4367459" y="2570279"/>
              <a:ext cx="248247" cy="30649"/>
            </a:xfrm>
            <a:prstGeom prst="rect">
              <a:avLst/>
            </a:prstGeom>
            <a:solidFill>
              <a:srgbClr val="1CABE2">
                <a:alpha val="100000"/>
              </a:srgbClr>
            </a:solidFill>
          </p:spPr>
          <p:txBody>
            <a:bodyPr/>
            <a:lstStyle/>
            <a:p/>
          </p:txBody>
        </p:sp>
        <p:sp>
          <p:nvSpPr>
            <p:cNvPr id="48" name="rc48"/>
            <p:cNvSpPr/>
            <p:nvPr/>
          </p:nvSpPr>
          <p:spPr>
            <a:xfrm>
              <a:off x="4643290" y="2582407"/>
              <a:ext cx="248247" cy="1520290"/>
            </a:xfrm>
            <a:prstGeom prst="rect">
              <a:avLst/>
            </a:prstGeom>
            <a:solidFill>
              <a:srgbClr val="80BD41">
                <a:alpha val="100000"/>
              </a:srgbClr>
            </a:solidFill>
          </p:spPr>
          <p:txBody>
            <a:bodyPr/>
            <a:lstStyle/>
            <a:p/>
          </p:txBody>
        </p:sp>
        <p:sp>
          <p:nvSpPr>
            <p:cNvPr id="49" name="rc49"/>
            <p:cNvSpPr/>
            <p:nvPr/>
          </p:nvSpPr>
          <p:spPr>
            <a:xfrm>
              <a:off x="4643290" y="2567056"/>
              <a:ext cx="248247" cy="15351"/>
            </a:xfrm>
            <a:prstGeom prst="rect">
              <a:avLst/>
            </a:prstGeom>
            <a:solidFill>
              <a:srgbClr val="1CABE2">
                <a:alpha val="100000"/>
              </a:srgbClr>
            </a:solidFill>
          </p:spPr>
          <p:txBody>
            <a:bodyPr/>
            <a:lstStyle/>
            <a:p/>
          </p:txBody>
        </p:sp>
        <p:sp>
          <p:nvSpPr>
            <p:cNvPr id="50" name="rc50"/>
            <p:cNvSpPr/>
            <p:nvPr/>
          </p:nvSpPr>
          <p:spPr>
            <a:xfrm>
              <a:off x="4919120" y="2616015"/>
              <a:ext cx="248247" cy="1486681"/>
            </a:xfrm>
            <a:prstGeom prst="rect">
              <a:avLst/>
            </a:prstGeom>
            <a:solidFill>
              <a:srgbClr val="80BD41">
                <a:alpha val="100000"/>
              </a:srgbClr>
            </a:solidFill>
          </p:spPr>
          <p:txBody>
            <a:bodyPr/>
            <a:lstStyle/>
            <a:p/>
          </p:txBody>
        </p:sp>
        <p:sp>
          <p:nvSpPr>
            <p:cNvPr id="51" name="rc51"/>
            <p:cNvSpPr/>
            <p:nvPr/>
          </p:nvSpPr>
          <p:spPr>
            <a:xfrm>
              <a:off x="4919120" y="2554083"/>
              <a:ext cx="248247" cy="61932"/>
            </a:xfrm>
            <a:prstGeom prst="rect">
              <a:avLst/>
            </a:prstGeom>
            <a:solidFill>
              <a:srgbClr val="1CABE2">
                <a:alpha val="100000"/>
              </a:srgbClr>
            </a:solidFill>
          </p:spPr>
          <p:txBody>
            <a:bodyPr/>
            <a:lstStyle/>
            <a:p/>
          </p:txBody>
        </p:sp>
        <p:sp>
          <p:nvSpPr>
            <p:cNvPr id="52" name="rc52"/>
            <p:cNvSpPr/>
            <p:nvPr/>
          </p:nvSpPr>
          <p:spPr>
            <a:xfrm>
              <a:off x="5194951" y="2604707"/>
              <a:ext cx="248247" cy="1497989"/>
            </a:xfrm>
            <a:prstGeom prst="rect">
              <a:avLst/>
            </a:prstGeom>
            <a:solidFill>
              <a:srgbClr val="80BD41">
                <a:alpha val="100000"/>
              </a:srgbClr>
            </a:solidFill>
          </p:spPr>
          <p:txBody>
            <a:bodyPr/>
            <a:lstStyle/>
            <a:p/>
          </p:txBody>
        </p:sp>
        <p:sp>
          <p:nvSpPr>
            <p:cNvPr id="53" name="rc53"/>
            <p:cNvSpPr/>
            <p:nvPr/>
          </p:nvSpPr>
          <p:spPr>
            <a:xfrm>
              <a:off x="5194951" y="2558389"/>
              <a:ext cx="248247" cy="46317"/>
            </a:xfrm>
            <a:prstGeom prst="rect">
              <a:avLst/>
            </a:prstGeom>
            <a:solidFill>
              <a:srgbClr val="1CABE2">
                <a:alpha val="100000"/>
              </a:srgbClr>
            </a:solidFill>
          </p:spPr>
          <p:txBody>
            <a:bodyPr/>
            <a:lstStyle/>
            <a:p/>
          </p:txBody>
        </p:sp>
        <p:sp>
          <p:nvSpPr>
            <p:cNvPr id="54" name="rc54"/>
            <p:cNvSpPr/>
            <p:nvPr/>
          </p:nvSpPr>
          <p:spPr>
            <a:xfrm>
              <a:off x="5470781" y="2672717"/>
              <a:ext cx="248247" cy="1429979"/>
            </a:xfrm>
            <a:prstGeom prst="rect">
              <a:avLst/>
            </a:prstGeom>
            <a:solidFill>
              <a:srgbClr val="80BD41">
                <a:alpha val="100000"/>
              </a:srgbClr>
            </a:solidFill>
          </p:spPr>
          <p:txBody>
            <a:bodyPr/>
            <a:lstStyle/>
            <a:p/>
          </p:txBody>
        </p:sp>
        <p:sp>
          <p:nvSpPr>
            <p:cNvPr id="55" name="rc55"/>
            <p:cNvSpPr/>
            <p:nvPr/>
          </p:nvSpPr>
          <p:spPr>
            <a:xfrm>
              <a:off x="5470781" y="2565074"/>
              <a:ext cx="248247" cy="107642"/>
            </a:xfrm>
            <a:prstGeom prst="rect">
              <a:avLst/>
            </a:prstGeom>
            <a:solidFill>
              <a:srgbClr val="1CABE2">
                <a:alpha val="100000"/>
              </a:srgbClr>
            </a:solidFill>
          </p:spPr>
          <p:txBody>
            <a:bodyPr/>
            <a:lstStyle/>
            <a:p/>
          </p:txBody>
        </p:sp>
        <p:sp>
          <p:nvSpPr>
            <p:cNvPr id="56" name="rc56"/>
            <p:cNvSpPr/>
            <p:nvPr/>
          </p:nvSpPr>
          <p:spPr>
            <a:xfrm>
              <a:off x="5746612" y="2736684"/>
              <a:ext cx="248247" cy="1366012"/>
            </a:xfrm>
            <a:prstGeom prst="rect">
              <a:avLst/>
            </a:prstGeom>
            <a:solidFill>
              <a:srgbClr val="80BD41">
                <a:alpha val="100000"/>
              </a:srgbClr>
            </a:solidFill>
          </p:spPr>
          <p:txBody>
            <a:bodyPr/>
            <a:lstStyle/>
            <a:p/>
          </p:txBody>
        </p:sp>
        <p:sp>
          <p:nvSpPr>
            <p:cNvPr id="57" name="rc57"/>
            <p:cNvSpPr/>
            <p:nvPr/>
          </p:nvSpPr>
          <p:spPr>
            <a:xfrm>
              <a:off x="5746612" y="2567848"/>
              <a:ext cx="248247" cy="168835"/>
            </a:xfrm>
            <a:prstGeom prst="rect">
              <a:avLst/>
            </a:prstGeom>
            <a:solidFill>
              <a:srgbClr val="1CABE2">
                <a:alpha val="100000"/>
              </a:srgbClr>
            </a:solidFill>
          </p:spPr>
          <p:txBody>
            <a:bodyPr/>
            <a:lstStyle/>
            <a:p/>
          </p:txBody>
        </p:sp>
        <p:sp>
          <p:nvSpPr>
            <p:cNvPr id="58" name="rc58"/>
            <p:cNvSpPr/>
            <p:nvPr/>
          </p:nvSpPr>
          <p:spPr>
            <a:xfrm>
              <a:off x="6022443" y="2657181"/>
              <a:ext cx="248247" cy="1445516"/>
            </a:xfrm>
            <a:prstGeom prst="rect">
              <a:avLst/>
            </a:prstGeom>
            <a:solidFill>
              <a:srgbClr val="80BD41">
                <a:alpha val="100000"/>
              </a:srgbClr>
            </a:solidFill>
          </p:spPr>
          <p:txBody>
            <a:bodyPr/>
            <a:lstStyle/>
            <a:p/>
          </p:txBody>
        </p:sp>
        <p:sp>
          <p:nvSpPr>
            <p:cNvPr id="59" name="rc59"/>
            <p:cNvSpPr/>
            <p:nvPr/>
          </p:nvSpPr>
          <p:spPr>
            <a:xfrm>
              <a:off x="6022443" y="2548375"/>
              <a:ext cx="248247" cy="108805"/>
            </a:xfrm>
            <a:prstGeom prst="rect">
              <a:avLst/>
            </a:prstGeom>
            <a:solidFill>
              <a:srgbClr val="1CABE2">
                <a:alpha val="100000"/>
              </a:srgbClr>
            </a:solidFill>
          </p:spPr>
          <p:txBody>
            <a:bodyPr/>
            <a:lstStyle/>
            <a:p/>
          </p:txBody>
        </p:sp>
        <p:sp>
          <p:nvSpPr>
            <p:cNvPr id="60" name="rc60"/>
            <p:cNvSpPr/>
            <p:nvPr/>
          </p:nvSpPr>
          <p:spPr>
            <a:xfrm>
              <a:off x="6298273" y="2588880"/>
              <a:ext cx="248247" cy="1513816"/>
            </a:xfrm>
            <a:prstGeom prst="rect">
              <a:avLst/>
            </a:prstGeom>
            <a:solidFill>
              <a:srgbClr val="80BD41">
                <a:alpha val="100000"/>
              </a:srgbClr>
            </a:solidFill>
          </p:spPr>
          <p:txBody>
            <a:bodyPr/>
            <a:lstStyle/>
            <a:p/>
          </p:txBody>
        </p:sp>
        <p:sp>
          <p:nvSpPr>
            <p:cNvPr id="61" name="rc61"/>
            <p:cNvSpPr/>
            <p:nvPr/>
          </p:nvSpPr>
          <p:spPr>
            <a:xfrm>
              <a:off x="6298273" y="2525811"/>
              <a:ext cx="248247" cy="63069"/>
            </a:xfrm>
            <a:prstGeom prst="rect">
              <a:avLst/>
            </a:prstGeom>
            <a:solidFill>
              <a:srgbClr val="1CABE2">
                <a:alpha val="100000"/>
              </a:srgbClr>
            </a:solidFill>
          </p:spPr>
          <p:txBody>
            <a:bodyPr/>
            <a:lstStyle/>
            <a:p/>
          </p:txBody>
        </p:sp>
        <p:sp>
          <p:nvSpPr>
            <p:cNvPr id="62" name="rc62"/>
            <p:cNvSpPr/>
            <p:nvPr/>
          </p:nvSpPr>
          <p:spPr>
            <a:xfrm>
              <a:off x="6574104" y="2545548"/>
              <a:ext cx="248247" cy="1557148"/>
            </a:xfrm>
            <a:prstGeom prst="rect">
              <a:avLst/>
            </a:prstGeom>
            <a:solidFill>
              <a:srgbClr val="80BD41">
                <a:alpha val="100000"/>
              </a:srgbClr>
            </a:solidFill>
          </p:spPr>
          <p:txBody>
            <a:bodyPr/>
            <a:lstStyle/>
            <a:p/>
          </p:txBody>
        </p:sp>
        <p:sp>
          <p:nvSpPr>
            <p:cNvPr id="63" name="rc63"/>
            <p:cNvSpPr/>
            <p:nvPr/>
          </p:nvSpPr>
          <p:spPr>
            <a:xfrm>
              <a:off x="6574104" y="2497381"/>
              <a:ext cx="248247" cy="48167"/>
            </a:xfrm>
            <a:prstGeom prst="rect">
              <a:avLst/>
            </a:prstGeom>
            <a:solidFill>
              <a:srgbClr val="1CABE2">
                <a:alpha val="100000"/>
              </a:srgbClr>
            </a:solidFill>
          </p:spPr>
          <p:txBody>
            <a:bodyPr/>
            <a:lstStyle/>
            <a:p/>
          </p:txBody>
        </p:sp>
        <p:sp>
          <p:nvSpPr>
            <p:cNvPr id="64" name="rc64"/>
            <p:cNvSpPr/>
            <p:nvPr/>
          </p:nvSpPr>
          <p:spPr>
            <a:xfrm>
              <a:off x="6849934" y="2552576"/>
              <a:ext cx="248247" cy="1550120"/>
            </a:xfrm>
            <a:prstGeom prst="rect">
              <a:avLst/>
            </a:prstGeom>
            <a:solidFill>
              <a:srgbClr val="80BD41">
                <a:alpha val="100000"/>
              </a:srgbClr>
            </a:solidFill>
          </p:spPr>
          <p:txBody>
            <a:bodyPr/>
            <a:lstStyle/>
            <a:p/>
          </p:txBody>
        </p:sp>
        <p:sp>
          <p:nvSpPr>
            <p:cNvPr id="65" name="rc65"/>
            <p:cNvSpPr/>
            <p:nvPr/>
          </p:nvSpPr>
          <p:spPr>
            <a:xfrm>
              <a:off x="6849934" y="2470986"/>
              <a:ext cx="248247" cy="81590"/>
            </a:xfrm>
            <a:prstGeom prst="rect">
              <a:avLst/>
            </a:prstGeom>
            <a:solidFill>
              <a:srgbClr val="1CABE2">
                <a:alpha val="100000"/>
              </a:srgbClr>
            </a:solidFill>
          </p:spPr>
          <p:txBody>
            <a:bodyPr/>
            <a:lstStyle/>
            <a:p/>
          </p:txBody>
        </p:sp>
        <p:sp>
          <p:nvSpPr>
            <p:cNvPr id="66" name="rc66"/>
            <p:cNvSpPr/>
            <p:nvPr/>
          </p:nvSpPr>
          <p:spPr>
            <a:xfrm>
              <a:off x="7125765" y="2533288"/>
              <a:ext cx="248247" cy="1569408"/>
            </a:xfrm>
            <a:prstGeom prst="rect">
              <a:avLst/>
            </a:prstGeom>
            <a:solidFill>
              <a:srgbClr val="80BD41">
                <a:alpha val="100000"/>
              </a:srgbClr>
            </a:solidFill>
          </p:spPr>
          <p:txBody>
            <a:bodyPr/>
            <a:lstStyle/>
            <a:p/>
          </p:txBody>
        </p:sp>
        <p:sp>
          <p:nvSpPr>
            <p:cNvPr id="67" name="rc67"/>
            <p:cNvSpPr/>
            <p:nvPr/>
          </p:nvSpPr>
          <p:spPr>
            <a:xfrm>
              <a:off x="7125765" y="2450694"/>
              <a:ext cx="248247" cy="82594"/>
            </a:xfrm>
            <a:prstGeom prst="rect">
              <a:avLst/>
            </a:prstGeom>
            <a:solidFill>
              <a:srgbClr val="1CABE2">
                <a:alpha val="100000"/>
              </a:srgbClr>
            </a:solidFill>
          </p:spPr>
          <p:txBody>
            <a:bodyPr/>
            <a:lstStyle/>
            <a:p/>
          </p:txBody>
        </p:sp>
        <p:sp>
          <p:nvSpPr>
            <p:cNvPr id="68" name="rc68"/>
            <p:cNvSpPr/>
            <p:nvPr/>
          </p:nvSpPr>
          <p:spPr>
            <a:xfrm>
              <a:off x="7401596" y="2608406"/>
              <a:ext cx="248247" cy="1494290"/>
            </a:xfrm>
            <a:prstGeom prst="rect">
              <a:avLst/>
            </a:prstGeom>
            <a:solidFill>
              <a:srgbClr val="80BD41">
                <a:alpha val="100000"/>
              </a:srgbClr>
            </a:solidFill>
          </p:spPr>
          <p:txBody>
            <a:bodyPr/>
            <a:lstStyle/>
            <a:p/>
          </p:txBody>
        </p:sp>
        <p:sp>
          <p:nvSpPr>
            <p:cNvPr id="69" name="rc69"/>
            <p:cNvSpPr/>
            <p:nvPr/>
          </p:nvSpPr>
          <p:spPr>
            <a:xfrm>
              <a:off x="7401596" y="2423717"/>
              <a:ext cx="248247" cy="184689"/>
            </a:xfrm>
            <a:prstGeom prst="rect">
              <a:avLst/>
            </a:prstGeom>
            <a:solidFill>
              <a:srgbClr val="1CABE2">
                <a:alpha val="100000"/>
              </a:srgbClr>
            </a:solidFill>
          </p:spPr>
          <p:txBody>
            <a:bodyPr/>
            <a:lstStyle/>
            <a:p/>
          </p:txBody>
        </p:sp>
        <p:sp>
          <p:nvSpPr>
            <p:cNvPr id="70" name="rc70"/>
            <p:cNvSpPr/>
            <p:nvPr/>
          </p:nvSpPr>
          <p:spPr>
            <a:xfrm>
              <a:off x="7677426" y="2483166"/>
              <a:ext cx="248247" cy="1619530"/>
            </a:xfrm>
            <a:prstGeom prst="rect">
              <a:avLst/>
            </a:prstGeom>
            <a:solidFill>
              <a:srgbClr val="80BD41">
                <a:alpha val="100000"/>
              </a:srgbClr>
            </a:solidFill>
          </p:spPr>
          <p:txBody>
            <a:bodyPr/>
            <a:lstStyle/>
            <a:p/>
          </p:txBody>
        </p:sp>
        <p:sp>
          <p:nvSpPr>
            <p:cNvPr id="71" name="rc71"/>
            <p:cNvSpPr/>
            <p:nvPr/>
          </p:nvSpPr>
          <p:spPr>
            <a:xfrm>
              <a:off x="7677426" y="2397929"/>
              <a:ext cx="248247" cy="85237"/>
            </a:xfrm>
            <a:prstGeom prst="rect">
              <a:avLst/>
            </a:prstGeom>
            <a:solidFill>
              <a:srgbClr val="1CABE2">
                <a:alpha val="100000"/>
              </a:srgbClr>
            </a:solidFill>
          </p:spPr>
          <p:txBody>
            <a:bodyPr/>
            <a:lstStyle/>
            <a:p/>
          </p:txBody>
        </p:sp>
        <p:sp>
          <p:nvSpPr>
            <p:cNvPr id="72" name="rc72"/>
            <p:cNvSpPr/>
            <p:nvPr/>
          </p:nvSpPr>
          <p:spPr>
            <a:xfrm>
              <a:off x="7953257" y="2469876"/>
              <a:ext cx="248247" cy="1632820"/>
            </a:xfrm>
            <a:prstGeom prst="rect">
              <a:avLst/>
            </a:prstGeom>
            <a:solidFill>
              <a:srgbClr val="80BD41">
                <a:alpha val="100000"/>
              </a:srgbClr>
            </a:solidFill>
          </p:spPr>
          <p:txBody>
            <a:bodyPr/>
            <a:lstStyle/>
            <a:p/>
          </p:txBody>
        </p:sp>
        <p:sp>
          <p:nvSpPr>
            <p:cNvPr id="73" name="rc73"/>
            <p:cNvSpPr/>
            <p:nvPr/>
          </p:nvSpPr>
          <p:spPr>
            <a:xfrm>
              <a:off x="7953257" y="2365641"/>
              <a:ext cx="248247" cy="104234"/>
            </a:xfrm>
            <a:prstGeom prst="rect">
              <a:avLst/>
            </a:prstGeom>
            <a:solidFill>
              <a:srgbClr val="1CABE2">
                <a:alpha val="100000"/>
              </a:srgbClr>
            </a:solidFill>
          </p:spPr>
          <p:txBody>
            <a:bodyPr/>
            <a:lstStyle/>
            <a:p/>
          </p:txBody>
        </p:sp>
        <p:sp>
          <p:nvSpPr>
            <p:cNvPr id="74" name="pl74"/>
            <p:cNvSpPr/>
            <p:nvPr/>
          </p:nvSpPr>
          <p:spPr>
            <a:xfrm>
              <a:off x="1457446" y="1236556"/>
              <a:ext cx="6619934" cy="289509"/>
            </a:xfrm>
            <a:custGeom>
              <a:avLst/>
              <a:pathLst>
                <a:path w="6619934" h="289509">
                  <a:moveTo>
                    <a:pt x="0" y="28950"/>
                  </a:moveTo>
                  <a:lnTo>
                    <a:pt x="275830" y="0"/>
                  </a:lnTo>
                  <a:lnTo>
                    <a:pt x="551661" y="144754"/>
                  </a:lnTo>
                  <a:lnTo>
                    <a:pt x="827491" y="0"/>
                  </a:lnTo>
                  <a:lnTo>
                    <a:pt x="1103322" y="0"/>
                  </a:lnTo>
                  <a:lnTo>
                    <a:pt x="1379153" y="0"/>
                  </a:lnTo>
                  <a:lnTo>
                    <a:pt x="1654983" y="0"/>
                  </a:lnTo>
                  <a:lnTo>
                    <a:pt x="1930814" y="86852"/>
                  </a:lnTo>
                  <a:lnTo>
                    <a:pt x="2206644" y="57901"/>
                  </a:lnTo>
                  <a:lnTo>
                    <a:pt x="2482475" y="57901"/>
                  </a:lnTo>
                  <a:lnTo>
                    <a:pt x="2758306" y="57901"/>
                  </a:lnTo>
                  <a:lnTo>
                    <a:pt x="3034136" y="28950"/>
                  </a:lnTo>
                  <a:lnTo>
                    <a:pt x="3309967" y="0"/>
                  </a:lnTo>
                  <a:lnTo>
                    <a:pt x="3585797" y="86852"/>
                  </a:lnTo>
                  <a:lnTo>
                    <a:pt x="3861628" y="57901"/>
                  </a:lnTo>
                  <a:lnTo>
                    <a:pt x="4137459" y="173705"/>
                  </a:lnTo>
                  <a:lnTo>
                    <a:pt x="4413289" y="289509"/>
                  </a:lnTo>
                  <a:lnTo>
                    <a:pt x="4689120" y="173705"/>
                  </a:lnTo>
                  <a:lnTo>
                    <a:pt x="4964950" y="86852"/>
                  </a:lnTo>
                  <a:lnTo>
                    <a:pt x="5240781" y="57901"/>
                  </a:lnTo>
                  <a:lnTo>
                    <a:pt x="5516612" y="115803"/>
                  </a:lnTo>
                  <a:lnTo>
                    <a:pt x="5792442" y="115803"/>
                  </a:lnTo>
                  <a:lnTo>
                    <a:pt x="6068273" y="289509"/>
                  </a:lnTo>
                  <a:lnTo>
                    <a:pt x="6344103" y="115803"/>
                  </a:lnTo>
                  <a:lnTo>
                    <a:pt x="6619934" y="144754"/>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53461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1339893" y="27323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86" name="tx86"/>
            <p:cNvSpPr/>
            <p:nvPr/>
          </p:nvSpPr>
          <p:spPr>
            <a:xfrm>
              <a:off x="2719046" y="25548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534.4</a:t>
              </a:r>
            </a:p>
          </p:txBody>
        </p:sp>
        <p:sp>
          <p:nvSpPr>
            <p:cNvPr id="87" name="tx87"/>
            <p:cNvSpPr/>
            <p:nvPr/>
          </p:nvSpPr>
          <p:spPr>
            <a:xfrm>
              <a:off x="4098199" y="24442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576.2</a:t>
              </a:r>
            </a:p>
          </p:txBody>
        </p:sp>
        <p:sp>
          <p:nvSpPr>
            <p:cNvPr id="88" name="tx88"/>
            <p:cNvSpPr/>
            <p:nvPr/>
          </p:nvSpPr>
          <p:spPr>
            <a:xfrm>
              <a:off x="5477352" y="24291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581.9</a:t>
              </a:r>
            </a:p>
          </p:txBody>
        </p:sp>
        <p:sp>
          <p:nvSpPr>
            <p:cNvPr id="89" name="tx89"/>
            <p:cNvSpPr/>
            <p:nvPr/>
          </p:nvSpPr>
          <p:spPr>
            <a:xfrm>
              <a:off x="6580674" y="23614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607.6</a:t>
              </a:r>
            </a:p>
          </p:txBody>
        </p:sp>
        <p:sp>
          <p:nvSpPr>
            <p:cNvPr id="90" name="tx90"/>
            <p:cNvSpPr/>
            <p:nvPr/>
          </p:nvSpPr>
          <p:spPr>
            <a:xfrm>
              <a:off x="6856505" y="23350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617.6</a:t>
              </a:r>
            </a:p>
          </p:txBody>
        </p:sp>
        <p:sp>
          <p:nvSpPr>
            <p:cNvPr id="91" name="tx91"/>
            <p:cNvSpPr/>
            <p:nvPr/>
          </p:nvSpPr>
          <p:spPr>
            <a:xfrm>
              <a:off x="7132335" y="23147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625.2</a:t>
              </a:r>
            </a:p>
          </p:txBody>
        </p:sp>
        <p:sp>
          <p:nvSpPr>
            <p:cNvPr id="92" name="tx92"/>
            <p:cNvSpPr/>
            <p:nvPr/>
          </p:nvSpPr>
          <p:spPr>
            <a:xfrm>
              <a:off x="7408166" y="22877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635.5</a:t>
              </a:r>
            </a:p>
          </p:txBody>
        </p:sp>
        <p:sp>
          <p:nvSpPr>
            <p:cNvPr id="93" name="tx93"/>
            <p:cNvSpPr/>
            <p:nvPr/>
          </p:nvSpPr>
          <p:spPr>
            <a:xfrm>
              <a:off x="7683997" y="22620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645.2</a:t>
              </a:r>
            </a:p>
          </p:txBody>
        </p:sp>
        <p:sp>
          <p:nvSpPr>
            <p:cNvPr id="94" name="tx94"/>
            <p:cNvSpPr/>
            <p:nvPr/>
          </p:nvSpPr>
          <p:spPr>
            <a:xfrm>
              <a:off x="7959827" y="222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657.4</a:t>
              </a:r>
            </a:p>
          </p:txBody>
        </p:sp>
        <p:sp>
          <p:nvSpPr>
            <p:cNvPr id="95" name="pl95"/>
            <p:cNvSpPr/>
            <p:nvPr/>
          </p:nvSpPr>
          <p:spPr>
            <a:xfrm>
              <a:off x="145744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4627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457.8</a:t>
              </a:r>
            </a:p>
          </p:txBody>
        </p:sp>
        <p:sp>
          <p:nvSpPr>
            <p:cNvPr id="106" name="tx106"/>
            <p:cNvSpPr/>
            <p:nvPr/>
          </p:nvSpPr>
          <p:spPr>
            <a:xfrm>
              <a:off x="1392144" y="284556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07" name="tx107"/>
            <p:cNvSpPr/>
            <p:nvPr/>
          </p:nvSpPr>
          <p:spPr>
            <a:xfrm>
              <a:off x="2758222" y="336875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a:t>
              </a:r>
            </a:p>
          </p:txBody>
        </p:sp>
        <p:sp>
          <p:nvSpPr>
            <p:cNvPr id="108" name="tx108"/>
            <p:cNvSpPr/>
            <p:nvPr/>
          </p:nvSpPr>
          <p:spPr>
            <a:xfrm>
              <a:off x="2771297" y="26627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09" name="tx109"/>
            <p:cNvSpPr/>
            <p:nvPr/>
          </p:nvSpPr>
          <p:spPr>
            <a:xfrm>
              <a:off x="4098199" y="33292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558.9</a:t>
              </a:r>
            </a:p>
          </p:txBody>
        </p:sp>
        <p:sp>
          <p:nvSpPr>
            <p:cNvPr id="110" name="tx110"/>
            <p:cNvSpPr/>
            <p:nvPr/>
          </p:nvSpPr>
          <p:spPr>
            <a:xfrm>
              <a:off x="4124324" y="25679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11" name="tx111"/>
            <p:cNvSpPr/>
            <p:nvPr/>
          </p:nvSpPr>
          <p:spPr>
            <a:xfrm>
              <a:off x="5477352" y="33526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541.2</a:t>
              </a:r>
            </a:p>
          </p:txBody>
        </p:sp>
        <p:sp>
          <p:nvSpPr>
            <p:cNvPr id="112" name="tx112"/>
            <p:cNvSpPr/>
            <p:nvPr/>
          </p:nvSpPr>
          <p:spPr>
            <a:xfrm>
              <a:off x="5503477" y="25838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a:t>
              </a:r>
            </a:p>
          </p:txBody>
        </p:sp>
        <p:sp>
          <p:nvSpPr>
            <p:cNvPr id="113" name="tx113"/>
            <p:cNvSpPr/>
            <p:nvPr/>
          </p:nvSpPr>
          <p:spPr>
            <a:xfrm>
              <a:off x="6580674" y="32890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589.3</a:t>
              </a:r>
            </a:p>
          </p:txBody>
        </p:sp>
        <p:sp>
          <p:nvSpPr>
            <p:cNvPr id="114" name="tx114"/>
            <p:cNvSpPr/>
            <p:nvPr/>
          </p:nvSpPr>
          <p:spPr>
            <a:xfrm>
              <a:off x="6606800" y="24864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15" name="tx115"/>
            <p:cNvSpPr/>
            <p:nvPr/>
          </p:nvSpPr>
          <p:spPr>
            <a:xfrm>
              <a:off x="6856505" y="32925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586.7</a:t>
              </a:r>
            </a:p>
          </p:txBody>
        </p:sp>
        <p:sp>
          <p:nvSpPr>
            <p:cNvPr id="116" name="tx116"/>
            <p:cNvSpPr/>
            <p:nvPr/>
          </p:nvSpPr>
          <p:spPr>
            <a:xfrm>
              <a:off x="6882630" y="24766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a:t>
              </a:r>
            </a:p>
          </p:txBody>
        </p:sp>
        <p:sp>
          <p:nvSpPr>
            <p:cNvPr id="117" name="tx117"/>
            <p:cNvSpPr/>
            <p:nvPr/>
          </p:nvSpPr>
          <p:spPr>
            <a:xfrm>
              <a:off x="7171512" y="328294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594</a:t>
              </a:r>
            </a:p>
          </p:txBody>
        </p:sp>
        <p:sp>
          <p:nvSpPr>
            <p:cNvPr id="118" name="tx118"/>
            <p:cNvSpPr/>
            <p:nvPr/>
          </p:nvSpPr>
          <p:spPr>
            <a:xfrm>
              <a:off x="7158461" y="24568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a:t>
              </a:r>
            </a:p>
          </p:txBody>
        </p:sp>
        <p:sp>
          <p:nvSpPr>
            <p:cNvPr id="119" name="tx119"/>
            <p:cNvSpPr/>
            <p:nvPr/>
          </p:nvSpPr>
          <p:spPr>
            <a:xfrm>
              <a:off x="7408166" y="33205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565.5</a:t>
              </a:r>
            </a:p>
          </p:txBody>
        </p:sp>
        <p:sp>
          <p:nvSpPr>
            <p:cNvPr id="120" name="tx120"/>
            <p:cNvSpPr/>
            <p:nvPr/>
          </p:nvSpPr>
          <p:spPr>
            <a:xfrm>
              <a:off x="7434291" y="2481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69.9</a:t>
              </a:r>
            </a:p>
          </p:txBody>
        </p:sp>
        <p:sp>
          <p:nvSpPr>
            <p:cNvPr id="121" name="tx121"/>
            <p:cNvSpPr/>
            <p:nvPr/>
          </p:nvSpPr>
          <p:spPr>
            <a:xfrm>
              <a:off x="7723173" y="325783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22" name="tx122"/>
            <p:cNvSpPr/>
            <p:nvPr/>
          </p:nvSpPr>
          <p:spPr>
            <a:xfrm>
              <a:off x="7710122" y="24054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a:t>
              </a:r>
            </a:p>
          </p:txBody>
        </p:sp>
        <p:sp>
          <p:nvSpPr>
            <p:cNvPr id="123" name="tx123"/>
            <p:cNvSpPr/>
            <p:nvPr/>
          </p:nvSpPr>
          <p:spPr>
            <a:xfrm>
              <a:off x="7999004" y="325123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a:t>
              </a:r>
            </a:p>
          </p:txBody>
        </p:sp>
        <p:sp>
          <p:nvSpPr>
            <p:cNvPr id="124" name="tx124"/>
            <p:cNvSpPr/>
            <p:nvPr/>
          </p:nvSpPr>
          <p:spPr>
            <a:xfrm>
              <a:off x="7985953" y="23826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39.5</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5785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7" name="tx127"/>
            <p:cNvSpPr/>
            <p:nvPr/>
          </p:nvSpPr>
          <p:spPr>
            <a:xfrm>
              <a:off x="694200" y="24652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694200" y="16726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9" name="tx129"/>
            <p:cNvSpPr/>
            <p:nvPr/>
          </p:nvSpPr>
          <p:spPr>
            <a:xfrm>
              <a:off x="577692" y="8618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76212" y="5010059"/>
              <a:ext cx="201456" cy="201456"/>
            </a:xfrm>
            <a:prstGeom prst="rect">
              <a:avLst/>
            </a:prstGeom>
            <a:solidFill>
              <a:srgbClr val="1CABE2">
                <a:alpha val="100000"/>
              </a:srgbClr>
            </a:solidFill>
          </p:spPr>
          <p:txBody>
            <a:bodyPr/>
            <a:lstStyle/>
            <a:p/>
          </p:txBody>
        </p:sp>
        <p:sp>
          <p:nvSpPr>
            <p:cNvPr id="150" name="rc150"/>
            <p:cNvSpPr/>
            <p:nvPr/>
          </p:nvSpPr>
          <p:spPr>
            <a:xfrm>
              <a:off x="6034370" y="5010059"/>
              <a:ext cx="201456" cy="201456"/>
            </a:xfrm>
            <a:prstGeom prst="rect">
              <a:avLst/>
            </a:prstGeom>
            <a:solidFill>
              <a:srgbClr val="80BD41">
                <a:alpha val="100000"/>
              </a:srgbClr>
            </a:solidFill>
          </p:spPr>
          <p:txBody>
            <a:bodyPr/>
            <a:lstStyle/>
            <a:p/>
          </p:txBody>
        </p:sp>
        <p:sp>
          <p:nvSpPr>
            <p:cNvPr id="151" name="tx151"/>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89913" y="661760"/>
              <a:ext cx="14165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Malawi, 2000-2024</a:t>
              </a:r>
            </a:p>
          </p:txBody>
        </p:sp>
        <p:sp>
          <p:nvSpPr>
            <p:cNvPr id="155" name="pl155"/>
            <p:cNvSpPr/>
            <p:nvPr/>
          </p:nvSpPr>
          <p:spPr>
            <a:xfrm>
              <a:off x="23282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31818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30809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2980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3232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3131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30304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33322" y="5889059"/>
              <a:ext cx="5863661" cy="167191"/>
            </a:xfrm>
            <a:prstGeom prst="rect">
              <a:avLst/>
            </a:prstGeom>
            <a:solidFill>
              <a:srgbClr val="80BD41">
                <a:alpha val="100000"/>
              </a:srgbClr>
            </a:solidFill>
          </p:spPr>
          <p:txBody>
            <a:bodyPr/>
            <a:lstStyle/>
            <a:p/>
          </p:txBody>
        </p:sp>
        <p:sp>
          <p:nvSpPr>
            <p:cNvPr id="167" name="rc167"/>
            <p:cNvSpPr/>
            <p:nvPr/>
          </p:nvSpPr>
          <p:spPr>
            <a:xfrm>
              <a:off x="7196984" y="5889059"/>
              <a:ext cx="181380" cy="167191"/>
            </a:xfrm>
            <a:prstGeom prst="rect">
              <a:avLst/>
            </a:prstGeom>
            <a:solidFill>
              <a:srgbClr val="1CABE2">
                <a:alpha val="100000"/>
              </a:srgbClr>
            </a:solidFill>
          </p:spPr>
          <p:txBody>
            <a:bodyPr/>
            <a:lstStyle/>
            <a:p/>
          </p:txBody>
        </p:sp>
        <p:sp>
          <p:nvSpPr>
            <p:cNvPr id="168" name="rc168"/>
            <p:cNvSpPr/>
            <p:nvPr/>
          </p:nvSpPr>
          <p:spPr>
            <a:xfrm>
              <a:off x="1333322" y="5680069"/>
              <a:ext cx="6098570" cy="167191"/>
            </a:xfrm>
            <a:prstGeom prst="rect">
              <a:avLst/>
            </a:prstGeom>
            <a:solidFill>
              <a:srgbClr val="80BD41">
                <a:alpha val="100000"/>
              </a:srgbClr>
            </a:solidFill>
          </p:spPr>
          <p:txBody>
            <a:bodyPr/>
            <a:lstStyle/>
            <a:p/>
          </p:txBody>
        </p:sp>
        <p:sp>
          <p:nvSpPr>
            <p:cNvPr id="169" name="rc169"/>
            <p:cNvSpPr/>
            <p:nvPr/>
          </p:nvSpPr>
          <p:spPr>
            <a:xfrm>
              <a:off x="7431893" y="5680069"/>
              <a:ext cx="320972" cy="167191"/>
            </a:xfrm>
            <a:prstGeom prst="rect">
              <a:avLst/>
            </a:prstGeom>
            <a:solidFill>
              <a:srgbClr val="1CABE2">
                <a:alpha val="100000"/>
              </a:srgbClr>
            </a:solidFill>
          </p:spPr>
          <p:txBody>
            <a:bodyPr/>
            <a:lstStyle/>
            <a:p/>
          </p:txBody>
        </p:sp>
        <p:sp>
          <p:nvSpPr>
            <p:cNvPr id="170" name="rc170"/>
            <p:cNvSpPr/>
            <p:nvPr/>
          </p:nvSpPr>
          <p:spPr>
            <a:xfrm>
              <a:off x="1333322" y="5471080"/>
              <a:ext cx="6148616" cy="167191"/>
            </a:xfrm>
            <a:prstGeom prst="rect">
              <a:avLst/>
            </a:prstGeom>
            <a:solidFill>
              <a:srgbClr val="80BD41">
                <a:alpha val="100000"/>
              </a:srgbClr>
            </a:solidFill>
          </p:spPr>
          <p:txBody>
            <a:bodyPr/>
            <a:lstStyle/>
            <a:p/>
          </p:txBody>
        </p:sp>
        <p:sp>
          <p:nvSpPr>
            <p:cNvPr id="171" name="rc171"/>
            <p:cNvSpPr/>
            <p:nvPr/>
          </p:nvSpPr>
          <p:spPr>
            <a:xfrm>
              <a:off x="7481939" y="5471080"/>
              <a:ext cx="392509" cy="167191"/>
            </a:xfrm>
            <a:prstGeom prst="rect">
              <a:avLst/>
            </a:prstGeom>
            <a:solidFill>
              <a:srgbClr val="1CABE2">
                <a:alpha val="100000"/>
              </a:srgbClr>
            </a:solidFill>
          </p:spPr>
          <p:txBody>
            <a:bodyPr/>
            <a:lstStyle/>
            <a:p/>
          </p:txBody>
        </p:sp>
        <p:sp>
          <p:nvSpPr>
            <p:cNvPr id="172" name="tx172"/>
            <p:cNvSpPr/>
            <p:nvPr/>
          </p:nvSpPr>
          <p:spPr>
            <a:xfrm>
              <a:off x="7535935"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607.6</a:t>
              </a:r>
            </a:p>
          </p:txBody>
        </p:sp>
        <p:sp>
          <p:nvSpPr>
            <p:cNvPr id="173" name="tx173"/>
            <p:cNvSpPr/>
            <p:nvPr/>
          </p:nvSpPr>
          <p:spPr>
            <a:xfrm>
              <a:off x="7929161"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645.2</a:t>
              </a:r>
            </a:p>
          </p:txBody>
        </p:sp>
        <p:sp>
          <p:nvSpPr>
            <p:cNvPr id="174" name="tx174"/>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657.4</a:t>
              </a:r>
            </a:p>
          </p:txBody>
        </p:sp>
        <p:sp>
          <p:nvSpPr>
            <p:cNvPr id="175" name="tx175"/>
            <p:cNvSpPr/>
            <p:nvPr/>
          </p:nvSpPr>
          <p:spPr>
            <a:xfrm>
              <a:off x="4129515"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589.3</a:t>
              </a:r>
            </a:p>
          </p:txBody>
        </p:sp>
        <p:sp>
          <p:nvSpPr>
            <p:cNvPr id="176" name="tx176"/>
            <p:cNvSpPr/>
            <p:nvPr/>
          </p:nvSpPr>
          <p:spPr>
            <a:xfrm>
              <a:off x="718218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77" name="tx177"/>
            <p:cNvSpPr/>
            <p:nvPr/>
          </p:nvSpPr>
          <p:spPr>
            <a:xfrm>
              <a:off x="4292173" y="572317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613</a:t>
              </a:r>
            </a:p>
          </p:txBody>
        </p:sp>
        <p:sp>
          <p:nvSpPr>
            <p:cNvPr id="178" name="tx178"/>
            <p:cNvSpPr/>
            <p:nvPr/>
          </p:nvSpPr>
          <p:spPr>
            <a:xfrm>
              <a:off x="7486885"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32.3</a:t>
              </a:r>
            </a:p>
          </p:txBody>
        </p:sp>
        <p:sp>
          <p:nvSpPr>
            <p:cNvPr id="179" name="tx179"/>
            <p:cNvSpPr/>
            <p:nvPr/>
          </p:nvSpPr>
          <p:spPr>
            <a:xfrm>
              <a:off x="4317196" y="55142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a:t>
              </a:r>
            </a:p>
          </p:txBody>
        </p:sp>
        <p:sp>
          <p:nvSpPr>
            <p:cNvPr id="180" name="tx180"/>
            <p:cNvSpPr/>
            <p:nvPr/>
          </p:nvSpPr>
          <p:spPr>
            <a:xfrm>
              <a:off x="7572700"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39.5</a:t>
              </a:r>
            </a:p>
          </p:txBody>
        </p:sp>
        <p:sp>
          <p:nvSpPr>
            <p:cNvPr id="181" name="tx181"/>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20668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519659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7" name="tx187"/>
            <p:cNvSpPr/>
            <p:nvPr/>
          </p:nvSpPr>
          <p:spPr>
            <a:xfrm>
              <a:off x="718650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8" name="tx188"/>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(94%) was lower than in 2019 (97%).
The number of children vaccinated with DTP1 increased 5% compared to in 2019.
The number of surviving infants increased approximately 8%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Malawi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999958"/>
            </a:xfrm>
            <a:custGeom>
              <a:avLst/>
              <a:pathLst>
                <a:path w="3397293" h="999958">
                  <a:moveTo>
                    <a:pt x="0" y="685686"/>
                  </a:moveTo>
                  <a:lnTo>
                    <a:pt x="141553" y="257132"/>
                  </a:lnTo>
                  <a:lnTo>
                    <a:pt x="283107" y="999958"/>
                  </a:lnTo>
                  <a:lnTo>
                    <a:pt x="424661" y="428553"/>
                  </a:lnTo>
                  <a:lnTo>
                    <a:pt x="566215" y="285702"/>
                  </a:lnTo>
                  <a:lnTo>
                    <a:pt x="707769" y="171421"/>
                  </a:lnTo>
                  <a:lnTo>
                    <a:pt x="849323" y="0"/>
                  </a:lnTo>
                  <a:lnTo>
                    <a:pt x="990877" y="342843"/>
                  </a:lnTo>
                  <a:lnTo>
                    <a:pt x="1132431" y="228562"/>
                  </a:lnTo>
                  <a:lnTo>
                    <a:pt x="1273984" y="171421"/>
                  </a:lnTo>
                  <a:lnTo>
                    <a:pt x="1415538" y="171421"/>
                  </a:lnTo>
                  <a:lnTo>
                    <a:pt x="1557092" y="57140"/>
                  </a:lnTo>
                  <a:lnTo>
                    <a:pt x="1698646" y="85710"/>
                  </a:lnTo>
                  <a:lnTo>
                    <a:pt x="1840200" y="285702"/>
                  </a:lnTo>
                  <a:lnTo>
                    <a:pt x="1981754" y="228562"/>
                  </a:lnTo>
                  <a:lnTo>
                    <a:pt x="2123308" y="314272"/>
                  </a:lnTo>
                  <a:lnTo>
                    <a:pt x="2264862" y="428553"/>
                  </a:lnTo>
                  <a:lnTo>
                    <a:pt x="2406416" y="314272"/>
                  </a:lnTo>
                  <a:lnTo>
                    <a:pt x="2547969" y="199991"/>
                  </a:lnTo>
                  <a:lnTo>
                    <a:pt x="2689523" y="114281"/>
                  </a:lnTo>
                  <a:lnTo>
                    <a:pt x="2831077" y="142851"/>
                  </a:lnTo>
                  <a:lnTo>
                    <a:pt x="2972631" y="171421"/>
                  </a:lnTo>
                  <a:lnTo>
                    <a:pt x="3114185" y="371413"/>
                  </a:lnTo>
                  <a:lnTo>
                    <a:pt x="3255739" y="228562"/>
                  </a:lnTo>
                  <a:lnTo>
                    <a:pt x="3397293"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999958"/>
            </a:xfrm>
            <a:custGeom>
              <a:avLst/>
              <a:pathLst>
                <a:path w="3397293" h="999958">
                  <a:moveTo>
                    <a:pt x="0" y="685686"/>
                  </a:moveTo>
                  <a:lnTo>
                    <a:pt x="141553" y="257132"/>
                  </a:lnTo>
                  <a:lnTo>
                    <a:pt x="283107" y="999958"/>
                  </a:lnTo>
                  <a:lnTo>
                    <a:pt x="424661" y="428553"/>
                  </a:lnTo>
                  <a:lnTo>
                    <a:pt x="566215" y="285702"/>
                  </a:lnTo>
                  <a:lnTo>
                    <a:pt x="707769" y="171421"/>
                  </a:lnTo>
                  <a:lnTo>
                    <a:pt x="849323" y="0"/>
                  </a:lnTo>
                  <a:lnTo>
                    <a:pt x="990877" y="342843"/>
                  </a:lnTo>
                  <a:lnTo>
                    <a:pt x="1132431" y="228562"/>
                  </a:lnTo>
                  <a:lnTo>
                    <a:pt x="1273984" y="171421"/>
                  </a:lnTo>
                  <a:lnTo>
                    <a:pt x="1415538" y="171421"/>
                  </a:lnTo>
                  <a:lnTo>
                    <a:pt x="1557092" y="57140"/>
                  </a:lnTo>
                  <a:lnTo>
                    <a:pt x="1698646" y="85710"/>
                  </a:lnTo>
                  <a:lnTo>
                    <a:pt x="1840200" y="285702"/>
                  </a:lnTo>
                  <a:lnTo>
                    <a:pt x="1981754" y="228562"/>
                  </a:lnTo>
                  <a:lnTo>
                    <a:pt x="2123308" y="314272"/>
                  </a:lnTo>
                  <a:lnTo>
                    <a:pt x="2264862" y="428553"/>
                  </a:lnTo>
                  <a:lnTo>
                    <a:pt x="2406416" y="314272"/>
                  </a:lnTo>
                  <a:lnTo>
                    <a:pt x="2547969" y="199991"/>
                  </a:lnTo>
                  <a:lnTo>
                    <a:pt x="2689523" y="114281"/>
                  </a:lnTo>
                  <a:lnTo>
                    <a:pt x="2831077" y="142851"/>
                  </a:lnTo>
                  <a:lnTo>
                    <a:pt x="2972631" y="171421"/>
                  </a:lnTo>
                  <a:lnTo>
                    <a:pt x="3114185" y="371413"/>
                  </a:lnTo>
                  <a:lnTo>
                    <a:pt x="3255739" y="228562"/>
                  </a:lnTo>
                  <a:lnTo>
                    <a:pt x="3397293"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999958"/>
            </a:xfrm>
            <a:custGeom>
              <a:avLst/>
              <a:pathLst>
                <a:path w="3397293" h="999958">
                  <a:moveTo>
                    <a:pt x="0" y="685686"/>
                  </a:moveTo>
                  <a:lnTo>
                    <a:pt x="141553" y="257132"/>
                  </a:lnTo>
                  <a:lnTo>
                    <a:pt x="283107" y="999958"/>
                  </a:lnTo>
                  <a:lnTo>
                    <a:pt x="424661" y="428553"/>
                  </a:lnTo>
                  <a:lnTo>
                    <a:pt x="566215" y="285702"/>
                  </a:lnTo>
                  <a:lnTo>
                    <a:pt x="707769" y="171421"/>
                  </a:lnTo>
                  <a:lnTo>
                    <a:pt x="849323" y="0"/>
                  </a:lnTo>
                  <a:lnTo>
                    <a:pt x="990877" y="342843"/>
                  </a:lnTo>
                  <a:lnTo>
                    <a:pt x="1132431" y="228562"/>
                  </a:lnTo>
                  <a:lnTo>
                    <a:pt x="1273984" y="171421"/>
                  </a:lnTo>
                  <a:lnTo>
                    <a:pt x="1415538" y="171421"/>
                  </a:lnTo>
                  <a:lnTo>
                    <a:pt x="1557092" y="57140"/>
                  </a:lnTo>
                  <a:lnTo>
                    <a:pt x="1698646" y="85710"/>
                  </a:lnTo>
                  <a:lnTo>
                    <a:pt x="1840200" y="285702"/>
                  </a:lnTo>
                  <a:lnTo>
                    <a:pt x="1981754" y="228562"/>
                  </a:lnTo>
                  <a:lnTo>
                    <a:pt x="2123308" y="314272"/>
                  </a:lnTo>
                  <a:lnTo>
                    <a:pt x="2264862" y="428553"/>
                  </a:lnTo>
                  <a:lnTo>
                    <a:pt x="2406416" y="314272"/>
                  </a:lnTo>
                  <a:lnTo>
                    <a:pt x="2547969" y="199991"/>
                  </a:lnTo>
                  <a:lnTo>
                    <a:pt x="2689523" y="114281"/>
                  </a:lnTo>
                  <a:lnTo>
                    <a:pt x="2831077" y="142851"/>
                  </a:lnTo>
                  <a:lnTo>
                    <a:pt x="2972631" y="171421"/>
                  </a:lnTo>
                  <a:lnTo>
                    <a:pt x="3114185" y="371413"/>
                  </a:lnTo>
                  <a:lnTo>
                    <a:pt x="3255739" y="228562"/>
                  </a:lnTo>
                  <a:lnTo>
                    <a:pt x="3397293"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91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1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27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72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18" y="4831778"/>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Malawi</a:t>
              </a:r>
            </a:p>
          </p:txBody>
        </p:sp>
        <p:sp>
          <p:nvSpPr>
            <p:cNvPr id="60" name="tx60"/>
            <p:cNvSpPr/>
            <p:nvPr/>
          </p:nvSpPr>
          <p:spPr>
            <a:xfrm>
              <a:off x="278937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827"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03983" y="472419"/>
              <a:ext cx="243125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Malawi, 2000-2024</a:t>
              </a:r>
            </a:p>
          </p:txBody>
        </p:sp>
        <p:sp>
          <p:nvSpPr>
            <p:cNvPr id="63" name="pl63"/>
            <p:cNvSpPr/>
            <p:nvPr/>
          </p:nvSpPr>
          <p:spPr>
            <a:xfrm>
              <a:off x="5267799" y="34655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98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322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6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990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988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322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656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989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132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32323"/>
              <a:ext cx="3397293" cy="2333237"/>
            </a:xfrm>
            <a:custGeom>
              <a:avLst/>
              <a:pathLst>
                <a:path w="3397293" h="2333237">
                  <a:moveTo>
                    <a:pt x="0" y="1599934"/>
                  </a:moveTo>
                  <a:lnTo>
                    <a:pt x="141553" y="599975"/>
                  </a:lnTo>
                  <a:lnTo>
                    <a:pt x="283107" y="2333237"/>
                  </a:lnTo>
                  <a:lnTo>
                    <a:pt x="424661" y="999958"/>
                  </a:lnTo>
                  <a:lnTo>
                    <a:pt x="566215" y="666639"/>
                  </a:lnTo>
                  <a:lnTo>
                    <a:pt x="707769" y="399983"/>
                  </a:lnTo>
                  <a:lnTo>
                    <a:pt x="849323" y="0"/>
                  </a:lnTo>
                  <a:lnTo>
                    <a:pt x="990877" y="799967"/>
                  </a:lnTo>
                  <a:lnTo>
                    <a:pt x="1132431" y="533311"/>
                  </a:lnTo>
                  <a:lnTo>
                    <a:pt x="1273984" y="399983"/>
                  </a:lnTo>
                  <a:lnTo>
                    <a:pt x="1415538" y="399983"/>
                  </a:lnTo>
                  <a:lnTo>
                    <a:pt x="1557092" y="133327"/>
                  </a:lnTo>
                  <a:lnTo>
                    <a:pt x="1698646" y="199991"/>
                  </a:lnTo>
                  <a:lnTo>
                    <a:pt x="1840200" y="666639"/>
                  </a:lnTo>
                  <a:lnTo>
                    <a:pt x="1981754" y="533311"/>
                  </a:lnTo>
                  <a:lnTo>
                    <a:pt x="2123308" y="733303"/>
                  </a:lnTo>
                  <a:lnTo>
                    <a:pt x="2264862" y="999958"/>
                  </a:lnTo>
                  <a:lnTo>
                    <a:pt x="2406416" y="733303"/>
                  </a:lnTo>
                  <a:lnTo>
                    <a:pt x="2547969" y="466647"/>
                  </a:lnTo>
                  <a:lnTo>
                    <a:pt x="2689523" y="266655"/>
                  </a:lnTo>
                  <a:lnTo>
                    <a:pt x="2831077" y="333319"/>
                  </a:lnTo>
                  <a:lnTo>
                    <a:pt x="2972631" y="399983"/>
                  </a:lnTo>
                  <a:lnTo>
                    <a:pt x="3114185" y="866630"/>
                  </a:lnTo>
                  <a:lnTo>
                    <a:pt x="3255739" y="533311"/>
                  </a:lnTo>
                  <a:lnTo>
                    <a:pt x="3397293" y="533311"/>
                  </a:lnTo>
                </a:path>
              </a:pathLst>
            </a:custGeom>
            <a:ln w="27101" cap="flat">
              <a:solidFill>
                <a:srgbClr val="0058AB">
                  <a:alpha val="100000"/>
                </a:srgbClr>
              </a:solidFill>
              <a:prstDash val="solid"/>
              <a:round/>
            </a:ln>
          </p:spPr>
          <p:txBody>
            <a:bodyPr/>
            <a:lstStyle/>
            <a:p/>
          </p:txBody>
        </p:sp>
        <p:sp>
          <p:nvSpPr>
            <p:cNvPr id="81" name="pl81"/>
            <p:cNvSpPr/>
            <p:nvPr/>
          </p:nvSpPr>
          <p:spPr>
            <a:xfrm>
              <a:off x="5437664" y="1798979"/>
              <a:ext cx="3397293" cy="933294"/>
            </a:xfrm>
            <a:custGeom>
              <a:avLst/>
              <a:pathLst>
                <a:path w="3397293" h="933294">
                  <a:moveTo>
                    <a:pt x="0" y="933294"/>
                  </a:moveTo>
                  <a:lnTo>
                    <a:pt x="141553" y="933294"/>
                  </a:lnTo>
                  <a:lnTo>
                    <a:pt x="283107" y="933294"/>
                  </a:lnTo>
                  <a:lnTo>
                    <a:pt x="424661" y="799967"/>
                  </a:lnTo>
                  <a:lnTo>
                    <a:pt x="566215" y="666639"/>
                  </a:lnTo>
                  <a:lnTo>
                    <a:pt x="707769" y="599975"/>
                  </a:lnTo>
                  <a:lnTo>
                    <a:pt x="849323" y="533311"/>
                  </a:lnTo>
                  <a:lnTo>
                    <a:pt x="990877" y="533311"/>
                  </a:lnTo>
                  <a:lnTo>
                    <a:pt x="1132431" y="333319"/>
                  </a:lnTo>
                  <a:lnTo>
                    <a:pt x="1273984" y="199991"/>
                  </a:lnTo>
                  <a:lnTo>
                    <a:pt x="1415538" y="199991"/>
                  </a:lnTo>
                  <a:lnTo>
                    <a:pt x="1557092" y="133327"/>
                  </a:lnTo>
                  <a:lnTo>
                    <a:pt x="1698646" y="133327"/>
                  </a:lnTo>
                  <a:lnTo>
                    <a:pt x="1840200" y="199991"/>
                  </a:lnTo>
                  <a:lnTo>
                    <a:pt x="1981754" y="133327"/>
                  </a:lnTo>
                  <a:lnTo>
                    <a:pt x="2123308" y="66663"/>
                  </a:lnTo>
                  <a:lnTo>
                    <a:pt x="2264862" y="0"/>
                  </a:lnTo>
                  <a:lnTo>
                    <a:pt x="2406416" y="0"/>
                  </a:lnTo>
                  <a:lnTo>
                    <a:pt x="2547969" y="0"/>
                  </a:lnTo>
                  <a:lnTo>
                    <a:pt x="2689523" y="0"/>
                  </a:lnTo>
                  <a:lnTo>
                    <a:pt x="2831077" y="199991"/>
                  </a:lnTo>
                  <a:lnTo>
                    <a:pt x="2972631" y="266655"/>
                  </a:lnTo>
                  <a:lnTo>
                    <a:pt x="3114185" y="66663"/>
                  </a:lnTo>
                  <a:lnTo>
                    <a:pt x="3255739" y="133327"/>
                  </a:lnTo>
                  <a:lnTo>
                    <a:pt x="3397293" y="66663"/>
                  </a:lnTo>
                </a:path>
              </a:pathLst>
            </a:custGeom>
            <a:ln w="27101" cap="flat">
              <a:solidFill>
                <a:srgbClr val="80BD41">
                  <a:alpha val="100000"/>
                </a:srgbClr>
              </a:solidFill>
              <a:prstDash val="solid"/>
              <a:round/>
            </a:ln>
          </p:spPr>
          <p:txBody>
            <a:bodyPr/>
            <a:lstStyle/>
            <a:p/>
          </p:txBody>
        </p:sp>
        <p:sp>
          <p:nvSpPr>
            <p:cNvPr id="82" name="pl82"/>
            <p:cNvSpPr/>
            <p:nvPr/>
          </p:nvSpPr>
          <p:spPr>
            <a:xfrm>
              <a:off x="5437664" y="1798979"/>
              <a:ext cx="3397293" cy="1333278"/>
            </a:xfrm>
            <a:custGeom>
              <a:avLst/>
              <a:pathLst>
                <a:path w="3397293" h="1333278">
                  <a:moveTo>
                    <a:pt x="0" y="1333278"/>
                  </a:moveTo>
                  <a:lnTo>
                    <a:pt x="141553" y="1133286"/>
                  </a:lnTo>
                  <a:lnTo>
                    <a:pt x="283107" y="1066622"/>
                  </a:lnTo>
                  <a:lnTo>
                    <a:pt x="424661" y="933294"/>
                  </a:lnTo>
                  <a:lnTo>
                    <a:pt x="566215" y="866630"/>
                  </a:lnTo>
                  <a:lnTo>
                    <a:pt x="707769" y="733303"/>
                  </a:lnTo>
                  <a:lnTo>
                    <a:pt x="849323" y="599975"/>
                  </a:lnTo>
                  <a:lnTo>
                    <a:pt x="990877" y="533311"/>
                  </a:lnTo>
                  <a:lnTo>
                    <a:pt x="1132431" y="466647"/>
                  </a:lnTo>
                  <a:lnTo>
                    <a:pt x="1273984" y="333319"/>
                  </a:lnTo>
                  <a:lnTo>
                    <a:pt x="1415538" y="199991"/>
                  </a:lnTo>
                  <a:lnTo>
                    <a:pt x="1557092" y="133327"/>
                  </a:lnTo>
                  <a:lnTo>
                    <a:pt x="1698646" y="199991"/>
                  </a:lnTo>
                  <a:lnTo>
                    <a:pt x="1840200" y="199991"/>
                  </a:lnTo>
                  <a:lnTo>
                    <a:pt x="1981754" y="66663"/>
                  </a:lnTo>
                  <a:lnTo>
                    <a:pt x="2123308" y="66663"/>
                  </a:lnTo>
                  <a:lnTo>
                    <a:pt x="2264862" y="66663"/>
                  </a:lnTo>
                  <a:lnTo>
                    <a:pt x="2406416" y="66663"/>
                  </a:lnTo>
                  <a:lnTo>
                    <a:pt x="2547969" y="0"/>
                  </a:lnTo>
                  <a:lnTo>
                    <a:pt x="2689523" y="0"/>
                  </a:lnTo>
                  <a:lnTo>
                    <a:pt x="2831077" y="133327"/>
                  </a:lnTo>
                  <a:lnTo>
                    <a:pt x="2972631" y="199991"/>
                  </a:lnTo>
                  <a:lnTo>
                    <a:pt x="3114185" y="199991"/>
                  </a:lnTo>
                  <a:lnTo>
                    <a:pt x="3255739"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79897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32323"/>
              <a:ext cx="3397293" cy="2333237"/>
            </a:xfrm>
            <a:custGeom>
              <a:avLst/>
              <a:pathLst>
                <a:path w="3397293" h="2333237">
                  <a:moveTo>
                    <a:pt x="0" y="1599934"/>
                  </a:moveTo>
                  <a:lnTo>
                    <a:pt x="141553" y="599975"/>
                  </a:lnTo>
                  <a:lnTo>
                    <a:pt x="283107" y="2333237"/>
                  </a:lnTo>
                  <a:lnTo>
                    <a:pt x="424661" y="999958"/>
                  </a:lnTo>
                  <a:lnTo>
                    <a:pt x="566215" y="666639"/>
                  </a:lnTo>
                  <a:lnTo>
                    <a:pt x="707769" y="399983"/>
                  </a:lnTo>
                  <a:lnTo>
                    <a:pt x="849323" y="0"/>
                  </a:lnTo>
                  <a:lnTo>
                    <a:pt x="990877" y="799967"/>
                  </a:lnTo>
                  <a:lnTo>
                    <a:pt x="1132431" y="533311"/>
                  </a:lnTo>
                  <a:lnTo>
                    <a:pt x="1273984" y="399983"/>
                  </a:lnTo>
                  <a:lnTo>
                    <a:pt x="1415538" y="399983"/>
                  </a:lnTo>
                  <a:lnTo>
                    <a:pt x="1557092" y="133327"/>
                  </a:lnTo>
                  <a:lnTo>
                    <a:pt x="1698646" y="199991"/>
                  </a:lnTo>
                  <a:lnTo>
                    <a:pt x="1840200" y="666639"/>
                  </a:lnTo>
                  <a:lnTo>
                    <a:pt x="1981754" y="533311"/>
                  </a:lnTo>
                  <a:lnTo>
                    <a:pt x="2123308" y="733303"/>
                  </a:lnTo>
                  <a:lnTo>
                    <a:pt x="2264862" y="999958"/>
                  </a:lnTo>
                  <a:lnTo>
                    <a:pt x="2406416" y="733303"/>
                  </a:lnTo>
                  <a:lnTo>
                    <a:pt x="2547969" y="466647"/>
                  </a:lnTo>
                  <a:lnTo>
                    <a:pt x="2689523" y="266655"/>
                  </a:lnTo>
                  <a:lnTo>
                    <a:pt x="2831077" y="333319"/>
                  </a:lnTo>
                  <a:lnTo>
                    <a:pt x="2972631" y="399983"/>
                  </a:lnTo>
                  <a:lnTo>
                    <a:pt x="3114185" y="866630"/>
                  </a:lnTo>
                  <a:lnTo>
                    <a:pt x="3255739" y="533311"/>
                  </a:lnTo>
                  <a:lnTo>
                    <a:pt x="3397293" y="533311"/>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25661"/>
              <a:ext cx="0" cy="1706596"/>
            </a:xfrm>
            <a:custGeom>
              <a:avLst/>
              <a:pathLst>
                <a:path w="0" h="1706596">
                  <a:moveTo>
                    <a:pt x="0" y="170659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25661"/>
              <a:ext cx="0" cy="506645"/>
            </a:xfrm>
            <a:custGeom>
              <a:avLst/>
              <a:pathLst>
                <a:path w="0" h="506645">
                  <a:moveTo>
                    <a:pt x="0" y="5066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25661"/>
              <a:ext cx="0" cy="506645"/>
            </a:xfrm>
            <a:custGeom>
              <a:avLst/>
              <a:pathLst>
                <a:path w="0" h="506645">
                  <a:moveTo>
                    <a:pt x="0" y="50664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25661"/>
              <a:ext cx="0" cy="839965"/>
            </a:xfrm>
            <a:custGeom>
              <a:avLst/>
              <a:pathLst>
                <a:path w="0" h="839965">
                  <a:moveTo>
                    <a:pt x="0" y="83996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25661"/>
              <a:ext cx="0" cy="373317"/>
            </a:xfrm>
            <a:custGeom>
              <a:avLst/>
              <a:pathLst>
                <a:path w="0" h="373317">
                  <a:moveTo>
                    <a:pt x="0" y="37331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25661"/>
              <a:ext cx="0" cy="639973"/>
            </a:xfrm>
            <a:custGeom>
              <a:avLst/>
              <a:pathLst>
                <a:path w="0" h="639973">
                  <a:moveTo>
                    <a:pt x="0" y="63997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25661"/>
              <a:ext cx="0" cy="639973"/>
            </a:xfrm>
            <a:custGeom>
              <a:avLst/>
              <a:pathLst>
                <a:path w="0" h="639973">
                  <a:moveTo>
                    <a:pt x="0" y="63997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32323"/>
              <a:ext cx="3397293" cy="2333237"/>
            </a:xfrm>
            <a:custGeom>
              <a:avLst/>
              <a:pathLst>
                <a:path w="3397293" h="2333237">
                  <a:moveTo>
                    <a:pt x="0" y="1599934"/>
                  </a:moveTo>
                  <a:lnTo>
                    <a:pt x="141553" y="599975"/>
                  </a:lnTo>
                  <a:lnTo>
                    <a:pt x="283107" y="2333237"/>
                  </a:lnTo>
                  <a:lnTo>
                    <a:pt x="424661" y="999958"/>
                  </a:lnTo>
                  <a:lnTo>
                    <a:pt x="566215" y="666639"/>
                  </a:lnTo>
                  <a:lnTo>
                    <a:pt x="707769" y="399983"/>
                  </a:lnTo>
                  <a:lnTo>
                    <a:pt x="849323" y="0"/>
                  </a:lnTo>
                  <a:lnTo>
                    <a:pt x="990877" y="799967"/>
                  </a:lnTo>
                  <a:lnTo>
                    <a:pt x="1132431" y="533311"/>
                  </a:lnTo>
                  <a:lnTo>
                    <a:pt x="1273984" y="399983"/>
                  </a:lnTo>
                  <a:lnTo>
                    <a:pt x="1415538" y="399983"/>
                  </a:lnTo>
                  <a:lnTo>
                    <a:pt x="1557092" y="133327"/>
                  </a:lnTo>
                  <a:lnTo>
                    <a:pt x="1698646" y="199991"/>
                  </a:lnTo>
                  <a:lnTo>
                    <a:pt x="1840200" y="666639"/>
                  </a:lnTo>
                  <a:lnTo>
                    <a:pt x="1981754" y="533311"/>
                  </a:lnTo>
                  <a:lnTo>
                    <a:pt x="2123308" y="733303"/>
                  </a:lnTo>
                  <a:lnTo>
                    <a:pt x="2264862" y="999958"/>
                  </a:lnTo>
                  <a:lnTo>
                    <a:pt x="2406416" y="733303"/>
                  </a:lnTo>
                  <a:lnTo>
                    <a:pt x="2547969" y="466647"/>
                  </a:lnTo>
                  <a:lnTo>
                    <a:pt x="2689523" y="266655"/>
                  </a:lnTo>
                  <a:lnTo>
                    <a:pt x="2831077" y="333319"/>
                  </a:lnTo>
                  <a:lnTo>
                    <a:pt x="2972631" y="399983"/>
                  </a:lnTo>
                  <a:lnTo>
                    <a:pt x="3114185" y="866630"/>
                  </a:lnTo>
                  <a:lnTo>
                    <a:pt x="3255739" y="533311"/>
                  </a:lnTo>
                  <a:lnTo>
                    <a:pt x="3397293" y="533311"/>
                  </a:lnTo>
                </a:path>
              </a:pathLst>
            </a:custGeom>
            <a:ln w="27101" cap="flat">
              <a:solidFill>
                <a:srgbClr val="0058AB">
                  <a:alpha val="100000"/>
                </a:srgbClr>
              </a:solidFill>
              <a:prstDash val="solid"/>
              <a:round/>
            </a:ln>
          </p:spPr>
          <p:txBody>
            <a:bodyPr/>
            <a:lstStyle/>
            <a:p/>
          </p:txBody>
        </p:sp>
        <p:sp>
          <p:nvSpPr>
            <p:cNvPr id="93" name="tx93"/>
            <p:cNvSpPr/>
            <p:nvPr/>
          </p:nvSpPr>
          <p:spPr>
            <a:xfrm>
              <a:off x="5359324" y="135855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4" name="tx94"/>
            <p:cNvSpPr/>
            <p:nvPr/>
          </p:nvSpPr>
          <p:spPr>
            <a:xfrm>
              <a:off x="6097238" y="13598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805008" y="13598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512777" y="136120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097042"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36019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136019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902429"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17585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74671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08014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41350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7468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0802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456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456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897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0142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12716" y="4831778"/>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Malawi</a:t>
              </a:r>
            </a:p>
          </p:txBody>
        </p:sp>
        <p:sp>
          <p:nvSpPr>
            <p:cNvPr id="120" name="tx120"/>
            <p:cNvSpPr/>
            <p:nvPr/>
          </p:nvSpPr>
          <p:spPr>
            <a:xfrm>
              <a:off x="710607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8526"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545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0293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5041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7919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2667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7415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3759093" cy="149993"/>
            </a:xfrm>
            <a:prstGeom prst="rect">
              <a:avLst/>
            </a:prstGeom>
            <a:solidFill>
              <a:srgbClr val="1CABE2">
                <a:alpha val="80000"/>
              </a:srgbClr>
            </a:solidFill>
          </p:spPr>
          <p:txBody>
            <a:bodyPr/>
            <a:lstStyle/>
            <a:p/>
          </p:txBody>
        </p:sp>
        <p:sp>
          <p:nvSpPr>
            <p:cNvPr id="134" name="rc134"/>
            <p:cNvSpPr/>
            <p:nvPr/>
          </p:nvSpPr>
          <p:spPr>
            <a:xfrm>
              <a:off x="1317178" y="5637654"/>
              <a:ext cx="7185451" cy="149993"/>
            </a:xfrm>
            <a:prstGeom prst="rect">
              <a:avLst/>
            </a:prstGeom>
            <a:solidFill>
              <a:srgbClr val="1CABE2">
                <a:alpha val="80000"/>
              </a:srgbClr>
            </a:solidFill>
          </p:spPr>
          <p:txBody>
            <a:bodyPr/>
            <a:lstStyle/>
            <a:p/>
          </p:txBody>
        </p:sp>
        <p:sp>
          <p:nvSpPr>
            <p:cNvPr id="135" name="rc135"/>
            <p:cNvSpPr/>
            <p:nvPr/>
          </p:nvSpPr>
          <p:spPr>
            <a:xfrm>
              <a:off x="1317178" y="5450161"/>
              <a:ext cx="7321564" cy="149993"/>
            </a:xfrm>
            <a:prstGeom prst="rect">
              <a:avLst/>
            </a:prstGeom>
            <a:solidFill>
              <a:srgbClr val="1CABE2">
                <a:alpha val="80000"/>
              </a:srgbClr>
            </a:solidFill>
          </p:spPr>
          <p:txBody>
            <a:bodyPr/>
            <a:lstStyle/>
            <a:p/>
          </p:txBody>
        </p:sp>
        <p:sp>
          <p:nvSpPr>
            <p:cNvPr id="136" name="tx136"/>
            <p:cNvSpPr/>
            <p:nvPr/>
          </p:nvSpPr>
          <p:spPr>
            <a:xfrm>
              <a:off x="8071592"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58,000</a:t>
              </a:r>
            </a:p>
          </p:txBody>
        </p:sp>
        <p:sp>
          <p:nvSpPr>
            <p:cNvPr id="137" name="tx137"/>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59,000</a:t>
              </a:r>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36469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83948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831428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Malawi (91%) was 6 percentage points higher than the global average (85%) and 12 percentage points higher than the average across all ESAR countries (79%).
National DTP3 coverage was 4 percentage points lower than in 2019 (95%).
This equates to 59,000 un- and undervaccinated children in 2024 compared to 30,000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Malawi ranked number 14 out of 21 countries for lowest DTP3 coverage (based on tied ranks).
Malawi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2227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85346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08465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1583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23787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46905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0024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93143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108736"/>
              <a:ext cx="248247" cy="897948"/>
            </a:xfrm>
            <a:prstGeom prst="rect">
              <a:avLst/>
            </a:prstGeom>
            <a:solidFill>
              <a:srgbClr val="80BD41">
                <a:alpha val="100000"/>
              </a:srgbClr>
            </a:solidFill>
          </p:spPr>
          <p:txBody>
            <a:bodyPr/>
            <a:lstStyle/>
            <a:p/>
          </p:txBody>
        </p:sp>
        <p:sp>
          <p:nvSpPr>
            <p:cNvPr id="25" name="rc25"/>
            <p:cNvSpPr/>
            <p:nvPr/>
          </p:nvSpPr>
          <p:spPr>
            <a:xfrm>
              <a:off x="1333322" y="2809411"/>
              <a:ext cx="248247" cy="299324"/>
            </a:xfrm>
            <a:prstGeom prst="rect">
              <a:avLst/>
            </a:prstGeom>
            <a:solidFill>
              <a:srgbClr val="1CABE2">
                <a:alpha val="100000"/>
              </a:srgbClr>
            </a:solidFill>
          </p:spPr>
          <p:txBody>
            <a:bodyPr/>
            <a:lstStyle/>
            <a:p/>
          </p:txBody>
        </p:sp>
        <p:sp>
          <p:nvSpPr>
            <p:cNvPr id="26" name="rc26"/>
            <p:cNvSpPr/>
            <p:nvPr/>
          </p:nvSpPr>
          <p:spPr>
            <a:xfrm>
              <a:off x="1609153" y="2907845"/>
              <a:ext cx="248247" cy="1098839"/>
            </a:xfrm>
            <a:prstGeom prst="rect">
              <a:avLst/>
            </a:prstGeom>
            <a:solidFill>
              <a:srgbClr val="80BD41">
                <a:alpha val="100000"/>
              </a:srgbClr>
            </a:solidFill>
          </p:spPr>
          <p:txBody>
            <a:bodyPr/>
            <a:lstStyle/>
            <a:p/>
          </p:txBody>
        </p:sp>
        <p:sp>
          <p:nvSpPr>
            <p:cNvPr id="27" name="rc27"/>
            <p:cNvSpPr/>
            <p:nvPr/>
          </p:nvSpPr>
          <p:spPr>
            <a:xfrm>
              <a:off x="1609153" y="2785757"/>
              <a:ext cx="248247" cy="122087"/>
            </a:xfrm>
            <a:prstGeom prst="rect">
              <a:avLst/>
            </a:prstGeom>
            <a:solidFill>
              <a:srgbClr val="1CABE2">
                <a:alpha val="100000"/>
              </a:srgbClr>
            </a:solidFill>
          </p:spPr>
          <p:txBody>
            <a:bodyPr/>
            <a:lstStyle/>
            <a:p/>
          </p:txBody>
        </p:sp>
        <p:sp>
          <p:nvSpPr>
            <p:cNvPr id="28" name="rc28"/>
            <p:cNvSpPr/>
            <p:nvPr/>
          </p:nvSpPr>
          <p:spPr>
            <a:xfrm>
              <a:off x="1884983" y="3206606"/>
              <a:ext cx="248247" cy="800078"/>
            </a:xfrm>
            <a:prstGeom prst="rect">
              <a:avLst/>
            </a:prstGeom>
            <a:solidFill>
              <a:srgbClr val="80BD41">
                <a:alpha val="100000"/>
              </a:srgbClr>
            </a:solidFill>
          </p:spPr>
          <p:txBody>
            <a:bodyPr/>
            <a:lstStyle/>
            <a:p/>
          </p:txBody>
        </p:sp>
        <p:sp>
          <p:nvSpPr>
            <p:cNvPr id="29" name="rc29"/>
            <p:cNvSpPr/>
            <p:nvPr/>
          </p:nvSpPr>
          <p:spPr>
            <a:xfrm>
              <a:off x="1884983" y="2756568"/>
              <a:ext cx="248247" cy="450037"/>
            </a:xfrm>
            <a:prstGeom prst="rect">
              <a:avLst/>
            </a:prstGeom>
            <a:solidFill>
              <a:srgbClr val="1CABE2">
                <a:alpha val="100000"/>
              </a:srgbClr>
            </a:solidFill>
          </p:spPr>
          <p:txBody>
            <a:bodyPr/>
            <a:lstStyle/>
            <a:p/>
          </p:txBody>
        </p:sp>
        <p:sp>
          <p:nvSpPr>
            <p:cNvPr id="30" name="rc30"/>
            <p:cNvSpPr/>
            <p:nvPr/>
          </p:nvSpPr>
          <p:spPr>
            <a:xfrm>
              <a:off x="2160814" y="2925861"/>
              <a:ext cx="248247" cy="1080823"/>
            </a:xfrm>
            <a:prstGeom prst="rect">
              <a:avLst/>
            </a:prstGeom>
            <a:solidFill>
              <a:srgbClr val="80BD41">
                <a:alpha val="100000"/>
              </a:srgbClr>
            </a:solidFill>
          </p:spPr>
          <p:txBody>
            <a:bodyPr/>
            <a:lstStyle/>
            <a:p/>
          </p:txBody>
        </p:sp>
        <p:sp>
          <p:nvSpPr>
            <p:cNvPr id="31" name="rc31"/>
            <p:cNvSpPr/>
            <p:nvPr/>
          </p:nvSpPr>
          <p:spPr>
            <a:xfrm>
              <a:off x="2160814" y="2719998"/>
              <a:ext cx="248247" cy="205862"/>
            </a:xfrm>
            <a:prstGeom prst="rect">
              <a:avLst/>
            </a:prstGeom>
            <a:solidFill>
              <a:srgbClr val="1CABE2">
                <a:alpha val="100000"/>
              </a:srgbClr>
            </a:solidFill>
          </p:spPr>
          <p:txBody>
            <a:bodyPr/>
            <a:lstStyle/>
            <a:p/>
          </p:txBody>
        </p:sp>
        <p:sp>
          <p:nvSpPr>
            <p:cNvPr id="32" name="rc32"/>
            <p:cNvSpPr/>
            <p:nvPr/>
          </p:nvSpPr>
          <p:spPr>
            <a:xfrm>
              <a:off x="2436645" y="2824993"/>
              <a:ext cx="248247" cy="1181692"/>
            </a:xfrm>
            <a:prstGeom prst="rect">
              <a:avLst/>
            </a:prstGeom>
            <a:solidFill>
              <a:srgbClr val="80BD41">
                <a:alpha val="100000"/>
              </a:srgbClr>
            </a:solidFill>
          </p:spPr>
          <p:txBody>
            <a:bodyPr/>
            <a:lstStyle/>
            <a:p/>
          </p:txBody>
        </p:sp>
        <p:sp>
          <p:nvSpPr>
            <p:cNvPr id="33" name="rc33"/>
            <p:cNvSpPr/>
            <p:nvPr/>
          </p:nvSpPr>
          <p:spPr>
            <a:xfrm>
              <a:off x="2436645" y="2678944"/>
              <a:ext cx="248247" cy="146048"/>
            </a:xfrm>
            <a:prstGeom prst="rect">
              <a:avLst/>
            </a:prstGeom>
            <a:solidFill>
              <a:srgbClr val="1CABE2">
                <a:alpha val="100000"/>
              </a:srgbClr>
            </a:solidFill>
          </p:spPr>
          <p:txBody>
            <a:bodyPr/>
            <a:lstStyle/>
            <a:p/>
          </p:txBody>
        </p:sp>
        <p:sp>
          <p:nvSpPr>
            <p:cNvPr id="34" name="rc34"/>
            <p:cNvSpPr/>
            <p:nvPr/>
          </p:nvSpPr>
          <p:spPr>
            <a:xfrm>
              <a:off x="2712475" y="2733119"/>
              <a:ext cx="248247" cy="1273565"/>
            </a:xfrm>
            <a:prstGeom prst="rect">
              <a:avLst/>
            </a:prstGeom>
            <a:solidFill>
              <a:srgbClr val="80BD41">
                <a:alpha val="100000"/>
              </a:srgbClr>
            </a:solidFill>
          </p:spPr>
          <p:txBody>
            <a:bodyPr/>
            <a:lstStyle/>
            <a:p/>
          </p:txBody>
        </p:sp>
        <p:sp>
          <p:nvSpPr>
            <p:cNvPr id="35" name="rc35"/>
            <p:cNvSpPr/>
            <p:nvPr/>
          </p:nvSpPr>
          <p:spPr>
            <a:xfrm>
              <a:off x="2712475" y="2637248"/>
              <a:ext cx="248247" cy="95871"/>
            </a:xfrm>
            <a:prstGeom prst="rect">
              <a:avLst/>
            </a:prstGeom>
            <a:solidFill>
              <a:srgbClr val="1CABE2">
                <a:alpha val="100000"/>
              </a:srgbClr>
            </a:solidFill>
          </p:spPr>
          <p:txBody>
            <a:bodyPr/>
            <a:lstStyle/>
            <a:p/>
          </p:txBody>
        </p:sp>
        <p:sp>
          <p:nvSpPr>
            <p:cNvPr id="36" name="rc36"/>
            <p:cNvSpPr/>
            <p:nvPr/>
          </p:nvSpPr>
          <p:spPr>
            <a:xfrm>
              <a:off x="2988306" y="2617951"/>
              <a:ext cx="248247" cy="1388733"/>
            </a:xfrm>
            <a:prstGeom prst="rect">
              <a:avLst/>
            </a:prstGeom>
            <a:solidFill>
              <a:srgbClr val="80BD41">
                <a:alpha val="100000"/>
              </a:srgbClr>
            </a:solidFill>
          </p:spPr>
          <p:txBody>
            <a:bodyPr/>
            <a:lstStyle/>
            <a:p/>
          </p:txBody>
        </p:sp>
        <p:sp>
          <p:nvSpPr>
            <p:cNvPr id="37" name="rc37"/>
            <p:cNvSpPr/>
            <p:nvPr/>
          </p:nvSpPr>
          <p:spPr>
            <a:xfrm>
              <a:off x="2988306" y="2603933"/>
              <a:ext cx="248247" cy="14018"/>
            </a:xfrm>
            <a:prstGeom prst="rect">
              <a:avLst/>
            </a:prstGeom>
            <a:solidFill>
              <a:srgbClr val="1CABE2">
                <a:alpha val="100000"/>
              </a:srgbClr>
            </a:solidFill>
          </p:spPr>
          <p:txBody>
            <a:bodyPr/>
            <a:lstStyle/>
            <a:p/>
          </p:txBody>
        </p:sp>
        <p:sp>
          <p:nvSpPr>
            <p:cNvPr id="38" name="rc38"/>
            <p:cNvSpPr/>
            <p:nvPr/>
          </p:nvSpPr>
          <p:spPr>
            <a:xfrm>
              <a:off x="3264137" y="2762667"/>
              <a:ext cx="248247" cy="1244017"/>
            </a:xfrm>
            <a:prstGeom prst="rect">
              <a:avLst/>
            </a:prstGeom>
            <a:solidFill>
              <a:srgbClr val="80BD41">
                <a:alpha val="100000"/>
              </a:srgbClr>
            </a:solidFill>
          </p:spPr>
          <p:txBody>
            <a:bodyPr/>
            <a:lstStyle/>
            <a:p/>
          </p:txBody>
        </p:sp>
        <p:sp>
          <p:nvSpPr>
            <p:cNvPr id="39" name="rc39"/>
            <p:cNvSpPr/>
            <p:nvPr/>
          </p:nvSpPr>
          <p:spPr>
            <a:xfrm>
              <a:off x="3264137" y="2576768"/>
              <a:ext cx="248247" cy="185899"/>
            </a:xfrm>
            <a:prstGeom prst="rect">
              <a:avLst/>
            </a:prstGeom>
            <a:solidFill>
              <a:srgbClr val="1CABE2">
                <a:alpha val="100000"/>
              </a:srgbClr>
            </a:solidFill>
          </p:spPr>
          <p:txBody>
            <a:bodyPr/>
            <a:lstStyle/>
            <a:p/>
          </p:txBody>
        </p:sp>
        <p:sp>
          <p:nvSpPr>
            <p:cNvPr id="40" name="rc40"/>
            <p:cNvSpPr/>
            <p:nvPr/>
          </p:nvSpPr>
          <p:spPr>
            <a:xfrm>
              <a:off x="3539967" y="2686632"/>
              <a:ext cx="248247" cy="1320053"/>
            </a:xfrm>
            <a:prstGeom prst="rect">
              <a:avLst/>
            </a:prstGeom>
            <a:solidFill>
              <a:srgbClr val="80BD41">
                <a:alpha val="100000"/>
              </a:srgbClr>
            </a:solidFill>
          </p:spPr>
          <p:txBody>
            <a:bodyPr/>
            <a:lstStyle/>
            <a:p/>
          </p:txBody>
        </p:sp>
        <p:sp>
          <p:nvSpPr>
            <p:cNvPr id="41" name="rc41"/>
            <p:cNvSpPr/>
            <p:nvPr/>
          </p:nvSpPr>
          <p:spPr>
            <a:xfrm>
              <a:off x="3539967" y="2556087"/>
              <a:ext cx="248247" cy="130544"/>
            </a:xfrm>
            <a:prstGeom prst="rect">
              <a:avLst/>
            </a:prstGeom>
            <a:solidFill>
              <a:srgbClr val="1CABE2">
                <a:alpha val="100000"/>
              </a:srgbClr>
            </a:solidFill>
          </p:spPr>
          <p:txBody>
            <a:bodyPr/>
            <a:lstStyle/>
            <a:p/>
          </p:txBody>
        </p:sp>
        <p:sp>
          <p:nvSpPr>
            <p:cNvPr id="42" name="rc42"/>
            <p:cNvSpPr/>
            <p:nvPr/>
          </p:nvSpPr>
          <p:spPr>
            <a:xfrm>
              <a:off x="3815798" y="2641272"/>
              <a:ext cx="248247" cy="1365413"/>
            </a:xfrm>
            <a:prstGeom prst="rect">
              <a:avLst/>
            </a:prstGeom>
            <a:solidFill>
              <a:srgbClr val="80BD41">
                <a:alpha val="100000"/>
              </a:srgbClr>
            </a:solidFill>
          </p:spPr>
          <p:txBody>
            <a:bodyPr/>
            <a:lstStyle/>
            <a:p/>
          </p:txBody>
        </p:sp>
        <p:sp>
          <p:nvSpPr>
            <p:cNvPr id="43" name="rc43"/>
            <p:cNvSpPr/>
            <p:nvPr/>
          </p:nvSpPr>
          <p:spPr>
            <a:xfrm>
              <a:off x="3815798" y="2538507"/>
              <a:ext cx="248247" cy="102764"/>
            </a:xfrm>
            <a:prstGeom prst="rect">
              <a:avLst/>
            </a:prstGeom>
            <a:solidFill>
              <a:srgbClr val="1CABE2">
                <a:alpha val="100000"/>
              </a:srgbClr>
            </a:solidFill>
          </p:spPr>
          <p:txBody>
            <a:bodyPr/>
            <a:lstStyle/>
            <a:p/>
          </p:txBody>
        </p:sp>
        <p:sp>
          <p:nvSpPr>
            <p:cNvPr id="44" name="rc44"/>
            <p:cNvSpPr/>
            <p:nvPr/>
          </p:nvSpPr>
          <p:spPr>
            <a:xfrm>
              <a:off x="4091628" y="2633353"/>
              <a:ext cx="248247" cy="1373331"/>
            </a:xfrm>
            <a:prstGeom prst="rect">
              <a:avLst/>
            </a:prstGeom>
            <a:solidFill>
              <a:srgbClr val="80BD41">
                <a:alpha val="100000"/>
              </a:srgbClr>
            </a:solidFill>
          </p:spPr>
          <p:txBody>
            <a:bodyPr/>
            <a:lstStyle/>
            <a:p/>
          </p:txBody>
        </p:sp>
        <p:sp>
          <p:nvSpPr>
            <p:cNvPr id="45" name="rc45"/>
            <p:cNvSpPr/>
            <p:nvPr/>
          </p:nvSpPr>
          <p:spPr>
            <a:xfrm>
              <a:off x="4091628" y="2529973"/>
              <a:ext cx="248247" cy="103379"/>
            </a:xfrm>
            <a:prstGeom prst="rect">
              <a:avLst/>
            </a:prstGeom>
            <a:solidFill>
              <a:srgbClr val="1CABE2">
                <a:alpha val="100000"/>
              </a:srgbClr>
            </a:solidFill>
          </p:spPr>
          <p:txBody>
            <a:bodyPr/>
            <a:lstStyle/>
            <a:p/>
          </p:txBody>
        </p:sp>
        <p:sp>
          <p:nvSpPr>
            <p:cNvPr id="46" name="rc46"/>
            <p:cNvSpPr/>
            <p:nvPr/>
          </p:nvSpPr>
          <p:spPr>
            <a:xfrm>
              <a:off x="4367459" y="2564954"/>
              <a:ext cx="248247" cy="1441730"/>
            </a:xfrm>
            <a:prstGeom prst="rect">
              <a:avLst/>
            </a:prstGeom>
            <a:solidFill>
              <a:srgbClr val="80BD41">
                <a:alpha val="100000"/>
              </a:srgbClr>
            </a:solidFill>
          </p:spPr>
          <p:txBody>
            <a:bodyPr/>
            <a:lstStyle/>
            <a:p/>
          </p:txBody>
        </p:sp>
        <p:sp>
          <p:nvSpPr>
            <p:cNvPr id="47" name="rc47"/>
            <p:cNvSpPr/>
            <p:nvPr/>
          </p:nvSpPr>
          <p:spPr>
            <a:xfrm>
              <a:off x="4367459" y="2520363"/>
              <a:ext cx="248247" cy="44591"/>
            </a:xfrm>
            <a:prstGeom prst="rect">
              <a:avLst/>
            </a:prstGeom>
            <a:solidFill>
              <a:srgbClr val="1CABE2">
                <a:alpha val="100000"/>
              </a:srgbClr>
            </a:solidFill>
          </p:spPr>
          <p:txBody>
            <a:bodyPr/>
            <a:lstStyle/>
            <a:p/>
          </p:txBody>
        </p:sp>
        <p:sp>
          <p:nvSpPr>
            <p:cNvPr id="48" name="rc48"/>
            <p:cNvSpPr/>
            <p:nvPr/>
          </p:nvSpPr>
          <p:spPr>
            <a:xfrm>
              <a:off x="4643290" y="2576794"/>
              <a:ext cx="248247" cy="1429890"/>
            </a:xfrm>
            <a:prstGeom prst="rect">
              <a:avLst/>
            </a:prstGeom>
            <a:solidFill>
              <a:srgbClr val="80BD41">
                <a:alpha val="100000"/>
              </a:srgbClr>
            </a:solidFill>
          </p:spPr>
          <p:txBody>
            <a:bodyPr/>
            <a:lstStyle/>
            <a:p/>
          </p:txBody>
        </p:sp>
        <p:sp>
          <p:nvSpPr>
            <p:cNvPr id="49" name="rc49"/>
            <p:cNvSpPr/>
            <p:nvPr/>
          </p:nvSpPr>
          <p:spPr>
            <a:xfrm>
              <a:off x="4643290" y="2517211"/>
              <a:ext cx="248247" cy="59583"/>
            </a:xfrm>
            <a:prstGeom prst="rect">
              <a:avLst/>
            </a:prstGeom>
            <a:solidFill>
              <a:srgbClr val="1CABE2">
                <a:alpha val="100000"/>
              </a:srgbClr>
            </a:solidFill>
          </p:spPr>
          <p:txBody>
            <a:bodyPr/>
            <a:lstStyle/>
            <a:p/>
          </p:txBody>
        </p:sp>
        <p:sp>
          <p:nvSpPr>
            <p:cNvPr id="50" name="rc50"/>
            <p:cNvSpPr/>
            <p:nvPr/>
          </p:nvSpPr>
          <p:spPr>
            <a:xfrm>
              <a:off x="4919120" y="2669872"/>
              <a:ext cx="248247" cy="1336813"/>
            </a:xfrm>
            <a:prstGeom prst="rect">
              <a:avLst/>
            </a:prstGeom>
            <a:solidFill>
              <a:srgbClr val="80BD41">
                <a:alpha val="100000"/>
              </a:srgbClr>
            </a:solidFill>
          </p:spPr>
          <p:txBody>
            <a:bodyPr/>
            <a:lstStyle/>
            <a:p/>
          </p:txBody>
        </p:sp>
        <p:sp>
          <p:nvSpPr>
            <p:cNvPr id="51" name="rc51"/>
            <p:cNvSpPr/>
            <p:nvPr/>
          </p:nvSpPr>
          <p:spPr>
            <a:xfrm>
              <a:off x="4919120" y="2504654"/>
              <a:ext cx="248247" cy="165218"/>
            </a:xfrm>
            <a:prstGeom prst="rect">
              <a:avLst/>
            </a:prstGeom>
            <a:solidFill>
              <a:srgbClr val="1CABE2">
                <a:alpha val="100000"/>
              </a:srgbClr>
            </a:solidFill>
          </p:spPr>
          <p:txBody>
            <a:bodyPr/>
            <a:lstStyle/>
            <a:p/>
          </p:txBody>
        </p:sp>
        <p:sp>
          <p:nvSpPr>
            <p:cNvPr id="52" name="rc52"/>
            <p:cNvSpPr/>
            <p:nvPr/>
          </p:nvSpPr>
          <p:spPr>
            <a:xfrm>
              <a:off x="5194951" y="2643629"/>
              <a:ext cx="248247" cy="1363055"/>
            </a:xfrm>
            <a:prstGeom prst="rect">
              <a:avLst/>
            </a:prstGeom>
            <a:solidFill>
              <a:srgbClr val="80BD41">
                <a:alpha val="100000"/>
              </a:srgbClr>
            </a:solidFill>
          </p:spPr>
          <p:txBody>
            <a:bodyPr/>
            <a:lstStyle/>
            <a:p/>
          </p:txBody>
        </p:sp>
        <p:sp>
          <p:nvSpPr>
            <p:cNvPr id="53" name="rc53"/>
            <p:cNvSpPr/>
            <p:nvPr/>
          </p:nvSpPr>
          <p:spPr>
            <a:xfrm>
              <a:off x="5194951" y="2508831"/>
              <a:ext cx="248247" cy="134798"/>
            </a:xfrm>
            <a:prstGeom prst="rect">
              <a:avLst/>
            </a:prstGeom>
            <a:solidFill>
              <a:srgbClr val="1CABE2">
                <a:alpha val="100000"/>
              </a:srgbClr>
            </a:solidFill>
          </p:spPr>
          <p:txBody>
            <a:bodyPr/>
            <a:lstStyle/>
            <a:p/>
          </p:txBody>
        </p:sp>
        <p:sp>
          <p:nvSpPr>
            <p:cNvPr id="54" name="rc54"/>
            <p:cNvSpPr/>
            <p:nvPr/>
          </p:nvSpPr>
          <p:spPr>
            <a:xfrm>
              <a:off x="5470781" y="2694294"/>
              <a:ext cx="248247" cy="1312390"/>
            </a:xfrm>
            <a:prstGeom prst="rect">
              <a:avLst/>
            </a:prstGeom>
            <a:solidFill>
              <a:srgbClr val="80BD41">
                <a:alpha val="100000"/>
              </a:srgbClr>
            </a:solidFill>
          </p:spPr>
          <p:txBody>
            <a:bodyPr/>
            <a:lstStyle/>
            <a:p/>
          </p:txBody>
        </p:sp>
        <p:sp>
          <p:nvSpPr>
            <p:cNvPr id="55" name="rc55"/>
            <p:cNvSpPr/>
            <p:nvPr/>
          </p:nvSpPr>
          <p:spPr>
            <a:xfrm>
              <a:off x="5470781" y="2515340"/>
              <a:ext cx="248247" cy="178954"/>
            </a:xfrm>
            <a:prstGeom prst="rect">
              <a:avLst/>
            </a:prstGeom>
            <a:solidFill>
              <a:srgbClr val="1CABE2">
                <a:alpha val="100000"/>
              </a:srgbClr>
            </a:solidFill>
          </p:spPr>
          <p:txBody>
            <a:bodyPr/>
            <a:lstStyle/>
            <a:p/>
          </p:txBody>
        </p:sp>
        <p:sp>
          <p:nvSpPr>
            <p:cNvPr id="56" name="rc56"/>
            <p:cNvSpPr/>
            <p:nvPr/>
          </p:nvSpPr>
          <p:spPr>
            <a:xfrm>
              <a:off x="5746612" y="2756184"/>
              <a:ext cx="248247" cy="1250501"/>
            </a:xfrm>
            <a:prstGeom prst="rect">
              <a:avLst/>
            </a:prstGeom>
            <a:solidFill>
              <a:srgbClr val="80BD41">
                <a:alpha val="100000"/>
              </a:srgbClr>
            </a:solidFill>
          </p:spPr>
          <p:txBody>
            <a:bodyPr/>
            <a:lstStyle/>
            <a:p/>
          </p:txBody>
        </p:sp>
        <p:sp>
          <p:nvSpPr>
            <p:cNvPr id="57" name="rc57"/>
            <p:cNvSpPr/>
            <p:nvPr/>
          </p:nvSpPr>
          <p:spPr>
            <a:xfrm>
              <a:off x="5746612" y="2518005"/>
              <a:ext cx="248247" cy="238178"/>
            </a:xfrm>
            <a:prstGeom prst="rect">
              <a:avLst/>
            </a:prstGeom>
            <a:solidFill>
              <a:srgbClr val="1CABE2">
                <a:alpha val="100000"/>
              </a:srgbClr>
            </a:solidFill>
          </p:spPr>
          <p:txBody>
            <a:bodyPr/>
            <a:lstStyle/>
            <a:p/>
          </p:txBody>
        </p:sp>
        <p:sp>
          <p:nvSpPr>
            <p:cNvPr id="58" name="rc58"/>
            <p:cNvSpPr/>
            <p:nvPr/>
          </p:nvSpPr>
          <p:spPr>
            <a:xfrm>
              <a:off x="6022443" y="2680046"/>
              <a:ext cx="248247" cy="1326639"/>
            </a:xfrm>
            <a:prstGeom prst="rect">
              <a:avLst/>
            </a:prstGeom>
            <a:solidFill>
              <a:srgbClr val="80BD41">
                <a:alpha val="100000"/>
              </a:srgbClr>
            </a:solidFill>
          </p:spPr>
          <p:txBody>
            <a:bodyPr/>
            <a:lstStyle/>
            <a:p/>
          </p:txBody>
        </p:sp>
        <p:sp>
          <p:nvSpPr>
            <p:cNvPr id="59" name="rc59"/>
            <p:cNvSpPr/>
            <p:nvPr/>
          </p:nvSpPr>
          <p:spPr>
            <a:xfrm>
              <a:off x="6022443" y="2499144"/>
              <a:ext cx="248247" cy="180901"/>
            </a:xfrm>
            <a:prstGeom prst="rect">
              <a:avLst/>
            </a:prstGeom>
            <a:solidFill>
              <a:srgbClr val="1CABE2">
                <a:alpha val="100000"/>
              </a:srgbClr>
            </a:solidFill>
          </p:spPr>
          <p:txBody>
            <a:bodyPr/>
            <a:lstStyle/>
            <a:p/>
          </p:txBody>
        </p:sp>
        <p:sp>
          <p:nvSpPr>
            <p:cNvPr id="60" name="rc60"/>
            <p:cNvSpPr/>
            <p:nvPr/>
          </p:nvSpPr>
          <p:spPr>
            <a:xfrm>
              <a:off x="6298273" y="2599576"/>
              <a:ext cx="248247" cy="1407108"/>
            </a:xfrm>
            <a:prstGeom prst="rect">
              <a:avLst/>
            </a:prstGeom>
            <a:solidFill>
              <a:srgbClr val="80BD41">
                <a:alpha val="100000"/>
              </a:srgbClr>
            </a:solidFill>
          </p:spPr>
          <p:txBody>
            <a:bodyPr/>
            <a:lstStyle/>
            <a:p/>
          </p:txBody>
        </p:sp>
        <p:sp>
          <p:nvSpPr>
            <p:cNvPr id="61" name="rc61"/>
            <p:cNvSpPr/>
            <p:nvPr/>
          </p:nvSpPr>
          <p:spPr>
            <a:xfrm>
              <a:off x="6298273" y="2477233"/>
              <a:ext cx="248247" cy="122343"/>
            </a:xfrm>
            <a:prstGeom prst="rect">
              <a:avLst/>
            </a:prstGeom>
            <a:solidFill>
              <a:srgbClr val="1CABE2">
                <a:alpha val="100000"/>
              </a:srgbClr>
            </a:solidFill>
          </p:spPr>
          <p:txBody>
            <a:bodyPr/>
            <a:lstStyle/>
            <a:p/>
          </p:txBody>
        </p:sp>
        <p:sp>
          <p:nvSpPr>
            <p:cNvPr id="62" name="rc62"/>
            <p:cNvSpPr/>
            <p:nvPr/>
          </p:nvSpPr>
          <p:spPr>
            <a:xfrm>
              <a:off x="6574104" y="2527513"/>
              <a:ext cx="248247" cy="1479171"/>
            </a:xfrm>
            <a:prstGeom prst="rect">
              <a:avLst/>
            </a:prstGeom>
            <a:solidFill>
              <a:srgbClr val="80BD41">
                <a:alpha val="100000"/>
              </a:srgbClr>
            </a:solidFill>
          </p:spPr>
          <p:txBody>
            <a:bodyPr/>
            <a:lstStyle/>
            <a:p/>
          </p:txBody>
        </p:sp>
        <p:sp>
          <p:nvSpPr>
            <p:cNvPr id="63" name="rc63"/>
            <p:cNvSpPr/>
            <p:nvPr/>
          </p:nvSpPr>
          <p:spPr>
            <a:xfrm>
              <a:off x="6574104" y="2449658"/>
              <a:ext cx="248247" cy="77855"/>
            </a:xfrm>
            <a:prstGeom prst="rect">
              <a:avLst/>
            </a:prstGeom>
            <a:solidFill>
              <a:srgbClr val="1CABE2">
                <a:alpha val="100000"/>
              </a:srgbClr>
            </a:solidFill>
          </p:spPr>
          <p:txBody>
            <a:bodyPr/>
            <a:lstStyle/>
            <a:p/>
          </p:txBody>
        </p:sp>
        <p:sp>
          <p:nvSpPr>
            <p:cNvPr id="64" name="rc64"/>
            <p:cNvSpPr/>
            <p:nvPr/>
          </p:nvSpPr>
          <p:spPr>
            <a:xfrm>
              <a:off x="6849934" y="2519030"/>
              <a:ext cx="248247" cy="1487654"/>
            </a:xfrm>
            <a:prstGeom prst="rect">
              <a:avLst/>
            </a:prstGeom>
            <a:solidFill>
              <a:srgbClr val="80BD41">
                <a:alpha val="100000"/>
              </a:srgbClr>
            </a:solidFill>
          </p:spPr>
          <p:txBody>
            <a:bodyPr/>
            <a:lstStyle/>
            <a:p/>
          </p:txBody>
        </p:sp>
        <p:sp>
          <p:nvSpPr>
            <p:cNvPr id="65" name="rc65"/>
            <p:cNvSpPr/>
            <p:nvPr/>
          </p:nvSpPr>
          <p:spPr>
            <a:xfrm>
              <a:off x="6849934" y="2424082"/>
              <a:ext cx="248247" cy="94948"/>
            </a:xfrm>
            <a:prstGeom prst="rect">
              <a:avLst/>
            </a:prstGeom>
            <a:solidFill>
              <a:srgbClr val="1CABE2">
                <a:alpha val="100000"/>
              </a:srgbClr>
            </a:solidFill>
          </p:spPr>
          <p:txBody>
            <a:bodyPr/>
            <a:lstStyle/>
            <a:p/>
          </p:txBody>
        </p:sp>
        <p:sp>
          <p:nvSpPr>
            <p:cNvPr id="66" name="rc66"/>
            <p:cNvSpPr/>
            <p:nvPr/>
          </p:nvSpPr>
          <p:spPr>
            <a:xfrm>
              <a:off x="7125765" y="2516519"/>
              <a:ext cx="248247" cy="1490165"/>
            </a:xfrm>
            <a:prstGeom prst="rect">
              <a:avLst/>
            </a:prstGeom>
            <a:solidFill>
              <a:srgbClr val="80BD41">
                <a:alpha val="100000"/>
              </a:srgbClr>
            </a:solidFill>
          </p:spPr>
          <p:txBody>
            <a:bodyPr/>
            <a:lstStyle/>
            <a:p/>
          </p:txBody>
        </p:sp>
        <p:sp>
          <p:nvSpPr>
            <p:cNvPr id="67" name="rc67"/>
            <p:cNvSpPr/>
            <p:nvPr/>
          </p:nvSpPr>
          <p:spPr>
            <a:xfrm>
              <a:off x="7125765" y="2404349"/>
              <a:ext cx="248247" cy="112169"/>
            </a:xfrm>
            <a:prstGeom prst="rect">
              <a:avLst/>
            </a:prstGeom>
            <a:solidFill>
              <a:srgbClr val="1CABE2">
                <a:alpha val="100000"/>
              </a:srgbClr>
            </a:solidFill>
          </p:spPr>
          <p:txBody>
            <a:bodyPr/>
            <a:lstStyle/>
            <a:p/>
          </p:txBody>
        </p:sp>
        <p:sp>
          <p:nvSpPr>
            <p:cNvPr id="68" name="rc68"/>
            <p:cNvSpPr/>
            <p:nvPr/>
          </p:nvSpPr>
          <p:spPr>
            <a:xfrm>
              <a:off x="7401596" y="2606214"/>
              <a:ext cx="248247" cy="1400470"/>
            </a:xfrm>
            <a:prstGeom prst="rect">
              <a:avLst/>
            </a:prstGeom>
            <a:solidFill>
              <a:srgbClr val="80BD41">
                <a:alpha val="100000"/>
              </a:srgbClr>
            </a:solidFill>
          </p:spPr>
          <p:txBody>
            <a:bodyPr/>
            <a:lstStyle/>
            <a:p/>
          </p:txBody>
        </p:sp>
        <p:sp>
          <p:nvSpPr>
            <p:cNvPr id="69" name="rc69"/>
            <p:cNvSpPr/>
            <p:nvPr/>
          </p:nvSpPr>
          <p:spPr>
            <a:xfrm>
              <a:off x="7401596" y="2378235"/>
              <a:ext cx="248247" cy="227978"/>
            </a:xfrm>
            <a:prstGeom prst="rect">
              <a:avLst/>
            </a:prstGeom>
            <a:solidFill>
              <a:srgbClr val="1CABE2">
                <a:alpha val="100000"/>
              </a:srgbClr>
            </a:solidFill>
          </p:spPr>
          <p:txBody>
            <a:bodyPr/>
            <a:lstStyle/>
            <a:p/>
          </p:txBody>
        </p:sp>
        <p:sp>
          <p:nvSpPr>
            <p:cNvPr id="70" name="rc70"/>
            <p:cNvSpPr/>
            <p:nvPr/>
          </p:nvSpPr>
          <p:spPr>
            <a:xfrm>
              <a:off x="7677426" y="2502014"/>
              <a:ext cx="248247" cy="1504670"/>
            </a:xfrm>
            <a:prstGeom prst="rect">
              <a:avLst/>
            </a:prstGeom>
            <a:solidFill>
              <a:srgbClr val="80BD41">
                <a:alpha val="100000"/>
              </a:srgbClr>
            </a:solidFill>
          </p:spPr>
          <p:txBody>
            <a:bodyPr/>
            <a:lstStyle/>
            <a:p/>
          </p:txBody>
        </p:sp>
        <p:sp>
          <p:nvSpPr>
            <p:cNvPr id="71" name="rc71"/>
            <p:cNvSpPr/>
            <p:nvPr/>
          </p:nvSpPr>
          <p:spPr>
            <a:xfrm>
              <a:off x="7677426" y="2353197"/>
              <a:ext cx="248247" cy="148816"/>
            </a:xfrm>
            <a:prstGeom prst="rect">
              <a:avLst/>
            </a:prstGeom>
            <a:solidFill>
              <a:srgbClr val="1CABE2">
                <a:alpha val="100000"/>
              </a:srgbClr>
            </a:solidFill>
          </p:spPr>
          <p:txBody>
            <a:bodyPr/>
            <a:lstStyle/>
            <a:p/>
          </p:txBody>
        </p:sp>
        <p:sp>
          <p:nvSpPr>
            <p:cNvPr id="72" name="rc72"/>
            <p:cNvSpPr/>
            <p:nvPr/>
          </p:nvSpPr>
          <p:spPr>
            <a:xfrm>
              <a:off x="7953257" y="2473517"/>
              <a:ext cx="248247" cy="1533168"/>
            </a:xfrm>
            <a:prstGeom prst="rect">
              <a:avLst/>
            </a:prstGeom>
            <a:solidFill>
              <a:srgbClr val="80BD41">
                <a:alpha val="100000"/>
              </a:srgbClr>
            </a:solidFill>
          </p:spPr>
          <p:txBody>
            <a:bodyPr/>
            <a:lstStyle/>
            <a:p/>
          </p:txBody>
        </p:sp>
        <p:sp>
          <p:nvSpPr>
            <p:cNvPr id="73" name="rc73"/>
            <p:cNvSpPr/>
            <p:nvPr/>
          </p:nvSpPr>
          <p:spPr>
            <a:xfrm>
              <a:off x="7953257" y="2321881"/>
              <a:ext cx="248247" cy="151635"/>
            </a:xfrm>
            <a:prstGeom prst="rect">
              <a:avLst/>
            </a:prstGeom>
            <a:solidFill>
              <a:srgbClr val="1CABE2">
                <a:alpha val="100000"/>
              </a:srgbClr>
            </a:solidFill>
          </p:spPr>
          <p:txBody>
            <a:bodyPr/>
            <a:lstStyle/>
            <a:p/>
          </p:txBody>
        </p:sp>
        <p:sp>
          <p:nvSpPr>
            <p:cNvPr id="74" name="pl74"/>
            <p:cNvSpPr/>
            <p:nvPr/>
          </p:nvSpPr>
          <p:spPr>
            <a:xfrm>
              <a:off x="1457446" y="1226758"/>
              <a:ext cx="6619934" cy="982802"/>
            </a:xfrm>
            <a:custGeom>
              <a:avLst/>
              <a:pathLst>
                <a:path w="6619934" h="982802">
                  <a:moveTo>
                    <a:pt x="0" y="673921"/>
                  </a:moveTo>
                  <a:lnTo>
                    <a:pt x="275830" y="252720"/>
                  </a:lnTo>
                  <a:lnTo>
                    <a:pt x="551661" y="982802"/>
                  </a:lnTo>
                  <a:lnTo>
                    <a:pt x="827491" y="421200"/>
                  </a:lnTo>
                  <a:lnTo>
                    <a:pt x="1103322" y="280800"/>
                  </a:lnTo>
                  <a:lnTo>
                    <a:pt x="1379153" y="168480"/>
                  </a:lnTo>
                  <a:lnTo>
                    <a:pt x="1654983" y="0"/>
                  </a:lnTo>
                  <a:lnTo>
                    <a:pt x="1930814" y="336960"/>
                  </a:lnTo>
                  <a:lnTo>
                    <a:pt x="2206644" y="224640"/>
                  </a:lnTo>
                  <a:lnTo>
                    <a:pt x="2482475" y="168480"/>
                  </a:lnTo>
                  <a:lnTo>
                    <a:pt x="2758306" y="168480"/>
                  </a:lnTo>
                  <a:lnTo>
                    <a:pt x="3034136" y="56160"/>
                  </a:lnTo>
                  <a:lnTo>
                    <a:pt x="3309967" y="84240"/>
                  </a:lnTo>
                  <a:lnTo>
                    <a:pt x="3585797" y="280800"/>
                  </a:lnTo>
                  <a:lnTo>
                    <a:pt x="3861628" y="224640"/>
                  </a:lnTo>
                  <a:lnTo>
                    <a:pt x="4137459" y="308880"/>
                  </a:lnTo>
                  <a:lnTo>
                    <a:pt x="4413289" y="421200"/>
                  </a:lnTo>
                  <a:lnTo>
                    <a:pt x="4689120" y="308880"/>
                  </a:lnTo>
                  <a:lnTo>
                    <a:pt x="4964950" y="196560"/>
                  </a:lnTo>
                  <a:lnTo>
                    <a:pt x="5240781" y="112320"/>
                  </a:lnTo>
                  <a:lnTo>
                    <a:pt x="5516612" y="140400"/>
                  </a:lnTo>
                  <a:lnTo>
                    <a:pt x="5792442" y="168480"/>
                  </a:lnTo>
                  <a:lnTo>
                    <a:pt x="6068273" y="365040"/>
                  </a:lnTo>
                  <a:lnTo>
                    <a:pt x="6344103" y="224640"/>
                  </a:lnTo>
                  <a:lnTo>
                    <a:pt x="6619934" y="224640"/>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6" name="tx76"/>
            <p:cNvSpPr/>
            <p:nvPr/>
          </p:nvSpPr>
          <p:spPr>
            <a:xfrm>
              <a:off x="277630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415546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18959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1339893" y="26734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86" name="tx86"/>
            <p:cNvSpPr/>
            <p:nvPr/>
          </p:nvSpPr>
          <p:spPr>
            <a:xfrm>
              <a:off x="2719046" y="25012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534.4</a:t>
              </a:r>
            </a:p>
          </p:txBody>
        </p:sp>
        <p:sp>
          <p:nvSpPr>
            <p:cNvPr id="87" name="tx87"/>
            <p:cNvSpPr/>
            <p:nvPr/>
          </p:nvSpPr>
          <p:spPr>
            <a:xfrm>
              <a:off x="4098199" y="23940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576.2</a:t>
              </a:r>
            </a:p>
          </p:txBody>
        </p:sp>
        <p:sp>
          <p:nvSpPr>
            <p:cNvPr id="88" name="tx88"/>
            <p:cNvSpPr/>
            <p:nvPr/>
          </p:nvSpPr>
          <p:spPr>
            <a:xfrm>
              <a:off x="5477352" y="23794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581.9</a:t>
              </a:r>
            </a:p>
          </p:txBody>
        </p:sp>
        <p:sp>
          <p:nvSpPr>
            <p:cNvPr id="89" name="tx89"/>
            <p:cNvSpPr/>
            <p:nvPr/>
          </p:nvSpPr>
          <p:spPr>
            <a:xfrm>
              <a:off x="6580674" y="23137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607.6</a:t>
              </a:r>
            </a:p>
          </p:txBody>
        </p:sp>
        <p:sp>
          <p:nvSpPr>
            <p:cNvPr id="90" name="tx90"/>
            <p:cNvSpPr/>
            <p:nvPr/>
          </p:nvSpPr>
          <p:spPr>
            <a:xfrm>
              <a:off x="6856505" y="22881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617.6</a:t>
              </a:r>
            </a:p>
          </p:txBody>
        </p:sp>
        <p:sp>
          <p:nvSpPr>
            <p:cNvPr id="91" name="tx91"/>
            <p:cNvSpPr/>
            <p:nvPr/>
          </p:nvSpPr>
          <p:spPr>
            <a:xfrm>
              <a:off x="7132335" y="22684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625.2</a:t>
              </a:r>
            </a:p>
          </p:txBody>
        </p:sp>
        <p:sp>
          <p:nvSpPr>
            <p:cNvPr id="92" name="tx92"/>
            <p:cNvSpPr/>
            <p:nvPr/>
          </p:nvSpPr>
          <p:spPr>
            <a:xfrm>
              <a:off x="7408166" y="22422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635.5</a:t>
              </a:r>
            </a:p>
          </p:txBody>
        </p:sp>
        <p:sp>
          <p:nvSpPr>
            <p:cNvPr id="93" name="tx93"/>
            <p:cNvSpPr/>
            <p:nvPr/>
          </p:nvSpPr>
          <p:spPr>
            <a:xfrm>
              <a:off x="7683997" y="22172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645.2</a:t>
              </a:r>
            </a:p>
          </p:txBody>
        </p:sp>
        <p:sp>
          <p:nvSpPr>
            <p:cNvPr id="94" name="tx94"/>
            <p:cNvSpPr/>
            <p:nvPr/>
          </p:nvSpPr>
          <p:spPr>
            <a:xfrm>
              <a:off x="7959827" y="21859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657.4</a:t>
              </a:r>
            </a:p>
          </p:txBody>
        </p:sp>
        <p:sp>
          <p:nvSpPr>
            <p:cNvPr id="95" name="pl95"/>
            <p:cNvSpPr/>
            <p:nvPr/>
          </p:nvSpPr>
          <p:spPr>
            <a:xfrm>
              <a:off x="1457446"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5226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350.4</a:t>
              </a:r>
            </a:p>
          </p:txBody>
        </p:sp>
        <p:sp>
          <p:nvSpPr>
            <p:cNvPr id="106" name="tx106"/>
            <p:cNvSpPr/>
            <p:nvPr/>
          </p:nvSpPr>
          <p:spPr>
            <a:xfrm>
              <a:off x="1339893" y="29240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116.8</a:t>
              </a:r>
            </a:p>
          </p:txBody>
        </p:sp>
        <p:sp>
          <p:nvSpPr>
            <p:cNvPr id="107" name="tx107"/>
            <p:cNvSpPr/>
            <p:nvPr/>
          </p:nvSpPr>
          <p:spPr>
            <a:xfrm>
              <a:off x="2758222" y="333485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497</a:t>
              </a:r>
            </a:p>
          </p:txBody>
        </p:sp>
        <p:sp>
          <p:nvSpPr>
            <p:cNvPr id="108" name="tx108"/>
            <p:cNvSpPr/>
            <p:nvPr/>
          </p:nvSpPr>
          <p:spPr>
            <a:xfrm>
              <a:off x="2745171" y="26500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09" name="tx109"/>
            <p:cNvSpPr/>
            <p:nvPr/>
          </p:nvSpPr>
          <p:spPr>
            <a:xfrm>
              <a:off x="4098199" y="32849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535.9</a:t>
              </a:r>
            </a:p>
          </p:txBody>
        </p:sp>
        <p:sp>
          <p:nvSpPr>
            <p:cNvPr id="110" name="tx110"/>
            <p:cNvSpPr/>
            <p:nvPr/>
          </p:nvSpPr>
          <p:spPr>
            <a:xfrm>
              <a:off x="4124324" y="25465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40.3</a:t>
              </a:r>
            </a:p>
          </p:txBody>
        </p:sp>
        <p:sp>
          <p:nvSpPr>
            <p:cNvPr id="111" name="tx111"/>
            <p:cNvSpPr/>
            <p:nvPr/>
          </p:nvSpPr>
          <p:spPr>
            <a:xfrm>
              <a:off x="5477352" y="33154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512.1</a:t>
              </a:r>
            </a:p>
          </p:txBody>
        </p:sp>
        <p:sp>
          <p:nvSpPr>
            <p:cNvPr id="112" name="tx112"/>
            <p:cNvSpPr/>
            <p:nvPr/>
          </p:nvSpPr>
          <p:spPr>
            <a:xfrm>
              <a:off x="5503477" y="25697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69.8</a:t>
              </a:r>
            </a:p>
          </p:txBody>
        </p:sp>
        <p:sp>
          <p:nvSpPr>
            <p:cNvPr id="113" name="tx113"/>
            <p:cNvSpPr/>
            <p:nvPr/>
          </p:nvSpPr>
          <p:spPr>
            <a:xfrm>
              <a:off x="6580674" y="32320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577.2</a:t>
              </a:r>
            </a:p>
          </p:txBody>
        </p:sp>
        <p:sp>
          <p:nvSpPr>
            <p:cNvPr id="114" name="tx114"/>
            <p:cNvSpPr/>
            <p:nvPr/>
          </p:nvSpPr>
          <p:spPr>
            <a:xfrm>
              <a:off x="6606800" y="24534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30.4</a:t>
              </a:r>
            </a:p>
          </p:txBody>
        </p:sp>
        <p:sp>
          <p:nvSpPr>
            <p:cNvPr id="115" name="tx115"/>
            <p:cNvSpPr/>
            <p:nvPr/>
          </p:nvSpPr>
          <p:spPr>
            <a:xfrm>
              <a:off x="6856505" y="32278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580.5</a:t>
              </a:r>
            </a:p>
          </p:txBody>
        </p:sp>
        <p:sp>
          <p:nvSpPr>
            <p:cNvPr id="116" name="tx116"/>
            <p:cNvSpPr/>
            <p:nvPr/>
          </p:nvSpPr>
          <p:spPr>
            <a:xfrm>
              <a:off x="6921807" y="243646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7" name="tx117"/>
            <p:cNvSpPr/>
            <p:nvPr/>
          </p:nvSpPr>
          <p:spPr>
            <a:xfrm>
              <a:off x="7132335" y="32265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581.5</a:t>
              </a:r>
            </a:p>
          </p:txBody>
        </p:sp>
        <p:sp>
          <p:nvSpPr>
            <p:cNvPr id="118" name="tx118"/>
            <p:cNvSpPr/>
            <p:nvPr/>
          </p:nvSpPr>
          <p:spPr>
            <a:xfrm>
              <a:off x="7158461" y="24253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43.8</a:t>
              </a:r>
            </a:p>
          </p:txBody>
        </p:sp>
        <p:sp>
          <p:nvSpPr>
            <p:cNvPr id="119" name="tx119"/>
            <p:cNvSpPr/>
            <p:nvPr/>
          </p:nvSpPr>
          <p:spPr>
            <a:xfrm>
              <a:off x="7408166" y="32714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546.5</a:t>
              </a:r>
            </a:p>
          </p:txBody>
        </p:sp>
        <p:sp>
          <p:nvSpPr>
            <p:cNvPr id="120" name="tx120"/>
            <p:cNvSpPr/>
            <p:nvPr/>
          </p:nvSpPr>
          <p:spPr>
            <a:xfrm>
              <a:off x="7473468" y="245717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21" name="tx121"/>
            <p:cNvSpPr/>
            <p:nvPr/>
          </p:nvSpPr>
          <p:spPr>
            <a:xfrm>
              <a:off x="7683997" y="32193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587.1</a:t>
              </a:r>
            </a:p>
          </p:txBody>
        </p:sp>
        <p:sp>
          <p:nvSpPr>
            <p:cNvPr id="122" name="tx122"/>
            <p:cNvSpPr/>
            <p:nvPr/>
          </p:nvSpPr>
          <p:spPr>
            <a:xfrm>
              <a:off x="7710122" y="23925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a:t>
              </a:r>
            </a:p>
          </p:txBody>
        </p:sp>
        <p:sp>
          <p:nvSpPr>
            <p:cNvPr id="123" name="tx123"/>
            <p:cNvSpPr/>
            <p:nvPr/>
          </p:nvSpPr>
          <p:spPr>
            <a:xfrm>
              <a:off x="7959827" y="32050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598.3</a:t>
              </a:r>
            </a:p>
          </p:txBody>
        </p:sp>
        <p:sp>
          <p:nvSpPr>
            <p:cNvPr id="124" name="tx124"/>
            <p:cNvSpPr/>
            <p:nvPr/>
          </p:nvSpPr>
          <p:spPr>
            <a:xfrm>
              <a:off x="7985953" y="23626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59.2</a:t>
              </a:r>
            </a:p>
          </p:txBody>
        </p:sp>
        <p:sp>
          <p:nvSpPr>
            <p:cNvPr id="125" name="tx125"/>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18568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7" name="tx127"/>
            <p:cNvSpPr/>
            <p:nvPr/>
          </p:nvSpPr>
          <p:spPr>
            <a:xfrm>
              <a:off x="694200" y="24169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694200" y="16481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9" name="tx129"/>
            <p:cNvSpPr/>
            <p:nvPr/>
          </p:nvSpPr>
          <p:spPr>
            <a:xfrm>
              <a:off x="577692" y="86123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52747" y="4909475"/>
              <a:ext cx="201456" cy="201456"/>
            </a:xfrm>
            <a:prstGeom prst="rect">
              <a:avLst/>
            </a:prstGeom>
            <a:solidFill>
              <a:srgbClr val="1CABE2">
                <a:alpha val="100000"/>
              </a:srgbClr>
            </a:solidFill>
          </p:spPr>
          <p:txBody>
            <a:bodyPr/>
            <a:lstStyle/>
            <a:p/>
          </p:txBody>
        </p:sp>
        <p:sp>
          <p:nvSpPr>
            <p:cNvPr id="150" name="rc150"/>
            <p:cNvSpPr/>
            <p:nvPr/>
          </p:nvSpPr>
          <p:spPr>
            <a:xfrm>
              <a:off x="5657835" y="4909475"/>
              <a:ext cx="201456" cy="201456"/>
            </a:xfrm>
            <a:prstGeom prst="rect">
              <a:avLst/>
            </a:prstGeom>
            <a:solidFill>
              <a:srgbClr val="80BD41">
                <a:alpha val="100000"/>
              </a:srgbClr>
            </a:solidFill>
          </p:spPr>
          <p:txBody>
            <a:bodyPr/>
            <a:lstStyle/>
            <a:p/>
          </p:txBody>
        </p:sp>
        <p:sp>
          <p:nvSpPr>
            <p:cNvPr id="151" name="tx151"/>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89913" y="661760"/>
              <a:ext cx="14165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Malawi, 2000-2024</a:t>
              </a:r>
            </a:p>
          </p:txBody>
        </p:sp>
        <p:sp>
          <p:nvSpPr>
            <p:cNvPr id="155" name="pl155"/>
            <p:cNvSpPr/>
            <p:nvPr/>
          </p:nvSpPr>
          <p:spPr>
            <a:xfrm>
              <a:off x="23282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31818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3080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2980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32323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3131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30304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33322" y="5774644"/>
              <a:ext cx="5742774" cy="162162"/>
            </a:xfrm>
            <a:prstGeom prst="rect">
              <a:avLst/>
            </a:prstGeom>
            <a:solidFill>
              <a:srgbClr val="80BD41">
                <a:alpha val="100000"/>
              </a:srgbClr>
            </a:solidFill>
          </p:spPr>
          <p:txBody>
            <a:bodyPr/>
            <a:lstStyle/>
            <a:p/>
          </p:txBody>
        </p:sp>
        <p:sp>
          <p:nvSpPr>
            <p:cNvPr id="167" name="rc167"/>
            <p:cNvSpPr/>
            <p:nvPr/>
          </p:nvSpPr>
          <p:spPr>
            <a:xfrm>
              <a:off x="7076097" y="5774644"/>
              <a:ext cx="302267" cy="162162"/>
            </a:xfrm>
            <a:prstGeom prst="rect">
              <a:avLst/>
            </a:prstGeom>
            <a:solidFill>
              <a:srgbClr val="1CABE2">
                <a:alpha val="100000"/>
              </a:srgbClr>
            </a:solidFill>
          </p:spPr>
          <p:txBody>
            <a:bodyPr/>
            <a:lstStyle/>
            <a:p/>
          </p:txBody>
        </p:sp>
        <p:sp>
          <p:nvSpPr>
            <p:cNvPr id="168" name="rc168"/>
            <p:cNvSpPr/>
            <p:nvPr/>
          </p:nvSpPr>
          <p:spPr>
            <a:xfrm>
              <a:off x="1333322" y="5571941"/>
              <a:ext cx="5841772" cy="162162"/>
            </a:xfrm>
            <a:prstGeom prst="rect">
              <a:avLst/>
            </a:prstGeom>
            <a:solidFill>
              <a:srgbClr val="80BD41">
                <a:alpha val="100000"/>
              </a:srgbClr>
            </a:solidFill>
          </p:spPr>
          <p:txBody>
            <a:bodyPr/>
            <a:lstStyle/>
            <a:p/>
          </p:txBody>
        </p:sp>
        <p:sp>
          <p:nvSpPr>
            <p:cNvPr id="169" name="rc169"/>
            <p:cNvSpPr/>
            <p:nvPr/>
          </p:nvSpPr>
          <p:spPr>
            <a:xfrm>
              <a:off x="7175095" y="5571941"/>
              <a:ext cx="577769" cy="162162"/>
            </a:xfrm>
            <a:prstGeom prst="rect">
              <a:avLst/>
            </a:prstGeom>
            <a:solidFill>
              <a:srgbClr val="1CABE2">
                <a:alpha val="100000"/>
              </a:srgbClr>
            </a:solidFill>
          </p:spPr>
          <p:txBody>
            <a:bodyPr/>
            <a:lstStyle/>
            <a:p/>
          </p:txBody>
        </p:sp>
        <p:sp>
          <p:nvSpPr>
            <p:cNvPr id="170" name="rc170"/>
            <p:cNvSpPr/>
            <p:nvPr/>
          </p:nvSpPr>
          <p:spPr>
            <a:xfrm>
              <a:off x="1333322" y="5369238"/>
              <a:ext cx="5952411" cy="162162"/>
            </a:xfrm>
            <a:prstGeom prst="rect">
              <a:avLst/>
            </a:prstGeom>
            <a:solidFill>
              <a:srgbClr val="80BD41">
                <a:alpha val="100000"/>
              </a:srgbClr>
            </a:solidFill>
          </p:spPr>
          <p:txBody>
            <a:bodyPr/>
            <a:lstStyle/>
            <a:p/>
          </p:txBody>
        </p:sp>
        <p:sp>
          <p:nvSpPr>
            <p:cNvPr id="171" name="rc171"/>
            <p:cNvSpPr/>
            <p:nvPr/>
          </p:nvSpPr>
          <p:spPr>
            <a:xfrm>
              <a:off x="7285734" y="5369238"/>
              <a:ext cx="588714" cy="162162"/>
            </a:xfrm>
            <a:prstGeom prst="rect">
              <a:avLst/>
            </a:prstGeom>
            <a:solidFill>
              <a:srgbClr val="1CABE2">
                <a:alpha val="100000"/>
              </a:srgbClr>
            </a:solidFill>
          </p:spPr>
          <p:txBody>
            <a:bodyPr/>
            <a:lstStyle/>
            <a:p/>
          </p:txBody>
        </p:sp>
        <p:sp>
          <p:nvSpPr>
            <p:cNvPr id="172" name="tx172"/>
            <p:cNvSpPr/>
            <p:nvPr/>
          </p:nvSpPr>
          <p:spPr>
            <a:xfrm>
              <a:off x="7535935"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607.6</a:t>
              </a:r>
            </a:p>
          </p:txBody>
        </p:sp>
        <p:sp>
          <p:nvSpPr>
            <p:cNvPr id="173" name="tx173"/>
            <p:cNvSpPr/>
            <p:nvPr/>
          </p:nvSpPr>
          <p:spPr>
            <a:xfrm>
              <a:off x="7929161"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645.2</a:t>
              </a:r>
            </a:p>
          </p:txBody>
        </p:sp>
        <p:sp>
          <p:nvSpPr>
            <p:cNvPr id="174" name="tx174"/>
            <p:cNvSpPr/>
            <p:nvPr/>
          </p:nvSpPr>
          <p:spPr>
            <a:xfrm>
              <a:off x="805682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657.4</a:t>
              </a:r>
            </a:p>
          </p:txBody>
        </p:sp>
        <p:sp>
          <p:nvSpPr>
            <p:cNvPr id="175" name="tx175"/>
            <p:cNvSpPr/>
            <p:nvPr/>
          </p:nvSpPr>
          <p:spPr>
            <a:xfrm>
              <a:off x="4069071"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577.2</a:t>
              </a:r>
            </a:p>
          </p:txBody>
        </p:sp>
        <p:sp>
          <p:nvSpPr>
            <p:cNvPr id="176" name="tx176"/>
            <p:cNvSpPr/>
            <p:nvPr/>
          </p:nvSpPr>
          <p:spPr>
            <a:xfrm>
              <a:off x="7121737"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30.4</a:t>
              </a:r>
            </a:p>
          </p:txBody>
        </p:sp>
        <p:sp>
          <p:nvSpPr>
            <p:cNvPr id="177" name="tx177"/>
            <p:cNvSpPr/>
            <p:nvPr/>
          </p:nvSpPr>
          <p:spPr>
            <a:xfrm>
              <a:off x="4118570"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587.1</a:t>
              </a:r>
            </a:p>
          </p:txBody>
        </p:sp>
        <p:sp>
          <p:nvSpPr>
            <p:cNvPr id="178" name="tx178"/>
            <p:cNvSpPr/>
            <p:nvPr/>
          </p:nvSpPr>
          <p:spPr>
            <a:xfrm>
              <a:off x="735848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58.1</a:t>
              </a:r>
            </a:p>
          </p:txBody>
        </p:sp>
        <p:sp>
          <p:nvSpPr>
            <p:cNvPr id="179" name="tx179"/>
            <p:cNvSpPr/>
            <p:nvPr/>
          </p:nvSpPr>
          <p:spPr>
            <a:xfrm>
              <a:off x="4173889"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598.3</a:t>
              </a:r>
            </a:p>
          </p:txBody>
        </p:sp>
        <p:sp>
          <p:nvSpPr>
            <p:cNvPr id="180" name="tx180"/>
            <p:cNvSpPr/>
            <p:nvPr/>
          </p:nvSpPr>
          <p:spPr>
            <a:xfrm>
              <a:off x="747459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59.2</a:t>
              </a:r>
            </a:p>
          </p:txBody>
        </p:sp>
        <p:sp>
          <p:nvSpPr>
            <p:cNvPr id="181" name="tx181"/>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20668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519659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7" name="tx187"/>
            <p:cNvSpPr/>
            <p:nvPr/>
          </p:nvSpPr>
          <p:spPr>
            <a:xfrm>
              <a:off x="718650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8" name="tx188"/>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(91%) was lower than in 2019 (95%).
The number of children vaccinated with DTP3 increased 4% compared to in 2019.
The number of surviving infants increased approximately 8%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0696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075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080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20865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0724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4078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60837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603321"/>
              <a:ext cx="249014" cy="403363"/>
            </a:xfrm>
            <a:prstGeom prst="rect">
              <a:avLst/>
            </a:prstGeom>
            <a:solidFill>
              <a:srgbClr val="E2231A">
                <a:alpha val="100000"/>
              </a:srgbClr>
            </a:solidFill>
          </p:spPr>
          <p:txBody>
            <a:bodyPr/>
            <a:lstStyle/>
            <a:p/>
          </p:txBody>
        </p:sp>
        <p:sp>
          <p:nvSpPr>
            <p:cNvPr id="24" name="rc24"/>
            <p:cNvSpPr/>
            <p:nvPr/>
          </p:nvSpPr>
          <p:spPr>
            <a:xfrm>
              <a:off x="1587736" y="3717221"/>
              <a:ext cx="249014" cy="289463"/>
            </a:xfrm>
            <a:prstGeom prst="rect">
              <a:avLst/>
            </a:prstGeom>
            <a:solidFill>
              <a:srgbClr val="E2231A">
                <a:alpha val="100000"/>
              </a:srgbClr>
            </a:solidFill>
          </p:spPr>
          <p:txBody>
            <a:bodyPr/>
            <a:lstStyle/>
            <a:p/>
          </p:txBody>
        </p:sp>
        <p:sp>
          <p:nvSpPr>
            <p:cNvPr id="25" name="rc25"/>
            <p:cNvSpPr/>
            <p:nvPr/>
          </p:nvSpPr>
          <p:spPr>
            <a:xfrm>
              <a:off x="1864419" y="3523112"/>
              <a:ext cx="249014" cy="483573"/>
            </a:xfrm>
            <a:prstGeom prst="rect">
              <a:avLst/>
            </a:prstGeom>
            <a:solidFill>
              <a:srgbClr val="E2231A">
                <a:alpha val="100000"/>
              </a:srgbClr>
            </a:solidFill>
          </p:spPr>
          <p:txBody>
            <a:bodyPr/>
            <a:lstStyle/>
            <a:p/>
          </p:txBody>
        </p:sp>
        <p:sp>
          <p:nvSpPr>
            <p:cNvPr id="26" name="rc26"/>
            <p:cNvSpPr/>
            <p:nvPr/>
          </p:nvSpPr>
          <p:spPr>
            <a:xfrm>
              <a:off x="2141101" y="3637415"/>
              <a:ext cx="249014" cy="369269"/>
            </a:xfrm>
            <a:prstGeom prst="rect">
              <a:avLst/>
            </a:prstGeom>
            <a:solidFill>
              <a:srgbClr val="E2231A">
                <a:alpha val="100000"/>
              </a:srgbClr>
            </a:solidFill>
          </p:spPr>
          <p:txBody>
            <a:bodyPr/>
            <a:lstStyle/>
            <a:p/>
          </p:txBody>
        </p:sp>
        <p:sp>
          <p:nvSpPr>
            <p:cNvPr id="27" name="rc27"/>
            <p:cNvSpPr/>
            <p:nvPr/>
          </p:nvSpPr>
          <p:spPr>
            <a:xfrm>
              <a:off x="2417783" y="3675331"/>
              <a:ext cx="249014" cy="331353"/>
            </a:xfrm>
            <a:prstGeom prst="rect">
              <a:avLst/>
            </a:prstGeom>
            <a:solidFill>
              <a:srgbClr val="E2231A">
                <a:alpha val="100000"/>
              </a:srgbClr>
            </a:solidFill>
          </p:spPr>
          <p:txBody>
            <a:bodyPr/>
            <a:lstStyle/>
            <a:p/>
          </p:txBody>
        </p:sp>
        <p:sp>
          <p:nvSpPr>
            <p:cNvPr id="28" name="rc28"/>
            <p:cNvSpPr/>
            <p:nvPr/>
          </p:nvSpPr>
          <p:spPr>
            <a:xfrm>
              <a:off x="2694466" y="3699103"/>
              <a:ext cx="249014" cy="307581"/>
            </a:xfrm>
            <a:prstGeom prst="rect">
              <a:avLst/>
            </a:prstGeom>
            <a:solidFill>
              <a:srgbClr val="E2231A">
                <a:alpha val="100000"/>
              </a:srgbClr>
            </a:solidFill>
          </p:spPr>
          <p:txBody>
            <a:bodyPr/>
            <a:lstStyle/>
            <a:p/>
          </p:txBody>
        </p:sp>
        <p:sp>
          <p:nvSpPr>
            <p:cNvPr id="29" name="rc29"/>
            <p:cNvSpPr/>
            <p:nvPr/>
          </p:nvSpPr>
          <p:spPr>
            <a:xfrm>
              <a:off x="2971148" y="3744127"/>
              <a:ext cx="249014" cy="262557"/>
            </a:xfrm>
            <a:prstGeom prst="rect">
              <a:avLst/>
            </a:prstGeom>
            <a:solidFill>
              <a:srgbClr val="E2231A">
                <a:alpha val="100000"/>
              </a:srgbClr>
            </a:solidFill>
          </p:spPr>
          <p:txBody>
            <a:bodyPr/>
            <a:lstStyle/>
            <a:p/>
          </p:txBody>
        </p:sp>
        <p:sp>
          <p:nvSpPr>
            <p:cNvPr id="30" name="rc30"/>
            <p:cNvSpPr/>
            <p:nvPr/>
          </p:nvSpPr>
          <p:spPr>
            <a:xfrm>
              <a:off x="3247830" y="3703362"/>
              <a:ext cx="249014" cy="303322"/>
            </a:xfrm>
            <a:prstGeom prst="rect">
              <a:avLst/>
            </a:prstGeom>
            <a:solidFill>
              <a:srgbClr val="E2231A">
                <a:alpha val="100000"/>
              </a:srgbClr>
            </a:solidFill>
          </p:spPr>
          <p:txBody>
            <a:bodyPr/>
            <a:lstStyle/>
            <a:p/>
          </p:txBody>
        </p:sp>
        <p:sp>
          <p:nvSpPr>
            <p:cNvPr id="31" name="rc31"/>
            <p:cNvSpPr/>
            <p:nvPr/>
          </p:nvSpPr>
          <p:spPr>
            <a:xfrm>
              <a:off x="3524513" y="3789475"/>
              <a:ext cx="249014" cy="217210"/>
            </a:xfrm>
            <a:prstGeom prst="rect">
              <a:avLst/>
            </a:prstGeom>
            <a:solidFill>
              <a:srgbClr val="E2231A">
                <a:alpha val="100000"/>
              </a:srgbClr>
            </a:solidFill>
          </p:spPr>
          <p:txBody>
            <a:bodyPr/>
            <a:lstStyle/>
            <a:p/>
          </p:txBody>
        </p:sp>
        <p:sp>
          <p:nvSpPr>
            <p:cNvPr id="32" name="rc32"/>
            <p:cNvSpPr/>
            <p:nvPr/>
          </p:nvSpPr>
          <p:spPr>
            <a:xfrm>
              <a:off x="3801195" y="3860126"/>
              <a:ext cx="249014" cy="146559"/>
            </a:xfrm>
            <a:prstGeom prst="rect">
              <a:avLst/>
            </a:prstGeom>
            <a:solidFill>
              <a:srgbClr val="E2231A">
                <a:alpha val="100000"/>
              </a:srgbClr>
            </a:solidFill>
          </p:spPr>
          <p:txBody>
            <a:bodyPr/>
            <a:lstStyle/>
            <a:p/>
          </p:txBody>
        </p:sp>
        <p:sp>
          <p:nvSpPr>
            <p:cNvPr id="33" name="rc33"/>
            <p:cNvSpPr/>
            <p:nvPr/>
          </p:nvSpPr>
          <p:spPr>
            <a:xfrm>
              <a:off x="4077877" y="3877700"/>
              <a:ext cx="249014" cy="128984"/>
            </a:xfrm>
            <a:prstGeom prst="rect">
              <a:avLst/>
            </a:prstGeom>
            <a:solidFill>
              <a:srgbClr val="E2231A">
                <a:alpha val="100000"/>
              </a:srgbClr>
            </a:solidFill>
          </p:spPr>
          <p:txBody>
            <a:bodyPr/>
            <a:lstStyle/>
            <a:p/>
          </p:txBody>
        </p:sp>
        <p:sp>
          <p:nvSpPr>
            <p:cNvPr id="34" name="rc34"/>
            <p:cNvSpPr/>
            <p:nvPr/>
          </p:nvSpPr>
          <p:spPr>
            <a:xfrm>
              <a:off x="4354560" y="3932500"/>
              <a:ext cx="249014" cy="74184"/>
            </a:xfrm>
            <a:prstGeom prst="rect">
              <a:avLst/>
            </a:prstGeom>
            <a:solidFill>
              <a:srgbClr val="E2231A">
                <a:alpha val="100000"/>
              </a:srgbClr>
            </a:solidFill>
          </p:spPr>
          <p:txBody>
            <a:bodyPr/>
            <a:lstStyle/>
            <a:p/>
          </p:txBody>
        </p:sp>
        <p:sp>
          <p:nvSpPr>
            <p:cNvPr id="35" name="rc35"/>
            <p:cNvSpPr/>
            <p:nvPr/>
          </p:nvSpPr>
          <p:spPr>
            <a:xfrm>
              <a:off x="4631242" y="3820832"/>
              <a:ext cx="249014" cy="185853"/>
            </a:xfrm>
            <a:prstGeom prst="rect">
              <a:avLst/>
            </a:prstGeom>
            <a:solidFill>
              <a:srgbClr val="E2231A">
                <a:alpha val="100000"/>
              </a:srgbClr>
            </a:solidFill>
          </p:spPr>
          <p:txBody>
            <a:bodyPr/>
            <a:lstStyle/>
            <a:p/>
          </p:txBody>
        </p:sp>
        <p:sp>
          <p:nvSpPr>
            <p:cNvPr id="36" name="rc36"/>
            <p:cNvSpPr/>
            <p:nvPr/>
          </p:nvSpPr>
          <p:spPr>
            <a:xfrm>
              <a:off x="4907924" y="3781774"/>
              <a:ext cx="249014" cy="224910"/>
            </a:xfrm>
            <a:prstGeom prst="rect">
              <a:avLst/>
            </a:prstGeom>
            <a:solidFill>
              <a:srgbClr val="E2231A">
                <a:alpha val="100000"/>
              </a:srgbClr>
            </a:solidFill>
          </p:spPr>
          <p:txBody>
            <a:bodyPr/>
            <a:lstStyle/>
            <a:p/>
          </p:txBody>
        </p:sp>
        <p:sp>
          <p:nvSpPr>
            <p:cNvPr id="37" name="rc37"/>
            <p:cNvSpPr/>
            <p:nvPr/>
          </p:nvSpPr>
          <p:spPr>
            <a:xfrm>
              <a:off x="5184607" y="3726332"/>
              <a:ext cx="249014" cy="280352"/>
            </a:xfrm>
            <a:prstGeom prst="rect">
              <a:avLst/>
            </a:prstGeom>
            <a:solidFill>
              <a:srgbClr val="E2231A">
                <a:alpha val="100000"/>
              </a:srgbClr>
            </a:solidFill>
          </p:spPr>
          <p:txBody>
            <a:bodyPr/>
            <a:lstStyle/>
            <a:p/>
          </p:txBody>
        </p:sp>
        <p:sp>
          <p:nvSpPr>
            <p:cNvPr id="38" name="rc38"/>
            <p:cNvSpPr/>
            <p:nvPr/>
          </p:nvSpPr>
          <p:spPr>
            <a:xfrm>
              <a:off x="5461289" y="3764766"/>
              <a:ext cx="249014" cy="241919"/>
            </a:xfrm>
            <a:prstGeom prst="rect">
              <a:avLst/>
            </a:prstGeom>
            <a:solidFill>
              <a:srgbClr val="E2231A">
                <a:alpha val="100000"/>
              </a:srgbClr>
            </a:solidFill>
          </p:spPr>
          <p:txBody>
            <a:bodyPr/>
            <a:lstStyle/>
            <a:p/>
          </p:txBody>
        </p:sp>
        <p:sp>
          <p:nvSpPr>
            <p:cNvPr id="39" name="rc39"/>
            <p:cNvSpPr/>
            <p:nvPr/>
          </p:nvSpPr>
          <p:spPr>
            <a:xfrm>
              <a:off x="5737971" y="3653743"/>
              <a:ext cx="249014" cy="352941"/>
            </a:xfrm>
            <a:prstGeom prst="rect">
              <a:avLst/>
            </a:prstGeom>
            <a:solidFill>
              <a:srgbClr val="E2231A">
                <a:alpha val="100000"/>
              </a:srgbClr>
            </a:solidFill>
          </p:spPr>
          <p:txBody>
            <a:bodyPr/>
            <a:lstStyle/>
            <a:p/>
          </p:txBody>
        </p:sp>
        <p:sp>
          <p:nvSpPr>
            <p:cNvPr id="40" name="rc40"/>
            <p:cNvSpPr/>
            <p:nvPr/>
          </p:nvSpPr>
          <p:spPr>
            <a:xfrm>
              <a:off x="6014654" y="3686894"/>
              <a:ext cx="249014" cy="319790"/>
            </a:xfrm>
            <a:prstGeom prst="rect">
              <a:avLst/>
            </a:prstGeom>
            <a:solidFill>
              <a:srgbClr val="E2231A">
                <a:alpha val="100000"/>
              </a:srgbClr>
            </a:solidFill>
          </p:spPr>
          <p:txBody>
            <a:bodyPr/>
            <a:lstStyle/>
            <a:p/>
          </p:txBody>
        </p:sp>
        <p:sp>
          <p:nvSpPr>
            <p:cNvPr id="41" name="rc41"/>
            <p:cNvSpPr/>
            <p:nvPr/>
          </p:nvSpPr>
          <p:spPr>
            <a:xfrm>
              <a:off x="6291336" y="3758584"/>
              <a:ext cx="249014" cy="248100"/>
            </a:xfrm>
            <a:prstGeom prst="rect">
              <a:avLst/>
            </a:prstGeom>
            <a:solidFill>
              <a:srgbClr val="E2231A">
                <a:alpha val="100000"/>
              </a:srgbClr>
            </a:solidFill>
          </p:spPr>
          <p:txBody>
            <a:bodyPr/>
            <a:lstStyle/>
            <a:p/>
          </p:txBody>
        </p:sp>
        <p:sp>
          <p:nvSpPr>
            <p:cNvPr id="42" name="rc42"/>
            <p:cNvSpPr/>
            <p:nvPr/>
          </p:nvSpPr>
          <p:spPr>
            <a:xfrm>
              <a:off x="6568018" y="3851255"/>
              <a:ext cx="249014" cy="155429"/>
            </a:xfrm>
            <a:prstGeom prst="rect">
              <a:avLst/>
            </a:prstGeom>
            <a:solidFill>
              <a:srgbClr val="E2231A">
                <a:alpha val="100000"/>
              </a:srgbClr>
            </a:solidFill>
          </p:spPr>
          <p:txBody>
            <a:bodyPr/>
            <a:lstStyle/>
            <a:p/>
          </p:txBody>
        </p:sp>
        <p:sp>
          <p:nvSpPr>
            <p:cNvPr id="43" name="rc43"/>
            <p:cNvSpPr/>
            <p:nvPr/>
          </p:nvSpPr>
          <p:spPr>
            <a:xfrm>
              <a:off x="6844701" y="3809205"/>
              <a:ext cx="249014" cy="197480"/>
            </a:xfrm>
            <a:prstGeom prst="rect">
              <a:avLst/>
            </a:prstGeom>
            <a:solidFill>
              <a:srgbClr val="E2231A">
                <a:alpha val="100000"/>
              </a:srgbClr>
            </a:solidFill>
          </p:spPr>
          <p:txBody>
            <a:bodyPr/>
            <a:lstStyle/>
            <a:p/>
          </p:txBody>
        </p:sp>
        <p:sp>
          <p:nvSpPr>
            <p:cNvPr id="44" name="rc44"/>
            <p:cNvSpPr/>
            <p:nvPr/>
          </p:nvSpPr>
          <p:spPr>
            <a:xfrm>
              <a:off x="7121383" y="3806749"/>
              <a:ext cx="249014" cy="199935"/>
            </a:xfrm>
            <a:prstGeom prst="rect">
              <a:avLst/>
            </a:prstGeom>
            <a:solidFill>
              <a:srgbClr val="E2231A">
                <a:alpha val="100000"/>
              </a:srgbClr>
            </a:solidFill>
          </p:spPr>
          <p:txBody>
            <a:bodyPr/>
            <a:lstStyle/>
            <a:p/>
          </p:txBody>
        </p:sp>
        <p:sp>
          <p:nvSpPr>
            <p:cNvPr id="45" name="rc45"/>
            <p:cNvSpPr/>
            <p:nvPr/>
          </p:nvSpPr>
          <p:spPr>
            <a:xfrm>
              <a:off x="7398065" y="3640923"/>
              <a:ext cx="249014" cy="365761"/>
            </a:xfrm>
            <a:prstGeom prst="rect">
              <a:avLst/>
            </a:prstGeom>
            <a:solidFill>
              <a:srgbClr val="E2231A">
                <a:alpha val="100000"/>
              </a:srgbClr>
            </a:solidFill>
          </p:spPr>
          <p:txBody>
            <a:bodyPr/>
            <a:lstStyle/>
            <a:p/>
          </p:txBody>
        </p:sp>
        <p:sp>
          <p:nvSpPr>
            <p:cNvPr id="46" name="rc46"/>
            <p:cNvSpPr/>
            <p:nvPr/>
          </p:nvSpPr>
          <p:spPr>
            <a:xfrm>
              <a:off x="7674748" y="3738467"/>
              <a:ext cx="249014" cy="268217"/>
            </a:xfrm>
            <a:prstGeom prst="rect">
              <a:avLst/>
            </a:prstGeom>
            <a:solidFill>
              <a:srgbClr val="E2231A">
                <a:alpha val="100000"/>
              </a:srgbClr>
            </a:solidFill>
          </p:spPr>
          <p:txBody>
            <a:bodyPr/>
            <a:lstStyle/>
            <a:p/>
          </p:txBody>
        </p:sp>
        <p:sp>
          <p:nvSpPr>
            <p:cNvPr id="47" name="rc47"/>
            <p:cNvSpPr/>
            <p:nvPr/>
          </p:nvSpPr>
          <p:spPr>
            <a:xfrm>
              <a:off x="7951430" y="3775433"/>
              <a:ext cx="249014" cy="231251"/>
            </a:xfrm>
            <a:prstGeom prst="rect">
              <a:avLst/>
            </a:prstGeom>
            <a:solidFill>
              <a:srgbClr val="E2231A">
                <a:alpha val="100000"/>
              </a:srgbClr>
            </a:solidFill>
          </p:spPr>
          <p:txBody>
            <a:bodyPr/>
            <a:lstStyle/>
            <a:p/>
          </p:txBody>
        </p:sp>
        <p:sp>
          <p:nvSpPr>
            <p:cNvPr id="48" name="rc48"/>
            <p:cNvSpPr/>
            <p:nvPr/>
          </p:nvSpPr>
          <p:spPr>
            <a:xfrm>
              <a:off x="5461289" y="2321881"/>
              <a:ext cx="249014" cy="1442884"/>
            </a:xfrm>
            <a:prstGeom prst="rect">
              <a:avLst/>
            </a:prstGeom>
            <a:solidFill>
              <a:srgbClr val="B3B3B3">
                <a:alpha val="100000"/>
              </a:srgbClr>
            </a:solidFill>
          </p:spPr>
          <p:txBody>
            <a:bodyPr/>
            <a:lstStyle/>
            <a:p/>
          </p:txBody>
        </p:sp>
        <p:sp>
          <p:nvSpPr>
            <p:cNvPr id="49" name="rc49"/>
            <p:cNvSpPr/>
            <p:nvPr/>
          </p:nvSpPr>
          <p:spPr>
            <a:xfrm>
              <a:off x="5737971" y="3289017"/>
              <a:ext cx="249014" cy="364725"/>
            </a:xfrm>
            <a:prstGeom prst="rect">
              <a:avLst/>
            </a:prstGeom>
            <a:solidFill>
              <a:srgbClr val="B3B3B3">
                <a:alpha val="100000"/>
              </a:srgbClr>
            </a:solidFill>
          </p:spPr>
          <p:txBody>
            <a:bodyPr/>
            <a:lstStyle/>
            <a:p/>
          </p:txBody>
        </p:sp>
        <p:sp>
          <p:nvSpPr>
            <p:cNvPr id="50" name="rc50"/>
            <p:cNvSpPr/>
            <p:nvPr/>
          </p:nvSpPr>
          <p:spPr>
            <a:xfrm>
              <a:off x="6014654" y="3400501"/>
              <a:ext cx="249014" cy="286393"/>
            </a:xfrm>
            <a:prstGeom prst="rect">
              <a:avLst/>
            </a:prstGeom>
            <a:solidFill>
              <a:srgbClr val="B3B3B3">
                <a:alpha val="100000"/>
              </a:srgbClr>
            </a:solidFill>
          </p:spPr>
          <p:txBody>
            <a:bodyPr/>
            <a:lstStyle/>
            <a:p/>
          </p:txBody>
        </p:sp>
        <p:sp>
          <p:nvSpPr>
            <p:cNvPr id="51" name="rc51"/>
            <p:cNvSpPr/>
            <p:nvPr/>
          </p:nvSpPr>
          <p:spPr>
            <a:xfrm>
              <a:off x="6291336" y="3493203"/>
              <a:ext cx="249014" cy="265381"/>
            </a:xfrm>
            <a:prstGeom prst="rect">
              <a:avLst/>
            </a:prstGeom>
            <a:solidFill>
              <a:srgbClr val="B3B3B3">
                <a:alpha val="100000"/>
              </a:srgbClr>
            </a:solidFill>
          </p:spPr>
          <p:txBody>
            <a:bodyPr/>
            <a:lstStyle/>
            <a:p/>
          </p:txBody>
        </p:sp>
        <p:sp>
          <p:nvSpPr>
            <p:cNvPr id="52" name="rc52"/>
            <p:cNvSpPr/>
            <p:nvPr/>
          </p:nvSpPr>
          <p:spPr>
            <a:xfrm>
              <a:off x="6568018" y="3545285"/>
              <a:ext cx="249014" cy="305970"/>
            </a:xfrm>
            <a:prstGeom prst="rect">
              <a:avLst/>
            </a:prstGeom>
            <a:solidFill>
              <a:srgbClr val="B3B3B3">
                <a:alpha val="100000"/>
              </a:srgbClr>
            </a:solidFill>
          </p:spPr>
          <p:txBody>
            <a:bodyPr/>
            <a:lstStyle/>
            <a:p/>
          </p:txBody>
        </p:sp>
        <p:sp>
          <p:nvSpPr>
            <p:cNvPr id="53" name="rc53"/>
            <p:cNvSpPr/>
            <p:nvPr/>
          </p:nvSpPr>
          <p:spPr>
            <a:xfrm>
              <a:off x="6844701" y="3538643"/>
              <a:ext cx="249014" cy="270561"/>
            </a:xfrm>
            <a:prstGeom prst="rect">
              <a:avLst/>
            </a:prstGeom>
            <a:solidFill>
              <a:srgbClr val="B3B3B3">
                <a:alpha val="100000"/>
              </a:srgbClr>
            </a:solidFill>
          </p:spPr>
          <p:txBody>
            <a:bodyPr/>
            <a:lstStyle/>
            <a:p/>
          </p:txBody>
        </p:sp>
        <p:sp>
          <p:nvSpPr>
            <p:cNvPr id="54" name="rc54"/>
            <p:cNvSpPr/>
            <p:nvPr/>
          </p:nvSpPr>
          <p:spPr>
            <a:xfrm>
              <a:off x="7121383" y="3511590"/>
              <a:ext cx="249014" cy="295158"/>
            </a:xfrm>
            <a:prstGeom prst="rect">
              <a:avLst/>
            </a:prstGeom>
            <a:solidFill>
              <a:srgbClr val="B3B3B3">
                <a:alpha val="100000"/>
              </a:srgbClr>
            </a:solidFill>
          </p:spPr>
          <p:txBody>
            <a:bodyPr/>
            <a:lstStyle/>
            <a:p/>
          </p:txBody>
        </p:sp>
        <p:sp>
          <p:nvSpPr>
            <p:cNvPr id="55" name="rc55"/>
            <p:cNvSpPr/>
            <p:nvPr/>
          </p:nvSpPr>
          <p:spPr>
            <a:xfrm>
              <a:off x="7398065" y="3231368"/>
              <a:ext cx="249014" cy="409554"/>
            </a:xfrm>
            <a:prstGeom prst="rect">
              <a:avLst/>
            </a:prstGeom>
            <a:solidFill>
              <a:srgbClr val="B3B3B3">
                <a:alpha val="100000"/>
              </a:srgbClr>
            </a:solidFill>
          </p:spPr>
          <p:txBody>
            <a:bodyPr/>
            <a:lstStyle/>
            <a:p/>
          </p:txBody>
        </p:sp>
        <p:sp>
          <p:nvSpPr>
            <p:cNvPr id="56" name="rc56"/>
            <p:cNvSpPr/>
            <p:nvPr/>
          </p:nvSpPr>
          <p:spPr>
            <a:xfrm>
              <a:off x="7674748" y="3318053"/>
              <a:ext cx="249014" cy="420414"/>
            </a:xfrm>
            <a:prstGeom prst="rect">
              <a:avLst/>
            </a:prstGeom>
            <a:solidFill>
              <a:srgbClr val="B3B3B3">
                <a:alpha val="100000"/>
              </a:srgbClr>
            </a:solidFill>
          </p:spPr>
          <p:txBody>
            <a:bodyPr/>
            <a:lstStyle/>
            <a:p/>
          </p:txBody>
        </p:sp>
        <p:sp>
          <p:nvSpPr>
            <p:cNvPr id="57" name="rc57"/>
            <p:cNvSpPr/>
            <p:nvPr/>
          </p:nvSpPr>
          <p:spPr>
            <a:xfrm>
              <a:off x="7951430" y="3387892"/>
              <a:ext cx="249014" cy="387541"/>
            </a:xfrm>
            <a:prstGeom prst="rect">
              <a:avLst/>
            </a:prstGeom>
            <a:solidFill>
              <a:srgbClr val="B3B3B3">
                <a:alpha val="100000"/>
              </a:srgbClr>
            </a:solidFill>
          </p:spPr>
          <p:txBody>
            <a:bodyPr/>
            <a:lstStyle/>
            <a:p/>
          </p:txBody>
        </p:sp>
        <p:sp>
          <p:nvSpPr>
            <p:cNvPr id="58" name="pl58"/>
            <p:cNvSpPr/>
            <p:nvPr/>
          </p:nvSpPr>
          <p:spPr>
            <a:xfrm>
              <a:off x="1435561" y="1310999"/>
              <a:ext cx="6640376" cy="758161"/>
            </a:xfrm>
            <a:custGeom>
              <a:avLst/>
              <a:pathLst>
                <a:path w="6640376" h="758161">
                  <a:moveTo>
                    <a:pt x="0" y="645841"/>
                  </a:moveTo>
                  <a:lnTo>
                    <a:pt x="276682" y="421200"/>
                  </a:lnTo>
                  <a:lnTo>
                    <a:pt x="553364" y="758161"/>
                  </a:lnTo>
                  <a:lnTo>
                    <a:pt x="830047" y="533521"/>
                  </a:lnTo>
                  <a:lnTo>
                    <a:pt x="1106729" y="449281"/>
                  </a:lnTo>
                  <a:lnTo>
                    <a:pt x="1383411" y="393120"/>
                  </a:lnTo>
                  <a:lnTo>
                    <a:pt x="1660094" y="308880"/>
                  </a:lnTo>
                  <a:lnTo>
                    <a:pt x="1936776" y="365040"/>
                  </a:lnTo>
                  <a:lnTo>
                    <a:pt x="2213458" y="224640"/>
                  </a:lnTo>
                  <a:lnTo>
                    <a:pt x="2490141" y="112320"/>
                  </a:lnTo>
                  <a:lnTo>
                    <a:pt x="2766823" y="84240"/>
                  </a:lnTo>
                  <a:lnTo>
                    <a:pt x="3043505" y="0"/>
                  </a:lnTo>
                  <a:lnTo>
                    <a:pt x="3320188" y="168480"/>
                  </a:lnTo>
                  <a:lnTo>
                    <a:pt x="3596870" y="224640"/>
                  </a:lnTo>
                  <a:lnTo>
                    <a:pt x="3873552" y="308880"/>
                  </a:lnTo>
                  <a:lnTo>
                    <a:pt x="4150235" y="252720"/>
                  </a:lnTo>
                  <a:lnTo>
                    <a:pt x="4426917" y="421200"/>
                  </a:lnTo>
                  <a:lnTo>
                    <a:pt x="4703599" y="365040"/>
                  </a:lnTo>
                  <a:lnTo>
                    <a:pt x="4980282" y="252720"/>
                  </a:lnTo>
                  <a:lnTo>
                    <a:pt x="5256964" y="112320"/>
                  </a:lnTo>
                  <a:lnTo>
                    <a:pt x="5533646" y="168480"/>
                  </a:lnTo>
                  <a:lnTo>
                    <a:pt x="5810329" y="168480"/>
                  </a:lnTo>
                  <a:lnTo>
                    <a:pt x="6087011" y="393120"/>
                  </a:lnTo>
                  <a:lnTo>
                    <a:pt x="6363693" y="252720"/>
                  </a:lnTo>
                  <a:lnTo>
                    <a:pt x="6640376" y="196560"/>
                  </a:lnTo>
                </a:path>
              </a:pathLst>
            </a:custGeom>
            <a:ln w="27101" cap="flat">
              <a:solidFill>
                <a:srgbClr val="0058AB">
                  <a:alpha val="100000"/>
                </a:srgbClr>
              </a:solidFill>
              <a:prstDash val="solid"/>
              <a:round/>
            </a:ln>
          </p:spPr>
          <p:txBody>
            <a:bodyPr/>
            <a:lstStyle/>
            <a:p/>
          </p:txBody>
        </p:sp>
        <p:sp>
          <p:nvSpPr>
            <p:cNvPr id="59" name="pl59"/>
            <p:cNvSpPr/>
            <p:nvPr/>
          </p:nvSpPr>
          <p:spPr>
            <a:xfrm>
              <a:off x="5585796" y="1900680"/>
              <a:ext cx="2490141" cy="1881364"/>
            </a:xfrm>
            <a:custGeom>
              <a:avLst/>
              <a:pathLst>
                <a:path w="2490141" h="1881364">
                  <a:moveTo>
                    <a:pt x="0" y="1881364"/>
                  </a:moveTo>
                  <a:lnTo>
                    <a:pt x="276682" y="393120"/>
                  </a:lnTo>
                  <a:lnTo>
                    <a:pt x="553364" y="224640"/>
                  </a:lnTo>
                  <a:lnTo>
                    <a:pt x="830047" y="84240"/>
                  </a:lnTo>
                  <a:lnTo>
                    <a:pt x="1106729" y="0"/>
                  </a:lnTo>
                  <a:lnTo>
                    <a:pt x="1383411" y="0"/>
                  </a:lnTo>
                  <a:lnTo>
                    <a:pt x="1660094" y="28080"/>
                  </a:lnTo>
                  <a:lnTo>
                    <a:pt x="1936776" y="421200"/>
                  </a:lnTo>
                  <a:lnTo>
                    <a:pt x="2213458" y="280800"/>
                  </a:lnTo>
                  <a:lnTo>
                    <a:pt x="2490141" y="168480"/>
                  </a:lnTo>
                </a:path>
              </a:pathLst>
            </a:custGeom>
            <a:ln w="27101" cap="flat">
              <a:solidFill>
                <a:srgbClr val="333333">
                  <a:alpha val="100000"/>
                </a:srgbClr>
              </a:solidFill>
              <a:prstDash val="solid"/>
              <a:round/>
            </a:ln>
          </p:spPr>
          <p:txBody>
            <a:bodyPr/>
            <a:lstStyle/>
            <a:p/>
          </p:txBody>
        </p:sp>
        <p:sp>
          <p:nvSpPr>
            <p:cNvPr id="60" name="tx60"/>
            <p:cNvSpPr/>
            <p:nvPr/>
          </p:nvSpPr>
          <p:spPr>
            <a:xfrm>
              <a:off x="6622187"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1" name="tx61"/>
            <p:cNvSpPr/>
            <p:nvPr/>
          </p:nvSpPr>
          <p:spPr>
            <a:xfrm>
              <a:off x="6898870"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2" name="tx62"/>
            <p:cNvSpPr/>
            <p:nvPr/>
          </p:nvSpPr>
          <p:spPr>
            <a:xfrm>
              <a:off x="7175552"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3" name="tx63"/>
            <p:cNvSpPr/>
            <p:nvPr/>
          </p:nvSpPr>
          <p:spPr>
            <a:xfrm>
              <a:off x="7452234"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64" name="tx64"/>
            <p:cNvSpPr/>
            <p:nvPr/>
          </p:nvSpPr>
          <p:spPr>
            <a:xfrm>
              <a:off x="7728917"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5" name="tx65"/>
            <p:cNvSpPr/>
            <p:nvPr/>
          </p:nvSpPr>
          <p:spPr>
            <a:xfrm>
              <a:off x="8005599"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6" name="tx66"/>
            <p:cNvSpPr/>
            <p:nvPr/>
          </p:nvSpPr>
          <p:spPr>
            <a:xfrm>
              <a:off x="6622187"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67" name="tx67"/>
            <p:cNvSpPr/>
            <p:nvPr/>
          </p:nvSpPr>
          <p:spPr>
            <a:xfrm>
              <a:off x="6898870"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68" name="tx68"/>
            <p:cNvSpPr/>
            <p:nvPr/>
          </p:nvSpPr>
          <p:spPr>
            <a:xfrm>
              <a:off x="7175552"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69" name="tx69"/>
            <p:cNvSpPr/>
            <p:nvPr/>
          </p:nvSpPr>
          <p:spPr>
            <a:xfrm>
              <a:off x="7452234"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70" name="tx70"/>
            <p:cNvSpPr/>
            <p:nvPr/>
          </p:nvSpPr>
          <p:spPr>
            <a:xfrm>
              <a:off x="7728917" y="22429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65</a:t>
              </a:r>
            </a:p>
          </p:txBody>
        </p:sp>
        <p:sp>
          <p:nvSpPr>
            <p:cNvPr id="71" name="tx71"/>
            <p:cNvSpPr/>
            <p:nvPr/>
          </p:nvSpPr>
          <p:spPr>
            <a:xfrm>
              <a:off x="8005599"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72" name="tx72"/>
            <p:cNvSpPr/>
            <p:nvPr/>
          </p:nvSpPr>
          <p:spPr>
            <a:xfrm>
              <a:off x="1345126" y="376456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73" name="tx73"/>
            <p:cNvSpPr/>
            <p:nvPr/>
          </p:nvSpPr>
          <p:spPr>
            <a:xfrm>
              <a:off x="2758683" y="3812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74" name="tx74"/>
            <p:cNvSpPr/>
            <p:nvPr/>
          </p:nvSpPr>
          <p:spPr>
            <a:xfrm>
              <a:off x="4142095" y="39017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75" name="tx75"/>
            <p:cNvSpPr/>
            <p:nvPr/>
          </p:nvSpPr>
          <p:spPr>
            <a:xfrm>
              <a:off x="5525506" y="3845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76" name="tx76"/>
            <p:cNvSpPr/>
            <p:nvPr/>
          </p:nvSpPr>
          <p:spPr>
            <a:xfrm>
              <a:off x="6632236" y="3888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77" name="tx77"/>
            <p:cNvSpPr/>
            <p:nvPr/>
          </p:nvSpPr>
          <p:spPr>
            <a:xfrm>
              <a:off x="6908918" y="3867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78" name="tx78"/>
            <p:cNvSpPr/>
            <p:nvPr/>
          </p:nvSpPr>
          <p:spPr>
            <a:xfrm>
              <a:off x="7185600" y="38662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79" name="tx79"/>
            <p:cNvSpPr/>
            <p:nvPr/>
          </p:nvSpPr>
          <p:spPr>
            <a:xfrm>
              <a:off x="7432138" y="378468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80" name="tx80"/>
            <p:cNvSpPr/>
            <p:nvPr/>
          </p:nvSpPr>
          <p:spPr>
            <a:xfrm>
              <a:off x="7738965" y="38321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1" name="tx81"/>
            <p:cNvSpPr/>
            <p:nvPr/>
          </p:nvSpPr>
          <p:spPr>
            <a:xfrm>
              <a:off x="8015647" y="38519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82" name="tx82"/>
            <p:cNvSpPr/>
            <p:nvPr/>
          </p:nvSpPr>
          <p:spPr>
            <a:xfrm>
              <a:off x="5495361" y="30028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451</a:t>
              </a:r>
            </a:p>
          </p:txBody>
        </p:sp>
        <p:sp>
          <p:nvSpPr>
            <p:cNvPr id="83" name="tx83"/>
            <p:cNvSpPr/>
            <p:nvPr/>
          </p:nvSpPr>
          <p:spPr>
            <a:xfrm>
              <a:off x="6632236" y="365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84" name="tx84"/>
            <p:cNvSpPr/>
            <p:nvPr/>
          </p:nvSpPr>
          <p:spPr>
            <a:xfrm>
              <a:off x="6908918" y="36334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85" name="tx85"/>
            <p:cNvSpPr/>
            <p:nvPr/>
          </p:nvSpPr>
          <p:spPr>
            <a:xfrm>
              <a:off x="7185600" y="36187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86" name="tx86"/>
            <p:cNvSpPr/>
            <p:nvPr/>
          </p:nvSpPr>
          <p:spPr>
            <a:xfrm>
              <a:off x="7432138" y="33957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87" name="tx87"/>
            <p:cNvSpPr/>
            <p:nvPr/>
          </p:nvSpPr>
          <p:spPr>
            <a:xfrm>
              <a:off x="7708820" y="348776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88" name="tx88"/>
            <p:cNvSpPr/>
            <p:nvPr/>
          </p:nvSpPr>
          <p:spPr>
            <a:xfrm>
              <a:off x="7985502" y="354254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89" name="tx89"/>
            <p:cNvSpPr/>
            <p:nvPr/>
          </p:nvSpPr>
          <p:spPr>
            <a:xfrm>
              <a:off x="5504405" y="221564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527</a:t>
              </a:r>
            </a:p>
          </p:txBody>
        </p:sp>
        <p:sp>
          <p:nvSpPr>
            <p:cNvPr id="90" name="tx90"/>
            <p:cNvSpPr/>
            <p:nvPr/>
          </p:nvSpPr>
          <p:spPr>
            <a:xfrm>
              <a:off x="6611134" y="3440241"/>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144</a:t>
              </a:r>
            </a:p>
          </p:txBody>
        </p:sp>
        <p:sp>
          <p:nvSpPr>
            <p:cNvPr id="91" name="tx91"/>
            <p:cNvSpPr/>
            <p:nvPr/>
          </p:nvSpPr>
          <p:spPr>
            <a:xfrm>
              <a:off x="6887816" y="343240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146</a:t>
              </a:r>
            </a:p>
          </p:txBody>
        </p:sp>
        <p:sp>
          <p:nvSpPr>
            <p:cNvPr id="92" name="tx92"/>
            <p:cNvSpPr/>
            <p:nvPr/>
          </p:nvSpPr>
          <p:spPr>
            <a:xfrm>
              <a:off x="7164499" y="340535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155</a:t>
              </a:r>
            </a:p>
          </p:txBody>
        </p:sp>
        <p:sp>
          <p:nvSpPr>
            <p:cNvPr id="93" name="tx93"/>
            <p:cNvSpPr/>
            <p:nvPr/>
          </p:nvSpPr>
          <p:spPr>
            <a:xfrm>
              <a:off x="7441181" y="3126325"/>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242</a:t>
              </a:r>
            </a:p>
          </p:txBody>
        </p:sp>
        <p:sp>
          <p:nvSpPr>
            <p:cNvPr id="94" name="tx94"/>
            <p:cNvSpPr/>
            <p:nvPr/>
          </p:nvSpPr>
          <p:spPr>
            <a:xfrm>
              <a:off x="7717863" y="321181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215</a:t>
              </a:r>
            </a:p>
          </p:txBody>
        </p:sp>
        <p:sp>
          <p:nvSpPr>
            <p:cNvPr id="95" name="tx95"/>
            <p:cNvSpPr/>
            <p:nvPr/>
          </p:nvSpPr>
          <p:spPr>
            <a:xfrm>
              <a:off x="7994546" y="328165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194</a:t>
              </a:r>
            </a:p>
          </p:txBody>
        </p:sp>
        <p:sp>
          <p:nvSpPr>
            <p:cNvPr id="96" name="tx96"/>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7" name="tx97"/>
            <p:cNvSpPr/>
            <p:nvPr/>
          </p:nvSpPr>
          <p:spPr>
            <a:xfrm>
              <a:off x="577692" y="315513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98" name="tx98"/>
            <p:cNvSpPr/>
            <p:nvPr/>
          </p:nvSpPr>
          <p:spPr>
            <a:xfrm>
              <a:off x="577692" y="235569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99" name="tx99"/>
            <p:cNvSpPr/>
            <p:nvPr/>
          </p:nvSpPr>
          <p:spPr>
            <a:xfrm>
              <a:off x="577692" y="155625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00" name="tx10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6" name="tx11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7" name="pl117"/>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9" name="tx119"/>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86533" y="4909475"/>
              <a:ext cx="201456" cy="201456"/>
            </a:xfrm>
            <a:prstGeom prst="rect">
              <a:avLst/>
            </a:prstGeom>
            <a:solidFill>
              <a:srgbClr val="E2231A">
                <a:alpha val="100000"/>
              </a:srgbClr>
            </a:solidFill>
          </p:spPr>
          <p:txBody>
            <a:bodyPr/>
            <a:lstStyle/>
            <a:p/>
          </p:txBody>
        </p:sp>
        <p:sp>
          <p:nvSpPr>
            <p:cNvPr id="122" name="rc122"/>
            <p:cNvSpPr/>
            <p:nvPr/>
          </p:nvSpPr>
          <p:spPr>
            <a:xfrm>
              <a:off x="5650692" y="4909475"/>
              <a:ext cx="201456" cy="201456"/>
            </a:xfrm>
            <a:prstGeom prst="rect">
              <a:avLst/>
            </a:prstGeom>
            <a:solidFill>
              <a:srgbClr val="B3B3B3">
                <a:alpha val="100000"/>
              </a:srgbClr>
            </a:solidFill>
          </p:spPr>
          <p:txBody>
            <a:bodyPr/>
            <a:lstStyle/>
            <a:p/>
          </p:txBody>
        </p:sp>
        <p:sp>
          <p:nvSpPr>
            <p:cNvPr id="123" name="tx123"/>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6" name="tx126"/>
            <p:cNvSpPr/>
            <p:nvPr/>
          </p:nvSpPr>
          <p:spPr>
            <a:xfrm>
              <a:off x="966584" y="661760"/>
              <a:ext cx="14165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Malawi, 2000-2024</a:t>
              </a:r>
            </a:p>
          </p:txBody>
        </p:sp>
        <p:sp>
          <p:nvSpPr>
            <p:cNvPr id="127" name="pl127"/>
            <p:cNvSpPr/>
            <p:nvPr/>
          </p:nvSpPr>
          <p:spPr>
            <a:xfrm>
              <a:off x="21108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371043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3100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9096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5091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3" name="pl133"/>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29106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51022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10981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7094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1054" y="5774644"/>
              <a:ext cx="1554990" cy="162162"/>
            </a:xfrm>
            <a:prstGeom prst="rect">
              <a:avLst/>
            </a:prstGeom>
            <a:solidFill>
              <a:srgbClr val="E2231A">
                <a:alpha val="100000"/>
              </a:srgbClr>
            </a:solidFill>
          </p:spPr>
          <p:txBody>
            <a:bodyPr/>
            <a:lstStyle/>
            <a:p/>
          </p:txBody>
        </p:sp>
        <p:sp>
          <p:nvSpPr>
            <p:cNvPr id="141" name="rc141"/>
            <p:cNvSpPr/>
            <p:nvPr/>
          </p:nvSpPr>
          <p:spPr>
            <a:xfrm>
              <a:off x="1311054" y="5571941"/>
              <a:ext cx="2683371" cy="162162"/>
            </a:xfrm>
            <a:prstGeom prst="rect">
              <a:avLst/>
            </a:prstGeom>
            <a:solidFill>
              <a:srgbClr val="E2231A">
                <a:alpha val="100000"/>
              </a:srgbClr>
            </a:solidFill>
          </p:spPr>
          <p:txBody>
            <a:bodyPr/>
            <a:lstStyle/>
            <a:p/>
          </p:txBody>
        </p:sp>
        <p:sp>
          <p:nvSpPr>
            <p:cNvPr id="142" name="rc142"/>
            <p:cNvSpPr/>
            <p:nvPr/>
          </p:nvSpPr>
          <p:spPr>
            <a:xfrm>
              <a:off x="1311054" y="5369238"/>
              <a:ext cx="2313546" cy="162162"/>
            </a:xfrm>
            <a:prstGeom prst="rect">
              <a:avLst/>
            </a:prstGeom>
            <a:solidFill>
              <a:srgbClr val="E2231A">
                <a:alpha val="100000"/>
              </a:srgbClr>
            </a:solidFill>
          </p:spPr>
          <p:txBody>
            <a:bodyPr/>
            <a:lstStyle/>
            <a:p/>
          </p:txBody>
        </p:sp>
        <p:sp>
          <p:nvSpPr>
            <p:cNvPr id="143" name="rc143"/>
            <p:cNvSpPr/>
            <p:nvPr/>
          </p:nvSpPr>
          <p:spPr>
            <a:xfrm>
              <a:off x="2866045" y="5774644"/>
              <a:ext cx="3061066" cy="162162"/>
            </a:xfrm>
            <a:prstGeom prst="rect">
              <a:avLst/>
            </a:prstGeom>
            <a:solidFill>
              <a:srgbClr val="B3B3B3">
                <a:alpha val="100000"/>
              </a:srgbClr>
            </a:solidFill>
          </p:spPr>
          <p:txBody>
            <a:bodyPr/>
            <a:lstStyle/>
            <a:p/>
          </p:txBody>
        </p:sp>
        <p:sp>
          <p:nvSpPr>
            <p:cNvPr id="144" name="rc144"/>
            <p:cNvSpPr/>
            <p:nvPr/>
          </p:nvSpPr>
          <p:spPr>
            <a:xfrm>
              <a:off x="3994425" y="5571941"/>
              <a:ext cx="4206018" cy="162162"/>
            </a:xfrm>
            <a:prstGeom prst="rect">
              <a:avLst/>
            </a:prstGeom>
            <a:solidFill>
              <a:srgbClr val="B3B3B3">
                <a:alpha val="100000"/>
              </a:srgbClr>
            </a:solidFill>
          </p:spPr>
          <p:txBody>
            <a:bodyPr/>
            <a:lstStyle/>
            <a:p/>
          </p:txBody>
        </p:sp>
        <p:sp>
          <p:nvSpPr>
            <p:cNvPr id="145" name="rc145"/>
            <p:cNvSpPr/>
            <p:nvPr/>
          </p:nvSpPr>
          <p:spPr>
            <a:xfrm>
              <a:off x="3624601" y="5369238"/>
              <a:ext cx="3877143" cy="162162"/>
            </a:xfrm>
            <a:prstGeom prst="rect">
              <a:avLst/>
            </a:prstGeom>
            <a:solidFill>
              <a:srgbClr val="B3B3B3">
                <a:alpha val="100000"/>
              </a:srgbClr>
            </a:solidFill>
          </p:spPr>
          <p:txBody>
            <a:bodyPr/>
            <a:lstStyle/>
            <a:p/>
          </p:txBody>
        </p:sp>
        <p:sp>
          <p:nvSpPr>
            <p:cNvPr id="146" name="tx146"/>
            <p:cNvSpPr/>
            <p:nvPr/>
          </p:nvSpPr>
          <p:spPr>
            <a:xfrm>
              <a:off x="6071792"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144.3</a:t>
              </a:r>
            </a:p>
          </p:txBody>
        </p:sp>
        <p:sp>
          <p:nvSpPr>
            <p:cNvPr id="147" name="tx147"/>
            <p:cNvSpPr/>
            <p:nvPr/>
          </p:nvSpPr>
          <p:spPr>
            <a:xfrm>
              <a:off x="8345125"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215.3</a:t>
              </a:r>
            </a:p>
          </p:txBody>
        </p:sp>
        <p:sp>
          <p:nvSpPr>
            <p:cNvPr id="148" name="tx148"/>
            <p:cNvSpPr/>
            <p:nvPr/>
          </p:nvSpPr>
          <p:spPr>
            <a:xfrm>
              <a:off x="7646425"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193.5</a:t>
              </a:r>
            </a:p>
          </p:txBody>
        </p:sp>
        <p:sp>
          <p:nvSpPr>
            <p:cNvPr id="149" name="tx149"/>
            <p:cNvSpPr/>
            <p:nvPr/>
          </p:nvSpPr>
          <p:spPr>
            <a:xfrm>
              <a:off x="197602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48.6</a:t>
              </a:r>
            </a:p>
          </p:txBody>
        </p:sp>
        <p:sp>
          <p:nvSpPr>
            <p:cNvPr id="150" name="tx150"/>
            <p:cNvSpPr/>
            <p:nvPr/>
          </p:nvSpPr>
          <p:spPr>
            <a:xfrm>
              <a:off x="2540213"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83.9</a:t>
              </a:r>
            </a:p>
          </p:txBody>
        </p:sp>
        <p:sp>
          <p:nvSpPr>
            <p:cNvPr id="151" name="tx151"/>
            <p:cNvSpPr/>
            <p:nvPr/>
          </p:nvSpPr>
          <p:spPr>
            <a:xfrm>
              <a:off x="2355301"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72.3</a:t>
              </a:r>
            </a:p>
          </p:txBody>
        </p:sp>
        <p:sp>
          <p:nvSpPr>
            <p:cNvPr id="152" name="tx152"/>
            <p:cNvSpPr/>
            <p:nvPr/>
          </p:nvSpPr>
          <p:spPr>
            <a:xfrm>
              <a:off x="4284051"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95.7</a:t>
              </a:r>
            </a:p>
          </p:txBody>
        </p:sp>
        <p:sp>
          <p:nvSpPr>
            <p:cNvPr id="153" name="tx153"/>
            <p:cNvSpPr/>
            <p:nvPr/>
          </p:nvSpPr>
          <p:spPr>
            <a:xfrm>
              <a:off x="5952754"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131.5</a:t>
              </a:r>
            </a:p>
          </p:txBody>
        </p:sp>
        <p:sp>
          <p:nvSpPr>
            <p:cNvPr id="154" name="tx154"/>
            <p:cNvSpPr/>
            <p:nvPr/>
          </p:nvSpPr>
          <p:spPr>
            <a:xfrm>
              <a:off x="5418491" y="5408595"/>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121.2</a:t>
              </a:r>
            </a:p>
          </p:txBody>
        </p:sp>
        <p:sp>
          <p:nvSpPr>
            <p:cNvPr id="155" name="tx155"/>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7" name="tx157"/>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9" name="tx159"/>
            <p:cNvSpPr/>
            <p:nvPr/>
          </p:nvSpPr>
          <p:spPr>
            <a:xfrm>
              <a:off x="278635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0" name="tx160"/>
            <p:cNvSpPr/>
            <p:nvPr/>
          </p:nvSpPr>
          <p:spPr>
            <a:xfrm>
              <a:off x="434709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1" name="tx161"/>
            <p:cNvSpPr/>
            <p:nvPr/>
          </p:nvSpPr>
          <p:spPr>
            <a:xfrm>
              <a:off x="5946684"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2" name="tx162"/>
            <p:cNvSpPr/>
            <p:nvPr/>
          </p:nvSpPr>
          <p:spPr>
            <a:xfrm>
              <a:off x="7546272"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3" name="tx163"/>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4" name="tx16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5" name="tx16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89%. This is lower than in 2019, where coverage was 92%.
72,000 children missed their routine first dose of measles vaccine.
MCV2 is typically administered to children between 18 months and five years old. MCV2 coverage increased to 69%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771396"/>
            </a:xfrm>
            <a:custGeom>
              <a:avLst/>
              <a:pathLst>
                <a:path w="3397293" h="771396">
                  <a:moveTo>
                    <a:pt x="0" y="657115"/>
                  </a:moveTo>
                  <a:lnTo>
                    <a:pt x="141553" y="428553"/>
                  </a:lnTo>
                  <a:lnTo>
                    <a:pt x="283107" y="771396"/>
                  </a:lnTo>
                  <a:lnTo>
                    <a:pt x="424661" y="542834"/>
                  </a:lnTo>
                  <a:lnTo>
                    <a:pt x="566215" y="457124"/>
                  </a:lnTo>
                  <a:lnTo>
                    <a:pt x="707769" y="399983"/>
                  </a:lnTo>
                  <a:lnTo>
                    <a:pt x="849323" y="314272"/>
                  </a:lnTo>
                  <a:lnTo>
                    <a:pt x="990877" y="371413"/>
                  </a:lnTo>
                  <a:lnTo>
                    <a:pt x="1132431" y="228562"/>
                  </a:lnTo>
                  <a:lnTo>
                    <a:pt x="1273984" y="114281"/>
                  </a:lnTo>
                  <a:lnTo>
                    <a:pt x="1415538" y="85710"/>
                  </a:lnTo>
                  <a:lnTo>
                    <a:pt x="1557092" y="0"/>
                  </a:lnTo>
                  <a:lnTo>
                    <a:pt x="1698646" y="171421"/>
                  </a:lnTo>
                  <a:lnTo>
                    <a:pt x="1840200" y="228562"/>
                  </a:lnTo>
                  <a:lnTo>
                    <a:pt x="1981754" y="314272"/>
                  </a:lnTo>
                  <a:lnTo>
                    <a:pt x="2123308" y="257132"/>
                  </a:lnTo>
                  <a:lnTo>
                    <a:pt x="2264862" y="428553"/>
                  </a:lnTo>
                  <a:lnTo>
                    <a:pt x="2406416" y="371413"/>
                  </a:lnTo>
                  <a:lnTo>
                    <a:pt x="2547969" y="257132"/>
                  </a:lnTo>
                  <a:lnTo>
                    <a:pt x="2689523" y="114281"/>
                  </a:lnTo>
                  <a:lnTo>
                    <a:pt x="2831077" y="171421"/>
                  </a:lnTo>
                  <a:lnTo>
                    <a:pt x="2972631" y="171421"/>
                  </a:lnTo>
                  <a:lnTo>
                    <a:pt x="3114185" y="399983"/>
                  </a:lnTo>
                  <a:lnTo>
                    <a:pt x="3255739" y="257132"/>
                  </a:lnTo>
                  <a:lnTo>
                    <a:pt x="3397293" y="19999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771396"/>
            </a:xfrm>
            <a:custGeom>
              <a:avLst/>
              <a:pathLst>
                <a:path w="3397293" h="771396">
                  <a:moveTo>
                    <a:pt x="0" y="657115"/>
                  </a:moveTo>
                  <a:lnTo>
                    <a:pt x="141553" y="428553"/>
                  </a:lnTo>
                  <a:lnTo>
                    <a:pt x="283107" y="771396"/>
                  </a:lnTo>
                  <a:lnTo>
                    <a:pt x="424661" y="542834"/>
                  </a:lnTo>
                  <a:lnTo>
                    <a:pt x="566215" y="457124"/>
                  </a:lnTo>
                  <a:lnTo>
                    <a:pt x="707769" y="399983"/>
                  </a:lnTo>
                  <a:lnTo>
                    <a:pt x="849323" y="314272"/>
                  </a:lnTo>
                  <a:lnTo>
                    <a:pt x="990877" y="371413"/>
                  </a:lnTo>
                  <a:lnTo>
                    <a:pt x="1132431" y="228562"/>
                  </a:lnTo>
                  <a:lnTo>
                    <a:pt x="1273984" y="114281"/>
                  </a:lnTo>
                  <a:lnTo>
                    <a:pt x="1415538" y="85710"/>
                  </a:lnTo>
                  <a:lnTo>
                    <a:pt x="1557092" y="0"/>
                  </a:lnTo>
                  <a:lnTo>
                    <a:pt x="1698646" y="171421"/>
                  </a:lnTo>
                  <a:lnTo>
                    <a:pt x="1840200" y="228562"/>
                  </a:lnTo>
                  <a:lnTo>
                    <a:pt x="1981754" y="314272"/>
                  </a:lnTo>
                  <a:lnTo>
                    <a:pt x="2123308" y="257132"/>
                  </a:lnTo>
                  <a:lnTo>
                    <a:pt x="2264862" y="428553"/>
                  </a:lnTo>
                  <a:lnTo>
                    <a:pt x="2406416" y="371413"/>
                  </a:lnTo>
                  <a:lnTo>
                    <a:pt x="2547969" y="257132"/>
                  </a:lnTo>
                  <a:lnTo>
                    <a:pt x="2689523" y="114281"/>
                  </a:lnTo>
                  <a:lnTo>
                    <a:pt x="2831077" y="171421"/>
                  </a:lnTo>
                  <a:lnTo>
                    <a:pt x="2972631" y="171421"/>
                  </a:lnTo>
                  <a:lnTo>
                    <a:pt x="3114185" y="399983"/>
                  </a:lnTo>
                  <a:lnTo>
                    <a:pt x="3255739" y="257132"/>
                  </a:lnTo>
                  <a:lnTo>
                    <a:pt x="3397293" y="19999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771396"/>
            </a:xfrm>
            <a:custGeom>
              <a:avLst/>
              <a:pathLst>
                <a:path w="3397293" h="771396">
                  <a:moveTo>
                    <a:pt x="0" y="657115"/>
                  </a:moveTo>
                  <a:lnTo>
                    <a:pt x="141553" y="428553"/>
                  </a:lnTo>
                  <a:lnTo>
                    <a:pt x="283107" y="771396"/>
                  </a:lnTo>
                  <a:lnTo>
                    <a:pt x="424661" y="542834"/>
                  </a:lnTo>
                  <a:lnTo>
                    <a:pt x="566215" y="457124"/>
                  </a:lnTo>
                  <a:lnTo>
                    <a:pt x="707769" y="399983"/>
                  </a:lnTo>
                  <a:lnTo>
                    <a:pt x="849323" y="314272"/>
                  </a:lnTo>
                  <a:lnTo>
                    <a:pt x="990877" y="371413"/>
                  </a:lnTo>
                  <a:lnTo>
                    <a:pt x="1132431" y="228562"/>
                  </a:lnTo>
                  <a:lnTo>
                    <a:pt x="1273984" y="114281"/>
                  </a:lnTo>
                  <a:lnTo>
                    <a:pt x="1415538" y="85710"/>
                  </a:lnTo>
                  <a:lnTo>
                    <a:pt x="1557092" y="0"/>
                  </a:lnTo>
                  <a:lnTo>
                    <a:pt x="1698646" y="171421"/>
                  </a:lnTo>
                  <a:lnTo>
                    <a:pt x="1840200" y="228562"/>
                  </a:lnTo>
                  <a:lnTo>
                    <a:pt x="1981754" y="314272"/>
                  </a:lnTo>
                  <a:lnTo>
                    <a:pt x="2123308" y="257132"/>
                  </a:lnTo>
                  <a:lnTo>
                    <a:pt x="2264862" y="428553"/>
                  </a:lnTo>
                  <a:lnTo>
                    <a:pt x="2406416" y="371413"/>
                  </a:lnTo>
                  <a:lnTo>
                    <a:pt x="2547969" y="257132"/>
                  </a:lnTo>
                  <a:lnTo>
                    <a:pt x="2689523" y="114281"/>
                  </a:lnTo>
                  <a:lnTo>
                    <a:pt x="2831077" y="171421"/>
                  </a:lnTo>
                  <a:lnTo>
                    <a:pt x="2972631" y="171421"/>
                  </a:lnTo>
                  <a:lnTo>
                    <a:pt x="3114185" y="399983"/>
                  </a:lnTo>
                  <a:lnTo>
                    <a:pt x="3255739" y="257132"/>
                  </a:lnTo>
                  <a:lnTo>
                    <a:pt x="3397293" y="19999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91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1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227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472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18" y="4831778"/>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Malawi</a:t>
              </a:r>
            </a:p>
          </p:txBody>
        </p:sp>
        <p:sp>
          <p:nvSpPr>
            <p:cNvPr id="60" name="tx60"/>
            <p:cNvSpPr/>
            <p:nvPr/>
          </p:nvSpPr>
          <p:spPr>
            <a:xfrm>
              <a:off x="278937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1827"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87054" y="471005"/>
              <a:ext cx="246511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Malawi, 2000-2024</a:t>
              </a:r>
            </a:p>
          </p:txBody>
        </p:sp>
        <p:sp>
          <p:nvSpPr>
            <p:cNvPr id="63" name="pl63"/>
            <p:cNvSpPr/>
            <p:nvPr/>
          </p:nvSpPr>
          <p:spPr>
            <a:xfrm>
              <a:off x="5267799" y="3216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061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953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846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223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115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007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1899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76461"/>
              <a:ext cx="3397293" cy="2189098"/>
            </a:xfrm>
            <a:custGeom>
              <a:avLst/>
              <a:pathLst>
                <a:path w="3397293" h="2189098">
                  <a:moveTo>
                    <a:pt x="0" y="1864788"/>
                  </a:moveTo>
                  <a:lnTo>
                    <a:pt x="141553" y="1216166"/>
                  </a:lnTo>
                  <a:lnTo>
                    <a:pt x="283107" y="2189098"/>
                  </a:lnTo>
                  <a:lnTo>
                    <a:pt x="424661" y="1540477"/>
                  </a:lnTo>
                  <a:lnTo>
                    <a:pt x="566215" y="1297243"/>
                  </a:lnTo>
                  <a:lnTo>
                    <a:pt x="707769" y="1135088"/>
                  </a:lnTo>
                  <a:lnTo>
                    <a:pt x="849323" y="891855"/>
                  </a:lnTo>
                  <a:lnTo>
                    <a:pt x="990877" y="1054010"/>
                  </a:lnTo>
                  <a:lnTo>
                    <a:pt x="1132431" y="648621"/>
                  </a:lnTo>
                  <a:lnTo>
                    <a:pt x="1273984" y="324310"/>
                  </a:lnTo>
                  <a:lnTo>
                    <a:pt x="1415538" y="243233"/>
                  </a:lnTo>
                  <a:lnTo>
                    <a:pt x="1557092" y="0"/>
                  </a:lnTo>
                  <a:lnTo>
                    <a:pt x="1698646" y="486466"/>
                  </a:lnTo>
                  <a:lnTo>
                    <a:pt x="1840200" y="648621"/>
                  </a:lnTo>
                  <a:lnTo>
                    <a:pt x="1981754" y="891855"/>
                  </a:lnTo>
                  <a:lnTo>
                    <a:pt x="2123308" y="729699"/>
                  </a:lnTo>
                  <a:lnTo>
                    <a:pt x="2264862" y="1216166"/>
                  </a:lnTo>
                  <a:lnTo>
                    <a:pt x="2406416" y="1054010"/>
                  </a:lnTo>
                  <a:lnTo>
                    <a:pt x="2547969" y="729699"/>
                  </a:lnTo>
                  <a:lnTo>
                    <a:pt x="2689523" y="324310"/>
                  </a:lnTo>
                  <a:lnTo>
                    <a:pt x="2831077" y="486466"/>
                  </a:lnTo>
                  <a:lnTo>
                    <a:pt x="2972631" y="486466"/>
                  </a:lnTo>
                  <a:lnTo>
                    <a:pt x="3114185" y="1135088"/>
                  </a:lnTo>
                  <a:lnTo>
                    <a:pt x="3255739" y="729699"/>
                  </a:lnTo>
                  <a:lnTo>
                    <a:pt x="3397293" y="567544"/>
                  </a:lnTo>
                </a:path>
              </a:pathLst>
            </a:custGeom>
            <a:ln w="27101" cap="flat">
              <a:solidFill>
                <a:srgbClr val="0058AB">
                  <a:alpha val="100000"/>
                </a:srgbClr>
              </a:solidFill>
              <a:prstDash val="solid"/>
              <a:round/>
            </a:ln>
          </p:spPr>
          <p:txBody>
            <a:bodyPr/>
            <a:lstStyle/>
            <a:p/>
          </p:txBody>
        </p:sp>
        <p:sp>
          <p:nvSpPr>
            <p:cNvPr id="79" name="pl79"/>
            <p:cNvSpPr/>
            <p:nvPr/>
          </p:nvSpPr>
          <p:spPr>
            <a:xfrm>
              <a:off x="5437664" y="2000772"/>
              <a:ext cx="3397293" cy="1216166"/>
            </a:xfrm>
            <a:custGeom>
              <a:avLst/>
              <a:pathLst>
                <a:path w="3397293" h="1216166">
                  <a:moveTo>
                    <a:pt x="0" y="1216166"/>
                  </a:moveTo>
                  <a:lnTo>
                    <a:pt x="141553" y="1135088"/>
                  </a:lnTo>
                  <a:lnTo>
                    <a:pt x="283107" y="1135088"/>
                  </a:lnTo>
                  <a:lnTo>
                    <a:pt x="424661" y="1054010"/>
                  </a:lnTo>
                  <a:lnTo>
                    <a:pt x="566215" y="891855"/>
                  </a:lnTo>
                  <a:lnTo>
                    <a:pt x="707769" y="729699"/>
                  </a:lnTo>
                  <a:lnTo>
                    <a:pt x="849323" y="567544"/>
                  </a:lnTo>
                  <a:lnTo>
                    <a:pt x="990877" y="567544"/>
                  </a:lnTo>
                  <a:lnTo>
                    <a:pt x="1132431" y="405388"/>
                  </a:lnTo>
                  <a:lnTo>
                    <a:pt x="1273984" y="243233"/>
                  </a:lnTo>
                  <a:lnTo>
                    <a:pt x="1415538" y="162155"/>
                  </a:lnTo>
                  <a:lnTo>
                    <a:pt x="1557092" y="162155"/>
                  </a:lnTo>
                  <a:lnTo>
                    <a:pt x="1698646" y="162155"/>
                  </a:lnTo>
                  <a:lnTo>
                    <a:pt x="1840200" y="162155"/>
                  </a:lnTo>
                  <a:lnTo>
                    <a:pt x="1981754" y="162155"/>
                  </a:lnTo>
                  <a:lnTo>
                    <a:pt x="2123308" y="162155"/>
                  </a:lnTo>
                  <a:lnTo>
                    <a:pt x="2264862" y="81077"/>
                  </a:lnTo>
                  <a:lnTo>
                    <a:pt x="2406416" y="81077"/>
                  </a:lnTo>
                  <a:lnTo>
                    <a:pt x="2547969" y="0"/>
                  </a:lnTo>
                  <a:lnTo>
                    <a:pt x="2689523" y="0"/>
                  </a:lnTo>
                  <a:lnTo>
                    <a:pt x="2831077" y="243233"/>
                  </a:lnTo>
                  <a:lnTo>
                    <a:pt x="2972631" y="405388"/>
                  </a:lnTo>
                  <a:lnTo>
                    <a:pt x="3114185" y="243233"/>
                  </a:lnTo>
                  <a:lnTo>
                    <a:pt x="3255739" y="243233"/>
                  </a:lnTo>
                  <a:lnTo>
                    <a:pt x="3397293" y="162155"/>
                  </a:lnTo>
                </a:path>
              </a:pathLst>
            </a:custGeom>
            <a:ln w="27101" cap="flat">
              <a:solidFill>
                <a:srgbClr val="80BD41">
                  <a:alpha val="100000"/>
                </a:srgbClr>
              </a:solidFill>
              <a:prstDash val="solid"/>
              <a:round/>
            </a:ln>
          </p:spPr>
          <p:txBody>
            <a:bodyPr/>
            <a:lstStyle/>
            <a:p/>
          </p:txBody>
        </p:sp>
        <p:sp>
          <p:nvSpPr>
            <p:cNvPr id="80" name="pl80"/>
            <p:cNvSpPr/>
            <p:nvPr/>
          </p:nvSpPr>
          <p:spPr>
            <a:xfrm>
              <a:off x="5437664" y="1919695"/>
              <a:ext cx="3397293" cy="1540477"/>
            </a:xfrm>
            <a:custGeom>
              <a:avLst/>
              <a:pathLst>
                <a:path w="3397293" h="1540477">
                  <a:moveTo>
                    <a:pt x="0" y="1540477"/>
                  </a:moveTo>
                  <a:lnTo>
                    <a:pt x="141553" y="1297243"/>
                  </a:lnTo>
                  <a:lnTo>
                    <a:pt x="283107" y="1135088"/>
                  </a:lnTo>
                  <a:lnTo>
                    <a:pt x="424661" y="1054010"/>
                  </a:lnTo>
                  <a:lnTo>
                    <a:pt x="566215" y="972932"/>
                  </a:lnTo>
                  <a:lnTo>
                    <a:pt x="707769" y="972932"/>
                  </a:lnTo>
                  <a:lnTo>
                    <a:pt x="849323" y="729699"/>
                  </a:lnTo>
                  <a:lnTo>
                    <a:pt x="990877" y="567544"/>
                  </a:lnTo>
                  <a:lnTo>
                    <a:pt x="1132431" y="405388"/>
                  </a:lnTo>
                  <a:lnTo>
                    <a:pt x="1273984" y="162155"/>
                  </a:lnTo>
                  <a:lnTo>
                    <a:pt x="1415538" y="81077"/>
                  </a:lnTo>
                  <a:lnTo>
                    <a:pt x="1557092" y="0"/>
                  </a:lnTo>
                  <a:lnTo>
                    <a:pt x="1698646" y="0"/>
                  </a:lnTo>
                  <a:lnTo>
                    <a:pt x="1840200" y="81077"/>
                  </a:lnTo>
                  <a:lnTo>
                    <a:pt x="1981754" y="81077"/>
                  </a:lnTo>
                  <a:lnTo>
                    <a:pt x="2123308" y="81077"/>
                  </a:lnTo>
                  <a:lnTo>
                    <a:pt x="2264862" y="243233"/>
                  </a:lnTo>
                  <a:lnTo>
                    <a:pt x="2406416" y="243233"/>
                  </a:lnTo>
                  <a:lnTo>
                    <a:pt x="2547969" y="162155"/>
                  </a:lnTo>
                  <a:lnTo>
                    <a:pt x="2689523" y="81077"/>
                  </a:lnTo>
                  <a:lnTo>
                    <a:pt x="2831077" y="243233"/>
                  </a:lnTo>
                  <a:lnTo>
                    <a:pt x="2972631" y="324310"/>
                  </a:lnTo>
                  <a:lnTo>
                    <a:pt x="3114185" y="243233"/>
                  </a:lnTo>
                  <a:lnTo>
                    <a:pt x="3255739" y="81077"/>
                  </a:lnTo>
                  <a:lnTo>
                    <a:pt x="3397293" y="8107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00077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76461"/>
              <a:ext cx="3397293" cy="2189098"/>
            </a:xfrm>
            <a:custGeom>
              <a:avLst/>
              <a:pathLst>
                <a:path w="3397293" h="2189098">
                  <a:moveTo>
                    <a:pt x="0" y="1864788"/>
                  </a:moveTo>
                  <a:lnTo>
                    <a:pt x="141553" y="1216166"/>
                  </a:lnTo>
                  <a:lnTo>
                    <a:pt x="283107" y="2189098"/>
                  </a:lnTo>
                  <a:lnTo>
                    <a:pt x="424661" y="1540477"/>
                  </a:lnTo>
                  <a:lnTo>
                    <a:pt x="566215" y="1297243"/>
                  </a:lnTo>
                  <a:lnTo>
                    <a:pt x="707769" y="1135088"/>
                  </a:lnTo>
                  <a:lnTo>
                    <a:pt x="849323" y="891855"/>
                  </a:lnTo>
                  <a:lnTo>
                    <a:pt x="990877" y="1054010"/>
                  </a:lnTo>
                  <a:lnTo>
                    <a:pt x="1132431" y="648621"/>
                  </a:lnTo>
                  <a:lnTo>
                    <a:pt x="1273984" y="324310"/>
                  </a:lnTo>
                  <a:lnTo>
                    <a:pt x="1415538" y="243233"/>
                  </a:lnTo>
                  <a:lnTo>
                    <a:pt x="1557092" y="0"/>
                  </a:lnTo>
                  <a:lnTo>
                    <a:pt x="1698646" y="486466"/>
                  </a:lnTo>
                  <a:lnTo>
                    <a:pt x="1840200" y="648621"/>
                  </a:lnTo>
                  <a:lnTo>
                    <a:pt x="1981754" y="891855"/>
                  </a:lnTo>
                  <a:lnTo>
                    <a:pt x="2123308" y="729699"/>
                  </a:lnTo>
                  <a:lnTo>
                    <a:pt x="2264862" y="1216166"/>
                  </a:lnTo>
                  <a:lnTo>
                    <a:pt x="2406416" y="1054010"/>
                  </a:lnTo>
                  <a:lnTo>
                    <a:pt x="2547969" y="729699"/>
                  </a:lnTo>
                  <a:lnTo>
                    <a:pt x="2689523" y="324310"/>
                  </a:lnTo>
                  <a:lnTo>
                    <a:pt x="2831077" y="486466"/>
                  </a:lnTo>
                  <a:lnTo>
                    <a:pt x="2972631" y="486466"/>
                  </a:lnTo>
                  <a:lnTo>
                    <a:pt x="3114185" y="1135088"/>
                  </a:lnTo>
                  <a:lnTo>
                    <a:pt x="3255739" y="729699"/>
                  </a:lnTo>
                  <a:lnTo>
                    <a:pt x="3397293" y="567544"/>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46737"/>
              <a:ext cx="0" cy="1994512"/>
            </a:xfrm>
            <a:custGeom>
              <a:avLst/>
              <a:pathLst>
                <a:path w="0" h="1994512">
                  <a:moveTo>
                    <a:pt x="0" y="199451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46737"/>
              <a:ext cx="0" cy="1264812"/>
            </a:xfrm>
            <a:custGeom>
              <a:avLst/>
              <a:pathLst>
                <a:path w="0" h="1264812">
                  <a:moveTo>
                    <a:pt x="0" y="126481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46737"/>
              <a:ext cx="0" cy="372957"/>
            </a:xfrm>
            <a:custGeom>
              <a:avLst/>
              <a:pathLst>
                <a:path w="0" h="372957">
                  <a:moveTo>
                    <a:pt x="0" y="37295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46737"/>
              <a:ext cx="0" cy="859424"/>
            </a:xfrm>
            <a:custGeom>
              <a:avLst/>
              <a:pathLst>
                <a:path w="0" h="859424">
                  <a:moveTo>
                    <a:pt x="0" y="85942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46737"/>
              <a:ext cx="0" cy="454035"/>
            </a:xfrm>
            <a:custGeom>
              <a:avLst/>
              <a:pathLst>
                <a:path w="0" h="454035">
                  <a:moveTo>
                    <a:pt x="0" y="45403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46737"/>
              <a:ext cx="0" cy="859424"/>
            </a:xfrm>
            <a:custGeom>
              <a:avLst/>
              <a:pathLst>
                <a:path w="0" h="859424">
                  <a:moveTo>
                    <a:pt x="0" y="85942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46737"/>
              <a:ext cx="0" cy="697268"/>
            </a:xfrm>
            <a:custGeom>
              <a:avLst/>
              <a:pathLst>
                <a:path w="0" h="697268">
                  <a:moveTo>
                    <a:pt x="0" y="69726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76461"/>
              <a:ext cx="3397293" cy="2189098"/>
            </a:xfrm>
            <a:custGeom>
              <a:avLst/>
              <a:pathLst>
                <a:path w="3397293" h="2189098">
                  <a:moveTo>
                    <a:pt x="0" y="1864788"/>
                  </a:moveTo>
                  <a:lnTo>
                    <a:pt x="141553" y="1216166"/>
                  </a:lnTo>
                  <a:lnTo>
                    <a:pt x="283107" y="2189098"/>
                  </a:lnTo>
                  <a:lnTo>
                    <a:pt x="424661" y="1540477"/>
                  </a:lnTo>
                  <a:lnTo>
                    <a:pt x="566215" y="1297243"/>
                  </a:lnTo>
                  <a:lnTo>
                    <a:pt x="707769" y="1135088"/>
                  </a:lnTo>
                  <a:lnTo>
                    <a:pt x="849323" y="891855"/>
                  </a:lnTo>
                  <a:lnTo>
                    <a:pt x="990877" y="1054010"/>
                  </a:lnTo>
                  <a:lnTo>
                    <a:pt x="1132431" y="648621"/>
                  </a:lnTo>
                  <a:lnTo>
                    <a:pt x="1273984" y="324310"/>
                  </a:lnTo>
                  <a:lnTo>
                    <a:pt x="1415538" y="243233"/>
                  </a:lnTo>
                  <a:lnTo>
                    <a:pt x="1557092" y="0"/>
                  </a:lnTo>
                  <a:lnTo>
                    <a:pt x="1698646" y="486466"/>
                  </a:lnTo>
                  <a:lnTo>
                    <a:pt x="1840200" y="648621"/>
                  </a:lnTo>
                  <a:lnTo>
                    <a:pt x="1981754" y="891855"/>
                  </a:lnTo>
                  <a:lnTo>
                    <a:pt x="2123308" y="729699"/>
                  </a:lnTo>
                  <a:lnTo>
                    <a:pt x="2264862" y="1216166"/>
                  </a:lnTo>
                  <a:lnTo>
                    <a:pt x="2406416" y="1054010"/>
                  </a:lnTo>
                  <a:lnTo>
                    <a:pt x="2547969" y="729699"/>
                  </a:lnTo>
                  <a:lnTo>
                    <a:pt x="2689523" y="324310"/>
                  </a:lnTo>
                  <a:lnTo>
                    <a:pt x="2831077" y="486466"/>
                  </a:lnTo>
                  <a:lnTo>
                    <a:pt x="2972631" y="486466"/>
                  </a:lnTo>
                  <a:lnTo>
                    <a:pt x="3114185" y="1135088"/>
                  </a:lnTo>
                  <a:lnTo>
                    <a:pt x="3255739" y="729699"/>
                  </a:lnTo>
                  <a:lnTo>
                    <a:pt x="3397293" y="567544"/>
                  </a:lnTo>
                </a:path>
              </a:pathLst>
            </a:custGeom>
            <a:ln w="27101" cap="flat">
              <a:solidFill>
                <a:srgbClr val="0058AB">
                  <a:alpha val="100000"/>
                </a:srgbClr>
              </a:solidFill>
              <a:prstDash val="solid"/>
              <a:round/>
            </a:ln>
          </p:spPr>
          <p:txBody>
            <a:bodyPr/>
            <a:lstStyle/>
            <a:p/>
          </p:txBody>
        </p:sp>
        <p:sp>
          <p:nvSpPr>
            <p:cNvPr id="91" name="tx91"/>
            <p:cNvSpPr/>
            <p:nvPr/>
          </p:nvSpPr>
          <p:spPr>
            <a:xfrm>
              <a:off x="5359324" y="147386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2" name="tx92"/>
            <p:cNvSpPr/>
            <p:nvPr/>
          </p:nvSpPr>
          <p:spPr>
            <a:xfrm>
              <a:off x="6067093" y="147386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823058" y="14751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12777" y="147524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8097042" y="1473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7524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786762" y="147381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21238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19603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702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7594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9486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1378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456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456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3897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0142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12716" y="4831778"/>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Malawi</a:t>
              </a:r>
            </a:p>
          </p:txBody>
        </p:sp>
        <p:sp>
          <p:nvSpPr>
            <p:cNvPr id="117" name="tx117"/>
            <p:cNvSpPr/>
            <p:nvPr/>
          </p:nvSpPr>
          <p:spPr>
            <a:xfrm>
              <a:off x="710607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68526"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900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9358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8164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4274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6296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8087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5545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3003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4242783" cy="149993"/>
            </a:xfrm>
            <a:prstGeom prst="rect">
              <a:avLst/>
            </a:prstGeom>
            <a:solidFill>
              <a:srgbClr val="E2231A">
                <a:alpha val="80000"/>
              </a:srgbClr>
            </a:solidFill>
          </p:spPr>
          <p:txBody>
            <a:bodyPr/>
            <a:lstStyle/>
            <a:p/>
          </p:txBody>
        </p:sp>
        <p:sp>
          <p:nvSpPr>
            <p:cNvPr id="133" name="rc133"/>
            <p:cNvSpPr/>
            <p:nvPr/>
          </p:nvSpPr>
          <p:spPr>
            <a:xfrm>
              <a:off x="1317178" y="5637654"/>
              <a:ext cx="7321564" cy="149993"/>
            </a:xfrm>
            <a:prstGeom prst="rect">
              <a:avLst/>
            </a:prstGeom>
            <a:solidFill>
              <a:srgbClr val="E2231A">
                <a:alpha val="80000"/>
              </a:srgbClr>
            </a:solidFill>
          </p:spPr>
          <p:txBody>
            <a:bodyPr/>
            <a:lstStyle/>
            <a:p/>
          </p:txBody>
        </p:sp>
        <p:sp>
          <p:nvSpPr>
            <p:cNvPr id="134" name="rc134"/>
            <p:cNvSpPr/>
            <p:nvPr/>
          </p:nvSpPr>
          <p:spPr>
            <a:xfrm>
              <a:off x="1317178" y="5450161"/>
              <a:ext cx="6312500" cy="149993"/>
            </a:xfrm>
            <a:prstGeom prst="rect">
              <a:avLst/>
            </a:prstGeom>
            <a:solidFill>
              <a:srgbClr val="E2231A">
                <a:alpha val="80000"/>
              </a:srgbClr>
            </a:solidFill>
          </p:spPr>
          <p:txBody>
            <a:bodyPr/>
            <a:lstStyle/>
            <a:p/>
          </p:txBody>
        </p:sp>
        <p:sp>
          <p:nvSpPr>
            <p:cNvPr id="135" name="tx135"/>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84,000</a:t>
              </a:r>
            </a:p>
          </p:txBody>
        </p:sp>
        <p:sp>
          <p:nvSpPr>
            <p:cNvPr id="136" name="tx136"/>
            <p:cNvSpPr/>
            <p:nvPr/>
          </p:nvSpPr>
          <p:spPr>
            <a:xfrm>
              <a:off x="7198642"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72,000</a:t>
              </a:r>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63567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438146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612725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4" name="tx144"/>
            <p:cNvSpPr/>
            <p:nvPr/>
          </p:nvSpPr>
          <p:spPr>
            <a:xfrm>
              <a:off x="787303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5" name="tx14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Malawi (89%) was 5 percentage points higher than the global average (84%) and 13 percentage points higher than the average across all ESAR countries (76%).
National MCV1 coverage was 3 percentage points lower than in 2019 (92%).
This equates to 72,000 unvaccinated children in 2024 compared to 49,000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Malawi ranked number 15 out of 21 countries for lowest MCV1 coverage (based on tied ranks).
Malawi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0636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1371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210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2839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100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1738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2472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93206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201578"/>
              <a:ext cx="248247" cy="901119"/>
            </a:xfrm>
            <a:prstGeom prst="rect">
              <a:avLst/>
            </a:prstGeom>
            <a:solidFill>
              <a:srgbClr val="80BD41">
                <a:alpha val="100000"/>
              </a:srgbClr>
            </a:solidFill>
          </p:spPr>
          <p:txBody>
            <a:bodyPr/>
            <a:lstStyle/>
            <a:p/>
          </p:txBody>
        </p:sp>
        <p:sp>
          <p:nvSpPr>
            <p:cNvPr id="25" name="rc25"/>
            <p:cNvSpPr/>
            <p:nvPr/>
          </p:nvSpPr>
          <p:spPr>
            <a:xfrm>
              <a:off x="1333322" y="2868292"/>
              <a:ext cx="248247" cy="333285"/>
            </a:xfrm>
            <a:prstGeom prst="rect">
              <a:avLst/>
            </a:prstGeom>
            <a:solidFill>
              <a:srgbClr val="E2231A">
                <a:alpha val="100000"/>
              </a:srgbClr>
            </a:solidFill>
          </p:spPr>
          <p:txBody>
            <a:bodyPr/>
            <a:lstStyle/>
            <a:p/>
          </p:txBody>
        </p:sp>
        <p:sp>
          <p:nvSpPr>
            <p:cNvPr id="26" name="rc26"/>
            <p:cNvSpPr/>
            <p:nvPr/>
          </p:nvSpPr>
          <p:spPr>
            <a:xfrm>
              <a:off x="1609153" y="3083075"/>
              <a:ext cx="248247" cy="1019621"/>
            </a:xfrm>
            <a:prstGeom prst="rect">
              <a:avLst/>
            </a:prstGeom>
            <a:solidFill>
              <a:srgbClr val="80BD41">
                <a:alpha val="100000"/>
              </a:srgbClr>
            </a:solidFill>
          </p:spPr>
          <p:txBody>
            <a:bodyPr/>
            <a:lstStyle/>
            <a:p/>
          </p:txBody>
        </p:sp>
        <p:sp>
          <p:nvSpPr>
            <p:cNvPr id="27" name="rc27"/>
            <p:cNvSpPr/>
            <p:nvPr/>
          </p:nvSpPr>
          <p:spPr>
            <a:xfrm>
              <a:off x="1609153" y="2843904"/>
              <a:ext cx="248247" cy="239171"/>
            </a:xfrm>
            <a:prstGeom prst="rect">
              <a:avLst/>
            </a:prstGeom>
            <a:solidFill>
              <a:srgbClr val="E2231A">
                <a:alpha val="100000"/>
              </a:srgbClr>
            </a:solidFill>
          </p:spPr>
          <p:txBody>
            <a:bodyPr/>
            <a:lstStyle/>
            <a:p/>
          </p:txBody>
        </p:sp>
        <p:sp>
          <p:nvSpPr>
            <p:cNvPr id="28" name="rc28"/>
            <p:cNvSpPr/>
            <p:nvPr/>
          </p:nvSpPr>
          <p:spPr>
            <a:xfrm>
              <a:off x="1884983" y="3213362"/>
              <a:ext cx="248247" cy="889334"/>
            </a:xfrm>
            <a:prstGeom prst="rect">
              <a:avLst/>
            </a:prstGeom>
            <a:solidFill>
              <a:srgbClr val="80BD41">
                <a:alpha val="100000"/>
              </a:srgbClr>
            </a:solidFill>
          </p:spPr>
          <p:txBody>
            <a:bodyPr/>
            <a:lstStyle/>
            <a:p/>
          </p:txBody>
        </p:sp>
        <p:sp>
          <p:nvSpPr>
            <p:cNvPr id="29" name="rc29"/>
            <p:cNvSpPr/>
            <p:nvPr/>
          </p:nvSpPr>
          <p:spPr>
            <a:xfrm>
              <a:off x="1884983" y="2813810"/>
              <a:ext cx="248247" cy="399552"/>
            </a:xfrm>
            <a:prstGeom prst="rect">
              <a:avLst/>
            </a:prstGeom>
            <a:solidFill>
              <a:srgbClr val="E2231A">
                <a:alpha val="100000"/>
              </a:srgbClr>
            </a:solidFill>
          </p:spPr>
          <p:txBody>
            <a:bodyPr/>
            <a:lstStyle/>
            <a:p/>
          </p:txBody>
        </p:sp>
        <p:sp>
          <p:nvSpPr>
            <p:cNvPr id="30" name="rc30"/>
            <p:cNvSpPr/>
            <p:nvPr/>
          </p:nvSpPr>
          <p:spPr>
            <a:xfrm>
              <a:off x="2160814" y="3081226"/>
              <a:ext cx="248247" cy="1021470"/>
            </a:xfrm>
            <a:prstGeom prst="rect">
              <a:avLst/>
            </a:prstGeom>
            <a:solidFill>
              <a:srgbClr val="80BD41">
                <a:alpha val="100000"/>
              </a:srgbClr>
            </a:solidFill>
          </p:spPr>
          <p:txBody>
            <a:bodyPr/>
            <a:lstStyle/>
            <a:p/>
          </p:txBody>
        </p:sp>
        <p:sp>
          <p:nvSpPr>
            <p:cNvPr id="31" name="rc31"/>
            <p:cNvSpPr/>
            <p:nvPr/>
          </p:nvSpPr>
          <p:spPr>
            <a:xfrm>
              <a:off x="2160814" y="2776106"/>
              <a:ext cx="248247" cy="305120"/>
            </a:xfrm>
            <a:prstGeom prst="rect">
              <a:avLst/>
            </a:prstGeom>
            <a:solidFill>
              <a:srgbClr val="E2231A">
                <a:alpha val="100000"/>
              </a:srgbClr>
            </a:solidFill>
          </p:spPr>
          <p:txBody>
            <a:bodyPr/>
            <a:lstStyle/>
            <a:p/>
          </p:txBody>
        </p:sp>
        <p:sp>
          <p:nvSpPr>
            <p:cNvPr id="32" name="rc32"/>
            <p:cNvSpPr/>
            <p:nvPr/>
          </p:nvSpPr>
          <p:spPr>
            <a:xfrm>
              <a:off x="2436645" y="3007562"/>
              <a:ext cx="248247" cy="1095135"/>
            </a:xfrm>
            <a:prstGeom prst="rect">
              <a:avLst/>
            </a:prstGeom>
            <a:solidFill>
              <a:srgbClr val="80BD41">
                <a:alpha val="100000"/>
              </a:srgbClr>
            </a:solidFill>
          </p:spPr>
          <p:txBody>
            <a:bodyPr/>
            <a:lstStyle/>
            <a:p/>
          </p:txBody>
        </p:sp>
        <p:sp>
          <p:nvSpPr>
            <p:cNvPr id="33" name="rc33"/>
            <p:cNvSpPr/>
            <p:nvPr/>
          </p:nvSpPr>
          <p:spPr>
            <a:xfrm>
              <a:off x="2436645" y="2733778"/>
              <a:ext cx="248247" cy="273783"/>
            </a:xfrm>
            <a:prstGeom prst="rect">
              <a:avLst/>
            </a:prstGeom>
            <a:solidFill>
              <a:srgbClr val="E2231A">
                <a:alpha val="100000"/>
              </a:srgbClr>
            </a:solidFill>
          </p:spPr>
          <p:txBody>
            <a:bodyPr/>
            <a:lstStyle/>
            <a:p/>
          </p:txBody>
        </p:sp>
        <p:sp>
          <p:nvSpPr>
            <p:cNvPr id="34" name="rc34"/>
            <p:cNvSpPr/>
            <p:nvPr/>
          </p:nvSpPr>
          <p:spPr>
            <a:xfrm>
              <a:off x="2712475" y="2944942"/>
              <a:ext cx="248247" cy="1157755"/>
            </a:xfrm>
            <a:prstGeom prst="rect">
              <a:avLst/>
            </a:prstGeom>
            <a:solidFill>
              <a:srgbClr val="80BD41">
                <a:alpha val="100000"/>
              </a:srgbClr>
            </a:solidFill>
          </p:spPr>
          <p:txBody>
            <a:bodyPr/>
            <a:lstStyle/>
            <a:p/>
          </p:txBody>
        </p:sp>
        <p:sp>
          <p:nvSpPr>
            <p:cNvPr id="35" name="rc35"/>
            <p:cNvSpPr/>
            <p:nvPr/>
          </p:nvSpPr>
          <p:spPr>
            <a:xfrm>
              <a:off x="2712475" y="2690789"/>
              <a:ext cx="248247" cy="254152"/>
            </a:xfrm>
            <a:prstGeom prst="rect">
              <a:avLst/>
            </a:prstGeom>
            <a:solidFill>
              <a:srgbClr val="E2231A">
                <a:alpha val="100000"/>
              </a:srgbClr>
            </a:solidFill>
          </p:spPr>
          <p:txBody>
            <a:bodyPr/>
            <a:lstStyle/>
            <a:p/>
          </p:txBody>
        </p:sp>
        <p:sp>
          <p:nvSpPr>
            <p:cNvPr id="36" name="rc36"/>
            <p:cNvSpPr/>
            <p:nvPr/>
          </p:nvSpPr>
          <p:spPr>
            <a:xfrm>
              <a:off x="2988306" y="2873365"/>
              <a:ext cx="248247" cy="1229331"/>
            </a:xfrm>
            <a:prstGeom prst="rect">
              <a:avLst/>
            </a:prstGeom>
            <a:solidFill>
              <a:srgbClr val="80BD41">
                <a:alpha val="100000"/>
              </a:srgbClr>
            </a:solidFill>
          </p:spPr>
          <p:txBody>
            <a:bodyPr/>
            <a:lstStyle/>
            <a:p/>
          </p:txBody>
        </p:sp>
        <p:sp>
          <p:nvSpPr>
            <p:cNvPr id="37" name="rc37"/>
            <p:cNvSpPr/>
            <p:nvPr/>
          </p:nvSpPr>
          <p:spPr>
            <a:xfrm>
              <a:off x="2988306" y="2656415"/>
              <a:ext cx="248247" cy="216950"/>
            </a:xfrm>
            <a:prstGeom prst="rect">
              <a:avLst/>
            </a:prstGeom>
            <a:solidFill>
              <a:srgbClr val="E2231A">
                <a:alpha val="100000"/>
              </a:srgbClr>
            </a:solidFill>
          </p:spPr>
          <p:txBody>
            <a:bodyPr/>
            <a:lstStyle/>
            <a:p/>
          </p:txBody>
        </p:sp>
        <p:sp>
          <p:nvSpPr>
            <p:cNvPr id="38" name="rc38"/>
            <p:cNvSpPr/>
            <p:nvPr/>
          </p:nvSpPr>
          <p:spPr>
            <a:xfrm>
              <a:off x="3264137" y="2879072"/>
              <a:ext cx="248247" cy="1223624"/>
            </a:xfrm>
            <a:prstGeom prst="rect">
              <a:avLst/>
            </a:prstGeom>
            <a:solidFill>
              <a:srgbClr val="80BD41">
                <a:alpha val="100000"/>
              </a:srgbClr>
            </a:solidFill>
          </p:spPr>
          <p:txBody>
            <a:bodyPr/>
            <a:lstStyle/>
            <a:p/>
          </p:txBody>
        </p:sp>
        <p:sp>
          <p:nvSpPr>
            <p:cNvPr id="39" name="rc39"/>
            <p:cNvSpPr/>
            <p:nvPr/>
          </p:nvSpPr>
          <p:spPr>
            <a:xfrm>
              <a:off x="3264137" y="2628434"/>
              <a:ext cx="248247" cy="250638"/>
            </a:xfrm>
            <a:prstGeom prst="rect">
              <a:avLst/>
            </a:prstGeom>
            <a:solidFill>
              <a:srgbClr val="E2231A">
                <a:alpha val="100000"/>
              </a:srgbClr>
            </a:solidFill>
          </p:spPr>
          <p:txBody>
            <a:bodyPr/>
            <a:lstStyle/>
            <a:p/>
          </p:txBody>
        </p:sp>
        <p:sp>
          <p:nvSpPr>
            <p:cNvPr id="40" name="rc40"/>
            <p:cNvSpPr/>
            <p:nvPr/>
          </p:nvSpPr>
          <p:spPr>
            <a:xfrm>
              <a:off x="3539967" y="2786569"/>
              <a:ext cx="248247" cy="1316127"/>
            </a:xfrm>
            <a:prstGeom prst="rect">
              <a:avLst/>
            </a:prstGeom>
            <a:solidFill>
              <a:srgbClr val="80BD41">
                <a:alpha val="100000"/>
              </a:srgbClr>
            </a:solidFill>
          </p:spPr>
          <p:txBody>
            <a:bodyPr/>
            <a:lstStyle/>
            <a:p/>
          </p:txBody>
        </p:sp>
        <p:sp>
          <p:nvSpPr>
            <p:cNvPr id="41" name="rc41"/>
            <p:cNvSpPr/>
            <p:nvPr/>
          </p:nvSpPr>
          <p:spPr>
            <a:xfrm>
              <a:off x="3539967" y="2607085"/>
              <a:ext cx="248247" cy="179484"/>
            </a:xfrm>
            <a:prstGeom prst="rect">
              <a:avLst/>
            </a:prstGeom>
            <a:solidFill>
              <a:srgbClr val="E2231A">
                <a:alpha val="100000"/>
              </a:srgbClr>
            </a:solidFill>
          </p:spPr>
          <p:txBody>
            <a:bodyPr/>
            <a:lstStyle/>
            <a:p/>
          </p:txBody>
        </p:sp>
        <p:sp>
          <p:nvSpPr>
            <p:cNvPr id="42" name="rc42"/>
            <p:cNvSpPr/>
            <p:nvPr/>
          </p:nvSpPr>
          <p:spPr>
            <a:xfrm>
              <a:off x="3815798" y="2710077"/>
              <a:ext cx="248247" cy="1392619"/>
            </a:xfrm>
            <a:prstGeom prst="rect">
              <a:avLst/>
            </a:prstGeom>
            <a:solidFill>
              <a:srgbClr val="80BD41">
                <a:alpha val="100000"/>
              </a:srgbClr>
            </a:solidFill>
          </p:spPr>
          <p:txBody>
            <a:bodyPr/>
            <a:lstStyle/>
            <a:p/>
          </p:txBody>
        </p:sp>
        <p:sp>
          <p:nvSpPr>
            <p:cNvPr id="43" name="rc43"/>
            <p:cNvSpPr/>
            <p:nvPr/>
          </p:nvSpPr>
          <p:spPr>
            <a:xfrm>
              <a:off x="3815798" y="2588986"/>
              <a:ext cx="248247" cy="121091"/>
            </a:xfrm>
            <a:prstGeom prst="rect">
              <a:avLst/>
            </a:prstGeom>
            <a:solidFill>
              <a:srgbClr val="E2231A">
                <a:alpha val="100000"/>
              </a:srgbClr>
            </a:solidFill>
          </p:spPr>
          <p:txBody>
            <a:bodyPr/>
            <a:lstStyle/>
            <a:p/>
          </p:txBody>
        </p:sp>
        <p:sp>
          <p:nvSpPr>
            <p:cNvPr id="44" name="rc44"/>
            <p:cNvSpPr/>
            <p:nvPr/>
          </p:nvSpPr>
          <p:spPr>
            <a:xfrm>
              <a:off x="4091628" y="2686773"/>
              <a:ext cx="248247" cy="1415923"/>
            </a:xfrm>
            <a:prstGeom prst="rect">
              <a:avLst/>
            </a:prstGeom>
            <a:solidFill>
              <a:srgbClr val="80BD41">
                <a:alpha val="100000"/>
              </a:srgbClr>
            </a:solidFill>
          </p:spPr>
          <p:txBody>
            <a:bodyPr/>
            <a:lstStyle/>
            <a:p/>
          </p:txBody>
        </p:sp>
        <p:sp>
          <p:nvSpPr>
            <p:cNvPr id="45" name="rc45"/>
            <p:cNvSpPr/>
            <p:nvPr/>
          </p:nvSpPr>
          <p:spPr>
            <a:xfrm>
              <a:off x="4091628" y="2580187"/>
              <a:ext cx="248247" cy="106585"/>
            </a:xfrm>
            <a:prstGeom prst="rect">
              <a:avLst/>
            </a:prstGeom>
            <a:solidFill>
              <a:srgbClr val="E2231A">
                <a:alpha val="100000"/>
              </a:srgbClr>
            </a:solidFill>
          </p:spPr>
          <p:txBody>
            <a:bodyPr/>
            <a:lstStyle/>
            <a:p/>
          </p:txBody>
        </p:sp>
        <p:sp>
          <p:nvSpPr>
            <p:cNvPr id="46" name="rc46"/>
            <p:cNvSpPr/>
            <p:nvPr/>
          </p:nvSpPr>
          <p:spPr>
            <a:xfrm>
              <a:off x="4367459" y="2631578"/>
              <a:ext cx="248247" cy="1471118"/>
            </a:xfrm>
            <a:prstGeom prst="rect">
              <a:avLst/>
            </a:prstGeom>
            <a:solidFill>
              <a:srgbClr val="80BD41">
                <a:alpha val="100000"/>
              </a:srgbClr>
            </a:solidFill>
          </p:spPr>
          <p:txBody>
            <a:bodyPr/>
            <a:lstStyle/>
            <a:p/>
          </p:txBody>
        </p:sp>
        <p:sp>
          <p:nvSpPr>
            <p:cNvPr id="47" name="rc47"/>
            <p:cNvSpPr/>
            <p:nvPr/>
          </p:nvSpPr>
          <p:spPr>
            <a:xfrm>
              <a:off x="4367459" y="2570279"/>
              <a:ext cx="248247" cy="61298"/>
            </a:xfrm>
            <a:prstGeom prst="rect">
              <a:avLst/>
            </a:prstGeom>
            <a:solidFill>
              <a:srgbClr val="E2231A">
                <a:alpha val="100000"/>
              </a:srgbClr>
            </a:solidFill>
          </p:spPr>
          <p:txBody>
            <a:bodyPr/>
            <a:lstStyle/>
            <a:p/>
          </p:txBody>
        </p:sp>
        <p:sp>
          <p:nvSpPr>
            <p:cNvPr id="48" name="rc48"/>
            <p:cNvSpPr/>
            <p:nvPr/>
          </p:nvSpPr>
          <p:spPr>
            <a:xfrm>
              <a:off x="4643290" y="2720620"/>
              <a:ext cx="248247" cy="1382077"/>
            </a:xfrm>
            <a:prstGeom prst="rect">
              <a:avLst/>
            </a:prstGeom>
            <a:solidFill>
              <a:srgbClr val="80BD41">
                <a:alpha val="100000"/>
              </a:srgbClr>
            </a:solidFill>
          </p:spPr>
          <p:txBody>
            <a:bodyPr/>
            <a:lstStyle/>
            <a:p/>
          </p:txBody>
        </p:sp>
        <p:sp>
          <p:nvSpPr>
            <p:cNvPr id="49" name="rc49"/>
            <p:cNvSpPr/>
            <p:nvPr/>
          </p:nvSpPr>
          <p:spPr>
            <a:xfrm>
              <a:off x="4643290" y="2567056"/>
              <a:ext cx="248247" cy="153564"/>
            </a:xfrm>
            <a:prstGeom prst="rect">
              <a:avLst/>
            </a:prstGeom>
            <a:solidFill>
              <a:srgbClr val="E2231A">
                <a:alpha val="100000"/>
              </a:srgbClr>
            </a:solidFill>
          </p:spPr>
          <p:txBody>
            <a:bodyPr/>
            <a:lstStyle/>
            <a:p/>
          </p:txBody>
        </p:sp>
        <p:sp>
          <p:nvSpPr>
            <p:cNvPr id="50" name="rc50"/>
            <p:cNvSpPr/>
            <p:nvPr/>
          </p:nvSpPr>
          <p:spPr>
            <a:xfrm>
              <a:off x="4919120" y="2739908"/>
              <a:ext cx="248247" cy="1362789"/>
            </a:xfrm>
            <a:prstGeom prst="rect">
              <a:avLst/>
            </a:prstGeom>
            <a:solidFill>
              <a:srgbClr val="80BD41">
                <a:alpha val="100000"/>
              </a:srgbClr>
            </a:solidFill>
          </p:spPr>
          <p:txBody>
            <a:bodyPr/>
            <a:lstStyle/>
            <a:p/>
          </p:txBody>
        </p:sp>
        <p:sp>
          <p:nvSpPr>
            <p:cNvPr id="51" name="rc51"/>
            <p:cNvSpPr/>
            <p:nvPr/>
          </p:nvSpPr>
          <p:spPr>
            <a:xfrm>
              <a:off x="4919120" y="2554083"/>
              <a:ext cx="248247" cy="185825"/>
            </a:xfrm>
            <a:prstGeom prst="rect">
              <a:avLst/>
            </a:prstGeom>
            <a:solidFill>
              <a:srgbClr val="E2231A">
                <a:alpha val="100000"/>
              </a:srgbClr>
            </a:solidFill>
          </p:spPr>
          <p:txBody>
            <a:bodyPr/>
            <a:lstStyle/>
            <a:p/>
          </p:txBody>
        </p:sp>
        <p:sp>
          <p:nvSpPr>
            <p:cNvPr id="52" name="rc52"/>
            <p:cNvSpPr/>
            <p:nvPr/>
          </p:nvSpPr>
          <p:spPr>
            <a:xfrm>
              <a:off x="5194951" y="2790030"/>
              <a:ext cx="248247" cy="1312666"/>
            </a:xfrm>
            <a:prstGeom prst="rect">
              <a:avLst/>
            </a:prstGeom>
            <a:solidFill>
              <a:srgbClr val="80BD41">
                <a:alpha val="100000"/>
              </a:srgbClr>
            </a:solidFill>
          </p:spPr>
          <p:txBody>
            <a:bodyPr/>
            <a:lstStyle/>
            <a:p/>
          </p:txBody>
        </p:sp>
        <p:sp>
          <p:nvSpPr>
            <p:cNvPr id="53" name="rc53"/>
            <p:cNvSpPr/>
            <p:nvPr/>
          </p:nvSpPr>
          <p:spPr>
            <a:xfrm>
              <a:off x="5194951" y="2558389"/>
              <a:ext cx="248247" cy="231640"/>
            </a:xfrm>
            <a:prstGeom prst="rect">
              <a:avLst/>
            </a:prstGeom>
            <a:solidFill>
              <a:srgbClr val="E2231A">
                <a:alpha val="100000"/>
              </a:srgbClr>
            </a:solidFill>
          </p:spPr>
          <p:txBody>
            <a:bodyPr/>
            <a:lstStyle/>
            <a:p/>
          </p:txBody>
        </p:sp>
        <p:sp>
          <p:nvSpPr>
            <p:cNvPr id="54" name="rc54"/>
            <p:cNvSpPr/>
            <p:nvPr/>
          </p:nvSpPr>
          <p:spPr>
            <a:xfrm>
              <a:off x="5470781" y="2764982"/>
              <a:ext cx="248247" cy="1337714"/>
            </a:xfrm>
            <a:prstGeom prst="rect">
              <a:avLst/>
            </a:prstGeom>
            <a:solidFill>
              <a:srgbClr val="80BD41">
                <a:alpha val="100000"/>
              </a:srgbClr>
            </a:solidFill>
          </p:spPr>
          <p:txBody>
            <a:bodyPr/>
            <a:lstStyle/>
            <a:p/>
          </p:txBody>
        </p:sp>
        <p:sp>
          <p:nvSpPr>
            <p:cNvPr id="55" name="rc55"/>
            <p:cNvSpPr/>
            <p:nvPr/>
          </p:nvSpPr>
          <p:spPr>
            <a:xfrm>
              <a:off x="5470781" y="2565100"/>
              <a:ext cx="248247" cy="199881"/>
            </a:xfrm>
            <a:prstGeom prst="rect">
              <a:avLst/>
            </a:prstGeom>
            <a:solidFill>
              <a:srgbClr val="E2231A">
                <a:alpha val="100000"/>
              </a:srgbClr>
            </a:solidFill>
          </p:spPr>
          <p:txBody>
            <a:bodyPr/>
            <a:lstStyle/>
            <a:p/>
          </p:txBody>
        </p:sp>
        <p:sp>
          <p:nvSpPr>
            <p:cNvPr id="56" name="rc56"/>
            <p:cNvSpPr/>
            <p:nvPr/>
          </p:nvSpPr>
          <p:spPr>
            <a:xfrm>
              <a:off x="5746612" y="2859467"/>
              <a:ext cx="248247" cy="1243229"/>
            </a:xfrm>
            <a:prstGeom prst="rect">
              <a:avLst/>
            </a:prstGeom>
            <a:solidFill>
              <a:srgbClr val="80BD41">
                <a:alpha val="100000"/>
              </a:srgbClr>
            </a:solidFill>
          </p:spPr>
          <p:txBody>
            <a:bodyPr/>
            <a:lstStyle/>
            <a:p/>
          </p:txBody>
        </p:sp>
        <p:sp>
          <p:nvSpPr>
            <p:cNvPr id="57" name="rc57"/>
            <p:cNvSpPr/>
            <p:nvPr/>
          </p:nvSpPr>
          <p:spPr>
            <a:xfrm>
              <a:off x="5746612" y="2567848"/>
              <a:ext cx="248247" cy="291618"/>
            </a:xfrm>
            <a:prstGeom prst="rect">
              <a:avLst/>
            </a:prstGeom>
            <a:solidFill>
              <a:srgbClr val="E2231A">
                <a:alpha val="100000"/>
              </a:srgbClr>
            </a:solidFill>
          </p:spPr>
          <p:txBody>
            <a:bodyPr/>
            <a:lstStyle/>
            <a:p/>
          </p:txBody>
        </p:sp>
        <p:sp>
          <p:nvSpPr>
            <p:cNvPr id="58" name="rc58"/>
            <p:cNvSpPr/>
            <p:nvPr/>
          </p:nvSpPr>
          <p:spPr>
            <a:xfrm>
              <a:off x="6022443" y="2812621"/>
              <a:ext cx="248247" cy="1290075"/>
            </a:xfrm>
            <a:prstGeom prst="rect">
              <a:avLst/>
            </a:prstGeom>
            <a:solidFill>
              <a:srgbClr val="80BD41">
                <a:alpha val="100000"/>
              </a:srgbClr>
            </a:solidFill>
          </p:spPr>
          <p:txBody>
            <a:bodyPr/>
            <a:lstStyle/>
            <a:p/>
          </p:txBody>
        </p:sp>
        <p:sp>
          <p:nvSpPr>
            <p:cNvPr id="59" name="rc59"/>
            <p:cNvSpPr/>
            <p:nvPr/>
          </p:nvSpPr>
          <p:spPr>
            <a:xfrm>
              <a:off x="6022443" y="2548402"/>
              <a:ext cx="248247" cy="264219"/>
            </a:xfrm>
            <a:prstGeom prst="rect">
              <a:avLst/>
            </a:prstGeom>
            <a:solidFill>
              <a:srgbClr val="E2231A">
                <a:alpha val="100000"/>
              </a:srgbClr>
            </a:solidFill>
          </p:spPr>
          <p:txBody>
            <a:bodyPr/>
            <a:lstStyle/>
            <a:p/>
          </p:txBody>
        </p:sp>
        <p:sp>
          <p:nvSpPr>
            <p:cNvPr id="60" name="rc60"/>
            <p:cNvSpPr/>
            <p:nvPr/>
          </p:nvSpPr>
          <p:spPr>
            <a:xfrm>
              <a:off x="6298273" y="2730792"/>
              <a:ext cx="248247" cy="1371904"/>
            </a:xfrm>
            <a:prstGeom prst="rect">
              <a:avLst/>
            </a:prstGeom>
            <a:solidFill>
              <a:srgbClr val="80BD41">
                <a:alpha val="100000"/>
              </a:srgbClr>
            </a:solidFill>
          </p:spPr>
          <p:txBody>
            <a:bodyPr/>
            <a:lstStyle/>
            <a:p/>
          </p:txBody>
        </p:sp>
        <p:sp>
          <p:nvSpPr>
            <p:cNvPr id="61" name="rc61"/>
            <p:cNvSpPr/>
            <p:nvPr/>
          </p:nvSpPr>
          <p:spPr>
            <a:xfrm>
              <a:off x="6298273" y="2525785"/>
              <a:ext cx="248247" cy="205007"/>
            </a:xfrm>
            <a:prstGeom prst="rect">
              <a:avLst/>
            </a:prstGeom>
            <a:solidFill>
              <a:srgbClr val="E2231A">
                <a:alpha val="100000"/>
              </a:srgbClr>
            </a:solidFill>
          </p:spPr>
          <p:txBody>
            <a:bodyPr/>
            <a:lstStyle/>
            <a:p/>
          </p:txBody>
        </p:sp>
        <p:sp>
          <p:nvSpPr>
            <p:cNvPr id="62" name="rc62"/>
            <p:cNvSpPr/>
            <p:nvPr/>
          </p:nvSpPr>
          <p:spPr>
            <a:xfrm>
              <a:off x="6574104" y="2625818"/>
              <a:ext cx="248247" cy="1476878"/>
            </a:xfrm>
            <a:prstGeom prst="rect">
              <a:avLst/>
            </a:prstGeom>
            <a:solidFill>
              <a:srgbClr val="80BD41">
                <a:alpha val="100000"/>
              </a:srgbClr>
            </a:solidFill>
          </p:spPr>
          <p:txBody>
            <a:bodyPr/>
            <a:lstStyle/>
            <a:p/>
          </p:txBody>
        </p:sp>
        <p:sp>
          <p:nvSpPr>
            <p:cNvPr id="63" name="rc63"/>
            <p:cNvSpPr/>
            <p:nvPr/>
          </p:nvSpPr>
          <p:spPr>
            <a:xfrm>
              <a:off x="6574104" y="2497381"/>
              <a:ext cx="248247" cy="128436"/>
            </a:xfrm>
            <a:prstGeom prst="rect">
              <a:avLst/>
            </a:prstGeom>
            <a:solidFill>
              <a:srgbClr val="E2231A">
                <a:alpha val="100000"/>
              </a:srgbClr>
            </a:solidFill>
          </p:spPr>
          <p:txBody>
            <a:bodyPr/>
            <a:lstStyle/>
            <a:p/>
          </p:txBody>
        </p:sp>
        <p:sp>
          <p:nvSpPr>
            <p:cNvPr id="64" name="rc64"/>
            <p:cNvSpPr/>
            <p:nvPr/>
          </p:nvSpPr>
          <p:spPr>
            <a:xfrm>
              <a:off x="6849934" y="2634167"/>
              <a:ext cx="248247" cy="1468529"/>
            </a:xfrm>
            <a:prstGeom prst="rect">
              <a:avLst/>
            </a:prstGeom>
            <a:solidFill>
              <a:srgbClr val="80BD41">
                <a:alpha val="100000"/>
              </a:srgbClr>
            </a:solidFill>
          </p:spPr>
          <p:txBody>
            <a:bodyPr/>
            <a:lstStyle/>
            <a:p/>
          </p:txBody>
        </p:sp>
        <p:sp>
          <p:nvSpPr>
            <p:cNvPr id="65" name="rc65"/>
            <p:cNvSpPr/>
            <p:nvPr/>
          </p:nvSpPr>
          <p:spPr>
            <a:xfrm>
              <a:off x="6849934" y="2470986"/>
              <a:ext cx="248247" cy="163181"/>
            </a:xfrm>
            <a:prstGeom prst="rect">
              <a:avLst/>
            </a:prstGeom>
            <a:solidFill>
              <a:srgbClr val="E2231A">
                <a:alpha val="100000"/>
              </a:srgbClr>
            </a:solidFill>
          </p:spPr>
          <p:txBody>
            <a:bodyPr/>
            <a:lstStyle/>
            <a:p/>
          </p:txBody>
        </p:sp>
        <p:sp>
          <p:nvSpPr>
            <p:cNvPr id="66" name="rc66"/>
            <p:cNvSpPr/>
            <p:nvPr/>
          </p:nvSpPr>
          <p:spPr>
            <a:xfrm>
              <a:off x="7125765" y="2615883"/>
              <a:ext cx="248247" cy="1486813"/>
            </a:xfrm>
            <a:prstGeom prst="rect">
              <a:avLst/>
            </a:prstGeom>
            <a:solidFill>
              <a:srgbClr val="80BD41">
                <a:alpha val="100000"/>
              </a:srgbClr>
            </a:solidFill>
          </p:spPr>
          <p:txBody>
            <a:bodyPr/>
            <a:lstStyle/>
            <a:p/>
          </p:txBody>
        </p:sp>
        <p:sp>
          <p:nvSpPr>
            <p:cNvPr id="67" name="rc67"/>
            <p:cNvSpPr/>
            <p:nvPr/>
          </p:nvSpPr>
          <p:spPr>
            <a:xfrm>
              <a:off x="7125765" y="2450694"/>
              <a:ext cx="248247" cy="165189"/>
            </a:xfrm>
            <a:prstGeom prst="rect">
              <a:avLst/>
            </a:prstGeom>
            <a:solidFill>
              <a:srgbClr val="E2231A">
                <a:alpha val="100000"/>
              </a:srgbClr>
            </a:solidFill>
          </p:spPr>
          <p:txBody>
            <a:bodyPr/>
            <a:lstStyle/>
            <a:p/>
          </p:txBody>
        </p:sp>
        <p:sp>
          <p:nvSpPr>
            <p:cNvPr id="68" name="rc68"/>
            <p:cNvSpPr/>
            <p:nvPr/>
          </p:nvSpPr>
          <p:spPr>
            <a:xfrm>
              <a:off x="7401596" y="2725931"/>
              <a:ext cx="248247" cy="1376766"/>
            </a:xfrm>
            <a:prstGeom prst="rect">
              <a:avLst/>
            </a:prstGeom>
            <a:solidFill>
              <a:srgbClr val="80BD41">
                <a:alpha val="100000"/>
              </a:srgbClr>
            </a:solidFill>
          </p:spPr>
          <p:txBody>
            <a:bodyPr/>
            <a:lstStyle/>
            <a:p/>
          </p:txBody>
        </p:sp>
        <p:sp>
          <p:nvSpPr>
            <p:cNvPr id="69" name="rc69"/>
            <p:cNvSpPr/>
            <p:nvPr/>
          </p:nvSpPr>
          <p:spPr>
            <a:xfrm>
              <a:off x="7401596" y="2423717"/>
              <a:ext cx="248247" cy="302213"/>
            </a:xfrm>
            <a:prstGeom prst="rect">
              <a:avLst/>
            </a:prstGeom>
            <a:solidFill>
              <a:srgbClr val="E2231A">
                <a:alpha val="100000"/>
              </a:srgbClr>
            </a:solidFill>
          </p:spPr>
          <p:txBody>
            <a:bodyPr/>
            <a:lstStyle/>
            <a:p/>
          </p:txBody>
        </p:sp>
        <p:sp>
          <p:nvSpPr>
            <p:cNvPr id="70" name="rc70"/>
            <p:cNvSpPr/>
            <p:nvPr/>
          </p:nvSpPr>
          <p:spPr>
            <a:xfrm>
              <a:off x="7677426" y="2619556"/>
              <a:ext cx="248247" cy="1483140"/>
            </a:xfrm>
            <a:prstGeom prst="rect">
              <a:avLst/>
            </a:prstGeom>
            <a:solidFill>
              <a:srgbClr val="80BD41">
                <a:alpha val="100000"/>
              </a:srgbClr>
            </a:solidFill>
          </p:spPr>
          <p:txBody>
            <a:bodyPr/>
            <a:lstStyle/>
            <a:p/>
          </p:txBody>
        </p:sp>
        <p:sp>
          <p:nvSpPr>
            <p:cNvPr id="71" name="rc71"/>
            <p:cNvSpPr/>
            <p:nvPr/>
          </p:nvSpPr>
          <p:spPr>
            <a:xfrm>
              <a:off x="7677426" y="2397929"/>
              <a:ext cx="248247" cy="221626"/>
            </a:xfrm>
            <a:prstGeom prst="rect">
              <a:avLst/>
            </a:prstGeom>
            <a:solidFill>
              <a:srgbClr val="E2231A">
                <a:alpha val="100000"/>
              </a:srgbClr>
            </a:solidFill>
          </p:spPr>
          <p:txBody>
            <a:bodyPr/>
            <a:lstStyle/>
            <a:p/>
          </p:txBody>
        </p:sp>
        <p:sp>
          <p:nvSpPr>
            <p:cNvPr id="72" name="rc72"/>
            <p:cNvSpPr/>
            <p:nvPr/>
          </p:nvSpPr>
          <p:spPr>
            <a:xfrm>
              <a:off x="7953257" y="2556725"/>
              <a:ext cx="248247" cy="1545972"/>
            </a:xfrm>
            <a:prstGeom prst="rect">
              <a:avLst/>
            </a:prstGeom>
            <a:solidFill>
              <a:srgbClr val="80BD41">
                <a:alpha val="100000"/>
              </a:srgbClr>
            </a:solidFill>
          </p:spPr>
          <p:txBody>
            <a:bodyPr/>
            <a:lstStyle/>
            <a:p/>
          </p:txBody>
        </p:sp>
        <p:sp>
          <p:nvSpPr>
            <p:cNvPr id="73" name="rc73"/>
            <p:cNvSpPr/>
            <p:nvPr/>
          </p:nvSpPr>
          <p:spPr>
            <a:xfrm>
              <a:off x="7953257" y="2365641"/>
              <a:ext cx="248247" cy="191083"/>
            </a:xfrm>
            <a:prstGeom prst="rect">
              <a:avLst/>
            </a:prstGeom>
            <a:solidFill>
              <a:srgbClr val="E2231A">
                <a:alpha val="100000"/>
              </a:srgbClr>
            </a:solidFill>
          </p:spPr>
          <p:txBody>
            <a:bodyPr/>
            <a:lstStyle/>
            <a:p/>
          </p:txBody>
        </p:sp>
        <p:sp>
          <p:nvSpPr>
            <p:cNvPr id="74" name="pl74"/>
            <p:cNvSpPr/>
            <p:nvPr/>
          </p:nvSpPr>
          <p:spPr>
            <a:xfrm>
              <a:off x="1457446" y="1323408"/>
              <a:ext cx="6619934" cy="781674"/>
            </a:xfrm>
            <a:custGeom>
              <a:avLst/>
              <a:pathLst>
                <a:path w="6619934" h="781674">
                  <a:moveTo>
                    <a:pt x="0" y="665871"/>
                  </a:moveTo>
                  <a:lnTo>
                    <a:pt x="275830" y="434263"/>
                  </a:lnTo>
                  <a:lnTo>
                    <a:pt x="551661" y="781674"/>
                  </a:lnTo>
                  <a:lnTo>
                    <a:pt x="827491" y="550067"/>
                  </a:lnTo>
                  <a:lnTo>
                    <a:pt x="1103322" y="463214"/>
                  </a:lnTo>
                  <a:lnTo>
                    <a:pt x="1379153" y="405312"/>
                  </a:lnTo>
                  <a:lnTo>
                    <a:pt x="1654983" y="318460"/>
                  </a:lnTo>
                  <a:lnTo>
                    <a:pt x="1930814" y="376361"/>
                  </a:lnTo>
                  <a:lnTo>
                    <a:pt x="2206644" y="231607"/>
                  </a:lnTo>
                  <a:lnTo>
                    <a:pt x="2482475" y="115803"/>
                  </a:lnTo>
                  <a:lnTo>
                    <a:pt x="2758306" y="86852"/>
                  </a:lnTo>
                  <a:lnTo>
                    <a:pt x="3034136" y="0"/>
                  </a:lnTo>
                  <a:lnTo>
                    <a:pt x="3309967" y="173705"/>
                  </a:lnTo>
                  <a:lnTo>
                    <a:pt x="3585797" y="231607"/>
                  </a:lnTo>
                  <a:lnTo>
                    <a:pt x="3861628" y="318460"/>
                  </a:lnTo>
                  <a:lnTo>
                    <a:pt x="4137459" y="260558"/>
                  </a:lnTo>
                  <a:lnTo>
                    <a:pt x="4413289" y="434263"/>
                  </a:lnTo>
                  <a:lnTo>
                    <a:pt x="4689120" y="376361"/>
                  </a:lnTo>
                  <a:lnTo>
                    <a:pt x="4964950" y="260558"/>
                  </a:lnTo>
                  <a:lnTo>
                    <a:pt x="5240781" y="115803"/>
                  </a:lnTo>
                  <a:lnTo>
                    <a:pt x="5516612" y="173705"/>
                  </a:lnTo>
                  <a:lnTo>
                    <a:pt x="5792442" y="173705"/>
                  </a:lnTo>
                  <a:lnTo>
                    <a:pt x="6068273" y="405312"/>
                  </a:lnTo>
                  <a:lnTo>
                    <a:pt x="6344103" y="260558"/>
                  </a:lnTo>
                  <a:lnTo>
                    <a:pt x="6619934" y="202656"/>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7" name="tx77"/>
            <p:cNvSpPr/>
            <p:nvPr/>
          </p:nvSpPr>
          <p:spPr>
            <a:xfrm>
              <a:off x="415546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1339893" y="27323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86" name="tx86"/>
            <p:cNvSpPr/>
            <p:nvPr/>
          </p:nvSpPr>
          <p:spPr>
            <a:xfrm>
              <a:off x="2719046" y="25548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534.4</a:t>
              </a:r>
            </a:p>
          </p:txBody>
        </p:sp>
        <p:sp>
          <p:nvSpPr>
            <p:cNvPr id="87" name="tx87"/>
            <p:cNvSpPr/>
            <p:nvPr/>
          </p:nvSpPr>
          <p:spPr>
            <a:xfrm>
              <a:off x="4098199" y="24442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576.2</a:t>
              </a:r>
            </a:p>
          </p:txBody>
        </p:sp>
        <p:sp>
          <p:nvSpPr>
            <p:cNvPr id="88" name="tx88"/>
            <p:cNvSpPr/>
            <p:nvPr/>
          </p:nvSpPr>
          <p:spPr>
            <a:xfrm>
              <a:off x="5477352" y="24291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581.9</a:t>
              </a:r>
            </a:p>
          </p:txBody>
        </p:sp>
        <p:sp>
          <p:nvSpPr>
            <p:cNvPr id="89" name="tx89"/>
            <p:cNvSpPr/>
            <p:nvPr/>
          </p:nvSpPr>
          <p:spPr>
            <a:xfrm>
              <a:off x="6580674" y="23614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607.6</a:t>
              </a:r>
            </a:p>
          </p:txBody>
        </p:sp>
        <p:sp>
          <p:nvSpPr>
            <p:cNvPr id="90" name="tx90"/>
            <p:cNvSpPr/>
            <p:nvPr/>
          </p:nvSpPr>
          <p:spPr>
            <a:xfrm>
              <a:off x="6856505" y="23350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617.6</a:t>
              </a:r>
            </a:p>
          </p:txBody>
        </p:sp>
        <p:sp>
          <p:nvSpPr>
            <p:cNvPr id="91" name="tx91"/>
            <p:cNvSpPr/>
            <p:nvPr/>
          </p:nvSpPr>
          <p:spPr>
            <a:xfrm>
              <a:off x="7132335" y="23147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625.2</a:t>
              </a:r>
            </a:p>
          </p:txBody>
        </p:sp>
        <p:sp>
          <p:nvSpPr>
            <p:cNvPr id="92" name="tx92"/>
            <p:cNvSpPr/>
            <p:nvPr/>
          </p:nvSpPr>
          <p:spPr>
            <a:xfrm>
              <a:off x="7408166" y="22877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635.5</a:t>
              </a:r>
            </a:p>
          </p:txBody>
        </p:sp>
        <p:sp>
          <p:nvSpPr>
            <p:cNvPr id="93" name="tx93"/>
            <p:cNvSpPr/>
            <p:nvPr/>
          </p:nvSpPr>
          <p:spPr>
            <a:xfrm>
              <a:off x="7683997" y="22620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645.2</a:t>
              </a:r>
            </a:p>
          </p:txBody>
        </p:sp>
        <p:sp>
          <p:nvSpPr>
            <p:cNvPr id="94" name="tx94"/>
            <p:cNvSpPr/>
            <p:nvPr/>
          </p:nvSpPr>
          <p:spPr>
            <a:xfrm>
              <a:off x="7959827" y="222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657.4</a:t>
              </a:r>
            </a:p>
          </p:txBody>
        </p:sp>
        <p:sp>
          <p:nvSpPr>
            <p:cNvPr id="95" name="pl95"/>
            <p:cNvSpPr/>
            <p:nvPr/>
          </p:nvSpPr>
          <p:spPr>
            <a:xfrm>
              <a:off x="1457446"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79069" y="361704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06" name="tx106"/>
            <p:cNvSpPr/>
            <p:nvPr/>
          </p:nvSpPr>
          <p:spPr>
            <a:xfrm>
              <a:off x="1339893" y="29998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126.1</a:t>
              </a:r>
            </a:p>
          </p:txBody>
        </p:sp>
        <p:sp>
          <p:nvSpPr>
            <p:cNvPr id="107" name="tx107"/>
            <p:cNvSpPr/>
            <p:nvPr/>
          </p:nvSpPr>
          <p:spPr>
            <a:xfrm>
              <a:off x="2719046" y="34887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438.2</a:t>
              </a:r>
            </a:p>
          </p:txBody>
        </p:sp>
        <p:sp>
          <p:nvSpPr>
            <p:cNvPr id="108" name="tx108"/>
            <p:cNvSpPr/>
            <p:nvPr/>
          </p:nvSpPr>
          <p:spPr>
            <a:xfrm>
              <a:off x="2745171" y="27828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96.2</a:t>
              </a:r>
            </a:p>
          </p:txBody>
        </p:sp>
        <p:sp>
          <p:nvSpPr>
            <p:cNvPr id="109" name="tx109"/>
            <p:cNvSpPr/>
            <p:nvPr/>
          </p:nvSpPr>
          <p:spPr>
            <a:xfrm>
              <a:off x="4098199" y="33596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535.9</a:t>
              </a:r>
            </a:p>
          </p:txBody>
        </p:sp>
        <p:sp>
          <p:nvSpPr>
            <p:cNvPr id="110" name="tx110"/>
            <p:cNvSpPr/>
            <p:nvPr/>
          </p:nvSpPr>
          <p:spPr>
            <a:xfrm>
              <a:off x="4124324" y="25983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40.3</a:t>
              </a:r>
            </a:p>
          </p:txBody>
        </p:sp>
        <p:sp>
          <p:nvSpPr>
            <p:cNvPr id="111" name="tx111"/>
            <p:cNvSpPr/>
            <p:nvPr/>
          </p:nvSpPr>
          <p:spPr>
            <a:xfrm>
              <a:off x="5477352" y="33987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506.3</a:t>
              </a:r>
            </a:p>
          </p:txBody>
        </p:sp>
        <p:sp>
          <p:nvSpPr>
            <p:cNvPr id="112" name="tx112"/>
            <p:cNvSpPr/>
            <p:nvPr/>
          </p:nvSpPr>
          <p:spPr>
            <a:xfrm>
              <a:off x="5503477" y="26311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75.7</a:t>
              </a:r>
            </a:p>
          </p:txBody>
        </p:sp>
        <p:sp>
          <p:nvSpPr>
            <p:cNvPr id="113" name="tx113"/>
            <p:cNvSpPr/>
            <p:nvPr/>
          </p:nvSpPr>
          <p:spPr>
            <a:xfrm>
              <a:off x="6619851" y="332920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559</a:t>
              </a:r>
            </a:p>
          </p:txBody>
        </p:sp>
        <p:sp>
          <p:nvSpPr>
            <p:cNvPr id="114" name="tx114"/>
            <p:cNvSpPr/>
            <p:nvPr/>
          </p:nvSpPr>
          <p:spPr>
            <a:xfrm>
              <a:off x="6606800" y="25265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a:t>
              </a:r>
            </a:p>
          </p:txBody>
        </p:sp>
        <p:sp>
          <p:nvSpPr>
            <p:cNvPr id="115" name="tx115"/>
            <p:cNvSpPr/>
            <p:nvPr/>
          </p:nvSpPr>
          <p:spPr>
            <a:xfrm>
              <a:off x="6856505" y="33333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555.8</a:t>
              </a:r>
            </a:p>
          </p:txBody>
        </p:sp>
        <p:sp>
          <p:nvSpPr>
            <p:cNvPr id="116" name="tx116"/>
            <p:cNvSpPr/>
            <p:nvPr/>
          </p:nvSpPr>
          <p:spPr>
            <a:xfrm>
              <a:off x="6882630" y="25175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a:t>
              </a:r>
            </a:p>
          </p:txBody>
        </p:sp>
        <p:sp>
          <p:nvSpPr>
            <p:cNvPr id="117" name="tx117"/>
            <p:cNvSpPr/>
            <p:nvPr/>
          </p:nvSpPr>
          <p:spPr>
            <a:xfrm>
              <a:off x="7132335" y="33242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562.7</a:t>
              </a:r>
            </a:p>
          </p:txBody>
        </p:sp>
        <p:sp>
          <p:nvSpPr>
            <p:cNvPr id="118" name="tx118"/>
            <p:cNvSpPr/>
            <p:nvPr/>
          </p:nvSpPr>
          <p:spPr>
            <a:xfrm>
              <a:off x="7158461" y="24982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62.5</a:t>
              </a:r>
            </a:p>
          </p:txBody>
        </p:sp>
        <p:sp>
          <p:nvSpPr>
            <p:cNvPr id="119" name="tx119"/>
            <p:cNvSpPr/>
            <p:nvPr/>
          </p:nvSpPr>
          <p:spPr>
            <a:xfrm>
              <a:off x="7408166" y="33792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521.1</a:t>
              </a:r>
            </a:p>
          </p:txBody>
        </p:sp>
        <p:sp>
          <p:nvSpPr>
            <p:cNvPr id="120" name="tx120"/>
            <p:cNvSpPr/>
            <p:nvPr/>
          </p:nvSpPr>
          <p:spPr>
            <a:xfrm>
              <a:off x="7408166" y="254092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114.4</a:t>
              </a:r>
            </a:p>
          </p:txBody>
        </p:sp>
        <p:sp>
          <p:nvSpPr>
            <p:cNvPr id="121" name="tx121"/>
            <p:cNvSpPr/>
            <p:nvPr/>
          </p:nvSpPr>
          <p:spPr>
            <a:xfrm>
              <a:off x="7683997" y="33260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561.3</a:t>
              </a:r>
            </a:p>
          </p:txBody>
        </p:sp>
        <p:sp>
          <p:nvSpPr>
            <p:cNvPr id="122" name="tx122"/>
            <p:cNvSpPr/>
            <p:nvPr/>
          </p:nvSpPr>
          <p:spPr>
            <a:xfrm>
              <a:off x="7710122" y="24736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83.9</a:t>
              </a:r>
            </a:p>
          </p:txBody>
        </p:sp>
        <p:sp>
          <p:nvSpPr>
            <p:cNvPr id="123" name="tx123"/>
            <p:cNvSpPr/>
            <p:nvPr/>
          </p:nvSpPr>
          <p:spPr>
            <a:xfrm>
              <a:off x="7959827" y="32946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585.1</a:t>
              </a:r>
            </a:p>
          </p:txBody>
        </p:sp>
        <p:sp>
          <p:nvSpPr>
            <p:cNvPr id="124" name="tx124"/>
            <p:cNvSpPr/>
            <p:nvPr/>
          </p:nvSpPr>
          <p:spPr>
            <a:xfrm>
              <a:off x="7985953" y="24260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72.3</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5785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7" name="tx127"/>
            <p:cNvSpPr/>
            <p:nvPr/>
          </p:nvSpPr>
          <p:spPr>
            <a:xfrm>
              <a:off x="694200" y="24652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694200" y="16726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9" name="tx129"/>
            <p:cNvSpPr/>
            <p:nvPr/>
          </p:nvSpPr>
          <p:spPr>
            <a:xfrm>
              <a:off x="577692" y="8618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68266" y="5010059"/>
              <a:ext cx="201456" cy="201456"/>
            </a:xfrm>
            <a:prstGeom prst="rect">
              <a:avLst/>
            </a:prstGeom>
            <a:solidFill>
              <a:srgbClr val="E2231A">
                <a:alpha val="100000"/>
              </a:srgbClr>
            </a:solidFill>
          </p:spPr>
          <p:txBody>
            <a:bodyPr/>
            <a:lstStyle/>
            <a:p/>
          </p:txBody>
        </p:sp>
        <p:sp>
          <p:nvSpPr>
            <p:cNvPr id="150" name="rc150"/>
            <p:cNvSpPr/>
            <p:nvPr/>
          </p:nvSpPr>
          <p:spPr>
            <a:xfrm>
              <a:off x="5673354" y="5010059"/>
              <a:ext cx="201456" cy="201456"/>
            </a:xfrm>
            <a:prstGeom prst="rect">
              <a:avLst/>
            </a:prstGeom>
            <a:solidFill>
              <a:srgbClr val="80BD41">
                <a:alpha val="100000"/>
              </a:srgbClr>
            </a:solidFill>
          </p:spPr>
          <p:txBody>
            <a:bodyPr/>
            <a:lstStyle/>
            <a:p/>
          </p:txBody>
        </p:sp>
        <p:sp>
          <p:nvSpPr>
            <p:cNvPr id="151" name="tx151"/>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89913" y="661760"/>
              <a:ext cx="141650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Malawi, 2000-2024</a:t>
              </a:r>
            </a:p>
          </p:txBody>
        </p:sp>
        <p:sp>
          <p:nvSpPr>
            <p:cNvPr id="155" name="pl155"/>
            <p:cNvSpPr/>
            <p:nvPr/>
          </p:nvSpPr>
          <p:spPr>
            <a:xfrm>
              <a:off x="23282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31818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30809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2980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3232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3131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30304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33322" y="5889059"/>
              <a:ext cx="5561394" cy="167191"/>
            </a:xfrm>
            <a:prstGeom prst="rect">
              <a:avLst/>
            </a:prstGeom>
            <a:solidFill>
              <a:srgbClr val="80BD41">
                <a:alpha val="100000"/>
              </a:srgbClr>
            </a:solidFill>
          </p:spPr>
          <p:txBody>
            <a:bodyPr/>
            <a:lstStyle/>
            <a:p/>
          </p:txBody>
        </p:sp>
        <p:sp>
          <p:nvSpPr>
            <p:cNvPr id="167" name="rc167"/>
            <p:cNvSpPr/>
            <p:nvPr/>
          </p:nvSpPr>
          <p:spPr>
            <a:xfrm>
              <a:off x="6894717" y="5889059"/>
              <a:ext cx="483647" cy="167191"/>
            </a:xfrm>
            <a:prstGeom prst="rect">
              <a:avLst/>
            </a:prstGeom>
            <a:solidFill>
              <a:srgbClr val="E2231A">
                <a:alpha val="100000"/>
              </a:srgbClr>
            </a:solidFill>
          </p:spPr>
          <p:txBody>
            <a:bodyPr/>
            <a:lstStyle/>
            <a:p/>
          </p:txBody>
        </p:sp>
        <p:sp>
          <p:nvSpPr>
            <p:cNvPr id="168" name="rc168"/>
            <p:cNvSpPr/>
            <p:nvPr/>
          </p:nvSpPr>
          <p:spPr>
            <a:xfrm>
              <a:off x="1333322" y="5680069"/>
              <a:ext cx="5584975" cy="167191"/>
            </a:xfrm>
            <a:prstGeom prst="rect">
              <a:avLst/>
            </a:prstGeom>
            <a:solidFill>
              <a:srgbClr val="80BD41">
                <a:alpha val="100000"/>
              </a:srgbClr>
            </a:solidFill>
          </p:spPr>
          <p:txBody>
            <a:bodyPr/>
            <a:lstStyle/>
            <a:p/>
          </p:txBody>
        </p:sp>
        <p:sp>
          <p:nvSpPr>
            <p:cNvPr id="169" name="rc169"/>
            <p:cNvSpPr/>
            <p:nvPr/>
          </p:nvSpPr>
          <p:spPr>
            <a:xfrm>
              <a:off x="6918297" y="5680069"/>
              <a:ext cx="834567" cy="167191"/>
            </a:xfrm>
            <a:prstGeom prst="rect">
              <a:avLst/>
            </a:prstGeom>
            <a:solidFill>
              <a:srgbClr val="E2231A">
                <a:alpha val="100000"/>
              </a:srgbClr>
            </a:solidFill>
          </p:spPr>
          <p:txBody>
            <a:bodyPr/>
            <a:lstStyle/>
            <a:p/>
          </p:txBody>
        </p:sp>
        <p:sp>
          <p:nvSpPr>
            <p:cNvPr id="170" name="rc170"/>
            <p:cNvSpPr/>
            <p:nvPr/>
          </p:nvSpPr>
          <p:spPr>
            <a:xfrm>
              <a:off x="1333322" y="5471080"/>
              <a:ext cx="5821575" cy="167191"/>
            </a:xfrm>
            <a:prstGeom prst="rect">
              <a:avLst/>
            </a:prstGeom>
            <a:solidFill>
              <a:srgbClr val="80BD41">
                <a:alpha val="100000"/>
              </a:srgbClr>
            </a:solidFill>
          </p:spPr>
          <p:txBody>
            <a:bodyPr/>
            <a:lstStyle/>
            <a:p/>
          </p:txBody>
        </p:sp>
        <p:sp>
          <p:nvSpPr>
            <p:cNvPr id="171" name="rc171"/>
            <p:cNvSpPr/>
            <p:nvPr/>
          </p:nvSpPr>
          <p:spPr>
            <a:xfrm>
              <a:off x="7154897" y="5471080"/>
              <a:ext cx="719550" cy="167191"/>
            </a:xfrm>
            <a:prstGeom prst="rect">
              <a:avLst/>
            </a:prstGeom>
            <a:solidFill>
              <a:srgbClr val="E2231A">
                <a:alpha val="100000"/>
              </a:srgbClr>
            </a:solidFill>
          </p:spPr>
          <p:txBody>
            <a:bodyPr/>
            <a:lstStyle/>
            <a:p/>
          </p:txBody>
        </p:sp>
        <p:sp>
          <p:nvSpPr>
            <p:cNvPr id="172" name="tx172"/>
            <p:cNvSpPr/>
            <p:nvPr/>
          </p:nvSpPr>
          <p:spPr>
            <a:xfrm>
              <a:off x="7535935"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607.6</a:t>
              </a:r>
            </a:p>
          </p:txBody>
        </p:sp>
        <p:sp>
          <p:nvSpPr>
            <p:cNvPr id="173" name="tx173"/>
            <p:cNvSpPr/>
            <p:nvPr/>
          </p:nvSpPr>
          <p:spPr>
            <a:xfrm>
              <a:off x="7929161"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645.2</a:t>
              </a:r>
            </a:p>
          </p:txBody>
        </p:sp>
        <p:sp>
          <p:nvSpPr>
            <p:cNvPr id="174" name="tx174"/>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657.4</a:t>
              </a:r>
            </a:p>
          </p:txBody>
        </p:sp>
        <p:sp>
          <p:nvSpPr>
            <p:cNvPr id="175" name="tx175"/>
            <p:cNvSpPr/>
            <p:nvPr/>
          </p:nvSpPr>
          <p:spPr>
            <a:xfrm>
              <a:off x="4023585" y="5932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559</a:t>
              </a:r>
            </a:p>
          </p:txBody>
        </p:sp>
        <p:sp>
          <p:nvSpPr>
            <p:cNvPr id="176" name="tx176"/>
            <p:cNvSpPr/>
            <p:nvPr/>
          </p:nvSpPr>
          <p:spPr>
            <a:xfrm>
              <a:off x="703104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48.6</a:t>
              </a:r>
            </a:p>
          </p:txBody>
        </p:sp>
        <p:sp>
          <p:nvSpPr>
            <p:cNvPr id="177" name="tx177"/>
            <p:cNvSpPr/>
            <p:nvPr/>
          </p:nvSpPr>
          <p:spPr>
            <a:xfrm>
              <a:off x="3990171"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561.3</a:t>
              </a:r>
            </a:p>
          </p:txBody>
        </p:sp>
        <p:sp>
          <p:nvSpPr>
            <p:cNvPr id="178" name="tx178"/>
            <p:cNvSpPr/>
            <p:nvPr/>
          </p:nvSpPr>
          <p:spPr>
            <a:xfrm>
              <a:off x="7230087"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83.9</a:t>
              </a:r>
            </a:p>
          </p:txBody>
        </p:sp>
        <p:sp>
          <p:nvSpPr>
            <p:cNvPr id="179" name="tx179"/>
            <p:cNvSpPr/>
            <p:nvPr/>
          </p:nvSpPr>
          <p:spPr>
            <a:xfrm>
              <a:off x="4108471"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585.1</a:t>
              </a:r>
            </a:p>
          </p:txBody>
        </p:sp>
        <p:sp>
          <p:nvSpPr>
            <p:cNvPr id="180" name="tx180"/>
            <p:cNvSpPr/>
            <p:nvPr/>
          </p:nvSpPr>
          <p:spPr>
            <a:xfrm>
              <a:off x="7409179"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72.3</a:t>
              </a:r>
            </a:p>
          </p:txBody>
        </p:sp>
        <p:sp>
          <p:nvSpPr>
            <p:cNvPr id="181" name="tx181"/>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20668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519659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7" name="tx187"/>
            <p:cNvSpPr/>
            <p:nvPr/>
          </p:nvSpPr>
          <p:spPr>
            <a:xfrm>
              <a:off x="718650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8" name="tx188"/>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(89%) was lower than in 2019 (92%).
The number of children vaccinated with MCV1 increased 5% compared to in 2019.
The number of surviving infants increased approximately 8%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4850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19016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173183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37767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1933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46100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00266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1212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6129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10457"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962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0878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5795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0711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5628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0544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5461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0378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5294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02111"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865002" y="5319339"/>
              <a:ext cx="494248" cy="58333"/>
            </a:xfrm>
            <a:prstGeom prst="rect">
              <a:avLst/>
            </a:prstGeom>
            <a:solidFill>
              <a:srgbClr val="1CABE2">
                <a:alpha val="100000"/>
              </a:srgbClr>
            </a:solidFill>
          </p:spPr>
          <p:txBody>
            <a:bodyPr/>
            <a:lstStyle/>
            <a:p/>
          </p:txBody>
        </p:sp>
        <p:sp>
          <p:nvSpPr>
            <p:cNvPr id="25" name="rc25"/>
            <p:cNvSpPr/>
            <p:nvPr/>
          </p:nvSpPr>
          <p:spPr>
            <a:xfrm>
              <a:off x="1414167" y="5348506"/>
              <a:ext cx="494248" cy="29166"/>
            </a:xfrm>
            <a:prstGeom prst="rect">
              <a:avLst/>
            </a:prstGeom>
            <a:solidFill>
              <a:srgbClr val="1CABE2">
                <a:alpha val="100000"/>
              </a:srgbClr>
            </a:solidFill>
          </p:spPr>
          <p:txBody>
            <a:bodyPr/>
            <a:lstStyle/>
            <a:p/>
          </p:txBody>
        </p:sp>
        <p:sp>
          <p:nvSpPr>
            <p:cNvPr id="26" name="rc26"/>
            <p:cNvSpPr/>
            <p:nvPr/>
          </p:nvSpPr>
          <p:spPr>
            <a:xfrm>
              <a:off x="1963333" y="5253714"/>
              <a:ext cx="494248" cy="123958"/>
            </a:xfrm>
            <a:prstGeom prst="rect">
              <a:avLst/>
            </a:prstGeom>
            <a:solidFill>
              <a:srgbClr val="1CABE2">
                <a:alpha val="100000"/>
              </a:srgbClr>
            </a:solidFill>
          </p:spPr>
          <p:txBody>
            <a:bodyPr/>
            <a:lstStyle/>
            <a:p/>
          </p:txBody>
        </p:sp>
        <p:sp>
          <p:nvSpPr>
            <p:cNvPr id="27" name="rc27"/>
            <p:cNvSpPr/>
            <p:nvPr/>
          </p:nvSpPr>
          <p:spPr>
            <a:xfrm>
              <a:off x="2512498" y="5239131"/>
              <a:ext cx="494248" cy="138541"/>
            </a:xfrm>
            <a:prstGeom prst="rect">
              <a:avLst/>
            </a:prstGeom>
            <a:solidFill>
              <a:srgbClr val="1CABE2">
                <a:alpha val="100000"/>
              </a:srgbClr>
            </a:solidFill>
          </p:spPr>
          <p:txBody>
            <a:bodyPr/>
            <a:lstStyle/>
            <a:p/>
          </p:txBody>
        </p:sp>
        <p:sp>
          <p:nvSpPr>
            <p:cNvPr id="28" name="rc28"/>
            <p:cNvSpPr/>
            <p:nvPr/>
          </p:nvSpPr>
          <p:spPr>
            <a:xfrm>
              <a:off x="3061663" y="5348506"/>
              <a:ext cx="494248" cy="29166"/>
            </a:xfrm>
            <a:prstGeom prst="rect">
              <a:avLst/>
            </a:prstGeom>
            <a:solidFill>
              <a:srgbClr val="1CABE2">
                <a:alpha val="100000"/>
              </a:srgbClr>
            </a:solidFill>
          </p:spPr>
          <p:txBody>
            <a:bodyPr/>
            <a:lstStyle/>
            <a:p/>
          </p:txBody>
        </p:sp>
        <p:sp>
          <p:nvSpPr>
            <p:cNvPr id="29" name="rc29"/>
            <p:cNvSpPr/>
            <p:nvPr/>
          </p:nvSpPr>
          <p:spPr>
            <a:xfrm>
              <a:off x="3610829" y="5348506"/>
              <a:ext cx="494248" cy="29166"/>
            </a:xfrm>
            <a:prstGeom prst="rect">
              <a:avLst/>
            </a:prstGeom>
            <a:solidFill>
              <a:srgbClr val="1CABE2">
                <a:alpha val="100000"/>
              </a:srgbClr>
            </a:solidFill>
          </p:spPr>
          <p:txBody>
            <a:bodyPr/>
            <a:lstStyle/>
            <a:p/>
          </p:txBody>
        </p:sp>
        <p:sp>
          <p:nvSpPr>
            <p:cNvPr id="30" name="rc30"/>
            <p:cNvSpPr/>
            <p:nvPr/>
          </p:nvSpPr>
          <p:spPr>
            <a:xfrm>
              <a:off x="4159994" y="5348506"/>
              <a:ext cx="494248" cy="29166"/>
            </a:xfrm>
            <a:prstGeom prst="rect">
              <a:avLst/>
            </a:prstGeom>
            <a:solidFill>
              <a:srgbClr val="1CABE2">
                <a:alpha val="100000"/>
              </a:srgbClr>
            </a:solidFill>
          </p:spPr>
          <p:txBody>
            <a:bodyPr/>
            <a:lstStyle/>
            <a:p/>
          </p:txBody>
        </p:sp>
        <p:sp>
          <p:nvSpPr>
            <p:cNvPr id="31" name="rc31"/>
            <p:cNvSpPr/>
            <p:nvPr/>
          </p:nvSpPr>
          <p:spPr>
            <a:xfrm>
              <a:off x="4709160" y="4991214"/>
              <a:ext cx="494248" cy="386459"/>
            </a:xfrm>
            <a:prstGeom prst="rect">
              <a:avLst/>
            </a:prstGeom>
            <a:solidFill>
              <a:srgbClr val="1CABE2">
                <a:alpha val="100000"/>
              </a:srgbClr>
            </a:solidFill>
          </p:spPr>
          <p:txBody>
            <a:bodyPr/>
            <a:lstStyle/>
            <a:p/>
          </p:txBody>
        </p:sp>
        <p:sp>
          <p:nvSpPr>
            <p:cNvPr id="32" name="rc32"/>
            <p:cNvSpPr/>
            <p:nvPr/>
          </p:nvSpPr>
          <p:spPr>
            <a:xfrm>
              <a:off x="5258325" y="5333923"/>
              <a:ext cx="494248" cy="43750"/>
            </a:xfrm>
            <a:prstGeom prst="rect">
              <a:avLst/>
            </a:prstGeom>
            <a:solidFill>
              <a:srgbClr val="1CABE2">
                <a:alpha val="100000"/>
              </a:srgbClr>
            </a:solidFill>
          </p:spPr>
          <p:txBody>
            <a:bodyPr/>
            <a:lstStyle/>
            <a:p/>
          </p:txBody>
        </p:sp>
        <p:sp>
          <p:nvSpPr>
            <p:cNvPr id="33" name="rc33"/>
            <p:cNvSpPr/>
            <p:nvPr/>
          </p:nvSpPr>
          <p:spPr>
            <a:xfrm>
              <a:off x="5807490" y="5064131"/>
              <a:ext cx="494248" cy="313542"/>
            </a:xfrm>
            <a:prstGeom prst="rect">
              <a:avLst/>
            </a:prstGeom>
            <a:solidFill>
              <a:srgbClr val="1CABE2">
                <a:alpha val="100000"/>
              </a:srgbClr>
            </a:solidFill>
          </p:spPr>
          <p:txBody>
            <a:bodyPr/>
            <a:lstStyle/>
            <a:p/>
          </p:txBody>
        </p:sp>
        <p:sp>
          <p:nvSpPr>
            <p:cNvPr id="34" name="rc34"/>
            <p:cNvSpPr/>
            <p:nvPr/>
          </p:nvSpPr>
          <p:spPr>
            <a:xfrm>
              <a:off x="6356656" y="5144339"/>
              <a:ext cx="494248" cy="233333"/>
            </a:xfrm>
            <a:prstGeom prst="rect">
              <a:avLst/>
            </a:prstGeom>
            <a:solidFill>
              <a:srgbClr val="1CABE2">
                <a:alpha val="100000"/>
              </a:srgbClr>
            </a:solidFill>
          </p:spPr>
          <p:txBody>
            <a:bodyPr/>
            <a:lstStyle/>
            <a:p/>
          </p:txBody>
        </p:sp>
        <p:sp>
          <p:nvSpPr>
            <p:cNvPr id="35" name="rc35"/>
            <p:cNvSpPr/>
            <p:nvPr/>
          </p:nvSpPr>
          <p:spPr>
            <a:xfrm>
              <a:off x="6905821" y="4203712"/>
              <a:ext cx="494248" cy="1173960"/>
            </a:xfrm>
            <a:prstGeom prst="rect">
              <a:avLst/>
            </a:prstGeom>
            <a:solidFill>
              <a:srgbClr val="1CABE2">
                <a:alpha val="100000"/>
              </a:srgbClr>
            </a:solidFill>
          </p:spPr>
          <p:txBody>
            <a:bodyPr/>
            <a:lstStyle/>
            <a:p/>
          </p:txBody>
        </p:sp>
        <p:sp>
          <p:nvSpPr>
            <p:cNvPr id="36" name="rc36"/>
            <p:cNvSpPr/>
            <p:nvPr/>
          </p:nvSpPr>
          <p:spPr>
            <a:xfrm>
              <a:off x="7454986" y="4065170"/>
              <a:ext cx="494248" cy="1312502"/>
            </a:xfrm>
            <a:prstGeom prst="rect">
              <a:avLst/>
            </a:prstGeom>
            <a:solidFill>
              <a:srgbClr val="1CABE2">
                <a:alpha val="100000"/>
              </a:srgbClr>
            </a:solidFill>
          </p:spPr>
          <p:txBody>
            <a:bodyPr/>
            <a:lstStyle/>
            <a:p/>
          </p:txBody>
        </p:sp>
        <p:sp>
          <p:nvSpPr>
            <p:cNvPr id="37" name="pl37"/>
            <p:cNvSpPr/>
            <p:nvPr/>
          </p:nvSpPr>
          <p:spPr>
            <a:xfrm>
              <a:off x="1112126" y="1352665"/>
              <a:ext cx="6589984" cy="481250"/>
            </a:xfrm>
            <a:custGeom>
              <a:avLst/>
              <a:pathLst>
                <a:path w="6589984" h="481250">
                  <a:moveTo>
                    <a:pt x="0" y="87500"/>
                  </a:moveTo>
                  <a:lnTo>
                    <a:pt x="549165" y="175000"/>
                  </a:lnTo>
                  <a:lnTo>
                    <a:pt x="1098330" y="306250"/>
                  </a:lnTo>
                  <a:lnTo>
                    <a:pt x="1647496" y="218750"/>
                  </a:lnTo>
                  <a:lnTo>
                    <a:pt x="2196661" y="481250"/>
                  </a:lnTo>
                  <a:lnTo>
                    <a:pt x="2745826" y="393750"/>
                  </a:lnTo>
                  <a:lnTo>
                    <a:pt x="3294992" y="218750"/>
                  </a:lnTo>
                  <a:lnTo>
                    <a:pt x="3844157" y="0"/>
                  </a:lnTo>
                  <a:lnTo>
                    <a:pt x="4393322" y="87500"/>
                  </a:lnTo>
                  <a:lnTo>
                    <a:pt x="4942488" y="87500"/>
                  </a:lnTo>
                  <a:lnTo>
                    <a:pt x="5491653" y="437500"/>
                  </a:lnTo>
                  <a:lnTo>
                    <a:pt x="6040819" y="218750"/>
                  </a:lnTo>
                  <a:lnTo>
                    <a:pt x="6589984" y="131250"/>
                  </a:lnTo>
                </a:path>
              </a:pathLst>
            </a:custGeom>
            <a:ln w="27101" cap="flat">
              <a:solidFill>
                <a:srgbClr val="00833D">
                  <a:alpha val="100000"/>
                </a:srgbClr>
              </a:solidFill>
              <a:prstDash val="solid"/>
              <a:round/>
            </a:ln>
          </p:spPr>
          <p:txBody>
            <a:bodyPr/>
            <a:lstStyle/>
            <a:p/>
          </p:txBody>
        </p:sp>
        <p:sp>
          <p:nvSpPr>
            <p:cNvPr id="38" name="pl38"/>
            <p:cNvSpPr/>
            <p:nvPr/>
          </p:nvSpPr>
          <p:spPr>
            <a:xfrm>
              <a:off x="2759622" y="2096416"/>
              <a:ext cx="4942488" cy="2931255"/>
            </a:xfrm>
            <a:custGeom>
              <a:avLst/>
              <a:pathLst>
                <a:path w="4942488" h="2931255">
                  <a:moveTo>
                    <a:pt x="0" y="2931255"/>
                  </a:moveTo>
                  <a:lnTo>
                    <a:pt x="549165" y="612501"/>
                  </a:lnTo>
                  <a:lnTo>
                    <a:pt x="1098330" y="350000"/>
                  </a:lnTo>
                  <a:lnTo>
                    <a:pt x="1647496" y="131250"/>
                  </a:lnTo>
                  <a:lnTo>
                    <a:pt x="2196661" y="0"/>
                  </a:lnTo>
                  <a:lnTo>
                    <a:pt x="2745826" y="0"/>
                  </a:lnTo>
                  <a:lnTo>
                    <a:pt x="3294992" y="43750"/>
                  </a:lnTo>
                  <a:lnTo>
                    <a:pt x="3844157" y="656251"/>
                  </a:lnTo>
                  <a:lnTo>
                    <a:pt x="4393322" y="437500"/>
                  </a:lnTo>
                  <a:lnTo>
                    <a:pt x="4942488" y="262500"/>
                  </a:lnTo>
                </a:path>
              </a:pathLst>
            </a:custGeom>
            <a:ln w="27101" cap="flat">
              <a:solidFill>
                <a:srgbClr val="002759">
                  <a:alpha val="100000"/>
                </a:srgbClr>
              </a:solidFill>
              <a:prstDash val="solid"/>
              <a:round/>
            </a:ln>
          </p:spPr>
          <p:txBody>
            <a:bodyPr/>
            <a:lstStyle/>
            <a:p/>
          </p:txBody>
        </p:sp>
        <p:sp>
          <p:nvSpPr>
            <p:cNvPr id="39" name="pt39"/>
            <p:cNvSpPr/>
            <p:nvPr/>
          </p:nvSpPr>
          <p:spPr>
            <a:xfrm>
              <a:off x="1080525" y="1408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629690" y="1496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178856" y="162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728021" y="1539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277187" y="180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26352" y="1714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375517" y="1539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24683" y="1321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473848" y="1408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23013" y="1408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72179" y="17585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21344" y="1539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70510" y="1452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2728021" y="49960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277187" y="26773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826352" y="24148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375517" y="21960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924683" y="20648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473848" y="20648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023013" y="21085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572179" y="27210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121344" y="25023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670510" y="23273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078967" y="518949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3" name="tx63"/>
            <p:cNvSpPr/>
            <p:nvPr/>
          </p:nvSpPr>
          <p:spPr>
            <a:xfrm>
              <a:off x="1628132" y="522046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4" name="tx64"/>
            <p:cNvSpPr/>
            <p:nvPr/>
          </p:nvSpPr>
          <p:spPr>
            <a:xfrm>
              <a:off x="2144138" y="512532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5" name="tx65"/>
            <p:cNvSpPr/>
            <p:nvPr/>
          </p:nvSpPr>
          <p:spPr>
            <a:xfrm>
              <a:off x="2693304" y="510928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66" name="tx66"/>
            <p:cNvSpPr/>
            <p:nvPr/>
          </p:nvSpPr>
          <p:spPr>
            <a:xfrm>
              <a:off x="3275628" y="522046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7" name="tx67"/>
            <p:cNvSpPr/>
            <p:nvPr/>
          </p:nvSpPr>
          <p:spPr>
            <a:xfrm>
              <a:off x="3824794" y="522046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8" name="tx68"/>
            <p:cNvSpPr/>
            <p:nvPr/>
          </p:nvSpPr>
          <p:spPr>
            <a:xfrm>
              <a:off x="4373959" y="522046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9" name="tx69"/>
            <p:cNvSpPr/>
            <p:nvPr/>
          </p:nvSpPr>
          <p:spPr>
            <a:xfrm>
              <a:off x="4889965" y="486131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a:t>
              </a:r>
            </a:p>
          </p:txBody>
        </p:sp>
        <p:sp>
          <p:nvSpPr>
            <p:cNvPr id="70" name="tx70"/>
            <p:cNvSpPr/>
            <p:nvPr/>
          </p:nvSpPr>
          <p:spPr>
            <a:xfrm>
              <a:off x="5472290" y="520408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1" name="tx71"/>
            <p:cNvSpPr/>
            <p:nvPr/>
          </p:nvSpPr>
          <p:spPr>
            <a:xfrm>
              <a:off x="5988296" y="493423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a:t>
              </a:r>
            </a:p>
          </p:txBody>
        </p:sp>
        <p:sp>
          <p:nvSpPr>
            <p:cNvPr id="72" name="tx72"/>
            <p:cNvSpPr/>
            <p:nvPr/>
          </p:nvSpPr>
          <p:spPr>
            <a:xfrm>
              <a:off x="6537461" y="501443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a:t>
              </a:r>
            </a:p>
          </p:txBody>
        </p:sp>
        <p:sp>
          <p:nvSpPr>
            <p:cNvPr id="73" name="tx73"/>
            <p:cNvSpPr/>
            <p:nvPr/>
          </p:nvSpPr>
          <p:spPr>
            <a:xfrm>
              <a:off x="7053467" y="407387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161</a:t>
              </a:r>
            </a:p>
          </p:txBody>
        </p:sp>
        <p:sp>
          <p:nvSpPr>
            <p:cNvPr id="74" name="tx74"/>
            <p:cNvSpPr/>
            <p:nvPr/>
          </p:nvSpPr>
          <p:spPr>
            <a:xfrm>
              <a:off x="7602633" y="393532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180</a:t>
              </a:r>
            </a:p>
          </p:txBody>
        </p:sp>
        <p:sp>
          <p:nvSpPr>
            <p:cNvPr id="75" name="pl75"/>
            <p:cNvSpPr/>
            <p:nvPr/>
          </p:nvSpPr>
          <p:spPr>
            <a:xfrm>
              <a:off x="7720039" y="1485530"/>
              <a:ext cx="142264" cy="12814"/>
            </a:xfrm>
            <a:custGeom>
              <a:avLst/>
              <a:pathLst>
                <a:path w="142264" h="12814">
                  <a:moveTo>
                    <a:pt x="142264" y="12814"/>
                  </a:moveTo>
                  <a:lnTo>
                    <a:pt x="0" y="0"/>
                  </a:lnTo>
                </a:path>
              </a:pathLst>
            </a:custGeom>
          </p:spPr>
          <p:txBody>
            <a:bodyPr/>
            <a:lstStyle/>
            <a:p/>
          </p:txBody>
        </p:sp>
        <p:sp>
          <p:nvSpPr>
            <p:cNvPr id="76" name="pl76"/>
            <p:cNvSpPr/>
            <p:nvPr/>
          </p:nvSpPr>
          <p:spPr>
            <a:xfrm>
              <a:off x="7719853" y="2361209"/>
              <a:ext cx="142450" cy="18400"/>
            </a:xfrm>
            <a:custGeom>
              <a:avLst/>
              <a:pathLst>
                <a:path w="142450" h="18400">
                  <a:moveTo>
                    <a:pt x="142450" y="18400"/>
                  </a:moveTo>
                  <a:lnTo>
                    <a:pt x="0" y="0"/>
                  </a:lnTo>
                </a:path>
              </a:pathLst>
            </a:custGeom>
          </p:spPr>
          <p:txBody>
            <a:bodyPr/>
            <a:lstStyle/>
            <a:p/>
          </p:txBody>
        </p:sp>
        <p:sp>
          <p:nvSpPr>
            <p:cNvPr id="77" name="pg77"/>
            <p:cNvSpPr/>
            <p:nvPr/>
          </p:nvSpPr>
          <p:spPr>
            <a:xfrm>
              <a:off x="7793724" y="141009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145121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89%</a:t>
              </a:r>
            </a:p>
          </p:txBody>
        </p:sp>
        <p:sp>
          <p:nvSpPr>
            <p:cNvPr id="79" name="pg79"/>
            <p:cNvSpPr/>
            <p:nvPr/>
          </p:nvSpPr>
          <p:spPr>
            <a:xfrm>
              <a:off x="7793724" y="229165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233277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69%</a:t>
              </a:r>
            </a:p>
          </p:txBody>
        </p:sp>
        <p:sp>
          <p:nvSpPr>
            <p:cNvPr id="81" name="rc81"/>
            <p:cNvSpPr/>
            <p:nvPr/>
          </p:nvSpPr>
          <p:spPr>
            <a:xfrm>
              <a:off x="782627" y="646101"/>
              <a:ext cx="7853064" cy="4956884"/>
            </a:xfrm>
            <a:prstGeom prst="rect">
              <a:avLst/>
            </a:prstGeom>
            <a:ln w="13550" cap="rnd">
              <a:solidFill>
                <a:srgbClr val="BEBEBE">
                  <a:alpha val="100000"/>
                </a:srgbClr>
              </a:solidFill>
              <a:prstDash val="solid"/>
              <a:round/>
            </a:ln>
          </p:spPr>
          <p:txBody>
            <a:bodyPr/>
            <a:lstStyle/>
            <a:p/>
          </p:txBody>
        </p:sp>
        <p:sp>
          <p:nvSpPr>
            <p:cNvPr id="82" name="tx82"/>
            <p:cNvSpPr/>
            <p:nvPr/>
          </p:nvSpPr>
          <p:spPr>
            <a:xfrm>
              <a:off x="649366"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08103" y="387196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4" name="tx84"/>
            <p:cNvSpPr/>
            <p:nvPr/>
          </p:nvSpPr>
          <p:spPr>
            <a:xfrm>
              <a:off x="508103" y="241362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85" name="tx85"/>
            <p:cNvSpPr/>
            <p:nvPr/>
          </p:nvSpPr>
          <p:spPr>
            <a:xfrm>
              <a:off x="508103"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86" name="tx86"/>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96990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8" name="tx98"/>
            <p:cNvSpPr/>
            <p:nvPr/>
          </p:nvSpPr>
          <p:spPr>
            <a:xfrm rot="-5400000">
              <a:off x="1519037"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9" name="tx99"/>
            <p:cNvSpPr/>
            <p:nvPr/>
          </p:nvSpPr>
          <p:spPr>
            <a:xfrm rot="-5400000">
              <a:off x="2068233"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0" name="tx100"/>
            <p:cNvSpPr/>
            <p:nvPr/>
          </p:nvSpPr>
          <p:spPr>
            <a:xfrm rot="-5400000">
              <a:off x="261739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1" name="tx101"/>
            <p:cNvSpPr/>
            <p:nvPr/>
          </p:nvSpPr>
          <p:spPr>
            <a:xfrm rot="-5400000">
              <a:off x="3166564"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2" name="tx102"/>
            <p:cNvSpPr/>
            <p:nvPr/>
          </p:nvSpPr>
          <p:spPr>
            <a:xfrm rot="-5400000">
              <a:off x="3690429"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3" name="tx103"/>
            <p:cNvSpPr/>
            <p:nvPr/>
          </p:nvSpPr>
          <p:spPr>
            <a:xfrm rot="-5400000">
              <a:off x="426489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4" name="tx104"/>
            <p:cNvSpPr/>
            <p:nvPr/>
          </p:nvSpPr>
          <p:spPr>
            <a:xfrm rot="-5400000">
              <a:off x="481406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5" name="tx105"/>
            <p:cNvSpPr/>
            <p:nvPr/>
          </p:nvSpPr>
          <p:spPr>
            <a:xfrm rot="-5400000">
              <a:off x="536322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6" name="tx106"/>
            <p:cNvSpPr/>
            <p:nvPr/>
          </p:nvSpPr>
          <p:spPr>
            <a:xfrm rot="-5400000">
              <a:off x="591239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7" name="tx107"/>
            <p:cNvSpPr/>
            <p:nvPr/>
          </p:nvSpPr>
          <p:spPr>
            <a:xfrm rot="-5400000">
              <a:off x="6461556"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8" name="tx108"/>
            <p:cNvSpPr/>
            <p:nvPr/>
          </p:nvSpPr>
          <p:spPr>
            <a:xfrm rot="-5400000">
              <a:off x="7010691"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9" name="tx109"/>
            <p:cNvSpPr/>
            <p:nvPr/>
          </p:nvSpPr>
          <p:spPr>
            <a:xfrm rot="-5400000">
              <a:off x="7559887"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0" name="tx110"/>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tx112"/>
            <p:cNvSpPr/>
            <p:nvPr/>
          </p:nvSpPr>
          <p:spPr>
            <a:xfrm>
              <a:off x="2015370" y="401416"/>
              <a:ext cx="53875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Malawi, 2012-2024</a:t>
              </a:r>
            </a:p>
          </p:txBody>
        </p:sp>
        <p:sp>
          <p:nvSpPr>
            <p:cNvPr id="113" name="tx11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5" name="tx11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6" name="tx11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180 confirmed measles cases in Malawi. In the same year, MCV1 coverage was 89% and MCV2 coverage was 69%.
The number of cases in 2024 was 12% more than in 2023 (n=161).
The highest number of measles cases was reported in 2024 (n=180). In this year, MCV1 coverage was 89%.
Malawi reported measles vaccine stockouts in 2017.</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647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940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34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3527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294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587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8880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1673963"/>
              <a:ext cx="3520101" cy="3426121"/>
            </a:xfrm>
            <a:custGeom>
              <a:avLst/>
              <a:pathLst>
                <a:path w="3520101" h="3426121">
                  <a:moveTo>
                    <a:pt x="0" y="963596"/>
                  </a:moveTo>
                  <a:lnTo>
                    <a:pt x="146670" y="2462524"/>
                  </a:lnTo>
                  <a:lnTo>
                    <a:pt x="293341" y="0"/>
                  </a:lnTo>
                  <a:lnTo>
                    <a:pt x="440012" y="1820126"/>
                  </a:lnTo>
                  <a:lnTo>
                    <a:pt x="586683" y="2355458"/>
                  </a:lnTo>
                  <a:lnTo>
                    <a:pt x="733354" y="2783723"/>
                  </a:lnTo>
                  <a:lnTo>
                    <a:pt x="880025" y="3426121"/>
                  </a:lnTo>
                  <a:lnTo>
                    <a:pt x="1026696" y="2462524"/>
                  </a:lnTo>
                  <a:lnTo>
                    <a:pt x="1173367" y="2783723"/>
                  </a:lnTo>
                  <a:lnTo>
                    <a:pt x="1320038" y="2997856"/>
                  </a:lnTo>
                  <a:lnTo>
                    <a:pt x="1466709" y="2997856"/>
                  </a:lnTo>
                  <a:lnTo>
                    <a:pt x="1613379" y="3319055"/>
                  </a:lnTo>
                  <a:lnTo>
                    <a:pt x="1760050" y="3104922"/>
                  </a:lnTo>
                  <a:lnTo>
                    <a:pt x="1906721" y="2676657"/>
                  </a:lnTo>
                  <a:lnTo>
                    <a:pt x="2053392" y="2783723"/>
                  </a:lnTo>
                  <a:lnTo>
                    <a:pt x="2200063" y="2890789"/>
                  </a:lnTo>
                  <a:lnTo>
                    <a:pt x="2346734" y="2783723"/>
                  </a:lnTo>
                  <a:lnTo>
                    <a:pt x="2493405" y="2890789"/>
                  </a:lnTo>
                  <a:lnTo>
                    <a:pt x="2640076" y="2997856"/>
                  </a:lnTo>
                  <a:lnTo>
                    <a:pt x="2786747" y="3211988"/>
                  </a:lnTo>
                  <a:lnTo>
                    <a:pt x="2933418" y="3319055"/>
                  </a:lnTo>
                  <a:lnTo>
                    <a:pt x="3080089" y="3211988"/>
                  </a:lnTo>
                  <a:lnTo>
                    <a:pt x="3226759" y="3104922"/>
                  </a:lnTo>
                  <a:lnTo>
                    <a:pt x="3373430" y="2997856"/>
                  </a:lnTo>
                  <a:lnTo>
                    <a:pt x="3520101" y="3104922"/>
                  </a:lnTo>
                </a:path>
              </a:pathLst>
            </a:custGeom>
            <a:ln w="27101" cap="flat">
              <a:solidFill>
                <a:srgbClr val="0058AB">
                  <a:alpha val="80000"/>
                </a:srgbClr>
              </a:solidFill>
              <a:prstDash val="solid"/>
              <a:round/>
            </a:ln>
          </p:spPr>
          <p:txBody>
            <a:bodyPr/>
            <a:lstStyle/>
            <a:p/>
          </p:txBody>
        </p:sp>
        <p:sp>
          <p:nvSpPr>
            <p:cNvPr id="21" name="pl21"/>
            <p:cNvSpPr/>
            <p:nvPr/>
          </p:nvSpPr>
          <p:spPr>
            <a:xfrm>
              <a:off x="943464" y="3708223"/>
              <a:ext cx="3520101" cy="856530"/>
            </a:xfrm>
            <a:custGeom>
              <a:avLst/>
              <a:pathLst>
                <a:path w="3520101" h="856530">
                  <a:moveTo>
                    <a:pt x="0" y="0"/>
                  </a:moveTo>
                  <a:lnTo>
                    <a:pt x="146670" y="107066"/>
                  </a:lnTo>
                  <a:lnTo>
                    <a:pt x="293341" y="0"/>
                  </a:lnTo>
                  <a:lnTo>
                    <a:pt x="440012" y="214132"/>
                  </a:lnTo>
                  <a:lnTo>
                    <a:pt x="586683" y="321198"/>
                  </a:lnTo>
                  <a:lnTo>
                    <a:pt x="733354" y="214132"/>
                  </a:lnTo>
                  <a:lnTo>
                    <a:pt x="880025" y="321198"/>
                  </a:lnTo>
                  <a:lnTo>
                    <a:pt x="1026696" y="321198"/>
                  </a:lnTo>
                  <a:lnTo>
                    <a:pt x="1173367" y="535331"/>
                  </a:lnTo>
                  <a:lnTo>
                    <a:pt x="1320038" y="642397"/>
                  </a:lnTo>
                  <a:lnTo>
                    <a:pt x="1466709" y="749464"/>
                  </a:lnTo>
                  <a:lnTo>
                    <a:pt x="1613379" y="749464"/>
                  </a:lnTo>
                  <a:lnTo>
                    <a:pt x="1760050" y="749464"/>
                  </a:lnTo>
                  <a:lnTo>
                    <a:pt x="1906721" y="749464"/>
                  </a:lnTo>
                  <a:lnTo>
                    <a:pt x="2053392" y="856530"/>
                  </a:lnTo>
                  <a:lnTo>
                    <a:pt x="2200063" y="856530"/>
                  </a:lnTo>
                  <a:lnTo>
                    <a:pt x="2346734" y="856530"/>
                  </a:lnTo>
                  <a:lnTo>
                    <a:pt x="2493405" y="856530"/>
                  </a:lnTo>
                  <a:lnTo>
                    <a:pt x="2640076" y="856530"/>
                  </a:lnTo>
                  <a:lnTo>
                    <a:pt x="2786747" y="856530"/>
                  </a:lnTo>
                  <a:lnTo>
                    <a:pt x="2933418" y="856530"/>
                  </a:lnTo>
                  <a:lnTo>
                    <a:pt x="3080089" y="749464"/>
                  </a:lnTo>
                  <a:lnTo>
                    <a:pt x="3226759" y="856530"/>
                  </a:lnTo>
                  <a:lnTo>
                    <a:pt x="3373430" y="856530"/>
                  </a:lnTo>
                  <a:lnTo>
                    <a:pt x="3520101" y="856530"/>
                  </a:lnTo>
                </a:path>
              </a:pathLst>
            </a:custGeom>
            <a:ln w="27101" cap="flat">
              <a:solidFill>
                <a:srgbClr val="1CABE2">
                  <a:alpha val="80000"/>
                </a:srgbClr>
              </a:solidFill>
              <a:prstDash val="solid"/>
              <a:round/>
            </a:ln>
          </p:spPr>
          <p:txBody>
            <a:bodyPr/>
            <a:lstStyle/>
            <a:p/>
          </p:txBody>
        </p:sp>
        <p:sp>
          <p:nvSpPr>
            <p:cNvPr id="22" name="pl22"/>
            <p:cNvSpPr/>
            <p:nvPr/>
          </p:nvSpPr>
          <p:spPr>
            <a:xfrm>
              <a:off x="943464" y="3065825"/>
              <a:ext cx="3520101" cy="1284795"/>
            </a:xfrm>
            <a:custGeom>
              <a:avLst/>
              <a:pathLst>
                <a:path w="3520101" h="1284795">
                  <a:moveTo>
                    <a:pt x="0" y="0"/>
                  </a:moveTo>
                  <a:lnTo>
                    <a:pt x="146670" y="107066"/>
                  </a:lnTo>
                  <a:lnTo>
                    <a:pt x="293341" y="107066"/>
                  </a:lnTo>
                  <a:lnTo>
                    <a:pt x="440012" y="107066"/>
                  </a:lnTo>
                  <a:lnTo>
                    <a:pt x="586683" y="214132"/>
                  </a:lnTo>
                  <a:lnTo>
                    <a:pt x="733354" y="535331"/>
                  </a:lnTo>
                  <a:lnTo>
                    <a:pt x="880025" y="428265"/>
                  </a:lnTo>
                  <a:lnTo>
                    <a:pt x="1026696" y="428265"/>
                  </a:lnTo>
                  <a:lnTo>
                    <a:pt x="1173367" y="642397"/>
                  </a:lnTo>
                  <a:lnTo>
                    <a:pt x="1320038" y="856530"/>
                  </a:lnTo>
                  <a:lnTo>
                    <a:pt x="1466709" y="856530"/>
                  </a:lnTo>
                  <a:lnTo>
                    <a:pt x="1613379" y="963596"/>
                  </a:lnTo>
                  <a:lnTo>
                    <a:pt x="1760050" y="963596"/>
                  </a:lnTo>
                  <a:lnTo>
                    <a:pt x="1906721" y="1070662"/>
                  </a:lnTo>
                  <a:lnTo>
                    <a:pt x="2053392" y="1070662"/>
                  </a:lnTo>
                  <a:lnTo>
                    <a:pt x="2200063" y="1070662"/>
                  </a:lnTo>
                  <a:lnTo>
                    <a:pt x="2346734" y="1284795"/>
                  </a:lnTo>
                  <a:lnTo>
                    <a:pt x="2493405" y="1284795"/>
                  </a:lnTo>
                  <a:lnTo>
                    <a:pt x="2640076" y="1284795"/>
                  </a:lnTo>
                  <a:lnTo>
                    <a:pt x="2786747" y="1284795"/>
                  </a:lnTo>
                  <a:lnTo>
                    <a:pt x="2933418" y="1177729"/>
                  </a:lnTo>
                  <a:lnTo>
                    <a:pt x="3080089" y="1070662"/>
                  </a:lnTo>
                  <a:lnTo>
                    <a:pt x="3226759" y="1070662"/>
                  </a:lnTo>
                  <a:lnTo>
                    <a:pt x="3373430" y="1177729"/>
                  </a:lnTo>
                  <a:lnTo>
                    <a:pt x="3520101" y="1284795"/>
                  </a:lnTo>
                </a:path>
              </a:pathLst>
            </a:custGeom>
            <a:ln w="27101" cap="flat">
              <a:solidFill>
                <a:srgbClr val="00833D">
                  <a:alpha val="80000"/>
                </a:srgbClr>
              </a:solidFill>
              <a:prstDash val="solid"/>
              <a:round/>
            </a:ln>
          </p:spPr>
          <p:txBody>
            <a:bodyPr/>
            <a:lstStyle/>
            <a:p/>
          </p:txBody>
        </p:sp>
        <p:sp>
          <p:nvSpPr>
            <p:cNvPr id="23" name="pl23"/>
            <p:cNvSpPr/>
            <p:nvPr/>
          </p:nvSpPr>
          <p:spPr>
            <a:xfrm>
              <a:off x="943464" y="1673963"/>
              <a:ext cx="3520101" cy="3426121"/>
            </a:xfrm>
            <a:custGeom>
              <a:avLst/>
              <a:pathLst>
                <a:path w="3520101" h="3426121">
                  <a:moveTo>
                    <a:pt x="0" y="963596"/>
                  </a:moveTo>
                  <a:lnTo>
                    <a:pt x="146670" y="2462524"/>
                  </a:lnTo>
                  <a:lnTo>
                    <a:pt x="293341" y="0"/>
                  </a:lnTo>
                  <a:lnTo>
                    <a:pt x="440012" y="1820126"/>
                  </a:lnTo>
                  <a:lnTo>
                    <a:pt x="586683" y="2355458"/>
                  </a:lnTo>
                  <a:lnTo>
                    <a:pt x="733354" y="2783723"/>
                  </a:lnTo>
                  <a:lnTo>
                    <a:pt x="880025" y="3426121"/>
                  </a:lnTo>
                  <a:lnTo>
                    <a:pt x="1026696" y="2462524"/>
                  </a:lnTo>
                  <a:lnTo>
                    <a:pt x="1173367" y="2783723"/>
                  </a:lnTo>
                  <a:lnTo>
                    <a:pt x="1320038" y="2997856"/>
                  </a:lnTo>
                  <a:lnTo>
                    <a:pt x="1466709" y="2997856"/>
                  </a:lnTo>
                  <a:lnTo>
                    <a:pt x="1613379" y="3319055"/>
                  </a:lnTo>
                  <a:lnTo>
                    <a:pt x="1760050" y="3104922"/>
                  </a:lnTo>
                  <a:lnTo>
                    <a:pt x="1906721" y="2676657"/>
                  </a:lnTo>
                  <a:lnTo>
                    <a:pt x="2053392" y="2783723"/>
                  </a:lnTo>
                  <a:lnTo>
                    <a:pt x="2200063" y="2890789"/>
                  </a:lnTo>
                  <a:lnTo>
                    <a:pt x="2346734" y="2783723"/>
                  </a:lnTo>
                  <a:lnTo>
                    <a:pt x="2493405" y="2890789"/>
                  </a:lnTo>
                  <a:lnTo>
                    <a:pt x="2640076" y="2997856"/>
                  </a:lnTo>
                  <a:lnTo>
                    <a:pt x="2786747" y="3211988"/>
                  </a:lnTo>
                  <a:lnTo>
                    <a:pt x="2933418" y="3319055"/>
                  </a:lnTo>
                  <a:lnTo>
                    <a:pt x="3080089" y="3211988"/>
                  </a:lnTo>
                  <a:lnTo>
                    <a:pt x="3226759" y="3104922"/>
                  </a:lnTo>
                  <a:lnTo>
                    <a:pt x="3373430" y="2997856"/>
                  </a:lnTo>
                  <a:lnTo>
                    <a:pt x="3520101" y="3104922"/>
                  </a:lnTo>
                </a:path>
              </a:pathLst>
            </a:custGeom>
            <a:ln w="43362" cap="flat">
              <a:solidFill>
                <a:srgbClr val="000000">
                  <a:alpha val="100000"/>
                </a:srgbClr>
              </a:solidFill>
              <a:prstDash val="solid"/>
              <a:round/>
            </a:ln>
          </p:spPr>
          <p:txBody>
            <a:bodyPr/>
            <a:lstStyle/>
            <a:p/>
          </p:txBody>
        </p:sp>
        <p:sp>
          <p:nvSpPr>
            <p:cNvPr id="24" name="pl24"/>
            <p:cNvSpPr/>
            <p:nvPr/>
          </p:nvSpPr>
          <p:spPr>
            <a:xfrm>
              <a:off x="943464" y="1673963"/>
              <a:ext cx="3520101" cy="3426121"/>
            </a:xfrm>
            <a:custGeom>
              <a:avLst/>
              <a:pathLst>
                <a:path w="3520101" h="3426121">
                  <a:moveTo>
                    <a:pt x="0" y="963596"/>
                  </a:moveTo>
                  <a:lnTo>
                    <a:pt x="146670" y="2462524"/>
                  </a:lnTo>
                  <a:lnTo>
                    <a:pt x="293341" y="0"/>
                  </a:lnTo>
                  <a:lnTo>
                    <a:pt x="440012" y="1820126"/>
                  </a:lnTo>
                  <a:lnTo>
                    <a:pt x="586683" y="2355458"/>
                  </a:lnTo>
                  <a:lnTo>
                    <a:pt x="733354" y="2783723"/>
                  </a:lnTo>
                  <a:lnTo>
                    <a:pt x="880025" y="3426121"/>
                  </a:lnTo>
                  <a:lnTo>
                    <a:pt x="1026696" y="2462524"/>
                  </a:lnTo>
                  <a:lnTo>
                    <a:pt x="1173367" y="2783723"/>
                  </a:lnTo>
                  <a:lnTo>
                    <a:pt x="1320038" y="2997856"/>
                  </a:lnTo>
                  <a:lnTo>
                    <a:pt x="1466709" y="2997856"/>
                  </a:lnTo>
                  <a:lnTo>
                    <a:pt x="1613379" y="3319055"/>
                  </a:lnTo>
                  <a:lnTo>
                    <a:pt x="1760050" y="3104922"/>
                  </a:lnTo>
                  <a:lnTo>
                    <a:pt x="1906721" y="2676657"/>
                  </a:lnTo>
                  <a:lnTo>
                    <a:pt x="2053392" y="2783723"/>
                  </a:lnTo>
                  <a:lnTo>
                    <a:pt x="2200063" y="2890789"/>
                  </a:lnTo>
                  <a:lnTo>
                    <a:pt x="2346734" y="2783723"/>
                  </a:lnTo>
                  <a:lnTo>
                    <a:pt x="2493405" y="2890789"/>
                  </a:lnTo>
                  <a:lnTo>
                    <a:pt x="2640076" y="2997856"/>
                  </a:lnTo>
                  <a:lnTo>
                    <a:pt x="2786747" y="3211988"/>
                  </a:lnTo>
                  <a:lnTo>
                    <a:pt x="2933418" y="3319055"/>
                  </a:lnTo>
                  <a:lnTo>
                    <a:pt x="3080089" y="3211988"/>
                  </a:lnTo>
                  <a:lnTo>
                    <a:pt x="3226759" y="3104922"/>
                  </a:lnTo>
                  <a:lnTo>
                    <a:pt x="3373430" y="2997856"/>
                  </a:lnTo>
                  <a:lnTo>
                    <a:pt x="3520101" y="3104922"/>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2316361"/>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136488"/>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350620"/>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243554"/>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564753"/>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350620"/>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457687"/>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22497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227856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35" name="pg35"/>
            <p:cNvSpPr/>
            <p:nvPr/>
          </p:nvSpPr>
          <p:spPr>
            <a:xfrm>
              <a:off x="1618330" y="40699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0987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7" name="pg37"/>
            <p:cNvSpPr/>
            <p:nvPr/>
          </p:nvSpPr>
          <p:spPr>
            <a:xfrm>
              <a:off x="2351684" y="42840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31440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9" name="pg39"/>
            <p:cNvSpPr/>
            <p:nvPr/>
          </p:nvSpPr>
          <p:spPr>
            <a:xfrm>
              <a:off x="3085039" y="41769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20709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1" name="pg41"/>
            <p:cNvSpPr/>
            <p:nvPr/>
          </p:nvSpPr>
          <p:spPr>
            <a:xfrm>
              <a:off x="3671722" y="449818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52824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58406" y="42840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31440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pg45"/>
            <p:cNvSpPr/>
            <p:nvPr/>
          </p:nvSpPr>
          <p:spPr>
            <a:xfrm>
              <a:off x="4405077" y="43911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41989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7" name="tx47"/>
            <p:cNvSpPr/>
            <p:nvPr/>
          </p:nvSpPr>
          <p:spPr>
            <a:xfrm>
              <a:off x="4523855" y="452568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31282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9867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916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184540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1282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1282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0617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6863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79921" y="6102617"/>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Malawi</a:t>
              </a:r>
            </a:p>
          </p:txBody>
        </p:sp>
        <p:sp>
          <p:nvSpPr>
            <p:cNvPr id="66" name="tx66"/>
            <p:cNvSpPr/>
            <p:nvPr/>
          </p:nvSpPr>
          <p:spPr>
            <a:xfrm>
              <a:off x="267327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35730"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647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4940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2342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3527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294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9587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8880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209295"/>
              <a:ext cx="3520101" cy="2676657"/>
            </a:xfrm>
            <a:custGeom>
              <a:avLst/>
              <a:pathLst>
                <a:path w="3520101" h="2676657">
                  <a:moveTo>
                    <a:pt x="0" y="107066"/>
                  </a:moveTo>
                  <a:lnTo>
                    <a:pt x="146670" y="963596"/>
                  </a:lnTo>
                  <a:lnTo>
                    <a:pt x="293341" y="0"/>
                  </a:lnTo>
                  <a:lnTo>
                    <a:pt x="440012" y="535331"/>
                  </a:lnTo>
                  <a:lnTo>
                    <a:pt x="586683" y="856530"/>
                  </a:lnTo>
                  <a:lnTo>
                    <a:pt x="733354" y="1070662"/>
                  </a:lnTo>
                  <a:lnTo>
                    <a:pt x="880025" y="1391861"/>
                  </a:lnTo>
                  <a:lnTo>
                    <a:pt x="1026696" y="1391861"/>
                  </a:lnTo>
                  <a:lnTo>
                    <a:pt x="1173367" y="1927193"/>
                  </a:lnTo>
                  <a:lnTo>
                    <a:pt x="1320038" y="2355458"/>
                  </a:lnTo>
                  <a:lnTo>
                    <a:pt x="1466709" y="2462524"/>
                  </a:lnTo>
                  <a:lnTo>
                    <a:pt x="1613379" y="2676657"/>
                  </a:lnTo>
                  <a:lnTo>
                    <a:pt x="1760050" y="1927193"/>
                  </a:lnTo>
                  <a:lnTo>
                    <a:pt x="1906721" y="2034259"/>
                  </a:lnTo>
                  <a:lnTo>
                    <a:pt x="2053392" y="1605994"/>
                  </a:lnTo>
                  <a:lnTo>
                    <a:pt x="2200063" y="2248392"/>
                  </a:lnTo>
                  <a:lnTo>
                    <a:pt x="2346734" y="1927193"/>
                  </a:lnTo>
                  <a:lnTo>
                    <a:pt x="2493405" y="1713060"/>
                  </a:lnTo>
                  <a:lnTo>
                    <a:pt x="2640076" y="1927193"/>
                  </a:lnTo>
                  <a:lnTo>
                    <a:pt x="2786747" y="2355458"/>
                  </a:lnTo>
                  <a:lnTo>
                    <a:pt x="2933418" y="2355458"/>
                  </a:lnTo>
                  <a:lnTo>
                    <a:pt x="3080089" y="2355458"/>
                  </a:lnTo>
                  <a:lnTo>
                    <a:pt x="3226759" y="2034259"/>
                  </a:lnTo>
                  <a:lnTo>
                    <a:pt x="3373430" y="2034259"/>
                  </a:lnTo>
                  <a:lnTo>
                    <a:pt x="3520101" y="2355458"/>
                  </a:lnTo>
                </a:path>
              </a:pathLst>
            </a:custGeom>
            <a:ln w="27101" cap="flat">
              <a:solidFill>
                <a:srgbClr val="0058AB">
                  <a:alpha val="80000"/>
                </a:srgbClr>
              </a:solidFill>
              <a:prstDash val="solid"/>
              <a:round/>
            </a:ln>
          </p:spPr>
          <p:txBody>
            <a:bodyPr/>
            <a:lstStyle/>
            <a:p/>
          </p:txBody>
        </p:sp>
        <p:sp>
          <p:nvSpPr>
            <p:cNvPr id="85" name="pl85"/>
            <p:cNvSpPr/>
            <p:nvPr/>
          </p:nvSpPr>
          <p:spPr>
            <a:xfrm>
              <a:off x="5308715" y="3601156"/>
              <a:ext cx="3520101" cy="963596"/>
            </a:xfrm>
            <a:custGeom>
              <a:avLst/>
              <a:pathLst>
                <a:path w="3520101" h="963596">
                  <a:moveTo>
                    <a:pt x="0" y="0"/>
                  </a:moveTo>
                  <a:lnTo>
                    <a:pt x="146670" y="107066"/>
                  </a:lnTo>
                  <a:lnTo>
                    <a:pt x="293341" y="107066"/>
                  </a:lnTo>
                  <a:lnTo>
                    <a:pt x="440012" y="214132"/>
                  </a:lnTo>
                  <a:lnTo>
                    <a:pt x="586683" y="321198"/>
                  </a:lnTo>
                  <a:lnTo>
                    <a:pt x="733354" y="321198"/>
                  </a:lnTo>
                  <a:lnTo>
                    <a:pt x="880025" y="428265"/>
                  </a:lnTo>
                  <a:lnTo>
                    <a:pt x="1026696" y="535331"/>
                  </a:lnTo>
                  <a:lnTo>
                    <a:pt x="1173367" y="642397"/>
                  </a:lnTo>
                  <a:lnTo>
                    <a:pt x="1320038" y="749464"/>
                  </a:lnTo>
                  <a:lnTo>
                    <a:pt x="1466709" y="856530"/>
                  </a:lnTo>
                  <a:lnTo>
                    <a:pt x="1613379" y="856530"/>
                  </a:lnTo>
                  <a:lnTo>
                    <a:pt x="1760050" y="856530"/>
                  </a:lnTo>
                  <a:lnTo>
                    <a:pt x="1906721" y="963596"/>
                  </a:lnTo>
                  <a:lnTo>
                    <a:pt x="2053392" y="856530"/>
                  </a:lnTo>
                  <a:lnTo>
                    <a:pt x="2200063" y="963596"/>
                  </a:lnTo>
                  <a:lnTo>
                    <a:pt x="2346734" y="856530"/>
                  </a:lnTo>
                  <a:lnTo>
                    <a:pt x="2493405" y="856530"/>
                  </a:lnTo>
                  <a:lnTo>
                    <a:pt x="2640076" y="963596"/>
                  </a:lnTo>
                  <a:lnTo>
                    <a:pt x="2786747" y="963596"/>
                  </a:lnTo>
                  <a:lnTo>
                    <a:pt x="2933418" y="963596"/>
                  </a:lnTo>
                  <a:lnTo>
                    <a:pt x="3080089" y="856530"/>
                  </a:lnTo>
                  <a:lnTo>
                    <a:pt x="3226759" y="749464"/>
                  </a:lnTo>
                  <a:lnTo>
                    <a:pt x="3373430" y="749464"/>
                  </a:lnTo>
                  <a:lnTo>
                    <a:pt x="3520101" y="856530"/>
                  </a:lnTo>
                </a:path>
              </a:pathLst>
            </a:custGeom>
            <a:ln w="27101" cap="flat">
              <a:solidFill>
                <a:srgbClr val="1CABE2">
                  <a:alpha val="80000"/>
                </a:srgbClr>
              </a:solidFill>
              <a:prstDash val="solid"/>
              <a:round/>
            </a:ln>
          </p:spPr>
          <p:txBody>
            <a:bodyPr/>
            <a:lstStyle/>
            <a:p/>
          </p:txBody>
        </p:sp>
        <p:sp>
          <p:nvSpPr>
            <p:cNvPr id="86" name="pl86"/>
            <p:cNvSpPr/>
            <p:nvPr/>
          </p:nvSpPr>
          <p:spPr>
            <a:xfrm>
              <a:off x="5308715" y="2851692"/>
              <a:ext cx="3520101" cy="1391861"/>
            </a:xfrm>
            <a:custGeom>
              <a:avLst/>
              <a:pathLst>
                <a:path w="3520101" h="1391861">
                  <a:moveTo>
                    <a:pt x="0" y="0"/>
                  </a:moveTo>
                  <a:lnTo>
                    <a:pt x="146670" y="214132"/>
                  </a:lnTo>
                  <a:lnTo>
                    <a:pt x="293341" y="321198"/>
                  </a:lnTo>
                  <a:lnTo>
                    <a:pt x="440012" y="214132"/>
                  </a:lnTo>
                  <a:lnTo>
                    <a:pt x="586683" y="321198"/>
                  </a:lnTo>
                  <a:lnTo>
                    <a:pt x="733354" y="214132"/>
                  </a:lnTo>
                  <a:lnTo>
                    <a:pt x="880025" y="428265"/>
                  </a:lnTo>
                  <a:lnTo>
                    <a:pt x="1026696" y="642397"/>
                  </a:lnTo>
                  <a:lnTo>
                    <a:pt x="1173367" y="856530"/>
                  </a:lnTo>
                  <a:lnTo>
                    <a:pt x="1320038" y="1070662"/>
                  </a:lnTo>
                  <a:lnTo>
                    <a:pt x="1466709" y="1177729"/>
                  </a:lnTo>
                  <a:lnTo>
                    <a:pt x="1613379" y="1177729"/>
                  </a:lnTo>
                  <a:lnTo>
                    <a:pt x="1760050" y="1391861"/>
                  </a:lnTo>
                  <a:lnTo>
                    <a:pt x="1906721" y="1391861"/>
                  </a:lnTo>
                  <a:lnTo>
                    <a:pt x="2053392" y="1070662"/>
                  </a:lnTo>
                  <a:lnTo>
                    <a:pt x="2200063" y="1070662"/>
                  </a:lnTo>
                  <a:lnTo>
                    <a:pt x="2346734" y="963596"/>
                  </a:lnTo>
                  <a:lnTo>
                    <a:pt x="2493405" y="1070662"/>
                  </a:lnTo>
                  <a:lnTo>
                    <a:pt x="2640076" y="1070662"/>
                  </a:lnTo>
                  <a:lnTo>
                    <a:pt x="2786747" y="1070662"/>
                  </a:lnTo>
                  <a:lnTo>
                    <a:pt x="2933418" y="1070662"/>
                  </a:lnTo>
                  <a:lnTo>
                    <a:pt x="3080089" y="856530"/>
                  </a:lnTo>
                  <a:lnTo>
                    <a:pt x="3226759" y="963596"/>
                  </a:lnTo>
                  <a:lnTo>
                    <a:pt x="3373430" y="1070662"/>
                  </a:lnTo>
                  <a:lnTo>
                    <a:pt x="3520101" y="1177729"/>
                  </a:lnTo>
                </a:path>
              </a:pathLst>
            </a:custGeom>
            <a:ln w="27101" cap="flat">
              <a:solidFill>
                <a:srgbClr val="00833D">
                  <a:alpha val="80000"/>
                </a:srgbClr>
              </a:solidFill>
              <a:prstDash val="solid"/>
              <a:round/>
            </a:ln>
          </p:spPr>
          <p:txBody>
            <a:bodyPr/>
            <a:lstStyle/>
            <a:p/>
          </p:txBody>
        </p:sp>
        <p:sp>
          <p:nvSpPr>
            <p:cNvPr id="87" name="pl87"/>
            <p:cNvSpPr/>
            <p:nvPr/>
          </p:nvSpPr>
          <p:spPr>
            <a:xfrm>
              <a:off x="5308715" y="2209295"/>
              <a:ext cx="3520101" cy="2676657"/>
            </a:xfrm>
            <a:custGeom>
              <a:avLst/>
              <a:pathLst>
                <a:path w="3520101" h="2676657">
                  <a:moveTo>
                    <a:pt x="0" y="107066"/>
                  </a:moveTo>
                  <a:lnTo>
                    <a:pt x="146670" y="963596"/>
                  </a:lnTo>
                  <a:lnTo>
                    <a:pt x="293341" y="0"/>
                  </a:lnTo>
                  <a:lnTo>
                    <a:pt x="440012" y="535331"/>
                  </a:lnTo>
                  <a:lnTo>
                    <a:pt x="586683" y="856530"/>
                  </a:lnTo>
                  <a:lnTo>
                    <a:pt x="733354" y="1070662"/>
                  </a:lnTo>
                  <a:lnTo>
                    <a:pt x="880025" y="1391861"/>
                  </a:lnTo>
                  <a:lnTo>
                    <a:pt x="1026696" y="1391861"/>
                  </a:lnTo>
                  <a:lnTo>
                    <a:pt x="1173367" y="1927193"/>
                  </a:lnTo>
                  <a:lnTo>
                    <a:pt x="1320038" y="2355458"/>
                  </a:lnTo>
                  <a:lnTo>
                    <a:pt x="1466709" y="2462524"/>
                  </a:lnTo>
                  <a:lnTo>
                    <a:pt x="1613379" y="2676657"/>
                  </a:lnTo>
                  <a:lnTo>
                    <a:pt x="1760050" y="1927193"/>
                  </a:lnTo>
                  <a:lnTo>
                    <a:pt x="1906721" y="2034259"/>
                  </a:lnTo>
                  <a:lnTo>
                    <a:pt x="2053392" y="1605994"/>
                  </a:lnTo>
                  <a:lnTo>
                    <a:pt x="2200063" y="2248392"/>
                  </a:lnTo>
                  <a:lnTo>
                    <a:pt x="2346734" y="1927193"/>
                  </a:lnTo>
                  <a:lnTo>
                    <a:pt x="2493405" y="1713060"/>
                  </a:lnTo>
                  <a:lnTo>
                    <a:pt x="2640076" y="1927193"/>
                  </a:lnTo>
                  <a:lnTo>
                    <a:pt x="2786747" y="2355458"/>
                  </a:lnTo>
                  <a:lnTo>
                    <a:pt x="2933418" y="2355458"/>
                  </a:lnTo>
                  <a:lnTo>
                    <a:pt x="3080089" y="2355458"/>
                  </a:lnTo>
                  <a:lnTo>
                    <a:pt x="3226759" y="2034259"/>
                  </a:lnTo>
                  <a:lnTo>
                    <a:pt x="3373430" y="2034259"/>
                  </a:lnTo>
                  <a:lnTo>
                    <a:pt x="3520101" y="2355458"/>
                  </a:lnTo>
                </a:path>
              </a:pathLst>
            </a:custGeom>
            <a:ln w="43362" cap="flat">
              <a:solidFill>
                <a:srgbClr val="000000">
                  <a:alpha val="100000"/>
                </a:srgbClr>
              </a:solidFill>
              <a:prstDash val="solid"/>
              <a:round/>
            </a:ln>
          </p:spPr>
          <p:txBody>
            <a:bodyPr/>
            <a:lstStyle/>
            <a:p/>
          </p:txBody>
        </p:sp>
        <p:sp>
          <p:nvSpPr>
            <p:cNvPr id="88" name="pl88"/>
            <p:cNvSpPr/>
            <p:nvPr/>
          </p:nvSpPr>
          <p:spPr>
            <a:xfrm>
              <a:off x="5308715" y="2209295"/>
              <a:ext cx="3520101" cy="2676657"/>
            </a:xfrm>
            <a:custGeom>
              <a:avLst/>
              <a:pathLst>
                <a:path w="3520101" h="2676657">
                  <a:moveTo>
                    <a:pt x="0" y="107066"/>
                  </a:moveTo>
                  <a:lnTo>
                    <a:pt x="146670" y="963596"/>
                  </a:lnTo>
                  <a:lnTo>
                    <a:pt x="293341" y="0"/>
                  </a:lnTo>
                  <a:lnTo>
                    <a:pt x="440012" y="535331"/>
                  </a:lnTo>
                  <a:lnTo>
                    <a:pt x="586683" y="856530"/>
                  </a:lnTo>
                  <a:lnTo>
                    <a:pt x="733354" y="1070662"/>
                  </a:lnTo>
                  <a:lnTo>
                    <a:pt x="880025" y="1391861"/>
                  </a:lnTo>
                  <a:lnTo>
                    <a:pt x="1026696" y="1391861"/>
                  </a:lnTo>
                  <a:lnTo>
                    <a:pt x="1173367" y="1927193"/>
                  </a:lnTo>
                  <a:lnTo>
                    <a:pt x="1320038" y="2355458"/>
                  </a:lnTo>
                  <a:lnTo>
                    <a:pt x="1466709" y="2462524"/>
                  </a:lnTo>
                  <a:lnTo>
                    <a:pt x="1613379" y="2676657"/>
                  </a:lnTo>
                  <a:lnTo>
                    <a:pt x="1760050" y="1927193"/>
                  </a:lnTo>
                  <a:lnTo>
                    <a:pt x="1906721" y="2034259"/>
                  </a:lnTo>
                  <a:lnTo>
                    <a:pt x="2053392" y="1605994"/>
                  </a:lnTo>
                  <a:lnTo>
                    <a:pt x="2200063" y="2248392"/>
                  </a:lnTo>
                  <a:lnTo>
                    <a:pt x="2346734" y="1927193"/>
                  </a:lnTo>
                  <a:lnTo>
                    <a:pt x="2493405" y="1713060"/>
                  </a:lnTo>
                  <a:lnTo>
                    <a:pt x="2640076" y="1927193"/>
                  </a:lnTo>
                  <a:lnTo>
                    <a:pt x="2786747" y="2355458"/>
                  </a:lnTo>
                  <a:lnTo>
                    <a:pt x="2933418" y="2355458"/>
                  </a:lnTo>
                  <a:lnTo>
                    <a:pt x="3080089" y="2355458"/>
                  </a:lnTo>
                  <a:lnTo>
                    <a:pt x="3226759" y="2034259"/>
                  </a:lnTo>
                  <a:lnTo>
                    <a:pt x="3373430" y="2034259"/>
                  </a:lnTo>
                  <a:lnTo>
                    <a:pt x="3520101" y="2355458"/>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1995162"/>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2958759"/>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350620"/>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136488"/>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243554"/>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3922355"/>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243554"/>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192859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195741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99" name="pg99"/>
            <p:cNvSpPr/>
            <p:nvPr/>
          </p:nvSpPr>
          <p:spPr>
            <a:xfrm>
              <a:off x="5955445" y="28921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799" y="292225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1" name="pg101"/>
            <p:cNvSpPr/>
            <p:nvPr/>
          </p:nvSpPr>
          <p:spPr>
            <a:xfrm>
              <a:off x="6716935" y="42840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31440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3" name="pg103"/>
            <p:cNvSpPr/>
            <p:nvPr/>
          </p:nvSpPr>
          <p:spPr>
            <a:xfrm>
              <a:off x="7450290" y="40699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0987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5" name="pg105"/>
            <p:cNvSpPr/>
            <p:nvPr/>
          </p:nvSpPr>
          <p:spPr>
            <a:xfrm>
              <a:off x="8036973" y="41769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20709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7" name="pg107"/>
            <p:cNvSpPr/>
            <p:nvPr/>
          </p:nvSpPr>
          <p:spPr>
            <a:xfrm>
              <a:off x="8623657" y="38557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38846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9" name="pg109"/>
            <p:cNvSpPr/>
            <p:nvPr/>
          </p:nvSpPr>
          <p:spPr>
            <a:xfrm>
              <a:off x="8770328" y="41769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20709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1" name="tx111"/>
            <p:cNvSpPr/>
            <p:nvPr/>
          </p:nvSpPr>
          <p:spPr>
            <a:xfrm>
              <a:off x="8889106" y="44172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988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9867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916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184540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7807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7807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7142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3388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45172" y="6102617"/>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Malawi</a:t>
              </a:r>
            </a:p>
          </p:txBody>
        </p:sp>
        <p:sp>
          <p:nvSpPr>
            <p:cNvPr id="130" name="tx130"/>
            <p:cNvSpPr/>
            <p:nvPr/>
          </p:nvSpPr>
          <p:spPr>
            <a:xfrm>
              <a:off x="703852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00981"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3% of children who received DTP1 did not receive DTP3 (left), and 5%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Malawi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59879"/>
            </a:xfrm>
            <a:custGeom>
              <a:avLst/>
              <a:pathLst>
                <a:path w="2123063" h="259879">
                  <a:moveTo>
                    <a:pt x="0" y="198003"/>
                  </a:moveTo>
                  <a:lnTo>
                    <a:pt x="88460" y="74251"/>
                  </a:lnTo>
                  <a:lnTo>
                    <a:pt x="176921" y="259879"/>
                  </a:lnTo>
                  <a:lnTo>
                    <a:pt x="265382" y="99001"/>
                  </a:lnTo>
                  <a:lnTo>
                    <a:pt x="353843" y="24750"/>
                  </a:lnTo>
                  <a:lnTo>
                    <a:pt x="442304" y="0"/>
                  </a:lnTo>
                  <a:lnTo>
                    <a:pt x="530765" y="0"/>
                  </a:lnTo>
                  <a:lnTo>
                    <a:pt x="619226" y="49500"/>
                  </a:lnTo>
                  <a:lnTo>
                    <a:pt x="707687" y="24750"/>
                  </a:lnTo>
                  <a:lnTo>
                    <a:pt x="796148" y="49500"/>
                  </a:lnTo>
                  <a:lnTo>
                    <a:pt x="884609" y="24750"/>
                  </a:lnTo>
                  <a:lnTo>
                    <a:pt x="973070" y="0"/>
                  </a:lnTo>
                  <a:lnTo>
                    <a:pt x="1061531" y="0"/>
                  </a:lnTo>
                  <a:lnTo>
                    <a:pt x="1149992" y="37125"/>
                  </a:lnTo>
                  <a:lnTo>
                    <a:pt x="1238453" y="24750"/>
                  </a:lnTo>
                  <a:lnTo>
                    <a:pt x="1326914" y="111377"/>
                  </a:lnTo>
                  <a:lnTo>
                    <a:pt x="1415375" y="160877"/>
                  </a:lnTo>
                  <a:lnTo>
                    <a:pt x="1503836" y="123752"/>
                  </a:lnTo>
                  <a:lnTo>
                    <a:pt x="1592297" y="86626"/>
                  </a:lnTo>
                  <a:lnTo>
                    <a:pt x="1680758" y="74251"/>
                  </a:lnTo>
                  <a:lnTo>
                    <a:pt x="1769219" y="49500"/>
                  </a:lnTo>
                  <a:lnTo>
                    <a:pt x="1857680" y="37125"/>
                  </a:lnTo>
                  <a:lnTo>
                    <a:pt x="1946141" y="2475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742964" y="2947751"/>
              <a:ext cx="442304" cy="99001"/>
            </a:xfrm>
            <a:custGeom>
              <a:avLst/>
              <a:pathLst>
                <a:path w="442304" h="99001">
                  <a:moveTo>
                    <a:pt x="0" y="49500"/>
                  </a:moveTo>
                  <a:lnTo>
                    <a:pt x="88460" y="12375"/>
                  </a:lnTo>
                  <a:lnTo>
                    <a:pt x="176921" y="0"/>
                  </a:lnTo>
                  <a:lnTo>
                    <a:pt x="265382" y="99001"/>
                  </a:lnTo>
                  <a:lnTo>
                    <a:pt x="353843" y="12375"/>
                  </a:lnTo>
                  <a:lnTo>
                    <a:pt x="442304" y="24750"/>
                  </a:lnTo>
                </a:path>
              </a:pathLst>
            </a:custGeom>
            <a:ln w="27101" cap="flat">
              <a:solidFill>
                <a:srgbClr val="1CABE2">
                  <a:alpha val="100000"/>
                </a:srgbClr>
              </a:solidFill>
              <a:prstDash val="solid"/>
              <a:round/>
            </a:ln>
          </p:spPr>
          <p:txBody>
            <a:bodyPr/>
            <a:lstStyle/>
            <a:p/>
          </p:txBody>
        </p:sp>
        <p:sp>
          <p:nvSpPr>
            <p:cNvPr id="48" name="tx48"/>
            <p:cNvSpPr/>
            <p:nvPr/>
          </p:nvSpPr>
          <p:spPr>
            <a:xfrm>
              <a:off x="2591034"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49" name="tx49"/>
            <p:cNvSpPr/>
            <p:nvPr/>
          </p:nvSpPr>
          <p:spPr>
            <a:xfrm>
              <a:off x="3217825"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0" name="tx50"/>
            <p:cNvSpPr/>
            <p:nvPr/>
          </p:nvSpPr>
          <p:spPr>
            <a:xfrm>
              <a:off x="2688703"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1" name="tx51"/>
            <p:cNvSpPr/>
            <p:nvPr/>
          </p:nvSpPr>
          <p:spPr>
            <a:xfrm>
              <a:off x="3042547"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123737" y="4642979"/>
              <a:ext cx="1061531" cy="198003"/>
            </a:xfrm>
            <a:custGeom>
              <a:avLst/>
              <a:pathLst>
                <a:path w="1061531" h="198003">
                  <a:moveTo>
                    <a:pt x="0" y="0"/>
                  </a:moveTo>
                  <a:lnTo>
                    <a:pt x="88460" y="123752"/>
                  </a:lnTo>
                  <a:lnTo>
                    <a:pt x="176921" y="148502"/>
                  </a:lnTo>
                  <a:lnTo>
                    <a:pt x="265382" y="136127"/>
                  </a:lnTo>
                  <a:lnTo>
                    <a:pt x="353843" y="198003"/>
                  </a:lnTo>
                  <a:lnTo>
                    <a:pt x="442304" y="136127"/>
                  </a:lnTo>
                  <a:lnTo>
                    <a:pt x="530765" y="86626"/>
                  </a:lnTo>
                  <a:lnTo>
                    <a:pt x="619226" y="49500"/>
                  </a:lnTo>
                  <a:lnTo>
                    <a:pt x="707687" y="74251"/>
                  </a:lnTo>
                  <a:lnTo>
                    <a:pt x="796148" y="74251"/>
                  </a:lnTo>
                  <a:lnTo>
                    <a:pt x="884609" y="148502"/>
                  </a:lnTo>
                  <a:lnTo>
                    <a:pt x="973070" y="99001"/>
                  </a:lnTo>
                  <a:lnTo>
                    <a:pt x="1061531" y="86626"/>
                  </a:lnTo>
                </a:path>
              </a:pathLst>
            </a:custGeom>
            <a:ln w="27101" cap="flat">
              <a:solidFill>
                <a:srgbClr val="1CABE2">
                  <a:alpha val="100000"/>
                </a:srgbClr>
              </a:solidFill>
              <a:prstDash val="solid"/>
              <a:round/>
            </a:ln>
          </p:spPr>
          <p:txBody>
            <a:bodyPr/>
            <a:lstStyle/>
            <a:p/>
          </p:txBody>
        </p:sp>
        <p:sp>
          <p:nvSpPr>
            <p:cNvPr id="72" name="tx72"/>
            <p:cNvSpPr/>
            <p:nvPr/>
          </p:nvSpPr>
          <p:spPr>
            <a:xfrm>
              <a:off x="1971807"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tx73"/>
            <p:cNvSpPr/>
            <p:nvPr/>
          </p:nvSpPr>
          <p:spPr>
            <a:xfrm>
              <a:off x="3217825"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4" name="tx74"/>
            <p:cNvSpPr/>
            <p:nvPr/>
          </p:nvSpPr>
          <p:spPr>
            <a:xfrm>
              <a:off x="2688703"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3042547"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23752"/>
            </a:xfrm>
            <a:custGeom>
              <a:avLst/>
              <a:pathLst>
                <a:path w="2123063" h="123752">
                  <a:moveTo>
                    <a:pt x="0" y="12375"/>
                  </a:moveTo>
                  <a:lnTo>
                    <a:pt x="88460" y="0"/>
                  </a:lnTo>
                  <a:lnTo>
                    <a:pt x="176921" y="61876"/>
                  </a:lnTo>
                  <a:lnTo>
                    <a:pt x="265382" y="0"/>
                  </a:lnTo>
                  <a:lnTo>
                    <a:pt x="353843" y="0"/>
                  </a:lnTo>
                  <a:lnTo>
                    <a:pt x="442304" y="0"/>
                  </a:lnTo>
                  <a:lnTo>
                    <a:pt x="530765" y="0"/>
                  </a:lnTo>
                  <a:lnTo>
                    <a:pt x="619226" y="37125"/>
                  </a:lnTo>
                  <a:lnTo>
                    <a:pt x="707687" y="24750"/>
                  </a:lnTo>
                  <a:lnTo>
                    <a:pt x="796148" y="24750"/>
                  </a:lnTo>
                  <a:lnTo>
                    <a:pt x="884609" y="24750"/>
                  </a:lnTo>
                  <a:lnTo>
                    <a:pt x="973070" y="12375"/>
                  </a:lnTo>
                  <a:lnTo>
                    <a:pt x="1061531" y="0"/>
                  </a:lnTo>
                  <a:lnTo>
                    <a:pt x="1149992" y="37125"/>
                  </a:lnTo>
                  <a:lnTo>
                    <a:pt x="1238453" y="24750"/>
                  </a:lnTo>
                  <a:lnTo>
                    <a:pt x="1326914" y="74251"/>
                  </a:lnTo>
                  <a:lnTo>
                    <a:pt x="1415375" y="123752"/>
                  </a:lnTo>
                  <a:lnTo>
                    <a:pt x="1503836" y="74251"/>
                  </a:lnTo>
                  <a:lnTo>
                    <a:pt x="1592297" y="37125"/>
                  </a:lnTo>
                  <a:lnTo>
                    <a:pt x="1680758" y="24750"/>
                  </a:lnTo>
                  <a:lnTo>
                    <a:pt x="1769219" y="49500"/>
                  </a:lnTo>
                  <a:lnTo>
                    <a:pt x="1857680" y="49500"/>
                  </a:lnTo>
                  <a:lnTo>
                    <a:pt x="1946141" y="123752"/>
                  </a:lnTo>
                  <a:lnTo>
                    <a:pt x="2034602" y="49500"/>
                  </a:lnTo>
                  <a:lnTo>
                    <a:pt x="2123063" y="61876"/>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98250"/>
              <a:ext cx="2123063" cy="334131"/>
            </a:xfrm>
            <a:custGeom>
              <a:avLst/>
              <a:pathLst>
                <a:path w="2123063" h="334131">
                  <a:moveTo>
                    <a:pt x="0" y="284630"/>
                  </a:moveTo>
                  <a:lnTo>
                    <a:pt x="88460" y="185628"/>
                  </a:lnTo>
                  <a:lnTo>
                    <a:pt x="176921" y="334131"/>
                  </a:lnTo>
                  <a:lnTo>
                    <a:pt x="265382" y="235129"/>
                  </a:lnTo>
                  <a:lnTo>
                    <a:pt x="353843" y="198003"/>
                  </a:lnTo>
                  <a:lnTo>
                    <a:pt x="442304" y="173253"/>
                  </a:lnTo>
                  <a:lnTo>
                    <a:pt x="530765" y="136127"/>
                  </a:lnTo>
                  <a:lnTo>
                    <a:pt x="619226" y="160877"/>
                  </a:lnTo>
                  <a:lnTo>
                    <a:pt x="707687" y="99001"/>
                  </a:lnTo>
                  <a:lnTo>
                    <a:pt x="796148" y="49500"/>
                  </a:lnTo>
                  <a:lnTo>
                    <a:pt x="884609" y="37125"/>
                  </a:lnTo>
                  <a:lnTo>
                    <a:pt x="973070" y="0"/>
                  </a:lnTo>
                  <a:lnTo>
                    <a:pt x="1061531" y="74251"/>
                  </a:lnTo>
                  <a:lnTo>
                    <a:pt x="1149992" y="99001"/>
                  </a:lnTo>
                  <a:lnTo>
                    <a:pt x="1238453" y="136127"/>
                  </a:lnTo>
                  <a:lnTo>
                    <a:pt x="1326914" y="111377"/>
                  </a:lnTo>
                  <a:lnTo>
                    <a:pt x="1415375" y="185628"/>
                  </a:lnTo>
                  <a:lnTo>
                    <a:pt x="1503836" y="160877"/>
                  </a:lnTo>
                  <a:lnTo>
                    <a:pt x="1592297" y="111377"/>
                  </a:lnTo>
                  <a:lnTo>
                    <a:pt x="1680758" y="49500"/>
                  </a:lnTo>
                  <a:lnTo>
                    <a:pt x="1769219" y="74251"/>
                  </a:lnTo>
                  <a:lnTo>
                    <a:pt x="1857680" y="74251"/>
                  </a:lnTo>
                  <a:lnTo>
                    <a:pt x="1946141" y="173253"/>
                  </a:lnTo>
                  <a:lnTo>
                    <a:pt x="2034602" y="111377"/>
                  </a:lnTo>
                  <a:lnTo>
                    <a:pt x="2123063" y="86626"/>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9056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1" name="tx121"/>
            <p:cNvSpPr/>
            <p:nvPr/>
          </p:nvSpPr>
          <p:spPr>
            <a:xfrm>
              <a:off x="601201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2" name="tx122"/>
            <p:cNvSpPr/>
            <p:nvPr/>
          </p:nvSpPr>
          <p:spPr>
            <a:xfrm>
              <a:off x="5482890"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3" name="tx123"/>
            <p:cNvSpPr/>
            <p:nvPr/>
          </p:nvSpPr>
          <p:spPr>
            <a:xfrm>
              <a:off x="5836734"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321755"/>
            </a:xfrm>
            <a:custGeom>
              <a:avLst/>
              <a:pathLst>
                <a:path w="2123063" h="321755">
                  <a:moveTo>
                    <a:pt x="0" y="321755"/>
                  </a:moveTo>
                  <a:lnTo>
                    <a:pt x="88460" y="160877"/>
                  </a:lnTo>
                  <a:lnTo>
                    <a:pt x="176921" y="247504"/>
                  </a:lnTo>
                  <a:lnTo>
                    <a:pt x="265382" y="173253"/>
                  </a:lnTo>
                  <a:lnTo>
                    <a:pt x="353843" y="61876"/>
                  </a:lnTo>
                  <a:lnTo>
                    <a:pt x="442304" y="61876"/>
                  </a:lnTo>
                  <a:lnTo>
                    <a:pt x="530765" y="0"/>
                  </a:lnTo>
                  <a:lnTo>
                    <a:pt x="619226" y="136127"/>
                  </a:lnTo>
                  <a:lnTo>
                    <a:pt x="707687" y="86626"/>
                  </a:lnTo>
                  <a:lnTo>
                    <a:pt x="796148" y="74251"/>
                  </a:lnTo>
                  <a:lnTo>
                    <a:pt x="884609" y="160877"/>
                  </a:lnTo>
                  <a:lnTo>
                    <a:pt x="973070" y="24750"/>
                  </a:lnTo>
                  <a:lnTo>
                    <a:pt x="1061531" y="49500"/>
                  </a:lnTo>
                  <a:lnTo>
                    <a:pt x="1149992" y="123752"/>
                  </a:lnTo>
                  <a:lnTo>
                    <a:pt x="1238453" y="148502"/>
                  </a:lnTo>
                  <a:lnTo>
                    <a:pt x="1326914" y="136127"/>
                  </a:lnTo>
                  <a:lnTo>
                    <a:pt x="1415375" y="198003"/>
                  </a:lnTo>
                  <a:lnTo>
                    <a:pt x="1503836" y="148502"/>
                  </a:lnTo>
                  <a:lnTo>
                    <a:pt x="1592297" y="99001"/>
                  </a:lnTo>
                  <a:lnTo>
                    <a:pt x="1680758" y="61876"/>
                  </a:lnTo>
                  <a:lnTo>
                    <a:pt x="1769219" y="74251"/>
                  </a:lnTo>
                  <a:lnTo>
                    <a:pt x="1857680" y="123752"/>
                  </a:lnTo>
                  <a:lnTo>
                    <a:pt x="1946141" y="148502"/>
                  </a:lnTo>
                  <a:lnTo>
                    <a:pt x="2034602" y="99001"/>
                  </a:lnTo>
                  <a:lnTo>
                    <a:pt x="2123063" y="111377"/>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8724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45" name="tx145"/>
            <p:cNvSpPr/>
            <p:nvPr/>
          </p:nvSpPr>
          <p:spPr>
            <a:xfrm>
              <a:off x="6012012"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6" name="tx146"/>
            <p:cNvSpPr/>
            <p:nvPr/>
          </p:nvSpPr>
          <p:spPr>
            <a:xfrm>
              <a:off x="5482890"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7" name="tx147"/>
            <p:cNvSpPr/>
            <p:nvPr/>
          </p:nvSpPr>
          <p:spPr>
            <a:xfrm>
              <a:off x="5836734"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433132"/>
            </a:xfrm>
            <a:custGeom>
              <a:avLst/>
              <a:pathLst>
                <a:path w="2123063" h="433132">
                  <a:moveTo>
                    <a:pt x="0" y="297005"/>
                  </a:moveTo>
                  <a:lnTo>
                    <a:pt x="88460" y="111377"/>
                  </a:lnTo>
                  <a:lnTo>
                    <a:pt x="176921" y="433132"/>
                  </a:lnTo>
                  <a:lnTo>
                    <a:pt x="265382" y="185628"/>
                  </a:lnTo>
                  <a:lnTo>
                    <a:pt x="353843" y="123752"/>
                  </a:lnTo>
                  <a:lnTo>
                    <a:pt x="442304" y="74251"/>
                  </a:lnTo>
                  <a:lnTo>
                    <a:pt x="530765" y="0"/>
                  </a:lnTo>
                  <a:lnTo>
                    <a:pt x="619226" y="148502"/>
                  </a:lnTo>
                  <a:lnTo>
                    <a:pt x="707687" y="99001"/>
                  </a:lnTo>
                  <a:lnTo>
                    <a:pt x="796148" y="74251"/>
                  </a:lnTo>
                  <a:lnTo>
                    <a:pt x="884609" y="74251"/>
                  </a:lnTo>
                  <a:lnTo>
                    <a:pt x="973070" y="24750"/>
                  </a:lnTo>
                  <a:lnTo>
                    <a:pt x="1061531" y="37125"/>
                  </a:lnTo>
                  <a:lnTo>
                    <a:pt x="1149992" y="123752"/>
                  </a:lnTo>
                  <a:lnTo>
                    <a:pt x="1238453" y="99001"/>
                  </a:lnTo>
                  <a:lnTo>
                    <a:pt x="1326914" y="136127"/>
                  </a:lnTo>
                  <a:lnTo>
                    <a:pt x="1415375" y="185628"/>
                  </a:lnTo>
                  <a:lnTo>
                    <a:pt x="1503836" y="136127"/>
                  </a:lnTo>
                  <a:lnTo>
                    <a:pt x="1592297" y="86626"/>
                  </a:lnTo>
                  <a:lnTo>
                    <a:pt x="1680758" y="49500"/>
                  </a:lnTo>
                  <a:lnTo>
                    <a:pt x="1769219" y="61876"/>
                  </a:lnTo>
                  <a:lnTo>
                    <a:pt x="1857680" y="74251"/>
                  </a:lnTo>
                  <a:lnTo>
                    <a:pt x="1946141" y="160877"/>
                  </a:lnTo>
                  <a:lnTo>
                    <a:pt x="2034602" y="99001"/>
                  </a:lnTo>
                  <a:lnTo>
                    <a:pt x="2123063" y="99001"/>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69" name="tx169"/>
            <p:cNvSpPr/>
            <p:nvPr/>
          </p:nvSpPr>
          <p:spPr>
            <a:xfrm>
              <a:off x="8806200"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0" name="tx170"/>
            <p:cNvSpPr/>
            <p:nvPr/>
          </p:nvSpPr>
          <p:spPr>
            <a:xfrm>
              <a:off x="827707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1" name="tx171"/>
            <p:cNvSpPr/>
            <p:nvPr/>
          </p:nvSpPr>
          <p:spPr>
            <a:xfrm>
              <a:off x="8630921"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977494" y="3158130"/>
              <a:ext cx="796148" cy="829140"/>
            </a:xfrm>
            <a:custGeom>
              <a:avLst/>
              <a:pathLst>
                <a:path w="796148" h="829140">
                  <a:moveTo>
                    <a:pt x="0" y="829140"/>
                  </a:moveTo>
                  <a:lnTo>
                    <a:pt x="88460" y="173253"/>
                  </a:lnTo>
                  <a:lnTo>
                    <a:pt x="176921" y="99001"/>
                  </a:lnTo>
                  <a:lnTo>
                    <a:pt x="265382" y="37125"/>
                  </a:lnTo>
                  <a:lnTo>
                    <a:pt x="353843" y="0"/>
                  </a:lnTo>
                  <a:lnTo>
                    <a:pt x="442304" y="0"/>
                  </a:lnTo>
                  <a:lnTo>
                    <a:pt x="530765" y="12375"/>
                  </a:lnTo>
                  <a:lnTo>
                    <a:pt x="619226" y="185628"/>
                  </a:lnTo>
                  <a:lnTo>
                    <a:pt x="707687" y="123752"/>
                  </a:lnTo>
                  <a:lnTo>
                    <a:pt x="796148" y="74251"/>
                  </a:lnTo>
                </a:path>
              </a:pathLst>
            </a:custGeom>
            <a:ln w="27101" cap="flat">
              <a:solidFill>
                <a:srgbClr val="1CABE2">
                  <a:alpha val="100000"/>
                </a:srgbClr>
              </a:solidFill>
              <a:prstDash val="solid"/>
              <a:round/>
            </a:ln>
          </p:spPr>
          <p:txBody>
            <a:bodyPr/>
            <a:lstStyle/>
            <a:p/>
          </p:txBody>
        </p:sp>
        <p:sp>
          <p:nvSpPr>
            <p:cNvPr id="192" name="tx192"/>
            <p:cNvSpPr/>
            <p:nvPr/>
          </p:nvSpPr>
          <p:spPr>
            <a:xfrm>
              <a:off x="7901529" y="389500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193" name="tx193"/>
            <p:cNvSpPr/>
            <p:nvPr/>
          </p:nvSpPr>
          <p:spPr>
            <a:xfrm>
              <a:off x="8806200" y="31401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94" name="tx194"/>
            <p:cNvSpPr/>
            <p:nvPr/>
          </p:nvSpPr>
          <p:spPr>
            <a:xfrm>
              <a:off x="8277077"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95" name="tx195"/>
            <p:cNvSpPr/>
            <p:nvPr/>
          </p:nvSpPr>
          <p:spPr>
            <a:xfrm>
              <a:off x="8630921" y="31407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712111" y="4704855"/>
              <a:ext cx="1061531" cy="940517"/>
            </a:xfrm>
            <a:custGeom>
              <a:avLst/>
              <a:pathLst>
                <a:path w="1061531" h="940517">
                  <a:moveTo>
                    <a:pt x="0" y="940517"/>
                  </a:moveTo>
                  <a:lnTo>
                    <a:pt x="88460" y="24750"/>
                  </a:lnTo>
                  <a:lnTo>
                    <a:pt x="176921" y="0"/>
                  </a:lnTo>
                  <a:lnTo>
                    <a:pt x="265382" y="37125"/>
                  </a:lnTo>
                  <a:lnTo>
                    <a:pt x="353843" y="111377"/>
                  </a:lnTo>
                  <a:lnTo>
                    <a:pt x="442304" y="111377"/>
                  </a:lnTo>
                  <a:lnTo>
                    <a:pt x="530765" y="49500"/>
                  </a:lnTo>
                  <a:lnTo>
                    <a:pt x="619226" y="24750"/>
                  </a:lnTo>
                  <a:lnTo>
                    <a:pt x="707687" y="37125"/>
                  </a:lnTo>
                  <a:lnTo>
                    <a:pt x="796148" y="24750"/>
                  </a:lnTo>
                  <a:lnTo>
                    <a:pt x="884609" y="111377"/>
                  </a:lnTo>
                  <a:lnTo>
                    <a:pt x="973070" y="37125"/>
                  </a:lnTo>
                  <a:lnTo>
                    <a:pt x="1061531" y="61876"/>
                  </a:lnTo>
                </a:path>
              </a:pathLst>
            </a:custGeom>
            <a:ln w="27101" cap="flat">
              <a:solidFill>
                <a:srgbClr val="1CABE2">
                  <a:alpha val="100000"/>
                </a:srgbClr>
              </a:solidFill>
              <a:prstDash val="solid"/>
              <a:round/>
            </a:ln>
          </p:spPr>
          <p:txBody>
            <a:bodyPr/>
            <a:lstStyle/>
            <a:p/>
          </p:txBody>
        </p:sp>
        <p:sp>
          <p:nvSpPr>
            <p:cNvPr id="216" name="tx216"/>
            <p:cNvSpPr/>
            <p:nvPr/>
          </p:nvSpPr>
          <p:spPr>
            <a:xfrm>
              <a:off x="7560181" y="55531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217" name="tx217"/>
            <p:cNvSpPr/>
            <p:nvPr/>
          </p:nvSpPr>
          <p:spPr>
            <a:xfrm>
              <a:off x="8806200"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18" name="tx218"/>
            <p:cNvSpPr/>
            <p:nvPr/>
          </p:nvSpPr>
          <p:spPr>
            <a:xfrm>
              <a:off x="8277077"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9" name="tx219"/>
            <p:cNvSpPr/>
            <p:nvPr/>
          </p:nvSpPr>
          <p:spPr>
            <a:xfrm>
              <a:off x="8630921"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415848" y="398022"/>
              <a:ext cx="50041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Malawi,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(69%), followed by MCV1 and ROTAC (89%).
Compared to 2019, coverage of 2 vaccines increased (BCG and IPV1) and 7 vaccines decreased (DTP1, DTP3, MCV1, MCV2, PCV3, POL3 and ROTAC).
Compared to 2023, coverage of 2 vaccines remained constant (BCG and DTP3), 4 vaccines decreased (DTP1, IPV1, POL3 and ROTAC), and 3 vaccines increased (MCV1, MCV2 and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660736"/>
            </a:xfrm>
            <a:custGeom>
              <a:avLst/>
              <a:pathLst>
                <a:path w="6480943" h="1660736">
                  <a:moveTo>
                    <a:pt x="0" y="1138790"/>
                  </a:moveTo>
                  <a:lnTo>
                    <a:pt x="270039" y="427046"/>
                  </a:lnTo>
                  <a:lnTo>
                    <a:pt x="540078" y="1660736"/>
                  </a:lnTo>
                  <a:lnTo>
                    <a:pt x="810117" y="711744"/>
                  </a:lnTo>
                  <a:lnTo>
                    <a:pt x="1080157" y="474496"/>
                  </a:lnTo>
                  <a:lnTo>
                    <a:pt x="1350196" y="284697"/>
                  </a:lnTo>
                  <a:lnTo>
                    <a:pt x="1620235" y="0"/>
                  </a:lnTo>
                  <a:lnTo>
                    <a:pt x="1890275" y="569395"/>
                  </a:lnTo>
                  <a:lnTo>
                    <a:pt x="2160314" y="379596"/>
                  </a:lnTo>
                  <a:lnTo>
                    <a:pt x="2430353" y="284697"/>
                  </a:lnTo>
                  <a:lnTo>
                    <a:pt x="2700393" y="284697"/>
                  </a:lnTo>
                  <a:lnTo>
                    <a:pt x="2970432" y="94899"/>
                  </a:lnTo>
                  <a:lnTo>
                    <a:pt x="3240471" y="142348"/>
                  </a:lnTo>
                  <a:lnTo>
                    <a:pt x="3510510" y="474496"/>
                  </a:lnTo>
                  <a:lnTo>
                    <a:pt x="3780550" y="379596"/>
                  </a:lnTo>
                  <a:lnTo>
                    <a:pt x="4050589" y="521945"/>
                  </a:lnTo>
                  <a:lnTo>
                    <a:pt x="4320628" y="711744"/>
                  </a:lnTo>
                  <a:lnTo>
                    <a:pt x="4590668" y="521945"/>
                  </a:lnTo>
                  <a:lnTo>
                    <a:pt x="4860707" y="332147"/>
                  </a:lnTo>
                  <a:lnTo>
                    <a:pt x="5130746" y="189798"/>
                  </a:lnTo>
                  <a:lnTo>
                    <a:pt x="5400786" y="237248"/>
                  </a:lnTo>
                  <a:lnTo>
                    <a:pt x="5670825" y="284697"/>
                  </a:lnTo>
                  <a:lnTo>
                    <a:pt x="5940864" y="616844"/>
                  </a:lnTo>
                  <a:lnTo>
                    <a:pt x="6210904" y="379596"/>
                  </a:lnTo>
                  <a:lnTo>
                    <a:pt x="6480943" y="379596"/>
                  </a:lnTo>
                </a:path>
              </a:pathLst>
            </a:custGeom>
            <a:ln w="27101" cap="flat">
              <a:solidFill>
                <a:srgbClr val="1C86EE">
                  <a:alpha val="100000"/>
                </a:srgbClr>
              </a:solidFill>
              <a:prstDash val="solid"/>
              <a:round/>
            </a:ln>
          </p:spPr>
          <p:txBody>
            <a:bodyPr/>
            <a:lstStyle/>
            <a:p/>
          </p:txBody>
        </p:sp>
        <p:sp>
          <p:nvSpPr>
            <p:cNvPr id="38" name="pl38"/>
            <p:cNvSpPr/>
            <p:nvPr/>
          </p:nvSpPr>
          <p:spPr>
            <a:xfrm>
              <a:off x="1675333" y="930799"/>
              <a:ext cx="5940864" cy="1660736"/>
            </a:xfrm>
            <a:custGeom>
              <a:avLst/>
              <a:pathLst>
                <a:path w="5940864" h="1660736">
                  <a:moveTo>
                    <a:pt x="0" y="1660736"/>
                  </a:moveTo>
                  <a:lnTo>
                    <a:pt x="270039" y="711744"/>
                  </a:lnTo>
                  <a:lnTo>
                    <a:pt x="540078" y="474496"/>
                  </a:lnTo>
                  <a:lnTo>
                    <a:pt x="810117" y="284697"/>
                  </a:lnTo>
                  <a:lnTo>
                    <a:pt x="1080157" y="0"/>
                  </a:lnTo>
                  <a:lnTo>
                    <a:pt x="1350196" y="569395"/>
                  </a:lnTo>
                  <a:lnTo>
                    <a:pt x="1620235" y="379596"/>
                  </a:lnTo>
                  <a:lnTo>
                    <a:pt x="1890275" y="284697"/>
                  </a:lnTo>
                  <a:lnTo>
                    <a:pt x="2160314" y="284697"/>
                  </a:lnTo>
                  <a:lnTo>
                    <a:pt x="2430353" y="94899"/>
                  </a:lnTo>
                  <a:lnTo>
                    <a:pt x="2700393" y="142348"/>
                  </a:lnTo>
                  <a:lnTo>
                    <a:pt x="2970432" y="474496"/>
                  </a:lnTo>
                  <a:lnTo>
                    <a:pt x="3240471" y="379596"/>
                  </a:lnTo>
                  <a:lnTo>
                    <a:pt x="3510510" y="521945"/>
                  </a:lnTo>
                  <a:lnTo>
                    <a:pt x="3780550" y="711744"/>
                  </a:lnTo>
                  <a:lnTo>
                    <a:pt x="4050589" y="521945"/>
                  </a:lnTo>
                  <a:lnTo>
                    <a:pt x="4320628" y="332147"/>
                  </a:lnTo>
                  <a:lnTo>
                    <a:pt x="4590668" y="189798"/>
                  </a:lnTo>
                  <a:lnTo>
                    <a:pt x="4860707" y="237248"/>
                  </a:lnTo>
                  <a:lnTo>
                    <a:pt x="5130746" y="284697"/>
                  </a:lnTo>
                  <a:lnTo>
                    <a:pt x="5400786" y="616844"/>
                  </a:lnTo>
                  <a:lnTo>
                    <a:pt x="5670825" y="379596"/>
                  </a:lnTo>
                  <a:lnTo>
                    <a:pt x="5940864" y="379596"/>
                  </a:lnTo>
                </a:path>
              </a:pathLst>
            </a:custGeom>
            <a:ln w="27101" cap="flat">
              <a:solidFill>
                <a:srgbClr val="80BD41">
                  <a:alpha val="100000"/>
                </a:srgbClr>
              </a:solidFill>
              <a:prstDash val="solid"/>
              <a:round/>
            </a:ln>
          </p:spPr>
          <p:txBody>
            <a:bodyPr/>
            <a:lstStyle/>
            <a:p/>
          </p:txBody>
        </p:sp>
        <p:sp>
          <p:nvSpPr>
            <p:cNvPr id="39" name="pl39"/>
            <p:cNvSpPr/>
            <p:nvPr/>
          </p:nvSpPr>
          <p:spPr>
            <a:xfrm>
              <a:off x="1675333" y="930799"/>
              <a:ext cx="5940864" cy="1660736"/>
            </a:xfrm>
            <a:custGeom>
              <a:avLst/>
              <a:pathLst>
                <a:path w="5940864" h="1660736">
                  <a:moveTo>
                    <a:pt x="0" y="1660736"/>
                  </a:moveTo>
                  <a:lnTo>
                    <a:pt x="270039" y="711744"/>
                  </a:lnTo>
                  <a:lnTo>
                    <a:pt x="540078" y="474496"/>
                  </a:lnTo>
                  <a:lnTo>
                    <a:pt x="810117" y="284697"/>
                  </a:lnTo>
                  <a:lnTo>
                    <a:pt x="1080157" y="0"/>
                  </a:lnTo>
                  <a:lnTo>
                    <a:pt x="1350196" y="569395"/>
                  </a:lnTo>
                  <a:lnTo>
                    <a:pt x="1620235" y="379596"/>
                  </a:lnTo>
                  <a:lnTo>
                    <a:pt x="1890275" y="284697"/>
                  </a:lnTo>
                  <a:lnTo>
                    <a:pt x="2160314" y="284697"/>
                  </a:lnTo>
                  <a:lnTo>
                    <a:pt x="2430353" y="94899"/>
                  </a:lnTo>
                  <a:lnTo>
                    <a:pt x="2700393" y="142348"/>
                  </a:lnTo>
                  <a:lnTo>
                    <a:pt x="2970432" y="474496"/>
                  </a:lnTo>
                  <a:lnTo>
                    <a:pt x="3240471" y="379596"/>
                  </a:lnTo>
                  <a:lnTo>
                    <a:pt x="3510510" y="521945"/>
                  </a:lnTo>
                  <a:lnTo>
                    <a:pt x="3780550" y="711744"/>
                  </a:lnTo>
                  <a:lnTo>
                    <a:pt x="4050589" y="521945"/>
                  </a:lnTo>
                  <a:lnTo>
                    <a:pt x="4320628" y="332147"/>
                  </a:lnTo>
                  <a:lnTo>
                    <a:pt x="4590668" y="189798"/>
                  </a:lnTo>
                  <a:lnTo>
                    <a:pt x="4860707" y="237248"/>
                  </a:lnTo>
                  <a:lnTo>
                    <a:pt x="5130746" y="284697"/>
                  </a:lnTo>
                  <a:lnTo>
                    <a:pt x="5400786" y="616844"/>
                  </a:lnTo>
                  <a:lnTo>
                    <a:pt x="5670825" y="379596"/>
                  </a:lnTo>
                  <a:lnTo>
                    <a:pt x="5940864" y="379596"/>
                  </a:lnTo>
                </a:path>
              </a:pathLst>
            </a:custGeom>
            <a:ln w="27101" cap="flat">
              <a:solidFill>
                <a:srgbClr val="EE00EE">
                  <a:alpha val="100000"/>
                </a:srgbClr>
              </a:solidFill>
              <a:prstDash val="solid"/>
              <a:round/>
            </a:ln>
          </p:spPr>
          <p:txBody>
            <a:bodyPr/>
            <a:lstStyle/>
            <a:p/>
          </p:txBody>
        </p:sp>
        <p:sp>
          <p:nvSpPr>
            <p:cNvPr id="40" name="pl40"/>
            <p:cNvSpPr/>
            <p:nvPr/>
          </p:nvSpPr>
          <p:spPr>
            <a:xfrm>
              <a:off x="6536041" y="2117039"/>
              <a:ext cx="1080157" cy="3179123"/>
            </a:xfrm>
            <a:custGeom>
              <a:avLst/>
              <a:pathLst>
                <a:path w="1080157" h="3179123">
                  <a:moveTo>
                    <a:pt x="0" y="0"/>
                  </a:moveTo>
                  <a:lnTo>
                    <a:pt x="270039" y="2941875"/>
                  </a:lnTo>
                  <a:lnTo>
                    <a:pt x="540078" y="3179123"/>
                  </a:lnTo>
                  <a:lnTo>
                    <a:pt x="810117" y="2230131"/>
                  </a:lnTo>
                  <a:lnTo>
                    <a:pt x="1080157" y="2514829"/>
                  </a:lnTo>
                </a:path>
              </a:pathLst>
            </a:custGeom>
            <a:ln w="27101" cap="flat">
              <a:solidFill>
                <a:srgbClr val="6A3D9A">
                  <a:alpha val="100000"/>
                </a:srgbClr>
              </a:solidFill>
              <a:prstDash val="solid"/>
              <a:round/>
            </a:ln>
          </p:spPr>
          <p:txBody>
            <a:bodyPr/>
            <a:lstStyle/>
            <a:p/>
          </p:txBody>
        </p:sp>
        <p:sp>
          <p:nvSpPr>
            <p:cNvPr id="41" name="pl41"/>
            <p:cNvSpPr/>
            <p:nvPr/>
          </p:nvSpPr>
          <p:spPr>
            <a:xfrm>
              <a:off x="6266002" y="1262946"/>
              <a:ext cx="1350196" cy="379596"/>
            </a:xfrm>
            <a:custGeom>
              <a:avLst/>
              <a:pathLst>
                <a:path w="1350196" h="379596">
                  <a:moveTo>
                    <a:pt x="0" y="189798"/>
                  </a:moveTo>
                  <a:lnTo>
                    <a:pt x="270039" y="47449"/>
                  </a:lnTo>
                  <a:lnTo>
                    <a:pt x="540078" y="0"/>
                  </a:lnTo>
                  <a:lnTo>
                    <a:pt x="810117" y="379596"/>
                  </a:lnTo>
                  <a:lnTo>
                    <a:pt x="1080157" y="47449"/>
                  </a:lnTo>
                  <a:lnTo>
                    <a:pt x="1350196"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1281139"/>
            </a:xfrm>
            <a:custGeom>
              <a:avLst/>
              <a:pathLst>
                <a:path w="6480943" h="1281139">
                  <a:moveTo>
                    <a:pt x="0" y="1091341"/>
                  </a:moveTo>
                  <a:lnTo>
                    <a:pt x="270039" y="711744"/>
                  </a:lnTo>
                  <a:lnTo>
                    <a:pt x="540078" y="1281139"/>
                  </a:lnTo>
                  <a:lnTo>
                    <a:pt x="810117" y="901542"/>
                  </a:lnTo>
                  <a:lnTo>
                    <a:pt x="1080157" y="759193"/>
                  </a:lnTo>
                  <a:lnTo>
                    <a:pt x="1350196" y="664294"/>
                  </a:lnTo>
                  <a:lnTo>
                    <a:pt x="1620235" y="521945"/>
                  </a:lnTo>
                  <a:lnTo>
                    <a:pt x="1890275" y="616844"/>
                  </a:lnTo>
                  <a:lnTo>
                    <a:pt x="2160314" y="379596"/>
                  </a:lnTo>
                  <a:lnTo>
                    <a:pt x="2430353" y="189798"/>
                  </a:lnTo>
                  <a:lnTo>
                    <a:pt x="2700393" y="142348"/>
                  </a:lnTo>
                  <a:lnTo>
                    <a:pt x="2970432" y="0"/>
                  </a:lnTo>
                  <a:lnTo>
                    <a:pt x="3240471" y="284697"/>
                  </a:lnTo>
                  <a:lnTo>
                    <a:pt x="3510510" y="379596"/>
                  </a:lnTo>
                  <a:lnTo>
                    <a:pt x="3780550" y="521945"/>
                  </a:lnTo>
                  <a:lnTo>
                    <a:pt x="4050589" y="427046"/>
                  </a:lnTo>
                  <a:lnTo>
                    <a:pt x="4320628" y="711744"/>
                  </a:lnTo>
                  <a:lnTo>
                    <a:pt x="4590668" y="616844"/>
                  </a:lnTo>
                  <a:lnTo>
                    <a:pt x="4860707" y="427046"/>
                  </a:lnTo>
                  <a:lnTo>
                    <a:pt x="5130746" y="189798"/>
                  </a:lnTo>
                  <a:lnTo>
                    <a:pt x="5400786" y="284697"/>
                  </a:lnTo>
                  <a:lnTo>
                    <a:pt x="5670825" y="284697"/>
                  </a:lnTo>
                  <a:lnTo>
                    <a:pt x="5940864" y="664294"/>
                  </a:lnTo>
                  <a:lnTo>
                    <a:pt x="6210904" y="427046"/>
                  </a:lnTo>
                  <a:lnTo>
                    <a:pt x="6480943" y="332147"/>
                  </a:lnTo>
                </a:path>
              </a:pathLst>
            </a:custGeom>
            <a:ln w="27101" cap="flat">
              <a:solidFill>
                <a:srgbClr val="FF7F00">
                  <a:alpha val="100000"/>
                </a:srgbClr>
              </a:solidFill>
              <a:prstDash val="solid"/>
              <a:round/>
            </a:ln>
          </p:spPr>
          <p:txBody>
            <a:bodyPr/>
            <a:lstStyle/>
            <a:p/>
          </p:txBody>
        </p:sp>
        <p:sp>
          <p:nvSpPr>
            <p:cNvPr id="43" name="pl43"/>
            <p:cNvSpPr/>
            <p:nvPr/>
          </p:nvSpPr>
          <p:spPr>
            <a:xfrm>
              <a:off x="5185844" y="2069589"/>
              <a:ext cx="2430353" cy="3179123"/>
            </a:xfrm>
            <a:custGeom>
              <a:avLst/>
              <a:pathLst>
                <a:path w="2430353" h="3179123">
                  <a:moveTo>
                    <a:pt x="0" y="3179123"/>
                  </a:moveTo>
                  <a:lnTo>
                    <a:pt x="270039" y="664294"/>
                  </a:lnTo>
                  <a:lnTo>
                    <a:pt x="540078" y="379596"/>
                  </a:lnTo>
                  <a:lnTo>
                    <a:pt x="810117" y="142348"/>
                  </a:lnTo>
                  <a:lnTo>
                    <a:pt x="1080157" y="0"/>
                  </a:lnTo>
                  <a:lnTo>
                    <a:pt x="1350196" y="0"/>
                  </a:lnTo>
                  <a:lnTo>
                    <a:pt x="1620235" y="47449"/>
                  </a:lnTo>
                  <a:lnTo>
                    <a:pt x="1890275" y="711744"/>
                  </a:lnTo>
                  <a:lnTo>
                    <a:pt x="2160314" y="474496"/>
                  </a:lnTo>
                  <a:lnTo>
                    <a:pt x="2430353" y="284697"/>
                  </a:lnTo>
                </a:path>
              </a:pathLst>
            </a:custGeom>
            <a:ln w="27101" cap="flat">
              <a:solidFill>
                <a:srgbClr val="FFC20E">
                  <a:alpha val="100000"/>
                </a:srgbClr>
              </a:solidFill>
              <a:prstDash val="solid"/>
              <a:round/>
            </a:ln>
          </p:spPr>
          <p:txBody>
            <a:bodyPr/>
            <a:lstStyle/>
            <a:p/>
          </p:txBody>
        </p:sp>
        <p:sp>
          <p:nvSpPr>
            <p:cNvPr id="44" name="pl44"/>
            <p:cNvSpPr/>
            <p:nvPr/>
          </p:nvSpPr>
          <p:spPr>
            <a:xfrm>
              <a:off x="4375727" y="930799"/>
              <a:ext cx="3240471" cy="759193"/>
            </a:xfrm>
            <a:custGeom>
              <a:avLst/>
              <a:pathLst>
                <a:path w="3240471" h="759193">
                  <a:moveTo>
                    <a:pt x="0" y="0"/>
                  </a:moveTo>
                  <a:lnTo>
                    <a:pt x="270039" y="474496"/>
                  </a:lnTo>
                  <a:lnTo>
                    <a:pt x="540078" y="569395"/>
                  </a:lnTo>
                  <a:lnTo>
                    <a:pt x="810117" y="521945"/>
                  </a:lnTo>
                  <a:lnTo>
                    <a:pt x="1080157" y="759193"/>
                  </a:lnTo>
                  <a:lnTo>
                    <a:pt x="1350196" y="521945"/>
                  </a:lnTo>
                  <a:lnTo>
                    <a:pt x="1620235" y="332147"/>
                  </a:lnTo>
                  <a:lnTo>
                    <a:pt x="1890275" y="189798"/>
                  </a:lnTo>
                  <a:lnTo>
                    <a:pt x="2160314" y="284697"/>
                  </a:lnTo>
                  <a:lnTo>
                    <a:pt x="2430353" y="284697"/>
                  </a:lnTo>
                  <a:lnTo>
                    <a:pt x="2700393" y="569395"/>
                  </a:lnTo>
                  <a:lnTo>
                    <a:pt x="2970432" y="379596"/>
                  </a:lnTo>
                  <a:lnTo>
                    <a:pt x="3240471" y="332147"/>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233689"/>
            </a:xfrm>
            <a:custGeom>
              <a:avLst/>
              <a:pathLst>
                <a:path w="6480943" h="1233689">
                  <a:moveTo>
                    <a:pt x="0" y="1233689"/>
                  </a:moveTo>
                  <a:lnTo>
                    <a:pt x="270039" y="616844"/>
                  </a:lnTo>
                  <a:lnTo>
                    <a:pt x="540078" y="948992"/>
                  </a:lnTo>
                  <a:lnTo>
                    <a:pt x="810117" y="664294"/>
                  </a:lnTo>
                  <a:lnTo>
                    <a:pt x="1080157" y="237248"/>
                  </a:lnTo>
                  <a:lnTo>
                    <a:pt x="1350196" y="237248"/>
                  </a:lnTo>
                  <a:lnTo>
                    <a:pt x="1620235" y="0"/>
                  </a:lnTo>
                  <a:lnTo>
                    <a:pt x="1890275" y="521945"/>
                  </a:lnTo>
                  <a:lnTo>
                    <a:pt x="2160314" y="332147"/>
                  </a:lnTo>
                  <a:lnTo>
                    <a:pt x="2430353" y="284697"/>
                  </a:lnTo>
                  <a:lnTo>
                    <a:pt x="2700393" y="616844"/>
                  </a:lnTo>
                  <a:lnTo>
                    <a:pt x="2970432" y="94899"/>
                  </a:lnTo>
                  <a:lnTo>
                    <a:pt x="3240471" y="189798"/>
                  </a:lnTo>
                  <a:lnTo>
                    <a:pt x="3510510" y="474496"/>
                  </a:lnTo>
                  <a:lnTo>
                    <a:pt x="3780550" y="569395"/>
                  </a:lnTo>
                  <a:lnTo>
                    <a:pt x="4050589" y="521945"/>
                  </a:lnTo>
                  <a:lnTo>
                    <a:pt x="4320628" y="759193"/>
                  </a:lnTo>
                  <a:lnTo>
                    <a:pt x="4590668" y="569395"/>
                  </a:lnTo>
                  <a:lnTo>
                    <a:pt x="4860707" y="379596"/>
                  </a:lnTo>
                  <a:lnTo>
                    <a:pt x="5130746" y="237248"/>
                  </a:lnTo>
                  <a:lnTo>
                    <a:pt x="5400786" y="284697"/>
                  </a:lnTo>
                  <a:lnTo>
                    <a:pt x="5670825" y="474496"/>
                  </a:lnTo>
                  <a:lnTo>
                    <a:pt x="5940864" y="569395"/>
                  </a:lnTo>
                  <a:lnTo>
                    <a:pt x="6210904" y="379596"/>
                  </a:lnTo>
                  <a:lnTo>
                    <a:pt x="6480943" y="427046"/>
                  </a:lnTo>
                </a:path>
              </a:pathLst>
            </a:custGeom>
            <a:ln w="27101" cap="flat">
              <a:solidFill>
                <a:srgbClr val="9A32CD">
                  <a:alpha val="100000"/>
                </a:srgbClr>
              </a:solidFill>
              <a:prstDash val="solid"/>
              <a:round/>
            </a:ln>
          </p:spPr>
          <p:txBody>
            <a:bodyPr/>
            <a:lstStyle/>
            <a:p/>
          </p:txBody>
        </p:sp>
        <p:sp>
          <p:nvSpPr>
            <p:cNvPr id="46" name="pl46"/>
            <p:cNvSpPr/>
            <p:nvPr/>
          </p:nvSpPr>
          <p:spPr>
            <a:xfrm>
              <a:off x="4375727" y="1168047"/>
              <a:ext cx="3240471" cy="3606170"/>
            </a:xfrm>
            <a:custGeom>
              <a:avLst/>
              <a:pathLst>
                <a:path w="3240471" h="3606170">
                  <a:moveTo>
                    <a:pt x="0" y="3606170"/>
                  </a:moveTo>
                  <a:lnTo>
                    <a:pt x="270039" y="94899"/>
                  </a:lnTo>
                  <a:lnTo>
                    <a:pt x="540078" y="0"/>
                  </a:lnTo>
                  <a:lnTo>
                    <a:pt x="810117" y="142348"/>
                  </a:lnTo>
                  <a:lnTo>
                    <a:pt x="1080157" y="427046"/>
                  </a:lnTo>
                  <a:lnTo>
                    <a:pt x="1350196" y="427046"/>
                  </a:lnTo>
                  <a:lnTo>
                    <a:pt x="1620235" y="189798"/>
                  </a:lnTo>
                  <a:lnTo>
                    <a:pt x="1890275" y="94899"/>
                  </a:lnTo>
                  <a:lnTo>
                    <a:pt x="2160314" y="142348"/>
                  </a:lnTo>
                  <a:lnTo>
                    <a:pt x="2430353" y="94899"/>
                  </a:lnTo>
                  <a:lnTo>
                    <a:pt x="2700393" y="427046"/>
                  </a:lnTo>
                  <a:lnTo>
                    <a:pt x="2970432" y="142348"/>
                  </a:lnTo>
                  <a:lnTo>
                    <a:pt x="3240471" y="237248"/>
                  </a:lnTo>
                </a:path>
              </a:pathLst>
            </a:custGeom>
            <a:ln w="27101" cap="flat">
              <a:solidFill>
                <a:srgbClr val="836FFF">
                  <a:alpha val="100000"/>
                </a:srgbClr>
              </a:solidFill>
              <a:prstDash val="solid"/>
              <a:round/>
            </a:ln>
          </p:spPr>
          <p:txBody>
            <a:bodyPr/>
            <a:lstStyle/>
            <a:p/>
          </p:txBody>
        </p:sp>
        <p:sp>
          <p:nvSpPr>
            <p:cNvPr id="47" name="pl47"/>
            <p:cNvSpPr/>
            <p:nvPr/>
          </p:nvSpPr>
          <p:spPr>
            <a:xfrm>
              <a:off x="5725923" y="1262946"/>
              <a:ext cx="1890275" cy="474496"/>
            </a:xfrm>
            <a:custGeom>
              <a:avLst/>
              <a:pathLst>
                <a:path w="1890275" h="474496">
                  <a:moveTo>
                    <a:pt x="0" y="427046"/>
                  </a:moveTo>
                  <a:lnTo>
                    <a:pt x="270039" y="237248"/>
                  </a:lnTo>
                  <a:lnTo>
                    <a:pt x="540078" y="0"/>
                  </a:lnTo>
                  <a:lnTo>
                    <a:pt x="810117" y="94899"/>
                  </a:lnTo>
                  <a:lnTo>
                    <a:pt x="1080157" y="94899"/>
                  </a:lnTo>
                  <a:lnTo>
                    <a:pt x="1350196" y="474496"/>
                  </a:lnTo>
                  <a:lnTo>
                    <a:pt x="1620235" y="237248"/>
                  </a:lnTo>
                  <a:lnTo>
                    <a:pt x="1890275" y="142348"/>
                  </a:lnTo>
                </a:path>
              </a:pathLst>
            </a:custGeom>
            <a:ln w="27101" cap="flat">
              <a:solidFill>
                <a:srgbClr val="FB9A99">
                  <a:alpha val="100000"/>
                </a:srgbClr>
              </a:solidFill>
              <a:prstDash val="solid"/>
              <a:round/>
            </a:ln>
          </p:spPr>
          <p:txBody>
            <a:bodyPr/>
            <a:lstStyle/>
            <a:p/>
          </p:txBody>
        </p:sp>
        <p:sp>
          <p:nvSpPr>
            <p:cNvPr id="48" name="pl48"/>
            <p:cNvSpPr/>
            <p:nvPr/>
          </p:nvSpPr>
          <p:spPr>
            <a:xfrm>
              <a:off x="7629239" y="786746"/>
              <a:ext cx="771703" cy="468286"/>
            </a:xfrm>
            <a:custGeom>
              <a:avLst/>
              <a:pathLst>
                <a:path w="771703" h="468286">
                  <a:moveTo>
                    <a:pt x="771703" y="0"/>
                  </a:moveTo>
                  <a:lnTo>
                    <a:pt x="0" y="468286"/>
                  </a:lnTo>
                </a:path>
              </a:pathLst>
            </a:custGeom>
          </p:spPr>
          <p:txBody>
            <a:bodyPr/>
            <a:lstStyle/>
            <a:p/>
          </p:txBody>
        </p:sp>
        <p:sp>
          <p:nvSpPr>
            <p:cNvPr id="49" name="pl49"/>
            <p:cNvSpPr/>
            <p:nvPr/>
          </p:nvSpPr>
          <p:spPr>
            <a:xfrm>
              <a:off x="7632295" y="1315644"/>
              <a:ext cx="750649" cy="244764"/>
            </a:xfrm>
            <a:custGeom>
              <a:avLst/>
              <a:pathLst>
                <a:path w="750649" h="244764">
                  <a:moveTo>
                    <a:pt x="750649" y="244764"/>
                  </a:moveTo>
                  <a:lnTo>
                    <a:pt x="0" y="0"/>
                  </a:lnTo>
                </a:path>
              </a:pathLst>
            </a:custGeom>
          </p:spPr>
          <p:txBody>
            <a:bodyPr/>
            <a:lstStyle/>
            <a:p/>
          </p:txBody>
        </p:sp>
        <p:sp>
          <p:nvSpPr>
            <p:cNvPr id="50" name="pl50"/>
            <p:cNvSpPr/>
            <p:nvPr/>
          </p:nvSpPr>
          <p:spPr>
            <a:xfrm>
              <a:off x="7631876" y="1050172"/>
              <a:ext cx="696707" cy="254496"/>
            </a:xfrm>
            <a:custGeom>
              <a:avLst/>
              <a:pathLst>
                <a:path w="696707" h="254496">
                  <a:moveTo>
                    <a:pt x="696707" y="0"/>
                  </a:moveTo>
                  <a:lnTo>
                    <a:pt x="0" y="254496"/>
                  </a:lnTo>
                </a:path>
              </a:pathLst>
            </a:custGeom>
          </p:spPr>
          <p:txBody>
            <a:bodyPr/>
            <a:lstStyle/>
            <a:p/>
          </p:txBody>
        </p:sp>
        <p:sp>
          <p:nvSpPr>
            <p:cNvPr id="51" name="pl51"/>
            <p:cNvSpPr/>
            <p:nvPr/>
          </p:nvSpPr>
          <p:spPr>
            <a:xfrm>
              <a:off x="7634338" y="1305942"/>
              <a:ext cx="802756" cy="4355"/>
            </a:xfrm>
            <a:custGeom>
              <a:avLst/>
              <a:pathLst>
                <a:path w="802756" h="4355">
                  <a:moveTo>
                    <a:pt x="802756" y="0"/>
                  </a:moveTo>
                  <a:lnTo>
                    <a:pt x="0" y="4355"/>
                  </a:lnTo>
                </a:path>
              </a:pathLst>
            </a:custGeom>
          </p:spPr>
          <p:txBody>
            <a:bodyPr/>
            <a:lstStyle/>
            <a:p/>
          </p:txBody>
        </p:sp>
        <p:sp>
          <p:nvSpPr>
            <p:cNvPr id="52" name="pl52"/>
            <p:cNvSpPr/>
            <p:nvPr/>
          </p:nvSpPr>
          <p:spPr>
            <a:xfrm>
              <a:off x="7626585" y="1367178"/>
              <a:ext cx="798441" cy="717438"/>
            </a:xfrm>
            <a:custGeom>
              <a:avLst/>
              <a:pathLst>
                <a:path w="798441" h="717438">
                  <a:moveTo>
                    <a:pt x="798441" y="717438"/>
                  </a:moveTo>
                  <a:lnTo>
                    <a:pt x="0" y="0"/>
                  </a:lnTo>
                </a:path>
              </a:pathLst>
            </a:custGeom>
          </p:spPr>
          <p:txBody>
            <a:bodyPr/>
            <a:lstStyle/>
            <a:p/>
          </p:txBody>
        </p:sp>
        <p:sp>
          <p:nvSpPr>
            <p:cNvPr id="53" name="pl53"/>
            <p:cNvSpPr/>
            <p:nvPr/>
          </p:nvSpPr>
          <p:spPr>
            <a:xfrm>
              <a:off x="7629072" y="1365865"/>
              <a:ext cx="729629" cy="454524"/>
            </a:xfrm>
            <a:custGeom>
              <a:avLst/>
              <a:pathLst>
                <a:path w="729629" h="454524">
                  <a:moveTo>
                    <a:pt x="729629" y="454524"/>
                  </a:moveTo>
                  <a:lnTo>
                    <a:pt x="0" y="0"/>
                  </a:lnTo>
                </a:path>
              </a:pathLst>
            </a:custGeom>
          </p:spPr>
          <p:txBody>
            <a:bodyPr/>
            <a:lstStyle/>
            <a:p/>
          </p:txBody>
        </p:sp>
        <p:sp>
          <p:nvSpPr>
            <p:cNvPr id="54" name="pl54"/>
            <p:cNvSpPr/>
            <p:nvPr/>
          </p:nvSpPr>
          <p:spPr>
            <a:xfrm>
              <a:off x="7624233" y="1415501"/>
              <a:ext cx="734628" cy="933219"/>
            </a:xfrm>
            <a:custGeom>
              <a:avLst/>
              <a:pathLst>
                <a:path w="734628" h="933219">
                  <a:moveTo>
                    <a:pt x="734628" y="933219"/>
                  </a:moveTo>
                  <a:lnTo>
                    <a:pt x="0" y="0"/>
                  </a:lnTo>
                </a:path>
              </a:pathLst>
            </a:custGeom>
          </p:spPr>
          <p:txBody>
            <a:bodyPr/>
            <a:lstStyle/>
            <a:p/>
          </p:txBody>
        </p:sp>
        <p:sp>
          <p:nvSpPr>
            <p:cNvPr id="55" name="pl55"/>
            <p:cNvSpPr/>
            <p:nvPr/>
          </p:nvSpPr>
          <p:spPr>
            <a:xfrm>
              <a:off x="7621241" y="1416230"/>
              <a:ext cx="671189" cy="1455334"/>
            </a:xfrm>
            <a:custGeom>
              <a:avLst/>
              <a:pathLst>
                <a:path w="671189" h="1455334">
                  <a:moveTo>
                    <a:pt x="671189" y="1455334"/>
                  </a:moveTo>
                  <a:lnTo>
                    <a:pt x="0" y="0"/>
                  </a:lnTo>
                </a:path>
              </a:pathLst>
            </a:custGeom>
          </p:spPr>
          <p:txBody>
            <a:bodyPr/>
            <a:lstStyle/>
            <a:p/>
          </p:txBody>
        </p:sp>
        <p:sp>
          <p:nvSpPr>
            <p:cNvPr id="56" name="pl56"/>
            <p:cNvSpPr/>
            <p:nvPr/>
          </p:nvSpPr>
          <p:spPr>
            <a:xfrm>
              <a:off x="7622685" y="1415926"/>
              <a:ext cx="730089" cy="1196584"/>
            </a:xfrm>
            <a:custGeom>
              <a:avLst/>
              <a:pathLst>
                <a:path w="730089" h="1196584">
                  <a:moveTo>
                    <a:pt x="730089" y="1196584"/>
                  </a:moveTo>
                  <a:lnTo>
                    <a:pt x="0" y="0"/>
                  </a:lnTo>
                </a:path>
              </a:pathLst>
            </a:custGeom>
          </p:spPr>
          <p:txBody>
            <a:bodyPr/>
            <a:lstStyle/>
            <a:p/>
          </p:txBody>
        </p:sp>
        <p:sp>
          <p:nvSpPr>
            <p:cNvPr id="57" name="pl57"/>
            <p:cNvSpPr/>
            <p:nvPr/>
          </p:nvSpPr>
          <p:spPr>
            <a:xfrm>
              <a:off x="7625536" y="2364047"/>
              <a:ext cx="733325" cy="766528"/>
            </a:xfrm>
            <a:custGeom>
              <a:avLst/>
              <a:pathLst>
                <a:path w="733325" h="766528">
                  <a:moveTo>
                    <a:pt x="733325" y="766528"/>
                  </a:moveTo>
                  <a:lnTo>
                    <a:pt x="0" y="0"/>
                  </a:lnTo>
                </a:path>
              </a:pathLst>
            </a:custGeom>
          </p:spPr>
          <p:txBody>
            <a:bodyPr/>
            <a:lstStyle/>
            <a:p/>
          </p:txBody>
        </p:sp>
        <p:sp>
          <p:nvSpPr>
            <p:cNvPr id="58" name="pl58"/>
            <p:cNvSpPr/>
            <p:nvPr/>
          </p:nvSpPr>
          <p:spPr>
            <a:xfrm>
              <a:off x="7634339" y="4631866"/>
              <a:ext cx="748606" cy="1"/>
            </a:xfrm>
            <a:custGeom>
              <a:avLst/>
              <a:pathLst>
                <a:path w="748606" h="1">
                  <a:moveTo>
                    <a:pt x="748606" y="0"/>
                  </a:moveTo>
                  <a:lnTo>
                    <a:pt x="0" y="1"/>
                  </a:lnTo>
                </a:path>
              </a:pathLst>
            </a:custGeom>
          </p:spPr>
          <p:txBody>
            <a:bodyPr/>
            <a:lstStyle/>
            <a:p/>
          </p:txBody>
        </p:sp>
        <p:sp>
          <p:nvSpPr>
            <p:cNvPr id="59" name="pg59"/>
            <p:cNvSpPr/>
            <p:nvPr/>
          </p:nvSpPr>
          <p:spPr>
            <a:xfrm>
              <a:off x="8332362" y="695329"/>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0" name="tx60"/>
            <p:cNvSpPr/>
            <p:nvPr/>
          </p:nvSpPr>
          <p:spPr>
            <a:xfrm>
              <a:off x="8355222" y="736867"/>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92%</a:t>
              </a:r>
            </a:p>
          </p:txBody>
        </p:sp>
        <p:sp>
          <p:nvSpPr>
            <p:cNvPr id="61" name="pg61"/>
            <p:cNvSpPr/>
            <p:nvPr/>
          </p:nvSpPr>
          <p:spPr>
            <a:xfrm>
              <a:off x="8314365" y="148118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52272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3" name="pg63"/>
            <p:cNvSpPr/>
            <p:nvPr/>
          </p:nvSpPr>
          <p:spPr>
            <a:xfrm>
              <a:off x="8260004" y="95951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98237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5" name="pg65"/>
            <p:cNvSpPr/>
            <p:nvPr/>
          </p:nvSpPr>
          <p:spPr>
            <a:xfrm>
              <a:off x="8368515" y="122142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26296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67" name="pg67"/>
            <p:cNvSpPr/>
            <p:nvPr/>
          </p:nvSpPr>
          <p:spPr>
            <a:xfrm>
              <a:off x="8356446" y="200655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204808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90%</a:t>
              </a:r>
            </a:p>
          </p:txBody>
        </p:sp>
        <p:sp>
          <p:nvSpPr>
            <p:cNvPr id="69" name="pg69"/>
            <p:cNvSpPr/>
            <p:nvPr/>
          </p:nvSpPr>
          <p:spPr>
            <a:xfrm>
              <a:off x="8290122" y="174316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178469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90%</a:t>
              </a:r>
            </a:p>
          </p:txBody>
        </p:sp>
        <p:sp>
          <p:nvSpPr>
            <p:cNvPr id="71" name="pg71"/>
            <p:cNvSpPr/>
            <p:nvPr/>
          </p:nvSpPr>
          <p:spPr>
            <a:xfrm>
              <a:off x="8290281" y="227020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31174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89%</a:t>
              </a:r>
            </a:p>
          </p:txBody>
        </p:sp>
        <p:sp>
          <p:nvSpPr>
            <p:cNvPr id="73" name="pg73"/>
            <p:cNvSpPr/>
            <p:nvPr/>
          </p:nvSpPr>
          <p:spPr>
            <a:xfrm>
              <a:off x="8223851" y="279151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4" name="tx74"/>
            <p:cNvSpPr/>
            <p:nvPr/>
          </p:nvSpPr>
          <p:spPr>
            <a:xfrm>
              <a:off x="8246711" y="283305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89%</a:t>
              </a:r>
            </a:p>
          </p:txBody>
        </p:sp>
        <p:sp>
          <p:nvSpPr>
            <p:cNvPr id="75" name="pg75"/>
            <p:cNvSpPr/>
            <p:nvPr/>
          </p:nvSpPr>
          <p:spPr>
            <a:xfrm>
              <a:off x="8284194" y="253311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57465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89%</a:t>
              </a:r>
            </a:p>
          </p:txBody>
        </p:sp>
        <p:sp>
          <p:nvSpPr>
            <p:cNvPr id="77" name="pg77"/>
            <p:cNvSpPr/>
            <p:nvPr/>
          </p:nvSpPr>
          <p:spPr>
            <a:xfrm>
              <a:off x="8290281" y="305269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9422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69%</a:t>
              </a:r>
            </a:p>
          </p:txBody>
        </p:sp>
        <p:sp>
          <p:nvSpPr>
            <p:cNvPr id="79" name="pg79"/>
            <p:cNvSpPr/>
            <p:nvPr/>
          </p:nvSpPr>
          <p:spPr>
            <a:xfrm>
              <a:off x="8314365" y="454734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458888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21%</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84190" y="401416"/>
              <a:ext cx="28632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Malawi,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(69%), followed by MCV1 and ROTAC (89%).
Coverage of 9 vaccines decreased (DTP3, HepB3, Hib3, MCV1, MCV2, PcV3, Polio3, RotaC and Rubella) and 1 vaccine increased (IPV1) compared to respective coverage in 2019.
Coverage of 3 vaccines were the same (DTP3, HepB3 and Hib3), 4 vaccines decreased (HPVc, IPV1, Polio3 and RotaC), and 4 vaccines increased (MCV1, MCV2, PcV3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7814" y="887626"/>
              <a:ext cx="433298" cy="0"/>
            </a:xfrm>
            <a:custGeom>
              <a:avLst/>
              <a:pathLst>
                <a:path w="433298" h="0">
                  <a:moveTo>
                    <a:pt x="0" y="0"/>
                  </a:moveTo>
                  <a:lnTo>
                    <a:pt x="144432" y="0"/>
                  </a:lnTo>
                  <a:lnTo>
                    <a:pt x="216649" y="0"/>
                  </a:lnTo>
                  <a:lnTo>
                    <a:pt x="288865" y="0"/>
                  </a:lnTo>
                  <a:lnTo>
                    <a:pt x="433298" y="0"/>
                  </a:lnTo>
                  <a:lnTo>
                    <a:pt x="433298" y="0"/>
                  </a:lnTo>
                </a:path>
              </a:pathLst>
            </a:custGeom>
            <a:ln w="116535" cap="flat">
              <a:solidFill>
                <a:srgbClr val="E8E8E8">
                  <a:alpha val="100000"/>
                </a:srgbClr>
              </a:solidFill>
              <a:prstDash val="solid"/>
              <a:round/>
            </a:ln>
          </p:spPr>
          <p:txBody>
            <a:bodyPr/>
            <a:lstStyle/>
            <a:p/>
          </p:txBody>
        </p:sp>
        <p:sp>
          <p:nvSpPr>
            <p:cNvPr id="22" name="pl22"/>
            <p:cNvSpPr/>
            <p:nvPr/>
          </p:nvSpPr>
          <p:spPr>
            <a:xfrm>
              <a:off x="7918948" y="1266641"/>
              <a:ext cx="577731" cy="0"/>
            </a:xfrm>
            <a:custGeom>
              <a:avLst/>
              <a:pathLst>
                <a:path w="577731" h="0">
                  <a:moveTo>
                    <a:pt x="0" y="0"/>
                  </a:moveTo>
                  <a:lnTo>
                    <a:pt x="361082" y="0"/>
                  </a:lnTo>
                  <a:lnTo>
                    <a:pt x="433298" y="0"/>
                  </a:lnTo>
                  <a:lnTo>
                    <a:pt x="433298" y="0"/>
                  </a:lnTo>
                  <a:lnTo>
                    <a:pt x="433298" y="0"/>
                  </a:lnTo>
                  <a:lnTo>
                    <a:pt x="577731" y="0"/>
                  </a:lnTo>
                </a:path>
              </a:pathLst>
            </a:custGeom>
            <a:ln w="116535" cap="flat">
              <a:solidFill>
                <a:srgbClr val="E8E8E8">
                  <a:alpha val="100000"/>
                </a:srgbClr>
              </a:solidFill>
              <a:prstDash val="solid"/>
              <a:round/>
            </a:ln>
          </p:spPr>
          <p:txBody>
            <a:bodyPr/>
            <a:lstStyle/>
            <a:p/>
          </p:txBody>
        </p:sp>
        <p:sp>
          <p:nvSpPr>
            <p:cNvPr id="23" name="pl23"/>
            <p:cNvSpPr/>
            <p:nvPr/>
          </p:nvSpPr>
          <p:spPr>
            <a:xfrm>
              <a:off x="7702299" y="1645655"/>
              <a:ext cx="649947" cy="0"/>
            </a:xfrm>
            <a:custGeom>
              <a:avLst/>
              <a:pathLst>
                <a:path w="649947" h="0">
                  <a:moveTo>
                    <a:pt x="0" y="0"/>
                  </a:moveTo>
                  <a:lnTo>
                    <a:pt x="361082" y="0"/>
                  </a:lnTo>
                  <a:lnTo>
                    <a:pt x="361082"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7702299" y="2024670"/>
              <a:ext cx="649947" cy="0"/>
            </a:xfrm>
            <a:custGeom>
              <a:avLst/>
              <a:pathLst>
                <a:path w="649947" h="0">
                  <a:moveTo>
                    <a:pt x="0" y="0"/>
                  </a:moveTo>
                  <a:lnTo>
                    <a:pt x="361082" y="0"/>
                  </a:lnTo>
                  <a:lnTo>
                    <a:pt x="361082"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7702299" y="2403685"/>
              <a:ext cx="649947" cy="0"/>
            </a:xfrm>
            <a:custGeom>
              <a:avLst/>
              <a:pathLst>
                <a:path w="649947" h="0">
                  <a:moveTo>
                    <a:pt x="0" y="0"/>
                  </a:moveTo>
                  <a:lnTo>
                    <a:pt x="361082" y="0"/>
                  </a:lnTo>
                  <a:lnTo>
                    <a:pt x="361082"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7557866" y="2782699"/>
              <a:ext cx="577731" cy="0"/>
            </a:xfrm>
            <a:custGeom>
              <a:avLst/>
              <a:pathLst>
                <a:path w="577731" h="0">
                  <a:moveTo>
                    <a:pt x="0" y="0"/>
                  </a:moveTo>
                  <a:lnTo>
                    <a:pt x="288865" y="0"/>
                  </a:lnTo>
                  <a:lnTo>
                    <a:pt x="433298"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7" name="pl27"/>
            <p:cNvSpPr/>
            <p:nvPr/>
          </p:nvSpPr>
          <p:spPr>
            <a:xfrm>
              <a:off x="7413433" y="3161714"/>
              <a:ext cx="722164" cy="0"/>
            </a:xfrm>
            <a:custGeom>
              <a:avLst/>
              <a:pathLst>
                <a:path w="722164" h="0">
                  <a:moveTo>
                    <a:pt x="0" y="0"/>
                  </a:moveTo>
                  <a:lnTo>
                    <a:pt x="361082" y="0"/>
                  </a:lnTo>
                  <a:lnTo>
                    <a:pt x="505514" y="0"/>
                  </a:lnTo>
                  <a:lnTo>
                    <a:pt x="577731" y="0"/>
                  </a:lnTo>
                  <a:lnTo>
                    <a:pt x="577731"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5824672" y="3540728"/>
              <a:ext cx="1083246" cy="0"/>
            </a:xfrm>
            <a:custGeom>
              <a:avLst/>
              <a:pathLst>
                <a:path w="1083246" h="0">
                  <a:moveTo>
                    <a:pt x="0" y="0"/>
                  </a:moveTo>
                  <a:lnTo>
                    <a:pt x="361082" y="0"/>
                  </a:lnTo>
                  <a:lnTo>
                    <a:pt x="649947" y="0"/>
                  </a:lnTo>
                  <a:lnTo>
                    <a:pt x="1011029" y="0"/>
                  </a:lnTo>
                  <a:lnTo>
                    <a:pt x="1083246" y="0"/>
                  </a:lnTo>
                  <a:lnTo>
                    <a:pt x="1083246" y="0"/>
                  </a:lnTo>
                </a:path>
              </a:pathLst>
            </a:custGeom>
            <a:ln w="116535" cap="flat">
              <a:solidFill>
                <a:srgbClr val="E8E8E8">
                  <a:alpha val="100000"/>
                </a:srgbClr>
              </a:solidFill>
              <a:prstDash val="solid"/>
              <a:round/>
            </a:ln>
          </p:spPr>
          <p:txBody>
            <a:bodyPr/>
            <a:lstStyle/>
            <a:p/>
          </p:txBody>
        </p:sp>
        <p:sp>
          <p:nvSpPr>
            <p:cNvPr id="29" name="pl29"/>
            <p:cNvSpPr/>
            <p:nvPr/>
          </p:nvSpPr>
          <p:spPr>
            <a:xfrm>
              <a:off x="7774515" y="3919743"/>
              <a:ext cx="577731" cy="0"/>
            </a:xfrm>
            <a:custGeom>
              <a:avLst/>
              <a:pathLst>
                <a:path w="577731" h="0">
                  <a:moveTo>
                    <a:pt x="0" y="0"/>
                  </a:moveTo>
                  <a:lnTo>
                    <a:pt x="288865" y="0"/>
                  </a:lnTo>
                  <a:lnTo>
                    <a:pt x="361082" y="0"/>
                  </a:lnTo>
                  <a:lnTo>
                    <a:pt x="433298" y="0"/>
                  </a:lnTo>
                  <a:lnTo>
                    <a:pt x="433298" y="0"/>
                  </a:lnTo>
                  <a:lnTo>
                    <a:pt x="577731" y="0"/>
                  </a:lnTo>
                </a:path>
              </a:pathLst>
            </a:custGeom>
            <a:ln w="116535" cap="flat">
              <a:solidFill>
                <a:srgbClr val="E8E8E8">
                  <a:alpha val="100000"/>
                </a:srgbClr>
              </a:solidFill>
              <a:prstDash val="solid"/>
              <a:round/>
            </a:ln>
          </p:spPr>
          <p:txBody>
            <a:bodyPr/>
            <a:lstStyle/>
            <a:p/>
          </p:txBody>
        </p:sp>
        <p:sp>
          <p:nvSpPr>
            <p:cNvPr id="30" name="pl30"/>
            <p:cNvSpPr/>
            <p:nvPr/>
          </p:nvSpPr>
          <p:spPr>
            <a:xfrm>
              <a:off x="7774515" y="4298757"/>
              <a:ext cx="505514" cy="0"/>
            </a:xfrm>
            <a:custGeom>
              <a:avLst/>
              <a:pathLst>
                <a:path w="505514" h="0">
                  <a:moveTo>
                    <a:pt x="0" y="0"/>
                  </a:moveTo>
                  <a:lnTo>
                    <a:pt x="144432" y="0"/>
                  </a:lnTo>
                  <a:lnTo>
                    <a:pt x="216649"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31" name="pl31"/>
            <p:cNvSpPr/>
            <p:nvPr/>
          </p:nvSpPr>
          <p:spPr>
            <a:xfrm>
              <a:off x="7413433" y="4677772"/>
              <a:ext cx="722164" cy="0"/>
            </a:xfrm>
            <a:custGeom>
              <a:avLst/>
              <a:pathLst>
                <a:path w="722164" h="0">
                  <a:moveTo>
                    <a:pt x="0" y="0"/>
                  </a:moveTo>
                  <a:lnTo>
                    <a:pt x="361082" y="0"/>
                  </a:lnTo>
                  <a:lnTo>
                    <a:pt x="505514" y="0"/>
                  </a:lnTo>
                  <a:lnTo>
                    <a:pt x="577731" y="0"/>
                  </a:lnTo>
                  <a:lnTo>
                    <a:pt x="577731" y="0"/>
                  </a:lnTo>
                  <a:lnTo>
                    <a:pt x="722164" y="0"/>
                  </a:lnTo>
                </a:path>
              </a:pathLst>
            </a:custGeom>
            <a:ln w="116535" cap="flat">
              <a:solidFill>
                <a:srgbClr val="E8E8E8">
                  <a:alpha val="100000"/>
                </a:srgbClr>
              </a:solidFill>
              <a:prstDash val="solid"/>
              <a:round/>
            </a:ln>
          </p:spPr>
          <p:txBody>
            <a:bodyPr/>
            <a:lstStyle/>
            <a:p/>
          </p:txBody>
        </p:sp>
        <p:sp>
          <p:nvSpPr>
            <p:cNvPr id="32" name="pl32"/>
            <p:cNvSpPr/>
            <p:nvPr/>
          </p:nvSpPr>
          <p:spPr>
            <a:xfrm>
              <a:off x="7630082" y="5056787"/>
              <a:ext cx="505514" cy="0"/>
            </a:xfrm>
            <a:custGeom>
              <a:avLst/>
              <a:pathLst>
                <a:path w="505514" h="0">
                  <a:moveTo>
                    <a:pt x="0" y="0"/>
                  </a:moveTo>
                  <a:lnTo>
                    <a:pt x="288865" y="0"/>
                  </a:lnTo>
                  <a:lnTo>
                    <a:pt x="433298"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33" name="pt33"/>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77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0893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90341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0341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83120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82017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18125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4701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05888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40893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2558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145046"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43391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289479"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1726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89479"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000613"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000613"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89479"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000613"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000613"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28947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000613"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000613"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78396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000613"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928397"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72830"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711747"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856180"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845151"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122987"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41185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89479"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000613"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072830"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17262"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000613"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928397"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72830"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711747"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856180"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07283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00061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856180"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1495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Malawi,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(97%) and 2023 (95%). DTP1 coverage declined in 2024 (94%) compared to 2023, and was lower than in 2019. In 2019-2024, DTP1 coverage was at it's lowest level in 2022 (89%).
In 2023, 10 vaccines had lower coverage than in 2019.
In 2024, 10 vaccines had lower coverage than in 2019.
In 2024, 4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2154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55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57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5588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60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16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215412" y="1997515"/>
              <a:ext cx="5400786" cy="2432982"/>
            </a:xfrm>
            <a:custGeom>
              <a:avLst/>
              <a:pathLst>
                <a:path w="5400786" h="2432982">
                  <a:moveTo>
                    <a:pt x="0" y="0"/>
                  </a:moveTo>
                  <a:lnTo>
                    <a:pt x="1080157" y="137069"/>
                  </a:lnTo>
                  <a:lnTo>
                    <a:pt x="2160314" y="2432982"/>
                  </a:lnTo>
                  <a:lnTo>
                    <a:pt x="3240471" y="2432982"/>
                  </a:lnTo>
                  <a:lnTo>
                    <a:pt x="4320628" y="548277"/>
                  </a:lnTo>
                  <a:lnTo>
                    <a:pt x="5400786" y="1028020"/>
                  </a:lnTo>
                </a:path>
              </a:pathLst>
            </a:custGeom>
            <a:ln w="29811" cap="flat">
              <a:solidFill>
                <a:srgbClr val="FF0000">
                  <a:alpha val="100000"/>
                </a:srgbClr>
              </a:solidFill>
              <a:prstDash val="solid"/>
              <a:round/>
            </a:ln>
          </p:spPr>
          <p:txBody>
            <a:bodyPr/>
            <a:lstStyle/>
            <a:p/>
          </p:txBody>
        </p:sp>
        <p:sp>
          <p:nvSpPr>
            <p:cNvPr id="24" name="pl24"/>
            <p:cNvSpPr/>
            <p:nvPr/>
          </p:nvSpPr>
          <p:spPr>
            <a:xfrm>
              <a:off x="3295569" y="2340189"/>
              <a:ext cx="4320628" cy="2295913"/>
            </a:xfrm>
            <a:custGeom>
              <a:avLst/>
              <a:pathLst>
                <a:path w="4320628" h="2295913">
                  <a:moveTo>
                    <a:pt x="0" y="0"/>
                  </a:moveTo>
                  <a:lnTo>
                    <a:pt x="1080157" y="2124576"/>
                  </a:lnTo>
                  <a:lnTo>
                    <a:pt x="2160314" y="2295913"/>
                  </a:lnTo>
                  <a:lnTo>
                    <a:pt x="3240471" y="1610565"/>
                  </a:lnTo>
                  <a:lnTo>
                    <a:pt x="4320628" y="1816170"/>
                  </a:lnTo>
                </a:path>
              </a:pathLst>
            </a:custGeom>
            <a:ln w="29811" cap="flat">
              <a:solidFill>
                <a:srgbClr val="0058AB">
                  <a:alpha val="100000"/>
                </a:srgbClr>
              </a:solidFill>
              <a:prstDash val="solid"/>
              <a:round/>
            </a:ln>
          </p:spPr>
          <p:txBody>
            <a:bodyPr/>
            <a:lstStyle/>
            <a:p/>
          </p:txBody>
        </p:sp>
        <p:sp>
          <p:nvSpPr>
            <p:cNvPr id="25" name="pt25"/>
            <p:cNvSpPr/>
            <p:nvPr/>
          </p:nvSpPr>
          <p:spPr>
            <a:xfrm>
              <a:off x="2190586"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270743"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350901" y="44056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5431058" y="44056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6511215"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7591372" y="30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270743"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4350901"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5431058" y="46112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6511215" y="39259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7591372" y="413153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3295569"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37" name="tx37"/>
            <p:cNvSpPr/>
            <p:nvPr/>
          </p:nvSpPr>
          <p:spPr>
            <a:xfrm>
              <a:off x="4375727"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38" name="tx38"/>
            <p:cNvSpPr/>
            <p:nvPr/>
          </p:nvSpPr>
          <p:spPr>
            <a:xfrm>
              <a:off x="5455884" y="4708156"/>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39" name="tx39"/>
            <p:cNvSpPr/>
            <p:nvPr/>
          </p:nvSpPr>
          <p:spPr>
            <a:xfrm>
              <a:off x="6536041" y="402159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40" name="tx40"/>
            <p:cNvSpPr/>
            <p:nvPr/>
          </p:nvSpPr>
          <p:spPr>
            <a:xfrm>
              <a:off x="7616198" y="4227200"/>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41" name="tx41"/>
            <p:cNvSpPr/>
            <p:nvPr/>
          </p:nvSpPr>
          <p:spPr>
            <a:xfrm>
              <a:off x="2215412"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42" name="tx42"/>
            <p:cNvSpPr/>
            <p:nvPr/>
          </p:nvSpPr>
          <p:spPr>
            <a:xfrm>
              <a:off x="3295569"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43" name="tx43"/>
            <p:cNvSpPr/>
            <p:nvPr/>
          </p:nvSpPr>
          <p:spPr>
            <a:xfrm>
              <a:off x="4375727" y="42582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44" name="tx44"/>
            <p:cNvSpPr/>
            <p:nvPr/>
          </p:nvSpPr>
          <p:spPr>
            <a:xfrm>
              <a:off x="5455884" y="42582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45" name="tx45"/>
            <p:cNvSpPr/>
            <p:nvPr/>
          </p:nvSpPr>
          <p:spPr>
            <a:xfrm>
              <a:off x="6536041"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46" name="tx46"/>
            <p:cNvSpPr/>
            <p:nvPr/>
          </p:nvSpPr>
          <p:spPr>
            <a:xfrm>
              <a:off x="7616198" y="2853606"/>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47" name="pl47"/>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8" name="pl48"/>
            <p:cNvSpPr/>
            <p:nvPr/>
          </p:nvSpPr>
          <p:spPr>
            <a:xfrm>
              <a:off x="7616198"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9" name="tx49"/>
            <p:cNvSpPr/>
            <p:nvPr/>
          </p:nvSpPr>
          <p:spPr>
            <a:xfrm>
              <a:off x="7336002"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50" name="tx50"/>
            <p:cNvSpPr/>
            <p:nvPr/>
          </p:nvSpPr>
          <p:spPr>
            <a:xfrm>
              <a:off x="7221430"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51" name="rc51"/>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2" name="tx52"/>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3" name="tx53"/>
            <p:cNvSpPr/>
            <p:nvPr/>
          </p:nvSpPr>
          <p:spPr>
            <a:xfrm rot="-5400000">
              <a:off x="2087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4" name="tx54"/>
            <p:cNvSpPr/>
            <p:nvPr/>
          </p:nvSpPr>
          <p:spPr>
            <a:xfrm rot="-5400000">
              <a:off x="31675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5" name="tx55"/>
            <p:cNvSpPr/>
            <p:nvPr/>
          </p:nvSpPr>
          <p:spPr>
            <a:xfrm rot="-5400000">
              <a:off x="424772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6" name="tx56"/>
            <p:cNvSpPr/>
            <p:nvPr/>
          </p:nvSpPr>
          <p:spPr>
            <a:xfrm rot="-5400000">
              <a:off x="532788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7" name="tx57"/>
            <p:cNvSpPr/>
            <p:nvPr/>
          </p:nvSpPr>
          <p:spPr>
            <a:xfrm rot="-5400000">
              <a:off x="640801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8" name="tx58"/>
            <p:cNvSpPr/>
            <p:nvPr/>
          </p:nvSpPr>
          <p:spPr>
            <a:xfrm rot="-5400000">
              <a:off x="748819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9" name="tx5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 name="tx6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 name="tx6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 name="tx6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 name="tx6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 name="tx6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 name="tx65"/>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6" name="pl6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7" name="pl6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8" name="tx6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9" name="tx6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0" name="tx70"/>
            <p:cNvSpPr/>
            <p:nvPr/>
          </p:nvSpPr>
          <p:spPr>
            <a:xfrm>
              <a:off x="757200" y="398022"/>
              <a:ext cx="53295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Malawi, 2019-2024</a:t>
              </a:r>
            </a:p>
          </p:txBody>
        </p:sp>
        <p:sp>
          <p:nvSpPr>
            <p:cNvPr id="71" name="tx71"/>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2" name="tx72"/>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Malawi was 2019.
In 2024, first dose (HPV1) programme coverage among girls was 54% and last dose (HPVc) programme coverage was 21%.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1401838"/>
            </a:xfrm>
            <a:custGeom>
              <a:avLst/>
              <a:pathLst>
                <a:path w="6444618" h="1401838">
                  <a:moveTo>
                    <a:pt x="0" y="961260"/>
                  </a:moveTo>
                  <a:lnTo>
                    <a:pt x="268525" y="360472"/>
                  </a:lnTo>
                  <a:lnTo>
                    <a:pt x="537051" y="1401838"/>
                  </a:lnTo>
                  <a:lnTo>
                    <a:pt x="805577" y="600787"/>
                  </a:lnTo>
                  <a:lnTo>
                    <a:pt x="1074103" y="400525"/>
                  </a:lnTo>
                  <a:lnTo>
                    <a:pt x="1342628" y="240315"/>
                  </a:lnTo>
                  <a:lnTo>
                    <a:pt x="1611154" y="0"/>
                  </a:lnTo>
                  <a:lnTo>
                    <a:pt x="1879680" y="480630"/>
                  </a:lnTo>
                  <a:lnTo>
                    <a:pt x="2148206" y="320420"/>
                  </a:lnTo>
                  <a:lnTo>
                    <a:pt x="2416732" y="240315"/>
                  </a:lnTo>
                  <a:lnTo>
                    <a:pt x="2685257" y="240315"/>
                  </a:lnTo>
                  <a:lnTo>
                    <a:pt x="2953783" y="80105"/>
                  </a:lnTo>
                  <a:lnTo>
                    <a:pt x="3222309" y="120157"/>
                  </a:lnTo>
                  <a:lnTo>
                    <a:pt x="3490835" y="400525"/>
                  </a:lnTo>
                  <a:lnTo>
                    <a:pt x="3759360" y="320420"/>
                  </a:lnTo>
                  <a:lnTo>
                    <a:pt x="4027886" y="440577"/>
                  </a:lnTo>
                  <a:lnTo>
                    <a:pt x="4296412" y="600787"/>
                  </a:lnTo>
                  <a:lnTo>
                    <a:pt x="4564938" y="440577"/>
                  </a:lnTo>
                  <a:lnTo>
                    <a:pt x="4833464" y="280367"/>
                  </a:lnTo>
                  <a:lnTo>
                    <a:pt x="5101989" y="160210"/>
                  </a:lnTo>
                  <a:lnTo>
                    <a:pt x="5370515" y="200262"/>
                  </a:lnTo>
                  <a:lnTo>
                    <a:pt x="5639041" y="240315"/>
                  </a:lnTo>
                  <a:lnTo>
                    <a:pt x="5907567" y="520682"/>
                  </a:lnTo>
                  <a:lnTo>
                    <a:pt x="6176092" y="320420"/>
                  </a:lnTo>
                  <a:lnTo>
                    <a:pt x="6444618" y="320420"/>
                  </a:lnTo>
                </a:path>
              </a:pathLst>
            </a:custGeom>
            <a:ln w="27101" cap="flat">
              <a:solidFill>
                <a:srgbClr val="F8766D">
                  <a:alpha val="100000"/>
                </a:srgbClr>
              </a:solidFill>
              <a:prstDash val="solid"/>
              <a:round/>
            </a:ln>
          </p:spPr>
          <p:txBody>
            <a:bodyPr/>
            <a:lstStyle/>
            <a:p/>
          </p:txBody>
        </p:sp>
        <p:sp>
          <p:nvSpPr>
            <p:cNvPr id="27" name="pl27"/>
            <p:cNvSpPr/>
            <p:nvPr/>
          </p:nvSpPr>
          <p:spPr>
            <a:xfrm>
              <a:off x="5476165" y="2042844"/>
              <a:ext cx="2416732" cy="2683518"/>
            </a:xfrm>
            <a:custGeom>
              <a:avLst/>
              <a:pathLst>
                <a:path w="2416732" h="2683518">
                  <a:moveTo>
                    <a:pt x="0" y="2683518"/>
                  </a:moveTo>
                  <a:lnTo>
                    <a:pt x="268525" y="560735"/>
                  </a:lnTo>
                  <a:lnTo>
                    <a:pt x="537051" y="320420"/>
                  </a:lnTo>
                  <a:lnTo>
                    <a:pt x="805577" y="120157"/>
                  </a:lnTo>
                  <a:lnTo>
                    <a:pt x="1074103" y="0"/>
                  </a:lnTo>
                  <a:lnTo>
                    <a:pt x="1342628" y="0"/>
                  </a:lnTo>
                  <a:lnTo>
                    <a:pt x="1611154" y="40052"/>
                  </a:lnTo>
                  <a:lnTo>
                    <a:pt x="1879680" y="600787"/>
                  </a:lnTo>
                  <a:lnTo>
                    <a:pt x="2148206" y="400525"/>
                  </a:lnTo>
                  <a:lnTo>
                    <a:pt x="2416732" y="240315"/>
                  </a:lnTo>
                </a:path>
              </a:pathLst>
            </a:custGeom>
            <a:ln w="27101" cap="flat">
              <a:solidFill>
                <a:srgbClr val="7CAE00">
                  <a:alpha val="100000"/>
                </a:srgbClr>
              </a:solidFill>
              <a:prstDash val="solid"/>
              <a:round/>
            </a:ln>
          </p:spPr>
          <p:txBody>
            <a:bodyPr/>
            <a:lstStyle/>
            <a:p/>
          </p:txBody>
        </p:sp>
        <p:sp>
          <p:nvSpPr>
            <p:cNvPr id="28" name="pl28"/>
            <p:cNvSpPr/>
            <p:nvPr/>
          </p:nvSpPr>
          <p:spPr>
            <a:xfrm>
              <a:off x="4670588" y="1081584"/>
              <a:ext cx="3222309" cy="640840"/>
            </a:xfrm>
            <a:custGeom>
              <a:avLst/>
              <a:pathLst>
                <a:path w="3222309" h="640840">
                  <a:moveTo>
                    <a:pt x="0" y="0"/>
                  </a:moveTo>
                  <a:lnTo>
                    <a:pt x="268525" y="400525"/>
                  </a:lnTo>
                  <a:lnTo>
                    <a:pt x="537051" y="480630"/>
                  </a:lnTo>
                  <a:lnTo>
                    <a:pt x="805577" y="440577"/>
                  </a:lnTo>
                  <a:lnTo>
                    <a:pt x="1074103" y="640840"/>
                  </a:lnTo>
                  <a:lnTo>
                    <a:pt x="1342628" y="440577"/>
                  </a:lnTo>
                  <a:lnTo>
                    <a:pt x="1611154" y="280367"/>
                  </a:lnTo>
                  <a:lnTo>
                    <a:pt x="1879680" y="160210"/>
                  </a:lnTo>
                  <a:lnTo>
                    <a:pt x="2148206" y="240315"/>
                  </a:lnTo>
                  <a:lnTo>
                    <a:pt x="2416732" y="240315"/>
                  </a:lnTo>
                  <a:lnTo>
                    <a:pt x="2685257" y="480630"/>
                  </a:lnTo>
                  <a:lnTo>
                    <a:pt x="2953783" y="320420"/>
                  </a:lnTo>
                  <a:lnTo>
                    <a:pt x="3222309" y="280367"/>
                  </a:lnTo>
                </a:path>
              </a:pathLst>
            </a:custGeom>
            <a:ln w="27101" cap="flat">
              <a:solidFill>
                <a:srgbClr val="00BFC4">
                  <a:alpha val="100000"/>
                </a:srgbClr>
              </a:solidFill>
              <a:prstDash val="solid"/>
              <a:round/>
            </a:ln>
          </p:spPr>
          <p:txBody>
            <a:bodyPr/>
            <a:lstStyle/>
            <a:p/>
          </p:txBody>
        </p:sp>
        <p:sp>
          <p:nvSpPr>
            <p:cNvPr id="29" name="pl29"/>
            <p:cNvSpPr/>
            <p:nvPr/>
          </p:nvSpPr>
          <p:spPr>
            <a:xfrm>
              <a:off x="6818794" y="2082897"/>
              <a:ext cx="1074103" cy="2683518"/>
            </a:xfrm>
            <a:custGeom>
              <a:avLst/>
              <a:pathLst>
                <a:path w="1074103" h="2683518">
                  <a:moveTo>
                    <a:pt x="0" y="0"/>
                  </a:moveTo>
                  <a:lnTo>
                    <a:pt x="268525" y="2483255"/>
                  </a:lnTo>
                  <a:lnTo>
                    <a:pt x="537051" y="2683518"/>
                  </a:lnTo>
                  <a:lnTo>
                    <a:pt x="805577" y="1882468"/>
                  </a:lnTo>
                  <a:lnTo>
                    <a:pt x="1074103" y="2122783"/>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24478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235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41673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0044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437788" y="468798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632211" y="10432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780417" y="204452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8213" y="1259587"/>
              <a:ext cx="253210" cy="96525"/>
            </a:xfrm>
            <a:custGeom>
              <a:avLst/>
              <a:pathLst>
                <a:path w="253210" h="96525">
                  <a:moveTo>
                    <a:pt x="253210" y="0"/>
                  </a:moveTo>
                  <a:lnTo>
                    <a:pt x="0" y="96525"/>
                  </a:lnTo>
                </a:path>
              </a:pathLst>
            </a:custGeom>
          </p:spPr>
          <p:txBody>
            <a:bodyPr/>
            <a:lstStyle/>
            <a:p/>
          </p:txBody>
        </p:sp>
        <p:sp>
          <p:nvSpPr>
            <p:cNvPr id="40" name="pl40"/>
            <p:cNvSpPr/>
            <p:nvPr/>
          </p:nvSpPr>
          <p:spPr>
            <a:xfrm>
              <a:off x="7908755" y="1407416"/>
              <a:ext cx="252668" cy="86234"/>
            </a:xfrm>
            <a:custGeom>
              <a:avLst/>
              <a:pathLst>
                <a:path w="252668" h="86234">
                  <a:moveTo>
                    <a:pt x="252668" y="86234"/>
                  </a:moveTo>
                  <a:lnTo>
                    <a:pt x="0" y="0"/>
                  </a:lnTo>
                </a:path>
              </a:pathLst>
            </a:custGeom>
          </p:spPr>
          <p:txBody>
            <a:bodyPr/>
            <a:lstStyle/>
            <a:p/>
          </p:txBody>
        </p:sp>
        <p:sp>
          <p:nvSpPr>
            <p:cNvPr id="41" name="pl41"/>
            <p:cNvSpPr/>
            <p:nvPr/>
          </p:nvSpPr>
          <p:spPr>
            <a:xfrm>
              <a:off x="7911730" y="2283157"/>
              <a:ext cx="249692" cy="1"/>
            </a:xfrm>
            <a:custGeom>
              <a:avLst/>
              <a:pathLst>
                <a:path w="249692" h="1">
                  <a:moveTo>
                    <a:pt x="249692" y="0"/>
                  </a:moveTo>
                  <a:lnTo>
                    <a:pt x="0" y="1"/>
                  </a:lnTo>
                </a:path>
              </a:pathLst>
            </a:custGeom>
          </p:spPr>
          <p:txBody>
            <a:bodyPr/>
            <a:lstStyle/>
            <a:p/>
          </p:txBody>
        </p:sp>
        <p:sp>
          <p:nvSpPr>
            <p:cNvPr id="42" name="pl42"/>
            <p:cNvSpPr/>
            <p:nvPr/>
          </p:nvSpPr>
          <p:spPr>
            <a:xfrm>
              <a:off x="7911730" y="4205680"/>
              <a:ext cx="249692" cy="4"/>
            </a:xfrm>
            <a:custGeom>
              <a:avLst/>
              <a:pathLst>
                <a:path w="249692" h="4">
                  <a:moveTo>
                    <a:pt x="249692" y="4"/>
                  </a:moveTo>
                  <a:lnTo>
                    <a:pt x="0" y="0"/>
                  </a:lnTo>
                </a:path>
              </a:pathLst>
            </a:custGeom>
          </p:spPr>
          <p:txBody>
            <a:bodyPr/>
            <a:lstStyle/>
            <a:p/>
          </p:txBody>
        </p:sp>
        <p:sp>
          <p:nvSpPr>
            <p:cNvPr id="43" name="pg43"/>
            <p:cNvSpPr/>
            <p:nvPr/>
          </p:nvSpPr>
          <p:spPr>
            <a:xfrm>
              <a:off x="8092843" y="114836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118920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92%</a:t>
              </a:r>
            </a:p>
          </p:txBody>
        </p:sp>
        <p:sp>
          <p:nvSpPr>
            <p:cNvPr id="45" name="pg45"/>
            <p:cNvSpPr/>
            <p:nvPr/>
          </p:nvSpPr>
          <p:spPr>
            <a:xfrm>
              <a:off x="8092843" y="142086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46170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7" name="pg47"/>
            <p:cNvSpPr/>
            <p:nvPr/>
          </p:nvSpPr>
          <p:spPr>
            <a:xfrm>
              <a:off x="8092843" y="219217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223301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69%</a:t>
              </a:r>
            </a:p>
          </p:txBody>
        </p:sp>
        <p:sp>
          <p:nvSpPr>
            <p:cNvPr id="49" name="pg49"/>
            <p:cNvSpPr/>
            <p:nvPr/>
          </p:nvSpPr>
          <p:spPr>
            <a:xfrm>
              <a:off x="8092843" y="411469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415554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21%</a:t>
              </a:r>
            </a:p>
          </p:txBody>
        </p:sp>
        <p:sp>
          <p:nvSpPr>
            <p:cNvPr id="51" name="pg51"/>
            <p:cNvSpPr/>
            <p:nvPr/>
          </p:nvSpPr>
          <p:spPr>
            <a:xfrm>
              <a:off x="1152338" y="204699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058" y="209234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75</a:t>
              </a:r>
            </a:p>
          </p:txBody>
        </p:sp>
        <p:sp>
          <p:nvSpPr>
            <p:cNvPr id="53" name="pg53"/>
            <p:cNvSpPr/>
            <p:nvPr/>
          </p:nvSpPr>
          <p:spPr>
            <a:xfrm>
              <a:off x="5249364" y="4713358"/>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295084" y="475716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a:t>
              </a:r>
            </a:p>
          </p:txBody>
        </p:sp>
        <p:sp>
          <p:nvSpPr>
            <p:cNvPr id="55" name="pg55"/>
            <p:cNvSpPr/>
            <p:nvPr/>
          </p:nvSpPr>
          <p:spPr>
            <a:xfrm>
              <a:off x="4735807" y="89488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781527" y="9386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99</a:t>
              </a:r>
            </a:p>
          </p:txBody>
        </p:sp>
        <p:sp>
          <p:nvSpPr>
            <p:cNvPr id="57" name="pg57"/>
            <p:cNvSpPr/>
            <p:nvPr/>
          </p:nvSpPr>
          <p:spPr>
            <a:xfrm>
              <a:off x="6884515" y="189545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930235" y="194117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63955" y="580629"/>
              <a:ext cx="355031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Malawi,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Malawi has all 4 of the  SDG vaccines.
In 2024, Malawi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95% in 2023 to 94% in 2024.
• DTP3 coverage remained constant at 91% between 2023 and 2024.
• There were there were 7,000 more zero-dose children in 2024. This leaves 39,000 children without vaccination, vulnerable to vaccine-preventable diseases and a further 20,000 with incomplete protection.
• Malawi accounted for 1.4% of zero-dose children in Eastern and Southern Africa (ESAR) and 0.3% of zero-dose children globally.
• MCV1 coverage increased 2 percentage points from 87% in 2023 to 89% in 2024. There were 72,000 children who missed out on the first measles vaccination.
• MCV2 coverage increased 4 percentage points from 65% in 2023 to 69% in 2024.
• Last dose coverage of HPV vaccination (HPVc) among girls decreased from 27% to 21%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Malawi,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Malawi.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DAPMHHIV-502652578-1605305</_dlc_DocId>
    <_dlc_DocIdUrl xmlns="9e17fbd9-fb4c-4d20-9ec4-18aa77a91b0d">
      <Url>https://unicef.sharepoint.com/teams/DAPM-Health-HIV/_layouts/15/DocIdRedir.aspx?ID=DAPMHHIV-502652578-1605305</Url>
      <Description>DAPMHHIV-502652578-1605305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2025-07-14T16:30:50Z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8839dfb0-4674-49de-b218-ff2a04ae6f26</vt:lpwstr>
  </property>
  <property fmtid="{D5CDD505-2E9C-101B-9397-08002B2CF9AE}" pid="4" name="MediaServiceImageTags">
    <vt:lpwstr/>
  </property>
</Properties>
</file>