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bfebe4f87f7be340205ecd7ab47c98ee85b66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438929"/>
                  </a:moveTo>
                  <a:lnTo>
                    <a:pt x="268525" y="279319"/>
                  </a:lnTo>
                  <a:lnTo>
                    <a:pt x="537051" y="119708"/>
                  </a:lnTo>
                  <a:lnTo>
                    <a:pt x="805577" y="0"/>
                  </a:lnTo>
                  <a:lnTo>
                    <a:pt x="1074103" y="39902"/>
                  </a:lnTo>
                  <a:lnTo>
                    <a:pt x="1342628" y="0"/>
                  </a:lnTo>
                  <a:lnTo>
                    <a:pt x="1611154" y="0"/>
                  </a:lnTo>
                  <a:lnTo>
                    <a:pt x="1879680" y="79805"/>
                  </a:lnTo>
                  <a:lnTo>
                    <a:pt x="2148206" y="0"/>
                  </a:lnTo>
                  <a:lnTo>
                    <a:pt x="2416732" y="0"/>
                  </a:lnTo>
                  <a:lnTo>
                    <a:pt x="2685257" y="0"/>
                  </a:lnTo>
                  <a:lnTo>
                    <a:pt x="2953783" y="0"/>
                  </a:lnTo>
                  <a:lnTo>
                    <a:pt x="3222309" y="0"/>
                  </a:lnTo>
                  <a:lnTo>
                    <a:pt x="3490835" y="0"/>
                  </a:lnTo>
                  <a:lnTo>
                    <a:pt x="3759360" y="79805"/>
                  </a:lnTo>
                  <a:lnTo>
                    <a:pt x="4027886" y="39902"/>
                  </a:lnTo>
                  <a:lnTo>
                    <a:pt x="4296412" y="79805"/>
                  </a:lnTo>
                  <a:lnTo>
                    <a:pt x="4564938" y="119708"/>
                  </a:lnTo>
                  <a:lnTo>
                    <a:pt x="4833464" y="39902"/>
                  </a:lnTo>
                  <a:lnTo>
                    <a:pt x="5101989" y="79805"/>
                  </a:lnTo>
                  <a:lnTo>
                    <a:pt x="5370515" y="119708"/>
                  </a:lnTo>
                  <a:lnTo>
                    <a:pt x="5639041" y="159610"/>
                  </a:lnTo>
                  <a:lnTo>
                    <a:pt x="5907567" y="119708"/>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438929"/>
            </a:xfrm>
            <a:custGeom>
              <a:avLst/>
              <a:pathLst>
                <a:path w="6444618" h="438929">
                  <a:moveTo>
                    <a:pt x="0" y="438929"/>
                  </a:moveTo>
                  <a:lnTo>
                    <a:pt x="268525" y="279319"/>
                  </a:lnTo>
                  <a:lnTo>
                    <a:pt x="537051" y="438929"/>
                  </a:lnTo>
                  <a:lnTo>
                    <a:pt x="805577" y="0"/>
                  </a:lnTo>
                  <a:lnTo>
                    <a:pt x="1074103" y="39902"/>
                  </a:lnTo>
                  <a:lnTo>
                    <a:pt x="1342628" y="79805"/>
                  </a:lnTo>
                  <a:lnTo>
                    <a:pt x="1611154" y="79805"/>
                  </a:lnTo>
                  <a:lnTo>
                    <a:pt x="1879680" y="79805"/>
                  </a:lnTo>
                  <a:lnTo>
                    <a:pt x="2148206" y="0"/>
                  </a:lnTo>
                  <a:lnTo>
                    <a:pt x="2416732" y="0"/>
                  </a:lnTo>
                  <a:lnTo>
                    <a:pt x="2685257" y="0"/>
                  </a:lnTo>
                  <a:lnTo>
                    <a:pt x="2953783" y="39902"/>
                  </a:lnTo>
                  <a:lnTo>
                    <a:pt x="3222309" y="39902"/>
                  </a:lnTo>
                  <a:lnTo>
                    <a:pt x="3490835" y="39902"/>
                  </a:lnTo>
                  <a:lnTo>
                    <a:pt x="3759360" y="79805"/>
                  </a:lnTo>
                  <a:lnTo>
                    <a:pt x="4027886" y="79805"/>
                  </a:lnTo>
                  <a:lnTo>
                    <a:pt x="4296412" y="119708"/>
                  </a:lnTo>
                  <a:lnTo>
                    <a:pt x="4564938" y="199513"/>
                  </a:lnTo>
                  <a:lnTo>
                    <a:pt x="4833464" y="79805"/>
                  </a:lnTo>
                  <a:lnTo>
                    <a:pt x="5101989" y="119708"/>
                  </a:lnTo>
                  <a:lnTo>
                    <a:pt x="5370515" y="159610"/>
                  </a:lnTo>
                  <a:lnTo>
                    <a:pt x="5639041" y="159610"/>
                  </a:lnTo>
                  <a:lnTo>
                    <a:pt x="5907567" y="159610"/>
                  </a:lnTo>
                  <a:lnTo>
                    <a:pt x="6176092" y="119708"/>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98540"/>
            </a:xfrm>
            <a:custGeom>
              <a:avLst/>
              <a:pathLst>
                <a:path w="6444618" h="598540">
                  <a:moveTo>
                    <a:pt x="0" y="598540"/>
                  </a:moveTo>
                  <a:lnTo>
                    <a:pt x="268525" y="359124"/>
                  </a:lnTo>
                  <a:lnTo>
                    <a:pt x="537051" y="598540"/>
                  </a:lnTo>
                  <a:lnTo>
                    <a:pt x="805577" y="319221"/>
                  </a:lnTo>
                  <a:lnTo>
                    <a:pt x="1074103" y="39902"/>
                  </a:lnTo>
                  <a:lnTo>
                    <a:pt x="1342628" y="39902"/>
                  </a:lnTo>
                  <a:lnTo>
                    <a:pt x="1611154" y="0"/>
                  </a:lnTo>
                  <a:lnTo>
                    <a:pt x="1879680" y="39902"/>
                  </a:lnTo>
                  <a:lnTo>
                    <a:pt x="2148206" y="39902"/>
                  </a:lnTo>
                  <a:lnTo>
                    <a:pt x="2416732" y="0"/>
                  </a:lnTo>
                  <a:lnTo>
                    <a:pt x="2685257" y="0"/>
                  </a:lnTo>
                  <a:lnTo>
                    <a:pt x="2953783" y="0"/>
                  </a:lnTo>
                  <a:lnTo>
                    <a:pt x="3222309" y="0"/>
                  </a:lnTo>
                  <a:lnTo>
                    <a:pt x="3490835" y="0"/>
                  </a:lnTo>
                  <a:lnTo>
                    <a:pt x="3759360" y="39902"/>
                  </a:lnTo>
                  <a:lnTo>
                    <a:pt x="4027886" y="0"/>
                  </a:lnTo>
                  <a:lnTo>
                    <a:pt x="4296412" y="279319"/>
                  </a:lnTo>
                  <a:lnTo>
                    <a:pt x="4564938" y="399027"/>
                  </a:lnTo>
                  <a:lnTo>
                    <a:pt x="4833464" y="0"/>
                  </a:lnTo>
                  <a:lnTo>
                    <a:pt x="5101989" y="0"/>
                  </a:lnTo>
                  <a:lnTo>
                    <a:pt x="5370515" y="39902"/>
                  </a:lnTo>
                  <a:lnTo>
                    <a:pt x="5639041" y="79805"/>
                  </a:lnTo>
                  <a:lnTo>
                    <a:pt x="5907567" y="39902"/>
                  </a:lnTo>
                  <a:lnTo>
                    <a:pt x="6176092" y="119708"/>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2522381" y="1318612"/>
              <a:ext cx="5370515" cy="837957"/>
            </a:xfrm>
            <a:custGeom>
              <a:avLst/>
              <a:pathLst>
                <a:path w="5370515" h="837957">
                  <a:moveTo>
                    <a:pt x="0" y="758151"/>
                  </a:moveTo>
                  <a:lnTo>
                    <a:pt x="268525" y="837957"/>
                  </a:lnTo>
                  <a:lnTo>
                    <a:pt x="537051" y="558638"/>
                  </a:lnTo>
                  <a:lnTo>
                    <a:pt x="805577" y="758151"/>
                  </a:lnTo>
                  <a:lnTo>
                    <a:pt x="1074103" y="638443"/>
                  </a:lnTo>
                  <a:lnTo>
                    <a:pt x="1342628" y="558638"/>
                  </a:lnTo>
                  <a:lnTo>
                    <a:pt x="1611154" y="359124"/>
                  </a:lnTo>
                  <a:lnTo>
                    <a:pt x="1879680" y="399027"/>
                  </a:lnTo>
                  <a:lnTo>
                    <a:pt x="2148206" y="359124"/>
                  </a:lnTo>
                  <a:lnTo>
                    <a:pt x="2416732" y="558638"/>
                  </a:lnTo>
                  <a:lnTo>
                    <a:pt x="2685257" y="558638"/>
                  </a:lnTo>
                  <a:lnTo>
                    <a:pt x="2953783" y="119708"/>
                  </a:lnTo>
                  <a:lnTo>
                    <a:pt x="3222309" y="279319"/>
                  </a:lnTo>
                  <a:lnTo>
                    <a:pt x="3490835" y="159610"/>
                  </a:lnTo>
                  <a:lnTo>
                    <a:pt x="3759360" y="0"/>
                  </a:lnTo>
                  <a:lnTo>
                    <a:pt x="4027886" y="0"/>
                  </a:lnTo>
                  <a:lnTo>
                    <a:pt x="4296412" y="39902"/>
                  </a:lnTo>
                  <a:lnTo>
                    <a:pt x="4564938" y="239416"/>
                  </a:lnTo>
                  <a:lnTo>
                    <a:pt x="4833464" y="239416"/>
                  </a:lnTo>
                  <a:lnTo>
                    <a:pt x="5101989" y="199513"/>
                  </a:lnTo>
                  <a:lnTo>
                    <a:pt x="5370515"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134" y="1043505"/>
              <a:ext cx="260289" cy="305347"/>
            </a:xfrm>
            <a:custGeom>
              <a:avLst/>
              <a:pathLst>
                <a:path w="260289" h="305347">
                  <a:moveTo>
                    <a:pt x="260289" y="0"/>
                  </a:moveTo>
                  <a:lnTo>
                    <a:pt x="0" y="305347"/>
                  </a:lnTo>
                </a:path>
              </a:pathLst>
            </a:custGeom>
          </p:spPr>
          <p:txBody>
            <a:bodyPr/>
            <a:lstStyle/>
            <a:p/>
          </p:txBody>
        </p:sp>
        <p:sp>
          <p:nvSpPr>
            <p:cNvPr id="41" name="pl41"/>
            <p:cNvSpPr/>
            <p:nvPr/>
          </p:nvSpPr>
          <p:spPr>
            <a:xfrm>
              <a:off x="7909125" y="1312866"/>
              <a:ext cx="252297" cy="80381"/>
            </a:xfrm>
            <a:custGeom>
              <a:avLst/>
              <a:pathLst>
                <a:path w="252297" h="80381">
                  <a:moveTo>
                    <a:pt x="252297" y="0"/>
                  </a:moveTo>
                  <a:lnTo>
                    <a:pt x="0" y="80381"/>
                  </a:lnTo>
                </a:path>
              </a:pathLst>
            </a:custGeom>
          </p:spPr>
          <p:txBody>
            <a:bodyPr/>
            <a:lstStyle/>
            <a:p/>
          </p:txBody>
        </p:sp>
        <p:sp>
          <p:nvSpPr>
            <p:cNvPr id="42" name="pl42"/>
            <p:cNvSpPr/>
            <p:nvPr/>
          </p:nvSpPr>
          <p:spPr>
            <a:xfrm>
              <a:off x="7907794" y="1444712"/>
              <a:ext cx="253628" cy="108825"/>
            </a:xfrm>
            <a:custGeom>
              <a:avLst/>
              <a:pathLst>
                <a:path w="253628" h="108825">
                  <a:moveTo>
                    <a:pt x="253628" y="108825"/>
                  </a:moveTo>
                  <a:lnTo>
                    <a:pt x="0" y="0"/>
                  </a:lnTo>
                </a:path>
              </a:pathLst>
            </a:custGeom>
          </p:spPr>
          <p:txBody>
            <a:bodyPr/>
            <a:lstStyle/>
            <a:p/>
          </p:txBody>
        </p:sp>
        <p:sp>
          <p:nvSpPr>
            <p:cNvPr id="43" name="pl43"/>
            <p:cNvSpPr/>
            <p:nvPr/>
          </p:nvSpPr>
          <p:spPr>
            <a:xfrm>
              <a:off x="7902290" y="1567325"/>
              <a:ext cx="259132" cy="256456"/>
            </a:xfrm>
            <a:custGeom>
              <a:avLst/>
              <a:pathLst>
                <a:path w="259132" h="256456">
                  <a:moveTo>
                    <a:pt x="259132" y="256456"/>
                  </a:moveTo>
                  <a:lnTo>
                    <a:pt x="0" y="0"/>
                  </a:lnTo>
                </a:path>
              </a:pathLst>
            </a:custGeom>
          </p:spPr>
          <p:txBody>
            <a:bodyPr/>
            <a:lstStyle/>
            <a:p/>
          </p:txBody>
        </p:sp>
        <p:sp>
          <p:nvSpPr>
            <p:cNvPr id="44" name="pg44"/>
            <p:cNvSpPr/>
            <p:nvPr/>
          </p:nvSpPr>
          <p:spPr>
            <a:xfrm>
              <a:off x="8092843" y="9328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9737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6" name="pg46"/>
            <p:cNvSpPr/>
            <p:nvPr/>
          </p:nvSpPr>
          <p:spPr>
            <a:xfrm>
              <a:off x="8092843" y="12077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2486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8" name="pg48"/>
            <p:cNvSpPr/>
            <p:nvPr/>
          </p:nvSpPr>
          <p:spPr>
            <a:xfrm>
              <a:off x="8092843" y="14818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5227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0" name="pg50"/>
            <p:cNvSpPr/>
            <p:nvPr/>
          </p:nvSpPr>
          <p:spPr>
            <a:xfrm>
              <a:off x="8092843" y="17539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947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591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Mauritius,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46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6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87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0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56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9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17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162710"/>
              <a:ext cx="249522" cy="1710929"/>
            </a:xfrm>
            <a:prstGeom prst="rect">
              <a:avLst/>
            </a:prstGeom>
            <a:solidFill>
              <a:srgbClr val="1CABE2">
                <a:alpha val="100000"/>
              </a:srgbClr>
            </a:solidFill>
          </p:spPr>
          <p:txBody>
            <a:bodyPr/>
            <a:lstStyle/>
            <a:p/>
          </p:txBody>
        </p:sp>
        <p:sp>
          <p:nvSpPr>
            <p:cNvPr id="25" name="rc25"/>
            <p:cNvSpPr/>
            <p:nvPr/>
          </p:nvSpPr>
          <p:spPr>
            <a:xfrm>
              <a:off x="1573521" y="2776577"/>
              <a:ext cx="249522" cy="1097062"/>
            </a:xfrm>
            <a:prstGeom prst="rect">
              <a:avLst/>
            </a:prstGeom>
            <a:solidFill>
              <a:srgbClr val="1CABE2">
                <a:alpha val="100000"/>
              </a:srgbClr>
            </a:solidFill>
          </p:spPr>
          <p:txBody>
            <a:bodyPr/>
            <a:lstStyle/>
            <a:p/>
          </p:txBody>
        </p:sp>
        <p:sp>
          <p:nvSpPr>
            <p:cNvPr id="26" name="rc26"/>
            <p:cNvSpPr/>
            <p:nvPr/>
          </p:nvSpPr>
          <p:spPr>
            <a:xfrm>
              <a:off x="1850769" y="3319364"/>
              <a:ext cx="249522" cy="554275"/>
            </a:xfrm>
            <a:prstGeom prst="rect">
              <a:avLst/>
            </a:prstGeom>
            <a:solidFill>
              <a:srgbClr val="1CABE2">
                <a:alpha val="100000"/>
              </a:srgbClr>
            </a:solidFill>
          </p:spPr>
          <p:txBody>
            <a:bodyPr/>
            <a:lstStyle/>
            <a:p/>
          </p:txBody>
        </p:sp>
        <p:sp>
          <p:nvSpPr>
            <p:cNvPr id="27" name="rc27"/>
            <p:cNvSpPr/>
            <p:nvPr/>
          </p:nvSpPr>
          <p:spPr>
            <a:xfrm>
              <a:off x="2128016" y="3738661"/>
              <a:ext cx="249522" cy="134978"/>
            </a:xfrm>
            <a:prstGeom prst="rect">
              <a:avLst/>
            </a:prstGeom>
            <a:solidFill>
              <a:srgbClr val="1CABE2">
                <a:alpha val="100000"/>
              </a:srgbClr>
            </a:solidFill>
          </p:spPr>
          <p:txBody>
            <a:bodyPr/>
            <a:lstStyle/>
            <a:p/>
          </p:txBody>
        </p:sp>
        <p:sp>
          <p:nvSpPr>
            <p:cNvPr id="28" name="rc28"/>
            <p:cNvSpPr/>
            <p:nvPr/>
          </p:nvSpPr>
          <p:spPr>
            <a:xfrm>
              <a:off x="2405264" y="3604400"/>
              <a:ext cx="249522" cy="269239"/>
            </a:xfrm>
            <a:prstGeom prst="rect">
              <a:avLst/>
            </a:prstGeom>
            <a:solidFill>
              <a:srgbClr val="1CABE2">
                <a:alpha val="100000"/>
              </a:srgbClr>
            </a:solidFill>
          </p:spPr>
          <p:txBody>
            <a:bodyPr/>
            <a:lstStyle/>
            <a:p/>
          </p:txBody>
        </p:sp>
        <p:sp>
          <p:nvSpPr>
            <p:cNvPr id="29" name="rc29"/>
            <p:cNvSpPr/>
            <p:nvPr/>
          </p:nvSpPr>
          <p:spPr>
            <a:xfrm>
              <a:off x="2682512" y="3742969"/>
              <a:ext cx="249522" cy="130671"/>
            </a:xfrm>
            <a:prstGeom prst="rect">
              <a:avLst/>
            </a:prstGeom>
            <a:solidFill>
              <a:srgbClr val="1CABE2">
                <a:alpha val="100000"/>
              </a:srgbClr>
            </a:solidFill>
          </p:spPr>
          <p:txBody>
            <a:bodyPr/>
            <a:lstStyle/>
            <a:p/>
          </p:txBody>
        </p:sp>
        <p:sp>
          <p:nvSpPr>
            <p:cNvPr id="30" name="rc30"/>
            <p:cNvSpPr/>
            <p:nvPr/>
          </p:nvSpPr>
          <p:spPr>
            <a:xfrm>
              <a:off x="2959759" y="3750866"/>
              <a:ext cx="249522" cy="122773"/>
            </a:xfrm>
            <a:prstGeom prst="rect">
              <a:avLst/>
            </a:prstGeom>
            <a:solidFill>
              <a:srgbClr val="1CABE2">
                <a:alpha val="100000"/>
              </a:srgbClr>
            </a:solidFill>
          </p:spPr>
          <p:txBody>
            <a:bodyPr/>
            <a:lstStyle/>
            <a:p/>
          </p:txBody>
        </p:sp>
        <p:sp>
          <p:nvSpPr>
            <p:cNvPr id="31" name="rc31"/>
            <p:cNvSpPr/>
            <p:nvPr/>
          </p:nvSpPr>
          <p:spPr>
            <a:xfrm>
              <a:off x="3237007" y="3516089"/>
              <a:ext cx="249522" cy="357550"/>
            </a:xfrm>
            <a:prstGeom prst="rect">
              <a:avLst/>
            </a:prstGeom>
            <a:solidFill>
              <a:srgbClr val="1CABE2">
                <a:alpha val="100000"/>
              </a:srgbClr>
            </a:solidFill>
          </p:spPr>
          <p:txBody>
            <a:bodyPr/>
            <a:lstStyle/>
            <a:p/>
          </p:txBody>
        </p:sp>
        <p:sp>
          <p:nvSpPr>
            <p:cNvPr id="32" name="rc32"/>
            <p:cNvSpPr/>
            <p:nvPr/>
          </p:nvSpPr>
          <p:spPr>
            <a:xfrm>
              <a:off x="3514255" y="3759482"/>
              <a:ext cx="249522" cy="114157"/>
            </a:xfrm>
            <a:prstGeom prst="rect">
              <a:avLst/>
            </a:prstGeom>
            <a:solidFill>
              <a:srgbClr val="1CABE2">
                <a:alpha val="100000"/>
              </a:srgbClr>
            </a:solidFill>
          </p:spPr>
          <p:txBody>
            <a:bodyPr/>
            <a:lstStyle/>
            <a:p/>
          </p:txBody>
        </p:sp>
        <p:sp>
          <p:nvSpPr>
            <p:cNvPr id="33" name="rc33"/>
            <p:cNvSpPr/>
            <p:nvPr/>
          </p:nvSpPr>
          <p:spPr>
            <a:xfrm>
              <a:off x="3791502" y="3765226"/>
              <a:ext cx="249522" cy="108413"/>
            </a:xfrm>
            <a:prstGeom prst="rect">
              <a:avLst/>
            </a:prstGeom>
            <a:solidFill>
              <a:srgbClr val="1CABE2">
                <a:alpha val="100000"/>
              </a:srgbClr>
            </a:solidFill>
          </p:spPr>
          <p:txBody>
            <a:bodyPr/>
            <a:lstStyle/>
            <a:p/>
          </p:txBody>
        </p:sp>
        <p:sp>
          <p:nvSpPr>
            <p:cNvPr id="34" name="rc34"/>
            <p:cNvSpPr/>
            <p:nvPr/>
          </p:nvSpPr>
          <p:spPr>
            <a:xfrm>
              <a:off x="4068750" y="3767380"/>
              <a:ext cx="249522" cy="106260"/>
            </a:xfrm>
            <a:prstGeom prst="rect">
              <a:avLst/>
            </a:prstGeom>
            <a:solidFill>
              <a:srgbClr val="1CABE2">
                <a:alpha val="100000"/>
              </a:srgbClr>
            </a:solidFill>
          </p:spPr>
          <p:txBody>
            <a:bodyPr/>
            <a:lstStyle/>
            <a:p/>
          </p:txBody>
        </p:sp>
        <p:sp>
          <p:nvSpPr>
            <p:cNvPr id="35" name="rc35"/>
            <p:cNvSpPr/>
            <p:nvPr/>
          </p:nvSpPr>
          <p:spPr>
            <a:xfrm>
              <a:off x="4345998" y="3768816"/>
              <a:ext cx="249522" cy="104824"/>
            </a:xfrm>
            <a:prstGeom prst="rect">
              <a:avLst/>
            </a:prstGeom>
            <a:solidFill>
              <a:srgbClr val="1CABE2">
                <a:alpha val="100000"/>
              </a:srgbClr>
            </a:solidFill>
          </p:spPr>
          <p:txBody>
            <a:bodyPr/>
            <a:lstStyle/>
            <a:p/>
          </p:txBody>
        </p:sp>
        <p:sp>
          <p:nvSpPr>
            <p:cNvPr id="36" name="rc36"/>
            <p:cNvSpPr/>
            <p:nvPr/>
          </p:nvSpPr>
          <p:spPr>
            <a:xfrm>
              <a:off x="4623245" y="3768816"/>
              <a:ext cx="249522" cy="104824"/>
            </a:xfrm>
            <a:prstGeom prst="rect">
              <a:avLst/>
            </a:prstGeom>
            <a:solidFill>
              <a:srgbClr val="1CABE2">
                <a:alpha val="100000"/>
              </a:srgbClr>
            </a:solidFill>
          </p:spPr>
          <p:txBody>
            <a:bodyPr/>
            <a:lstStyle/>
            <a:p/>
          </p:txBody>
        </p:sp>
        <p:sp>
          <p:nvSpPr>
            <p:cNvPr id="37" name="rc37"/>
            <p:cNvSpPr/>
            <p:nvPr/>
          </p:nvSpPr>
          <p:spPr>
            <a:xfrm>
              <a:off x="4900493" y="3773841"/>
              <a:ext cx="249522" cy="99798"/>
            </a:xfrm>
            <a:prstGeom prst="rect">
              <a:avLst/>
            </a:prstGeom>
            <a:solidFill>
              <a:srgbClr val="1CABE2">
                <a:alpha val="100000"/>
              </a:srgbClr>
            </a:solidFill>
          </p:spPr>
          <p:txBody>
            <a:bodyPr/>
            <a:lstStyle/>
            <a:p/>
          </p:txBody>
        </p:sp>
        <p:sp>
          <p:nvSpPr>
            <p:cNvPr id="38" name="rc38"/>
            <p:cNvSpPr/>
            <p:nvPr/>
          </p:nvSpPr>
          <p:spPr>
            <a:xfrm>
              <a:off x="5177741" y="3585732"/>
              <a:ext cx="249522" cy="287907"/>
            </a:xfrm>
            <a:prstGeom prst="rect">
              <a:avLst/>
            </a:prstGeom>
            <a:solidFill>
              <a:srgbClr val="1CABE2">
                <a:alpha val="100000"/>
              </a:srgbClr>
            </a:solidFill>
          </p:spPr>
          <p:txBody>
            <a:bodyPr/>
            <a:lstStyle/>
            <a:p/>
          </p:txBody>
        </p:sp>
        <p:sp>
          <p:nvSpPr>
            <p:cNvPr id="39" name="rc39"/>
            <p:cNvSpPr/>
            <p:nvPr/>
          </p:nvSpPr>
          <p:spPr>
            <a:xfrm>
              <a:off x="5454988" y="3689839"/>
              <a:ext cx="249522" cy="183801"/>
            </a:xfrm>
            <a:prstGeom prst="rect">
              <a:avLst/>
            </a:prstGeom>
            <a:solidFill>
              <a:srgbClr val="1CABE2">
                <a:alpha val="100000"/>
              </a:srgbClr>
            </a:solidFill>
          </p:spPr>
          <p:txBody>
            <a:bodyPr/>
            <a:lstStyle/>
            <a:p/>
          </p:txBody>
        </p:sp>
        <p:sp>
          <p:nvSpPr>
            <p:cNvPr id="40" name="rc40"/>
            <p:cNvSpPr/>
            <p:nvPr/>
          </p:nvSpPr>
          <p:spPr>
            <a:xfrm>
              <a:off x="5732236" y="3592194"/>
              <a:ext cx="249522" cy="281445"/>
            </a:xfrm>
            <a:prstGeom prst="rect">
              <a:avLst/>
            </a:prstGeom>
            <a:solidFill>
              <a:srgbClr val="1CABE2">
                <a:alpha val="100000"/>
              </a:srgbClr>
            </a:solidFill>
          </p:spPr>
          <p:txBody>
            <a:bodyPr/>
            <a:lstStyle/>
            <a:p/>
          </p:txBody>
        </p:sp>
        <p:sp>
          <p:nvSpPr>
            <p:cNvPr id="41" name="rc41"/>
            <p:cNvSpPr/>
            <p:nvPr/>
          </p:nvSpPr>
          <p:spPr>
            <a:xfrm>
              <a:off x="6009484" y="3488088"/>
              <a:ext cx="249522" cy="385551"/>
            </a:xfrm>
            <a:prstGeom prst="rect">
              <a:avLst/>
            </a:prstGeom>
            <a:solidFill>
              <a:srgbClr val="1CABE2">
                <a:alpha val="100000"/>
              </a:srgbClr>
            </a:solidFill>
          </p:spPr>
          <p:txBody>
            <a:bodyPr/>
            <a:lstStyle/>
            <a:p/>
          </p:txBody>
        </p:sp>
        <p:sp>
          <p:nvSpPr>
            <p:cNvPr id="42" name="rc42"/>
            <p:cNvSpPr/>
            <p:nvPr/>
          </p:nvSpPr>
          <p:spPr>
            <a:xfrm>
              <a:off x="6286731" y="3686249"/>
              <a:ext cx="249522" cy="187390"/>
            </a:xfrm>
            <a:prstGeom prst="rect">
              <a:avLst/>
            </a:prstGeom>
            <a:solidFill>
              <a:srgbClr val="1CABE2">
                <a:alpha val="100000"/>
              </a:srgbClr>
            </a:solidFill>
          </p:spPr>
          <p:txBody>
            <a:bodyPr/>
            <a:lstStyle/>
            <a:p/>
          </p:txBody>
        </p:sp>
        <p:sp>
          <p:nvSpPr>
            <p:cNvPr id="43" name="rc43"/>
            <p:cNvSpPr/>
            <p:nvPr/>
          </p:nvSpPr>
          <p:spPr>
            <a:xfrm>
              <a:off x="6563979" y="3596502"/>
              <a:ext cx="249522" cy="277137"/>
            </a:xfrm>
            <a:prstGeom prst="rect">
              <a:avLst/>
            </a:prstGeom>
            <a:solidFill>
              <a:srgbClr val="1CABE2">
                <a:alpha val="100000"/>
              </a:srgbClr>
            </a:solidFill>
          </p:spPr>
          <p:txBody>
            <a:bodyPr/>
            <a:lstStyle/>
            <a:p/>
          </p:txBody>
        </p:sp>
        <p:sp>
          <p:nvSpPr>
            <p:cNvPr id="44" name="rc44"/>
            <p:cNvSpPr/>
            <p:nvPr/>
          </p:nvSpPr>
          <p:spPr>
            <a:xfrm>
              <a:off x="6841227" y="3495986"/>
              <a:ext cx="249522" cy="377653"/>
            </a:xfrm>
            <a:prstGeom prst="rect">
              <a:avLst/>
            </a:prstGeom>
            <a:solidFill>
              <a:srgbClr val="1CABE2">
                <a:alpha val="100000"/>
              </a:srgbClr>
            </a:solidFill>
          </p:spPr>
          <p:txBody>
            <a:bodyPr/>
            <a:lstStyle/>
            <a:p/>
          </p:txBody>
        </p:sp>
        <p:sp>
          <p:nvSpPr>
            <p:cNvPr id="45" name="rc45"/>
            <p:cNvSpPr/>
            <p:nvPr/>
          </p:nvSpPr>
          <p:spPr>
            <a:xfrm>
              <a:off x="7118474" y="3414137"/>
              <a:ext cx="249522" cy="459502"/>
            </a:xfrm>
            <a:prstGeom prst="rect">
              <a:avLst/>
            </a:prstGeom>
            <a:solidFill>
              <a:srgbClr val="1CABE2">
                <a:alpha val="100000"/>
              </a:srgbClr>
            </a:solidFill>
          </p:spPr>
          <p:txBody>
            <a:bodyPr/>
            <a:lstStyle/>
            <a:p/>
          </p:txBody>
        </p:sp>
        <p:sp>
          <p:nvSpPr>
            <p:cNvPr id="46" name="rc46"/>
            <p:cNvSpPr/>
            <p:nvPr/>
          </p:nvSpPr>
          <p:spPr>
            <a:xfrm>
              <a:off x="7395722" y="3529013"/>
              <a:ext cx="249522" cy="344627"/>
            </a:xfrm>
            <a:prstGeom prst="rect">
              <a:avLst/>
            </a:prstGeom>
            <a:solidFill>
              <a:srgbClr val="1CABE2">
                <a:alpha val="100000"/>
              </a:srgbClr>
            </a:solidFill>
          </p:spPr>
          <p:txBody>
            <a:bodyPr/>
            <a:lstStyle/>
            <a:p/>
          </p:txBody>
        </p:sp>
        <p:sp>
          <p:nvSpPr>
            <p:cNvPr id="47" name="rc47"/>
            <p:cNvSpPr/>
            <p:nvPr/>
          </p:nvSpPr>
          <p:spPr>
            <a:xfrm>
              <a:off x="7672970" y="3622349"/>
              <a:ext cx="249522" cy="251290"/>
            </a:xfrm>
            <a:prstGeom prst="rect">
              <a:avLst/>
            </a:prstGeom>
            <a:solidFill>
              <a:srgbClr val="1CABE2">
                <a:alpha val="100000"/>
              </a:srgbClr>
            </a:solidFill>
          </p:spPr>
          <p:txBody>
            <a:bodyPr/>
            <a:lstStyle/>
            <a:p/>
          </p:txBody>
        </p:sp>
        <p:sp>
          <p:nvSpPr>
            <p:cNvPr id="48" name="rc48"/>
            <p:cNvSpPr/>
            <p:nvPr/>
          </p:nvSpPr>
          <p:spPr>
            <a:xfrm>
              <a:off x="7950217" y="3626657"/>
              <a:ext cx="249522" cy="246982"/>
            </a:xfrm>
            <a:prstGeom prst="rect">
              <a:avLst/>
            </a:prstGeom>
            <a:solidFill>
              <a:srgbClr val="1CABE2">
                <a:alpha val="100000"/>
              </a:srgbClr>
            </a:solidFill>
          </p:spPr>
          <p:txBody>
            <a:bodyPr/>
            <a:lstStyle/>
            <a:p/>
          </p:txBody>
        </p:sp>
        <p:sp>
          <p:nvSpPr>
            <p:cNvPr id="49" name="rc49"/>
            <p:cNvSpPr/>
            <p:nvPr/>
          </p:nvSpPr>
          <p:spPr>
            <a:xfrm>
              <a:off x="1296273" y="2162710"/>
              <a:ext cx="249522" cy="0"/>
            </a:xfrm>
            <a:prstGeom prst="rect">
              <a:avLst/>
            </a:prstGeom>
            <a:solidFill>
              <a:srgbClr val="B3B3B3">
                <a:alpha val="100000"/>
              </a:srgbClr>
            </a:solidFill>
          </p:spPr>
          <p:txBody>
            <a:bodyPr/>
            <a:lstStyle/>
            <a:p/>
          </p:txBody>
        </p:sp>
        <p:sp>
          <p:nvSpPr>
            <p:cNvPr id="50" name="rc50"/>
            <p:cNvSpPr/>
            <p:nvPr/>
          </p:nvSpPr>
          <p:spPr>
            <a:xfrm>
              <a:off x="1573521" y="2776577"/>
              <a:ext cx="249522" cy="0"/>
            </a:xfrm>
            <a:prstGeom prst="rect">
              <a:avLst/>
            </a:prstGeom>
            <a:solidFill>
              <a:srgbClr val="B3B3B3">
                <a:alpha val="100000"/>
              </a:srgbClr>
            </a:solidFill>
          </p:spPr>
          <p:txBody>
            <a:bodyPr/>
            <a:lstStyle/>
            <a:p/>
          </p:txBody>
        </p:sp>
        <p:sp>
          <p:nvSpPr>
            <p:cNvPr id="51" name="rc51"/>
            <p:cNvSpPr/>
            <p:nvPr/>
          </p:nvSpPr>
          <p:spPr>
            <a:xfrm>
              <a:off x="1850769" y="2210096"/>
              <a:ext cx="249522" cy="1109268"/>
            </a:xfrm>
            <a:prstGeom prst="rect">
              <a:avLst/>
            </a:prstGeom>
            <a:solidFill>
              <a:srgbClr val="B3B3B3">
                <a:alpha val="100000"/>
              </a:srgbClr>
            </a:solidFill>
          </p:spPr>
          <p:txBody>
            <a:bodyPr/>
            <a:lstStyle/>
            <a:p/>
          </p:txBody>
        </p:sp>
        <p:sp>
          <p:nvSpPr>
            <p:cNvPr id="52" name="rc52"/>
            <p:cNvSpPr/>
            <p:nvPr/>
          </p:nvSpPr>
          <p:spPr>
            <a:xfrm>
              <a:off x="2128016" y="3738661"/>
              <a:ext cx="249522" cy="0"/>
            </a:xfrm>
            <a:prstGeom prst="rect">
              <a:avLst/>
            </a:prstGeom>
            <a:solidFill>
              <a:srgbClr val="B3B3B3">
                <a:alpha val="100000"/>
              </a:srgbClr>
            </a:solidFill>
          </p:spPr>
          <p:txBody>
            <a:bodyPr/>
            <a:lstStyle/>
            <a:p/>
          </p:txBody>
        </p:sp>
        <p:sp>
          <p:nvSpPr>
            <p:cNvPr id="53" name="rc53"/>
            <p:cNvSpPr/>
            <p:nvPr/>
          </p:nvSpPr>
          <p:spPr>
            <a:xfrm>
              <a:off x="2405264" y="3604400"/>
              <a:ext cx="249522" cy="0"/>
            </a:xfrm>
            <a:prstGeom prst="rect">
              <a:avLst/>
            </a:prstGeom>
            <a:solidFill>
              <a:srgbClr val="B3B3B3">
                <a:alpha val="100000"/>
              </a:srgbClr>
            </a:solidFill>
          </p:spPr>
          <p:txBody>
            <a:bodyPr/>
            <a:lstStyle/>
            <a:p/>
          </p:txBody>
        </p:sp>
        <p:sp>
          <p:nvSpPr>
            <p:cNvPr id="54" name="rc54"/>
            <p:cNvSpPr/>
            <p:nvPr/>
          </p:nvSpPr>
          <p:spPr>
            <a:xfrm>
              <a:off x="2682512" y="3481626"/>
              <a:ext cx="249522" cy="261342"/>
            </a:xfrm>
            <a:prstGeom prst="rect">
              <a:avLst/>
            </a:prstGeom>
            <a:solidFill>
              <a:srgbClr val="B3B3B3">
                <a:alpha val="100000"/>
              </a:srgbClr>
            </a:solidFill>
          </p:spPr>
          <p:txBody>
            <a:bodyPr/>
            <a:lstStyle/>
            <a:p/>
          </p:txBody>
        </p:sp>
        <p:sp>
          <p:nvSpPr>
            <p:cNvPr id="55" name="rc55"/>
            <p:cNvSpPr/>
            <p:nvPr/>
          </p:nvSpPr>
          <p:spPr>
            <a:xfrm>
              <a:off x="2959759" y="3506037"/>
              <a:ext cx="249522" cy="244828"/>
            </a:xfrm>
            <a:prstGeom prst="rect">
              <a:avLst/>
            </a:prstGeom>
            <a:solidFill>
              <a:srgbClr val="B3B3B3">
                <a:alpha val="100000"/>
              </a:srgbClr>
            </a:solidFill>
          </p:spPr>
          <p:txBody>
            <a:bodyPr/>
            <a:lstStyle/>
            <a:p/>
          </p:txBody>
        </p:sp>
        <p:sp>
          <p:nvSpPr>
            <p:cNvPr id="56" name="rc56"/>
            <p:cNvSpPr/>
            <p:nvPr/>
          </p:nvSpPr>
          <p:spPr>
            <a:xfrm>
              <a:off x="3237007" y="3516089"/>
              <a:ext cx="249522" cy="0"/>
            </a:xfrm>
            <a:prstGeom prst="rect">
              <a:avLst/>
            </a:prstGeom>
            <a:solidFill>
              <a:srgbClr val="B3B3B3">
                <a:alpha val="100000"/>
              </a:srgbClr>
            </a:solidFill>
          </p:spPr>
          <p:txBody>
            <a:bodyPr/>
            <a:lstStyle/>
            <a:p/>
          </p:txBody>
        </p:sp>
        <p:sp>
          <p:nvSpPr>
            <p:cNvPr id="57" name="rc57"/>
            <p:cNvSpPr/>
            <p:nvPr/>
          </p:nvSpPr>
          <p:spPr>
            <a:xfrm>
              <a:off x="3514255" y="3759482"/>
              <a:ext cx="249522" cy="0"/>
            </a:xfrm>
            <a:prstGeom prst="rect">
              <a:avLst/>
            </a:prstGeom>
            <a:solidFill>
              <a:srgbClr val="B3B3B3">
                <a:alpha val="100000"/>
              </a:srgbClr>
            </a:solidFill>
          </p:spPr>
          <p:txBody>
            <a:bodyPr/>
            <a:lstStyle/>
            <a:p/>
          </p:txBody>
        </p:sp>
        <p:sp>
          <p:nvSpPr>
            <p:cNvPr id="58" name="rc58"/>
            <p:cNvSpPr/>
            <p:nvPr/>
          </p:nvSpPr>
          <p:spPr>
            <a:xfrm>
              <a:off x="3791502" y="3765226"/>
              <a:ext cx="249522" cy="0"/>
            </a:xfrm>
            <a:prstGeom prst="rect">
              <a:avLst/>
            </a:prstGeom>
            <a:solidFill>
              <a:srgbClr val="B3B3B3">
                <a:alpha val="100000"/>
              </a:srgbClr>
            </a:solidFill>
          </p:spPr>
          <p:txBody>
            <a:bodyPr/>
            <a:lstStyle/>
            <a:p/>
          </p:txBody>
        </p:sp>
        <p:sp>
          <p:nvSpPr>
            <p:cNvPr id="59" name="rc59"/>
            <p:cNvSpPr/>
            <p:nvPr/>
          </p:nvSpPr>
          <p:spPr>
            <a:xfrm>
              <a:off x="4068750" y="3767380"/>
              <a:ext cx="249522" cy="0"/>
            </a:xfrm>
            <a:prstGeom prst="rect">
              <a:avLst/>
            </a:prstGeom>
            <a:solidFill>
              <a:srgbClr val="B3B3B3">
                <a:alpha val="100000"/>
              </a:srgbClr>
            </a:solidFill>
          </p:spPr>
          <p:txBody>
            <a:bodyPr/>
            <a:lstStyle/>
            <a:p/>
          </p:txBody>
        </p:sp>
        <p:sp>
          <p:nvSpPr>
            <p:cNvPr id="60" name="rc60"/>
            <p:cNvSpPr/>
            <p:nvPr/>
          </p:nvSpPr>
          <p:spPr>
            <a:xfrm>
              <a:off x="4345998" y="3663274"/>
              <a:ext cx="249522" cy="105542"/>
            </a:xfrm>
            <a:prstGeom prst="rect">
              <a:avLst/>
            </a:prstGeom>
            <a:solidFill>
              <a:srgbClr val="B3B3B3">
                <a:alpha val="100000"/>
              </a:srgbClr>
            </a:solidFill>
          </p:spPr>
          <p:txBody>
            <a:bodyPr/>
            <a:lstStyle/>
            <a:p/>
          </p:txBody>
        </p:sp>
        <p:sp>
          <p:nvSpPr>
            <p:cNvPr id="61" name="rc61"/>
            <p:cNvSpPr/>
            <p:nvPr/>
          </p:nvSpPr>
          <p:spPr>
            <a:xfrm>
              <a:off x="4623245" y="3663991"/>
              <a:ext cx="249522" cy="104824"/>
            </a:xfrm>
            <a:prstGeom prst="rect">
              <a:avLst/>
            </a:prstGeom>
            <a:solidFill>
              <a:srgbClr val="B3B3B3">
                <a:alpha val="100000"/>
              </a:srgbClr>
            </a:solidFill>
          </p:spPr>
          <p:txBody>
            <a:bodyPr/>
            <a:lstStyle/>
            <a:p/>
          </p:txBody>
        </p:sp>
        <p:sp>
          <p:nvSpPr>
            <p:cNvPr id="62" name="rc62"/>
            <p:cNvSpPr/>
            <p:nvPr/>
          </p:nvSpPr>
          <p:spPr>
            <a:xfrm>
              <a:off x="4900493" y="3674043"/>
              <a:ext cx="249522" cy="99798"/>
            </a:xfrm>
            <a:prstGeom prst="rect">
              <a:avLst/>
            </a:prstGeom>
            <a:solidFill>
              <a:srgbClr val="B3B3B3">
                <a:alpha val="100000"/>
              </a:srgbClr>
            </a:solidFill>
          </p:spPr>
          <p:txBody>
            <a:bodyPr/>
            <a:lstStyle/>
            <a:p/>
          </p:txBody>
        </p:sp>
        <p:sp>
          <p:nvSpPr>
            <p:cNvPr id="63" name="rc63"/>
            <p:cNvSpPr/>
            <p:nvPr/>
          </p:nvSpPr>
          <p:spPr>
            <a:xfrm>
              <a:off x="5177741" y="3585732"/>
              <a:ext cx="249522" cy="0"/>
            </a:xfrm>
            <a:prstGeom prst="rect">
              <a:avLst/>
            </a:prstGeom>
            <a:solidFill>
              <a:srgbClr val="B3B3B3">
                <a:alpha val="100000"/>
              </a:srgbClr>
            </a:solidFill>
          </p:spPr>
          <p:txBody>
            <a:bodyPr/>
            <a:lstStyle/>
            <a:p/>
          </p:txBody>
        </p:sp>
        <p:sp>
          <p:nvSpPr>
            <p:cNvPr id="64" name="rc64"/>
            <p:cNvSpPr/>
            <p:nvPr/>
          </p:nvSpPr>
          <p:spPr>
            <a:xfrm>
              <a:off x="5454988" y="3597938"/>
              <a:ext cx="249522" cy="91900"/>
            </a:xfrm>
            <a:prstGeom prst="rect">
              <a:avLst/>
            </a:prstGeom>
            <a:solidFill>
              <a:srgbClr val="B3B3B3">
                <a:alpha val="100000"/>
              </a:srgbClr>
            </a:solidFill>
          </p:spPr>
          <p:txBody>
            <a:bodyPr/>
            <a:lstStyle/>
            <a:p/>
          </p:txBody>
        </p:sp>
        <p:sp>
          <p:nvSpPr>
            <p:cNvPr id="65" name="rc65"/>
            <p:cNvSpPr/>
            <p:nvPr/>
          </p:nvSpPr>
          <p:spPr>
            <a:xfrm>
              <a:off x="5732236" y="3498858"/>
              <a:ext cx="249522" cy="93336"/>
            </a:xfrm>
            <a:prstGeom prst="rect">
              <a:avLst/>
            </a:prstGeom>
            <a:solidFill>
              <a:srgbClr val="B3B3B3">
                <a:alpha val="100000"/>
              </a:srgbClr>
            </a:solidFill>
          </p:spPr>
          <p:txBody>
            <a:bodyPr/>
            <a:lstStyle/>
            <a:p/>
          </p:txBody>
        </p:sp>
        <p:sp>
          <p:nvSpPr>
            <p:cNvPr id="66" name="rc66"/>
            <p:cNvSpPr/>
            <p:nvPr/>
          </p:nvSpPr>
          <p:spPr>
            <a:xfrm>
              <a:off x="6009484" y="3295671"/>
              <a:ext cx="249522" cy="192416"/>
            </a:xfrm>
            <a:prstGeom prst="rect">
              <a:avLst/>
            </a:prstGeom>
            <a:solidFill>
              <a:srgbClr val="B3B3B3">
                <a:alpha val="100000"/>
              </a:srgbClr>
            </a:solidFill>
          </p:spPr>
          <p:txBody>
            <a:bodyPr/>
            <a:lstStyle/>
            <a:p/>
          </p:txBody>
        </p:sp>
        <p:sp>
          <p:nvSpPr>
            <p:cNvPr id="67" name="rc67"/>
            <p:cNvSpPr/>
            <p:nvPr/>
          </p:nvSpPr>
          <p:spPr>
            <a:xfrm>
              <a:off x="6286731" y="3592194"/>
              <a:ext cx="249522" cy="94054"/>
            </a:xfrm>
            <a:prstGeom prst="rect">
              <a:avLst/>
            </a:prstGeom>
            <a:solidFill>
              <a:srgbClr val="B3B3B3">
                <a:alpha val="100000"/>
              </a:srgbClr>
            </a:solidFill>
          </p:spPr>
          <p:txBody>
            <a:bodyPr/>
            <a:lstStyle/>
            <a:p/>
          </p:txBody>
        </p:sp>
        <p:sp>
          <p:nvSpPr>
            <p:cNvPr id="68" name="rc68"/>
            <p:cNvSpPr/>
            <p:nvPr/>
          </p:nvSpPr>
          <p:spPr>
            <a:xfrm>
              <a:off x="6563979" y="3504601"/>
              <a:ext cx="249522" cy="91900"/>
            </a:xfrm>
            <a:prstGeom prst="rect">
              <a:avLst/>
            </a:prstGeom>
            <a:solidFill>
              <a:srgbClr val="B3B3B3">
                <a:alpha val="100000"/>
              </a:srgbClr>
            </a:solidFill>
          </p:spPr>
          <p:txBody>
            <a:bodyPr/>
            <a:lstStyle/>
            <a:p/>
          </p:txBody>
        </p:sp>
        <p:sp>
          <p:nvSpPr>
            <p:cNvPr id="69" name="rc69"/>
            <p:cNvSpPr/>
            <p:nvPr/>
          </p:nvSpPr>
          <p:spPr>
            <a:xfrm>
              <a:off x="6841227" y="3401931"/>
              <a:ext cx="249522" cy="94054"/>
            </a:xfrm>
            <a:prstGeom prst="rect">
              <a:avLst/>
            </a:prstGeom>
            <a:solidFill>
              <a:srgbClr val="B3B3B3">
                <a:alpha val="100000"/>
              </a:srgbClr>
            </a:solidFill>
          </p:spPr>
          <p:txBody>
            <a:bodyPr/>
            <a:lstStyle/>
            <a:p/>
          </p:txBody>
        </p:sp>
        <p:sp>
          <p:nvSpPr>
            <p:cNvPr id="70" name="rc70"/>
            <p:cNvSpPr/>
            <p:nvPr/>
          </p:nvSpPr>
          <p:spPr>
            <a:xfrm>
              <a:off x="7118474" y="3414137"/>
              <a:ext cx="249522" cy="0"/>
            </a:xfrm>
            <a:prstGeom prst="rect">
              <a:avLst/>
            </a:prstGeom>
            <a:solidFill>
              <a:srgbClr val="B3B3B3">
                <a:alpha val="100000"/>
              </a:srgbClr>
            </a:solidFill>
          </p:spPr>
          <p:txBody>
            <a:bodyPr/>
            <a:lstStyle/>
            <a:p/>
          </p:txBody>
        </p:sp>
        <p:sp>
          <p:nvSpPr>
            <p:cNvPr id="71" name="rc71"/>
            <p:cNvSpPr/>
            <p:nvPr/>
          </p:nvSpPr>
          <p:spPr>
            <a:xfrm>
              <a:off x="7395722" y="3442856"/>
              <a:ext cx="249522" cy="86156"/>
            </a:xfrm>
            <a:prstGeom prst="rect">
              <a:avLst/>
            </a:prstGeom>
            <a:solidFill>
              <a:srgbClr val="B3B3B3">
                <a:alpha val="100000"/>
              </a:srgbClr>
            </a:solidFill>
          </p:spPr>
          <p:txBody>
            <a:bodyPr/>
            <a:lstStyle/>
            <a:p/>
          </p:txBody>
        </p:sp>
        <p:sp>
          <p:nvSpPr>
            <p:cNvPr id="72" name="rc72"/>
            <p:cNvSpPr/>
            <p:nvPr/>
          </p:nvSpPr>
          <p:spPr>
            <a:xfrm>
              <a:off x="7672970" y="3538346"/>
              <a:ext cx="249522" cy="84002"/>
            </a:xfrm>
            <a:prstGeom prst="rect">
              <a:avLst/>
            </a:prstGeom>
            <a:solidFill>
              <a:srgbClr val="B3B3B3">
                <a:alpha val="100000"/>
              </a:srgbClr>
            </a:solidFill>
          </p:spPr>
          <p:txBody>
            <a:bodyPr/>
            <a:lstStyle/>
            <a:p/>
          </p:txBody>
        </p:sp>
        <p:sp>
          <p:nvSpPr>
            <p:cNvPr id="73" name="rc73"/>
            <p:cNvSpPr/>
            <p:nvPr/>
          </p:nvSpPr>
          <p:spPr>
            <a:xfrm>
              <a:off x="7950217" y="3296389"/>
              <a:ext cx="249522" cy="330267"/>
            </a:xfrm>
            <a:prstGeom prst="rect">
              <a:avLst/>
            </a:prstGeom>
            <a:solidFill>
              <a:srgbClr val="B3B3B3">
                <a:alpha val="100000"/>
              </a:srgbClr>
            </a:solidFill>
          </p:spPr>
          <p:txBody>
            <a:bodyPr/>
            <a:lstStyle/>
            <a:p/>
          </p:txBody>
        </p:sp>
        <p:sp>
          <p:nvSpPr>
            <p:cNvPr id="74" name="pl74"/>
            <p:cNvSpPr/>
            <p:nvPr/>
          </p:nvSpPr>
          <p:spPr>
            <a:xfrm>
              <a:off x="1421035" y="1050606"/>
              <a:ext cx="6653943" cy="313670"/>
            </a:xfrm>
            <a:custGeom>
              <a:avLst/>
              <a:pathLst>
                <a:path w="6653943" h="313670">
                  <a:moveTo>
                    <a:pt x="0" y="313670"/>
                  </a:moveTo>
                  <a:lnTo>
                    <a:pt x="277247" y="199608"/>
                  </a:lnTo>
                  <a:lnTo>
                    <a:pt x="554495" y="85546"/>
                  </a:lnTo>
                  <a:lnTo>
                    <a:pt x="831742" y="0"/>
                  </a:lnTo>
                  <a:lnTo>
                    <a:pt x="1108990" y="28515"/>
                  </a:lnTo>
                  <a:lnTo>
                    <a:pt x="1386238" y="0"/>
                  </a:lnTo>
                  <a:lnTo>
                    <a:pt x="1663485" y="0"/>
                  </a:lnTo>
                  <a:lnTo>
                    <a:pt x="1940733" y="57030"/>
                  </a:lnTo>
                  <a:lnTo>
                    <a:pt x="2217981" y="0"/>
                  </a:lnTo>
                  <a:lnTo>
                    <a:pt x="2495228" y="0"/>
                  </a:lnTo>
                  <a:lnTo>
                    <a:pt x="2772476" y="0"/>
                  </a:lnTo>
                  <a:lnTo>
                    <a:pt x="3049724" y="0"/>
                  </a:lnTo>
                  <a:lnTo>
                    <a:pt x="3326971" y="0"/>
                  </a:lnTo>
                  <a:lnTo>
                    <a:pt x="3604219" y="0"/>
                  </a:lnTo>
                  <a:lnTo>
                    <a:pt x="3881467" y="57030"/>
                  </a:lnTo>
                  <a:lnTo>
                    <a:pt x="4158714" y="28515"/>
                  </a:lnTo>
                  <a:lnTo>
                    <a:pt x="4435962" y="57030"/>
                  </a:lnTo>
                  <a:lnTo>
                    <a:pt x="4713210" y="85546"/>
                  </a:lnTo>
                  <a:lnTo>
                    <a:pt x="4990457" y="28515"/>
                  </a:lnTo>
                  <a:lnTo>
                    <a:pt x="5267705" y="57030"/>
                  </a:lnTo>
                  <a:lnTo>
                    <a:pt x="5544953" y="85546"/>
                  </a:lnTo>
                  <a:lnTo>
                    <a:pt x="5822200" y="114061"/>
                  </a:lnTo>
                  <a:lnTo>
                    <a:pt x="6099448" y="85546"/>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313670"/>
            </a:xfrm>
            <a:custGeom>
              <a:avLst/>
              <a:pathLst>
                <a:path w="6653943" h="313670">
                  <a:moveTo>
                    <a:pt x="0" y="313670"/>
                  </a:moveTo>
                  <a:lnTo>
                    <a:pt x="277247" y="199608"/>
                  </a:lnTo>
                  <a:lnTo>
                    <a:pt x="554495" y="313670"/>
                  </a:lnTo>
                  <a:lnTo>
                    <a:pt x="831742" y="0"/>
                  </a:lnTo>
                  <a:lnTo>
                    <a:pt x="1108990" y="28515"/>
                  </a:lnTo>
                  <a:lnTo>
                    <a:pt x="1386238" y="57030"/>
                  </a:lnTo>
                  <a:lnTo>
                    <a:pt x="1663485" y="57030"/>
                  </a:lnTo>
                  <a:lnTo>
                    <a:pt x="1940733" y="57030"/>
                  </a:lnTo>
                  <a:lnTo>
                    <a:pt x="2217981" y="0"/>
                  </a:lnTo>
                  <a:lnTo>
                    <a:pt x="2495228" y="0"/>
                  </a:lnTo>
                  <a:lnTo>
                    <a:pt x="2772476" y="0"/>
                  </a:lnTo>
                  <a:lnTo>
                    <a:pt x="3049724" y="28515"/>
                  </a:lnTo>
                  <a:lnTo>
                    <a:pt x="3326971" y="28515"/>
                  </a:lnTo>
                  <a:lnTo>
                    <a:pt x="3604219" y="28515"/>
                  </a:lnTo>
                  <a:lnTo>
                    <a:pt x="3881467" y="57030"/>
                  </a:lnTo>
                  <a:lnTo>
                    <a:pt x="4158714" y="57030"/>
                  </a:lnTo>
                  <a:lnTo>
                    <a:pt x="4435962" y="85546"/>
                  </a:lnTo>
                  <a:lnTo>
                    <a:pt x="4713210" y="142577"/>
                  </a:lnTo>
                  <a:lnTo>
                    <a:pt x="4990457" y="57030"/>
                  </a:lnTo>
                  <a:lnTo>
                    <a:pt x="5267705" y="85546"/>
                  </a:lnTo>
                  <a:lnTo>
                    <a:pt x="5544953" y="114061"/>
                  </a:lnTo>
                  <a:lnTo>
                    <a:pt x="5822200" y="114061"/>
                  </a:lnTo>
                  <a:lnTo>
                    <a:pt x="6099448" y="114061"/>
                  </a:lnTo>
                  <a:lnTo>
                    <a:pt x="6376696" y="85546"/>
                  </a:lnTo>
                  <a:lnTo>
                    <a:pt x="6653943" y="171092"/>
                  </a:lnTo>
                </a:path>
              </a:pathLst>
            </a:custGeom>
            <a:ln w="27101" cap="flat">
              <a:solidFill>
                <a:srgbClr val="333333">
                  <a:alpha val="50196"/>
                </a:srgbClr>
              </a:solidFill>
              <a:prstDash val="solid"/>
              <a:round/>
            </a:ln>
          </p:spPr>
          <p:txBody>
            <a:bodyPr/>
            <a:lstStyle/>
            <a:p/>
          </p:txBody>
        </p:sp>
        <p:sp>
          <p:nvSpPr>
            <p:cNvPr id="76" name="tx76"/>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8014689"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8" name="tx88"/>
            <p:cNvSpPr/>
            <p:nvPr/>
          </p:nvSpPr>
          <p:spPr>
            <a:xfrm>
              <a:off x="1345686" y="29790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1345686" y="204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0" name="tx90"/>
            <p:cNvSpPr/>
            <p:nvPr/>
          </p:nvSpPr>
          <p:spPr>
            <a:xfrm>
              <a:off x="2745475" y="336491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4086509" y="364934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5472747" y="347989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6626942" y="338788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4" name="tx94"/>
            <p:cNvSpPr/>
            <p:nvPr/>
          </p:nvSpPr>
          <p:spPr>
            <a:xfrm>
              <a:off x="6904190" y="32852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7181437" y="329742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7458685" y="332614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7" name="tx97"/>
            <p:cNvSpPr/>
            <p:nvPr/>
          </p:nvSpPr>
          <p:spPr>
            <a:xfrm>
              <a:off x="7690729" y="342030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8" name="tx98"/>
            <p:cNvSpPr/>
            <p:nvPr/>
          </p:nvSpPr>
          <p:spPr>
            <a:xfrm>
              <a:off x="8013180" y="317967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717597" y="310525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1" name="tx101"/>
            <p:cNvSpPr/>
            <p:nvPr/>
          </p:nvSpPr>
          <p:spPr>
            <a:xfrm>
              <a:off x="717597" y="2387284"/>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2" name="tx102"/>
            <p:cNvSpPr/>
            <p:nvPr/>
          </p:nvSpPr>
          <p:spPr>
            <a:xfrm>
              <a:off x="717597" y="166753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3" name="tx103"/>
            <p:cNvSpPr/>
            <p:nvPr/>
          </p:nvSpPr>
          <p:spPr>
            <a:xfrm>
              <a:off x="717597" y="951748"/>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4" name="tx10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1" name="pl121"/>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2" name="pl122"/>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3" name="tx123"/>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4" name="tx124"/>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5" name="rc125"/>
            <p:cNvSpPr/>
            <p:nvPr/>
          </p:nvSpPr>
          <p:spPr>
            <a:xfrm>
              <a:off x="4663170" y="4778716"/>
              <a:ext cx="201456" cy="201456"/>
            </a:xfrm>
            <a:prstGeom prst="rect">
              <a:avLst/>
            </a:prstGeom>
            <a:solidFill>
              <a:srgbClr val="B3B3B3">
                <a:alpha val="100000"/>
              </a:srgbClr>
            </a:solidFill>
          </p:spPr>
          <p:txBody>
            <a:bodyPr/>
            <a:lstStyle/>
            <a:p/>
          </p:txBody>
        </p:sp>
        <p:sp>
          <p:nvSpPr>
            <p:cNvPr id="126" name="rc126"/>
            <p:cNvSpPr/>
            <p:nvPr/>
          </p:nvSpPr>
          <p:spPr>
            <a:xfrm>
              <a:off x="5565324" y="4778716"/>
              <a:ext cx="201456" cy="201456"/>
            </a:xfrm>
            <a:prstGeom prst="rect">
              <a:avLst/>
            </a:prstGeom>
            <a:solidFill>
              <a:srgbClr val="1CABE2">
                <a:alpha val="100000"/>
              </a:srgbClr>
            </a:solidFill>
          </p:spPr>
          <p:txBody>
            <a:bodyPr/>
            <a:lstStyle/>
            <a:p/>
          </p:txBody>
        </p:sp>
        <p:sp>
          <p:nvSpPr>
            <p:cNvPr id="127" name="tx127"/>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8" name="tx128"/>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9" name="tx129"/>
            <p:cNvSpPr/>
            <p:nvPr/>
          </p:nvSpPr>
          <p:spPr>
            <a:xfrm>
              <a:off x="951100" y="467611"/>
              <a:ext cx="74827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Mauritius, 2000-2024</a:t>
              </a:r>
            </a:p>
          </p:txBody>
        </p:sp>
        <p:sp>
          <p:nvSpPr>
            <p:cNvPr id="130" name="pl130"/>
            <p:cNvSpPr/>
            <p:nvPr/>
          </p:nvSpPr>
          <p:spPr>
            <a:xfrm>
              <a:off x="21549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38721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5894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3067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0135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308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4481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1653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650800"/>
              <a:ext cx="3314350" cy="164676"/>
            </a:xfrm>
            <a:prstGeom prst="rect">
              <a:avLst/>
            </a:prstGeom>
            <a:solidFill>
              <a:srgbClr val="1CABE2">
                <a:alpha val="100000"/>
              </a:srgbClr>
            </a:solidFill>
          </p:spPr>
          <p:txBody>
            <a:bodyPr/>
            <a:lstStyle/>
            <a:p/>
          </p:txBody>
        </p:sp>
        <p:sp>
          <p:nvSpPr>
            <p:cNvPr id="143" name="rc143"/>
            <p:cNvSpPr/>
            <p:nvPr/>
          </p:nvSpPr>
          <p:spPr>
            <a:xfrm>
              <a:off x="1296273" y="5444954"/>
              <a:ext cx="3005240" cy="164676"/>
            </a:xfrm>
            <a:prstGeom prst="rect">
              <a:avLst/>
            </a:prstGeom>
            <a:solidFill>
              <a:srgbClr val="1CABE2">
                <a:alpha val="100000"/>
              </a:srgbClr>
            </a:solidFill>
          </p:spPr>
          <p:txBody>
            <a:bodyPr/>
            <a:lstStyle/>
            <a:p/>
          </p:txBody>
        </p:sp>
        <p:sp>
          <p:nvSpPr>
            <p:cNvPr id="144" name="rc144"/>
            <p:cNvSpPr/>
            <p:nvPr/>
          </p:nvSpPr>
          <p:spPr>
            <a:xfrm>
              <a:off x="1296273" y="5239108"/>
              <a:ext cx="2953722" cy="164676"/>
            </a:xfrm>
            <a:prstGeom prst="rect">
              <a:avLst/>
            </a:prstGeom>
            <a:solidFill>
              <a:srgbClr val="1CABE2">
                <a:alpha val="100000"/>
              </a:srgbClr>
            </a:solidFill>
          </p:spPr>
          <p:txBody>
            <a:bodyPr/>
            <a:lstStyle/>
            <a:p/>
          </p:txBody>
        </p:sp>
        <p:sp>
          <p:nvSpPr>
            <p:cNvPr id="145" name="rc145"/>
            <p:cNvSpPr/>
            <p:nvPr/>
          </p:nvSpPr>
          <p:spPr>
            <a:xfrm>
              <a:off x="4610624" y="5650800"/>
              <a:ext cx="1099059" cy="164676"/>
            </a:xfrm>
            <a:prstGeom prst="rect">
              <a:avLst/>
            </a:prstGeom>
            <a:solidFill>
              <a:srgbClr val="B3B3B3">
                <a:alpha val="100000"/>
              </a:srgbClr>
            </a:solidFill>
          </p:spPr>
          <p:txBody>
            <a:bodyPr/>
            <a:lstStyle/>
            <a:p/>
          </p:txBody>
        </p:sp>
        <p:sp>
          <p:nvSpPr>
            <p:cNvPr id="146" name="rc146"/>
            <p:cNvSpPr/>
            <p:nvPr/>
          </p:nvSpPr>
          <p:spPr>
            <a:xfrm>
              <a:off x="4301514" y="5444954"/>
              <a:ext cx="1004608" cy="164676"/>
            </a:xfrm>
            <a:prstGeom prst="rect">
              <a:avLst/>
            </a:prstGeom>
            <a:solidFill>
              <a:srgbClr val="B3B3B3">
                <a:alpha val="100000"/>
              </a:srgbClr>
            </a:solidFill>
          </p:spPr>
          <p:txBody>
            <a:bodyPr/>
            <a:lstStyle/>
            <a:p/>
          </p:txBody>
        </p:sp>
        <p:sp>
          <p:nvSpPr>
            <p:cNvPr id="147" name="rc147"/>
            <p:cNvSpPr/>
            <p:nvPr/>
          </p:nvSpPr>
          <p:spPr>
            <a:xfrm>
              <a:off x="4249995" y="5239108"/>
              <a:ext cx="3949744" cy="164676"/>
            </a:xfrm>
            <a:prstGeom prst="rect">
              <a:avLst/>
            </a:prstGeom>
            <a:solidFill>
              <a:srgbClr val="B3B3B3">
                <a:alpha val="100000"/>
              </a:srgbClr>
            </a:solidFill>
          </p:spPr>
          <p:txBody>
            <a:bodyPr/>
            <a:lstStyle/>
            <a:p/>
          </p:txBody>
        </p:sp>
        <p:sp>
          <p:nvSpPr>
            <p:cNvPr id="148" name="tx148"/>
            <p:cNvSpPr/>
            <p:nvPr/>
          </p:nvSpPr>
          <p:spPr>
            <a:xfrm>
              <a:off x="5888128"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5436350"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0" name="tx150"/>
            <p:cNvSpPr/>
            <p:nvPr/>
          </p:nvSpPr>
          <p:spPr>
            <a:xfrm>
              <a:off x="8378185"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1" name="tx15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2897012"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6" name="tx156"/>
            <p:cNvSpPr/>
            <p:nvPr/>
          </p:nvSpPr>
          <p:spPr>
            <a:xfrm>
              <a:off x="4614292"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6331573"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8" name="tx158"/>
            <p:cNvSpPr/>
            <p:nvPr/>
          </p:nvSpPr>
          <p:spPr>
            <a:xfrm>
              <a:off x="8048853"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59" name="tx159"/>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0" name="tx16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2" name="tx16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Mauritius.
In 2024, DTP1 coverage in Mauritius remained constant 97%. There were &lt;500 children who missed out on any DTP vaccination (zero-dose children).
DTP3 coverage declined at at 93%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314272"/>
                  </a:moveTo>
                  <a:lnTo>
                    <a:pt x="141553" y="199991"/>
                  </a:lnTo>
                  <a:lnTo>
                    <a:pt x="283107" y="85710"/>
                  </a:lnTo>
                  <a:lnTo>
                    <a:pt x="424661" y="0"/>
                  </a:lnTo>
                  <a:lnTo>
                    <a:pt x="566215" y="28570"/>
                  </a:lnTo>
                  <a:lnTo>
                    <a:pt x="707769" y="0"/>
                  </a:lnTo>
                  <a:lnTo>
                    <a:pt x="849323" y="0"/>
                  </a:lnTo>
                  <a:lnTo>
                    <a:pt x="990877" y="57140"/>
                  </a:lnTo>
                  <a:lnTo>
                    <a:pt x="1132431" y="0"/>
                  </a:lnTo>
                  <a:lnTo>
                    <a:pt x="1273984" y="0"/>
                  </a:lnTo>
                  <a:lnTo>
                    <a:pt x="1415538" y="0"/>
                  </a:lnTo>
                  <a:lnTo>
                    <a:pt x="1557092" y="0"/>
                  </a:lnTo>
                  <a:lnTo>
                    <a:pt x="1698646" y="0"/>
                  </a:lnTo>
                  <a:lnTo>
                    <a:pt x="1840200" y="0"/>
                  </a:lnTo>
                  <a:lnTo>
                    <a:pt x="1981754" y="57140"/>
                  </a:lnTo>
                  <a:lnTo>
                    <a:pt x="2123308" y="28570"/>
                  </a:lnTo>
                  <a:lnTo>
                    <a:pt x="2264862" y="57140"/>
                  </a:lnTo>
                  <a:lnTo>
                    <a:pt x="2406416" y="85710"/>
                  </a:lnTo>
                  <a:lnTo>
                    <a:pt x="2547969" y="28570"/>
                  </a:lnTo>
                  <a:lnTo>
                    <a:pt x="2689523" y="57140"/>
                  </a:lnTo>
                  <a:lnTo>
                    <a:pt x="2831077" y="85710"/>
                  </a:lnTo>
                  <a:lnTo>
                    <a:pt x="2972631" y="114281"/>
                  </a:lnTo>
                  <a:lnTo>
                    <a:pt x="3114185" y="8571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314272"/>
                  </a:moveTo>
                  <a:lnTo>
                    <a:pt x="141553" y="199991"/>
                  </a:lnTo>
                  <a:lnTo>
                    <a:pt x="283107" y="85710"/>
                  </a:lnTo>
                  <a:lnTo>
                    <a:pt x="424661" y="0"/>
                  </a:lnTo>
                  <a:lnTo>
                    <a:pt x="566215" y="28570"/>
                  </a:lnTo>
                  <a:lnTo>
                    <a:pt x="707769" y="0"/>
                  </a:lnTo>
                  <a:lnTo>
                    <a:pt x="849323" y="0"/>
                  </a:lnTo>
                  <a:lnTo>
                    <a:pt x="990877" y="57140"/>
                  </a:lnTo>
                  <a:lnTo>
                    <a:pt x="1132431" y="0"/>
                  </a:lnTo>
                  <a:lnTo>
                    <a:pt x="1273984" y="0"/>
                  </a:lnTo>
                  <a:lnTo>
                    <a:pt x="1415538" y="0"/>
                  </a:lnTo>
                  <a:lnTo>
                    <a:pt x="1557092" y="0"/>
                  </a:lnTo>
                  <a:lnTo>
                    <a:pt x="1698646" y="0"/>
                  </a:lnTo>
                  <a:lnTo>
                    <a:pt x="1840200" y="0"/>
                  </a:lnTo>
                  <a:lnTo>
                    <a:pt x="1981754" y="57140"/>
                  </a:lnTo>
                  <a:lnTo>
                    <a:pt x="2123308" y="28570"/>
                  </a:lnTo>
                  <a:lnTo>
                    <a:pt x="2264862" y="57140"/>
                  </a:lnTo>
                  <a:lnTo>
                    <a:pt x="2406416" y="85710"/>
                  </a:lnTo>
                  <a:lnTo>
                    <a:pt x="2547969" y="28570"/>
                  </a:lnTo>
                  <a:lnTo>
                    <a:pt x="2689523" y="57140"/>
                  </a:lnTo>
                  <a:lnTo>
                    <a:pt x="2831077" y="85710"/>
                  </a:lnTo>
                  <a:lnTo>
                    <a:pt x="2972631" y="114281"/>
                  </a:lnTo>
                  <a:lnTo>
                    <a:pt x="3114185" y="8571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314272"/>
                  </a:moveTo>
                  <a:lnTo>
                    <a:pt x="141553" y="199991"/>
                  </a:lnTo>
                  <a:lnTo>
                    <a:pt x="283107" y="85710"/>
                  </a:lnTo>
                  <a:lnTo>
                    <a:pt x="424661" y="0"/>
                  </a:lnTo>
                  <a:lnTo>
                    <a:pt x="566215" y="28570"/>
                  </a:lnTo>
                  <a:lnTo>
                    <a:pt x="707769" y="0"/>
                  </a:lnTo>
                  <a:lnTo>
                    <a:pt x="849323" y="0"/>
                  </a:lnTo>
                  <a:lnTo>
                    <a:pt x="990877" y="57140"/>
                  </a:lnTo>
                  <a:lnTo>
                    <a:pt x="1132431" y="0"/>
                  </a:lnTo>
                  <a:lnTo>
                    <a:pt x="1273984" y="0"/>
                  </a:lnTo>
                  <a:lnTo>
                    <a:pt x="1415538" y="0"/>
                  </a:lnTo>
                  <a:lnTo>
                    <a:pt x="1557092" y="0"/>
                  </a:lnTo>
                  <a:lnTo>
                    <a:pt x="1698646" y="0"/>
                  </a:lnTo>
                  <a:lnTo>
                    <a:pt x="1840200" y="0"/>
                  </a:lnTo>
                  <a:lnTo>
                    <a:pt x="1981754" y="57140"/>
                  </a:lnTo>
                  <a:lnTo>
                    <a:pt x="2123308" y="28570"/>
                  </a:lnTo>
                  <a:lnTo>
                    <a:pt x="2264862" y="57140"/>
                  </a:lnTo>
                  <a:lnTo>
                    <a:pt x="2406416" y="85710"/>
                  </a:lnTo>
                  <a:lnTo>
                    <a:pt x="2547969" y="28570"/>
                  </a:lnTo>
                  <a:lnTo>
                    <a:pt x="2689523" y="57140"/>
                  </a:lnTo>
                  <a:lnTo>
                    <a:pt x="2831077" y="85710"/>
                  </a:lnTo>
                  <a:lnTo>
                    <a:pt x="2972631" y="114281"/>
                  </a:lnTo>
                  <a:lnTo>
                    <a:pt x="3114185" y="8571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0" name="tx60"/>
            <p:cNvSpPr/>
            <p:nvPr/>
          </p:nvSpPr>
          <p:spPr>
            <a:xfrm>
              <a:off x="25370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472419"/>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Mauritius, 2000-2024</a:t>
              </a:r>
            </a:p>
          </p:txBody>
        </p:sp>
        <p:sp>
          <p:nvSpPr>
            <p:cNvPr id="63" name="pl63"/>
            <p:cNvSpPr/>
            <p:nvPr/>
          </p:nvSpPr>
          <p:spPr>
            <a:xfrm>
              <a:off x="5267799" y="3651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7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7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085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42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84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41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9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51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4196"/>
              <a:ext cx="3397293" cy="1571363"/>
            </a:xfrm>
            <a:custGeom>
              <a:avLst/>
              <a:pathLst>
                <a:path w="3397293" h="1571363">
                  <a:moveTo>
                    <a:pt x="0" y="1571363"/>
                  </a:moveTo>
                  <a:lnTo>
                    <a:pt x="141553" y="999958"/>
                  </a:lnTo>
                  <a:lnTo>
                    <a:pt x="283107" y="428553"/>
                  </a:lnTo>
                  <a:lnTo>
                    <a:pt x="424661" y="0"/>
                  </a:lnTo>
                  <a:lnTo>
                    <a:pt x="566215" y="142851"/>
                  </a:lnTo>
                  <a:lnTo>
                    <a:pt x="707769" y="0"/>
                  </a:lnTo>
                  <a:lnTo>
                    <a:pt x="849323" y="0"/>
                  </a:lnTo>
                  <a:lnTo>
                    <a:pt x="990877" y="285702"/>
                  </a:lnTo>
                  <a:lnTo>
                    <a:pt x="1132431" y="0"/>
                  </a:lnTo>
                  <a:lnTo>
                    <a:pt x="1273984" y="0"/>
                  </a:lnTo>
                  <a:lnTo>
                    <a:pt x="1415538" y="0"/>
                  </a:lnTo>
                  <a:lnTo>
                    <a:pt x="1557092" y="0"/>
                  </a:lnTo>
                  <a:lnTo>
                    <a:pt x="1698646" y="0"/>
                  </a:lnTo>
                  <a:lnTo>
                    <a:pt x="1840200" y="0"/>
                  </a:lnTo>
                  <a:lnTo>
                    <a:pt x="1981754" y="285702"/>
                  </a:lnTo>
                  <a:lnTo>
                    <a:pt x="2123308" y="142851"/>
                  </a:lnTo>
                  <a:lnTo>
                    <a:pt x="2264862" y="285702"/>
                  </a:lnTo>
                  <a:lnTo>
                    <a:pt x="2406416" y="428553"/>
                  </a:lnTo>
                  <a:lnTo>
                    <a:pt x="2547969" y="142851"/>
                  </a:lnTo>
                  <a:lnTo>
                    <a:pt x="2689523" y="285702"/>
                  </a:lnTo>
                  <a:lnTo>
                    <a:pt x="2831077" y="428553"/>
                  </a:lnTo>
                  <a:lnTo>
                    <a:pt x="2972631" y="571405"/>
                  </a:lnTo>
                  <a:lnTo>
                    <a:pt x="3114185" y="428553"/>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79899"/>
              <a:ext cx="3397293" cy="1142810"/>
            </a:xfrm>
            <a:custGeom>
              <a:avLst/>
              <a:pathLst>
                <a:path w="3397293" h="1142810">
                  <a:moveTo>
                    <a:pt x="0" y="1142810"/>
                  </a:moveTo>
                  <a:lnTo>
                    <a:pt x="141553" y="999958"/>
                  </a:lnTo>
                  <a:lnTo>
                    <a:pt x="283107" y="999958"/>
                  </a:lnTo>
                  <a:lnTo>
                    <a:pt x="424661" y="857107"/>
                  </a:lnTo>
                  <a:lnTo>
                    <a:pt x="566215" y="714256"/>
                  </a:lnTo>
                  <a:lnTo>
                    <a:pt x="707769" y="571405"/>
                  </a:lnTo>
                  <a:lnTo>
                    <a:pt x="849323" y="428553"/>
                  </a:lnTo>
                  <a:lnTo>
                    <a:pt x="990877" y="428553"/>
                  </a:lnTo>
                  <a:lnTo>
                    <a:pt x="1132431" y="285702"/>
                  </a:lnTo>
                  <a:lnTo>
                    <a:pt x="1273984" y="142851"/>
                  </a:lnTo>
                  <a:lnTo>
                    <a:pt x="1415538" y="142851"/>
                  </a:lnTo>
                  <a:lnTo>
                    <a:pt x="1557092" y="142851"/>
                  </a:lnTo>
                  <a:lnTo>
                    <a:pt x="1698646" y="142851"/>
                  </a:lnTo>
                  <a:lnTo>
                    <a:pt x="1840200" y="142851"/>
                  </a:lnTo>
                  <a:lnTo>
                    <a:pt x="1981754" y="142851"/>
                  </a:lnTo>
                  <a:lnTo>
                    <a:pt x="2123308" y="142851"/>
                  </a:lnTo>
                  <a:lnTo>
                    <a:pt x="2264862" y="0"/>
                  </a:lnTo>
                  <a:lnTo>
                    <a:pt x="2406416" y="0"/>
                  </a:lnTo>
                  <a:lnTo>
                    <a:pt x="2547969" y="0"/>
                  </a:lnTo>
                  <a:lnTo>
                    <a:pt x="2689523" y="0"/>
                  </a:lnTo>
                  <a:lnTo>
                    <a:pt x="2831077" y="285702"/>
                  </a:lnTo>
                  <a:lnTo>
                    <a:pt x="2972631" y="428553"/>
                  </a:lnTo>
                  <a:lnTo>
                    <a:pt x="3114185" y="142851"/>
                  </a:lnTo>
                  <a:lnTo>
                    <a:pt x="3255739" y="142851"/>
                  </a:lnTo>
                  <a:lnTo>
                    <a:pt x="3397293" y="142851"/>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37048"/>
              <a:ext cx="3397293" cy="285702"/>
            </a:xfrm>
            <a:custGeom>
              <a:avLst/>
              <a:pathLst>
                <a:path w="3397293" h="285702">
                  <a:moveTo>
                    <a:pt x="0" y="285702"/>
                  </a:moveTo>
                  <a:lnTo>
                    <a:pt x="141553" y="142851"/>
                  </a:lnTo>
                  <a:lnTo>
                    <a:pt x="283107" y="142851"/>
                  </a:lnTo>
                  <a:lnTo>
                    <a:pt x="424661" y="142851"/>
                  </a:lnTo>
                  <a:lnTo>
                    <a:pt x="566215" y="142851"/>
                  </a:lnTo>
                  <a:lnTo>
                    <a:pt x="707769" y="0"/>
                  </a:lnTo>
                  <a:lnTo>
                    <a:pt x="849323" y="0"/>
                  </a:lnTo>
                  <a:lnTo>
                    <a:pt x="990877" y="0"/>
                  </a:lnTo>
                  <a:lnTo>
                    <a:pt x="1132431" y="0"/>
                  </a:lnTo>
                  <a:lnTo>
                    <a:pt x="1273984" y="142851"/>
                  </a:lnTo>
                  <a:lnTo>
                    <a:pt x="1415538" y="142851"/>
                  </a:lnTo>
                  <a:lnTo>
                    <a:pt x="1557092" y="0"/>
                  </a:lnTo>
                  <a:lnTo>
                    <a:pt x="1698646" y="142851"/>
                  </a:lnTo>
                  <a:lnTo>
                    <a:pt x="1840200" y="142851"/>
                  </a:lnTo>
                  <a:lnTo>
                    <a:pt x="1981754" y="142851"/>
                  </a:lnTo>
                  <a:lnTo>
                    <a:pt x="2123308" y="142851"/>
                  </a:lnTo>
                  <a:lnTo>
                    <a:pt x="2264862" y="142851"/>
                  </a:lnTo>
                  <a:lnTo>
                    <a:pt x="2406416" y="142851"/>
                  </a:lnTo>
                  <a:lnTo>
                    <a:pt x="2547969" y="142851"/>
                  </a:lnTo>
                  <a:lnTo>
                    <a:pt x="2689523" y="142851"/>
                  </a:lnTo>
                  <a:lnTo>
                    <a:pt x="2831077" y="142851"/>
                  </a:lnTo>
                  <a:lnTo>
                    <a:pt x="2972631" y="142851"/>
                  </a:lnTo>
                  <a:lnTo>
                    <a:pt x="3114185" y="142851"/>
                  </a:lnTo>
                  <a:lnTo>
                    <a:pt x="3255739" y="142851"/>
                  </a:lnTo>
                  <a:lnTo>
                    <a:pt x="3397293" y="14285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798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4196"/>
              <a:ext cx="3397293" cy="1571363"/>
            </a:xfrm>
            <a:custGeom>
              <a:avLst/>
              <a:pathLst>
                <a:path w="3397293" h="1571363">
                  <a:moveTo>
                    <a:pt x="0" y="1571363"/>
                  </a:moveTo>
                  <a:lnTo>
                    <a:pt x="141553" y="999958"/>
                  </a:lnTo>
                  <a:lnTo>
                    <a:pt x="283107" y="428553"/>
                  </a:lnTo>
                  <a:lnTo>
                    <a:pt x="424661" y="0"/>
                  </a:lnTo>
                  <a:lnTo>
                    <a:pt x="566215" y="142851"/>
                  </a:lnTo>
                  <a:lnTo>
                    <a:pt x="707769" y="0"/>
                  </a:lnTo>
                  <a:lnTo>
                    <a:pt x="849323" y="0"/>
                  </a:lnTo>
                  <a:lnTo>
                    <a:pt x="990877" y="285702"/>
                  </a:lnTo>
                  <a:lnTo>
                    <a:pt x="1132431" y="0"/>
                  </a:lnTo>
                  <a:lnTo>
                    <a:pt x="1273984" y="0"/>
                  </a:lnTo>
                  <a:lnTo>
                    <a:pt x="1415538" y="0"/>
                  </a:lnTo>
                  <a:lnTo>
                    <a:pt x="1557092" y="0"/>
                  </a:lnTo>
                  <a:lnTo>
                    <a:pt x="1698646" y="0"/>
                  </a:lnTo>
                  <a:lnTo>
                    <a:pt x="1840200" y="0"/>
                  </a:lnTo>
                  <a:lnTo>
                    <a:pt x="1981754" y="285702"/>
                  </a:lnTo>
                  <a:lnTo>
                    <a:pt x="2123308" y="142851"/>
                  </a:lnTo>
                  <a:lnTo>
                    <a:pt x="2264862" y="285702"/>
                  </a:lnTo>
                  <a:lnTo>
                    <a:pt x="2406416" y="428553"/>
                  </a:lnTo>
                  <a:lnTo>
                    <a:pt x="2547969" y="142851"/>
                  </a:lnTo>
                  <a:lnTo>
                    <a:pt x="2689523" y="285702"/>
                  </a:lnTo>
                  <a:lnTo>
                    <a:pt x="2831077" y="428553"/>
                  </a:lnTo>
                  <a:lnTo>
                    <a:pt x="2972631" y="571405"/>
                  </a:lnTo>
                  <a:lnTo>
                    <a:pt x="3114185" y="428553"/>
                  </a:lnTo>
                  <a:lnTo>
                    <a:pt x="3255739" y="285702"/>
                  </a:lnTo>
                  <a:lnTo>
                    <a:pt x="3397293" y="28570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51337"/>
              <a:ext cx="0" cy="1514223"/>
            </a:xfrm>
            <a:custGeom>
              <a:avLst/>
              <a:pathLst>
                <a:path w="0" h="1514223">
                  <a:moveTo>
                    <a:pt x="0" y="15142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87" name="pl87"/>
            <p:cNvSpPr/>
            <p:nvPr/>
          </p:nvSpPr>
          <p:spPr>
            <a:xfrm>
              <a:off x="6853202" y="2294196"/>
              <a:ext cx="0" cy="57140"/>
            </a:xfrm>
            <a:custGeom>
              <a:avLst/>
              <a:pathLst>
                <a:path w="0" h="57140">
                  <a:moveTo>
                    <a:pt x="0" y="0"/>
                  </a:moveTo>
                  <a:lnTo>
                    <a:pt x="0" y="57140"/>
                  </a:lnTo>
                </a:path>
              </a:pathLst>
            </a:custGeom>
            <a:ln w="13550" cap="flat">
              <a:solidFill>
                <a:srgbClr val="0058AB">
                  <a:alpha val="100000"/>
                </a:srgbClr>
              </a:solidFill>
              <a:prstDash val="dot"/>
              <a:round/>
            </a:ln>
          </p:spPr>
          <p:txBody>
            <a:bodyPr/>
            <a:lstStyle/>
            <a:p/>
          </p:txBody>
        </p:sp>
        <p:sp>
          <p:nvSpPr>
            <p:cNvPr id="88" name="pl88"/>
            <p:cNvSpPr/>
            <p:nvPr/>
          </p:nvSpPr>
          <p:spPr>
            <a:xfrm>
              <a:off x="7560972" y="2351337"/>
              <a:ext cx="0" cy="85710"/>
            </a:xfrm>
            <a:custGeom>
              <a:avLst/>
              <a:pathLst>
                <a:path w="0" h="85710">
                  <a:moveTo>
                    <a:pt x="0" y="857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2351337"/>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2351337"/>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351337"/>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4196"/>
              <a:ext cx="3397293" cy="1571363"/>
            </a:xfrm>
            <a:custGeom>
              <a:avLst/>
              <a:pathLst>
                <a:path w="3397293" h="1571363">
                  <a:moveTo>
                    <a:pt x="0" y="1571363"/>
                  </a:moveTo>
                  <a:lnTo>
                    <a:pt x="141553" y="999958"/>
                  </a:lnTo>
                  <a:lnTo>
                    <a:pt x="283107" y="428553"/>
                  </a:lnTo>
                  <a:lnTo>
                    <a:pt x="424661" y="0"/>
                  </a:lnTo>
                  <a:lnTo>
                    <a:pt x="566215" y="142851"/>
                  </a:lnTo>
                  <a:lnTo>
                    <a:pt x="707769" y="0"/>
                  </a:lnTo>
                  <a:lnTo>
                    <a:pt x="849323" y="0"/>
                  </a:lnTo>
                  <a:lnTo>
                    <a:pt x="990877" y="285702"/>
                  </a:lnTo>
                  <a:lnTo>
                    <a:pt x="1132431" y="0"/>
                  </a:lnTo>
                  <a:lnTo>
                    <a:pt x="1273984" y="0"/>
                  </a:lnTo>
                  <a:lnTo>
                    <a:pt x="1415538" y="0"/>
                  </a:lnTo>
                  <a:lnTo>
                    <a:pt x="1557092" y="0"/>
                  </a:lnTo>
                  <a:lnTo>
                    <a:pt x="1698646" y="0"/>
                  </a:lnTo>
                  <a:lnTo>
                    <a:pt x="1840200" y="0"/>
                  </a:lnTo>
                  <a:lnTo>
                    <a:pt x="1981754" y="285702"/>
                  </a:lnTo>
                  <a:lnTo>
                    <a:pt x="2123308" y="142851"/>
                  </a:lnTo>
                  <a:lnTo>
                    <a:pt x="2264862" y="285702"/>
                  </a:lnTo>
                  <a:lnTo>
                    <a:pt x="2406416" y="428553"/>
                  </a:lnTo>
                  <a:lnTo>
                    <a:pt x="2547969" y="142851"/>
                  </a:lnTo>
                  <a:lnTo>
                    <a:pt x="2689523" y="285702"/>
                  </a:lnTo>
                  <a:lnTo>
                    <a:pt x="2831077" y="428553"/>
                  </a:lnTo>
                  <a:lnTo>
                    <a:pt x="2972631" y="571405"/>
                  </a:lnTo>
                  <a:lnTo>
                    <a:pt x="3114185" y="428553"/>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93" name="tx93"/>
            <p:cNvSpPr/>
            <p:nvPr/>
          </p:nvSpPr>
          <p:spPr>
            <a:xfrm>
              <a:off x="5389469" y="225375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115288" y="22550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23058" y="22550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30827" y="22550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22537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22537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2537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683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5394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9562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2438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527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8153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0992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866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3491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28405"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20" name="tx120"/>
            <p:cNvSpPr/>
            <p:nvPr/>
          </p:nvSpPr>
          <p:spPr>
            <a:xfrm>
              <a:off x="68537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61620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655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623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591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559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139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107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075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042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6638724" cy="149993"/>
            </a:xfrm>
            <a:prstGeom prst="rect">
              <a:avLst/>
            </a:prstGeom>
            <a:solidFill>
              <a:srgbClr val="1CABE2">
                <a:alpha val="80000"/>
              </a:srgbClr>
            </a:solidFill>
          </p:spPr>
          <p:txBody>
            <a:bodyPr/>
            <a:lstStyle/>
            <a:p/>
          </p:txBody>
        </p:sp>
        <p:sp>
          <p:nvSpPr>
            <p:cNvPr id="137" name="rc137"/>
            <p:cNvSpPr/>
            <p:nvPr/>
          </p:nvSpPr>
          <p:spPr>
            <a:xfrm>
              <a:off x="1317178" y="5450161"/>
              <a:ext cx="6524917"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8087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a:off x="48776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6774430"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5" name="tx145"/>
            <p:cNvSpPr/>
            <p:nvPr/>
          </p:nvSpPr>
          <p:spPr>
            <a:xfrm>
              <a:off x="867120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Mauritius (97%) was 8 percentage points higher than the global average (89%) and the same the average across all {regn_txt} countries.
National DTP1 coverage was the same as in 2019 (97%).
The number of zero-dose children remained approximately the same (&lt;500)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Mauritius ranked number 14 out of 41 countries for lowest DTP1 coverage (based on tied ranks).
Mauritius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F26A21">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Mauritius ranked number 32 out of 41 countries with &lt;1,000 zero-dose children.
In 2024, Mauritius ranked number 32 out of 41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6465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4289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2114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9938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0377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8202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6026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3850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014395"/>
              <a:ext cx="204851" cy="1611140"/>
            </a:xfrm>
            <a:prstGeom prst="rect">
              <a:avLst/>
            </a:prstGeom>
            <a:solidFill>
              <a:srgbClr val="80BD41">
                <a:alpha val="100000"/>
              </a:srgbClr>
            </a:solidFill>
          </p:spPr>
          <p:txBody>
            <a:bodyPr/>
            <a:lstStyle/>
            <a:p/>
          </p:txBody>
        </p:sp>
        <p:sp>
          <p:nvSpPr>
            <p:cNvPr id="27" name="rc27"/>
            <p:cNvSpPr/>
            <p:nvPr/>
          </p:nvSpPr>
          <p:spPr>
            <a:xfrm>
              <a:off x="1271992" y="2794740"/>
              <a:ext cx="204851" cy="219654"/>
            </a:xfrm>
            <a:prstGeom prst="rect">
              <a:avLst/>
            </a:prstGeom>
            <a:solidFill>
              <a:srgbClr val="0058AB">
                <a:alpha val="100000"/>
              </a:srgbClr>
            </a:solidFill>
          </p:spPr>
          <p:txBody>
            <a:bodyPr/>
            <a:lstStyle/>
            <a:p/>
          </p:txBody>
        </p:sp>
        <p:sp>
          <p:nvSpPr>
            <p:cNvPr id="28" name="rc28"/>
            <p:cNvSpPr/>
            <p:nvPr/>
          </p:nvSpPr>
          <p:spPr>
            <a:xfrm>
              <a:off x="1271992" y="3014395"/>
              <a:ext cx="204851" cy="0"/>
            </a:xfrm>
            <a:prstGeom prst="rect">
              <a:avLst/>
            </a:prstGeom>
            <a:solidFill>
              <a:srgbClr val="1CABE2">
                <a:alpha val="100000"/>
              </a:srgbClr>
            </a:solidFill>
          </p:spPr>
          <p:txBody>
            <a:bodyPr/>
            <a:lstStyle/>
            <a:p/>
          </p:txBody>
        </p:sp>
        <p:sp>
          <p:nvSpPr>
            <p:cNvPr id="29" name="rc29"/>
            <p:cNvSpPr/>
            <p:nvPr/>
          </p:nvSpPr>
          <p:spPr>
            <a:xfrm>
              <a:off x="1499604" y="3005362"/>
              <a:ext cx="204851" cy="1620173"/>
            </a:xfrm>
            <a:prstGeom prst="rect">
              <a:avLst/>
            </a:prstGeom>
            <a:solidFill>
              <a:srgbClr val="80BD41">
                <a:alpha val="100000"/>
              </a:srgbClr>
            </a:solidFill>
          </p:spPr>
          <p:txBody>
            <a:bodyPr/>
            <a:lstStyle/>
            <a:p/>
          </p:txBody>
        </p:sp>
        <p:sp>
          <p:nvSpPr>
            <p:cNvPr id="30" name="rc30"/>
            <p:cNvSpPr/>
            <p:nvPr/>
          </p:nvSpPr>
          <p:spPr>
            <a:xfrm>
              <a:off x="1499604" y="2864517"/>
              <a:ext cx="204851" cy="140844"/>
            </a:xfrm>
            <a:prstGeom prst="rect">
              <a:avLst/>
            </a:prstGeom>
            <a:solidFill>
              <a:srgbClr val="0058AB">
                <a:alpha val="100000"/>
              </a:srgbClr>
            </a:solidFill>
          </p:spPr>
          <p:txBody>
            <a:bodyPr/>
            <a:lstStyle/>
            <a:p/>
          </p:txBody>
        </p:sp>
        <p:sp>
          <p:nvSpPr>
            <p:cNvPr id="31" name="rc31"/>
            <p:cNvSpPr/>
            <p:nvPr/>
          </p:nvSpPr>
          <p:spPr>
            <a:xfrm>
              <a:off x="1499604" y="3005362"/>
              <a:ext cx="204851" cy="0"/>
            </a:xfrm>
            <a:prstGeom prst="rect">
              <a:avLst/>
            </a:prstGeom>
            <a:solidFill>
              <a:srgbClr val="1CABE2">
                <a:alpha val="100000"/>
              </a:srgbClr>
            </a:solidFill>
          </p:spPr>
          <p:txBody>
            <a:bodyPr/>
            <a:lstStyle/>
            <a:p/>
          </p:txBody>
        </p:sp>
        <p:sp>
          <p:nvSpPr>
            <p:cNvPr id="32" name="rc32"/>
            <p:cNvSpPr/>
            <p:nvPr/>
          </p:nvSpPr>
          <p:spPr>
            <a:xfrm>
              <a:off x="1727217" y="3059192"/>
              <a:ext cx="204851" cy="1566342"/>
            </a:xfrm>
            <a:prstGeom prst="rect">
              <a:avLst/>
            </a:prstGeom>
            <a:solidFill>
              <a:srgbClr val="80BD41">
                <a:alpha val="100000"/>
              </a:srgbClr>
            </a:solidFill>
          </p:spPr>
          <p:txBody>
            <a:bodyPr/>
            <a:lstStyle/>
            <a:p/>
          </p:txBody>
        </p:sp>
        <p:sp>
          <p:nvSpPr>
            <p:cNvPr id="33" name="rc33"/>
            <p:cNvSpPr/>
            <p:nvPr/>
          </p:nvSpPr>
          <p:spPr>
            <a:xfrm>
              <a:off x="1727217" y="2845621"/>
              <a:ext cx="204851" cy="71159"/>
            </a:xfrm>
            <a:prstGeom prst="rect">
              <a:avLst/>
            </a:prstGeom>
            <a:solidFill>
              <a:srgbClr val="0058AB">
                <a:alpha val="100000"/>
              </a:srgbClr>
            </a:solidFill>
          </p:spPr>
          <p:txBody>
            <a:bodyPr/>
            <a:lstStyle/>
            <a:p/>
          </p:txBody>
        </p:sp>
        <p:sp>
          <p:nvSpPr>
            <p:cNvPr id="34" name="rc34"/>
            <p:cNvSpPr/>
            <p:nvPr/>
          </p:nvSpPr>
          <p:spPr>
            <a:xfrm>
              <a:off x="1727217" y="2916781"/>
              <a:ext cx="204851" cy="142411"/>
            </a:xfrm>
            <a:prstGeom prst="rect">
              <a:avLst/>
            </a:prstGeom>
            <a:solidFill>
              <a:srgbClr val="1CABE2">
                <a:alpha val="100000"/>
              </a:srgbClr>
            </a:solidFill>
          </p:spPr>
          <p:txBody>
            <a:bodyPr/>
            <a:lstStyle/>
            <a:p/>
          </p:txBody>
        </p:sp>
        <p:sp>
          <p:nvSpPr>
            <p:cNvPr id="35" name="rc35"/>
            <p:cNvSpPr/>
            <p:nvPr/>
          </p:nvSpPr>
          <p:spPr>
            <a:xfrm>
              <a:off x="1954829" y="2909314"/>
              <a:ext cx="204851" cy="1716220"/>
            </a:xfrm>
            <a:prstGeom prst="rect">
              <a:avLst/>
            </a:prstGeom>
            <a:solidFill>
              <a:srgbClr val="80BD41">
                <a:alpha val="100000"/>
              </a:srgbClr>
            </a:solidFill>
          </p:spPr>
          <p:txBody>
            <a:bodyPr/>
            <a:lstStyle/>
            <a:p/>
          </p:txBody>
        </p:sp>
        <p:sp>
          <p:nvSpPr>
            <p:cNvPr id="36" name="rc36"/>
            <p:cNvSpPr/>
            <p:nvPr/>
          </p:nvSpPr>
          <p:spPr>
            <a:xfrm>
              <a:off x="1954829" y="2891985"/>
              <a:ext cx="204851" cy="17329"/>
            </a:xfrm>
            <a:prstGeom prst="rect">
              <a:avLst/>
            </a:prstGeom>
            <a:solidFill>
              <a:srgbClr val="0058AB">
                <a:alpha val="100000"/>
              </a:srgbClr>
            </a:solidFill>
          </p:spPr>
          <p:txBody>
            <a:bodyPr/>
            <a:lstStyle/>
            <a:p/>
          </p:txBody>
        </p:sp>
        <p:sp>
          <p:nvSpPr>
            <p:cNvPr id="37" name="rc37"/>
            <p:cNvSpPr/>
            <p:nvPr/>
          </p:nvSpPr>
          <p:spPr>
            <a:xfrm>
              <a:off x="1954829" y="2909314"/>
              <a:ext cx="204851" cy="0"/>
            </a:xfrm>
            <a:prstGeom prst="rect">
              <a:avLst/>
            </a:prstGeom>
            <a:solidFill>
              <a:srgbClr val="1CABE2">
                <a:alpha val="100000"/>
              </a:srgbClr>
            </a:solidFill>
          </p:spPr>
          <p:txBody>
            <a:bodyPr/>
            <a:lstStyle/>
            <a:p/>
          </p:txBody>
        </p:sp>
        <p:sp>
          <p:nvSpPr>
            <p:cNvPr id="38" name="rc38"/>
            <p:cNvSpPr/>
            <p:nvPr/>
          </p:nvSpPr>
          <p:spPr>
            <a:xfrm>
              <a:off x="2182442" y="2932174"/>
              <a:ext cx="204851" cy="1693361"/>
            </a:xfrm>
            <a:prstGeom prst="rect">
              <a:avLst/>
            </a:prstGeom>
            <a:solidFill>
              <a:srgbClr val="80BD41">
                <a:alpha val="100000"/>
              </a:srgbClr>
            </a:solidFill>
          </p:spPr>
          <p:txBody>
            <a:bodyPr/>
            <a:lstStyle/>
            <a:p/>
          </p:txBody>
        </p:sp>
        <p:sp>
          <p:nvSpPr>
            <p:cNvPr id="39" name="rc39"/>
            <p:cNvSpPr/>
            <p:nvPr/>
          </p:nvSpPr>
          <p:spPr>
            <a:xfrm>
              <a:off x="2182442" y="2897608"/>
              <a:ext cx="204851" cy="34565"/>
            </a:xfrm>
            <a:prstGeom prst="rect">
              <a:avLst/>
            </a:prstGeom>
            <a:solidFill>
              <a:srgbClr val="0058AB">
                <a:alpha val="100000"/>
              </a:srgbClr>
            </a:solidFill>
          </p:spPr>
          <p:txBody>
            <a:bodyPr/>
            <a:lstStyle/>
            <a:p/>
          </p:txBody>
        </p:sp>
        <p:sp>
          <p:nvSpPr>
            <p:cNvPr id="40" name="rc40"/>
            <p:cNvSpPr/>
            <p:nvPr/>
          </p:nvSpPr>
          <p:spPr>
            <a:xfrm>
              <a:off x="2182442" y="2932174"/>
              <a:ext cx="204851" cy="0"/>
            </a:xfrm>
            <a:prstGeom prst="rect">
              <a:avLst/>
            </a:prstGeom>
            <a:solidFill>
              <a:srgbClr val="1CABE2">
                <a:alpha val="100000"/>
              </a:srgbClr>
            </a:solidFill>
          </p:spPr>
          <p:txBody>
            <a:bodyPr/>
            <a:lstStyle/>
            <a:p/>
          </p:txBody>
        </p:sp>
        <p:sp>
          <p:nvSpPr>
            <p:cNvPr id="41" name="rc41"/>
            <p:cNvSpPr/>
            <p:nvPr/>
          </p:nvSpPr>
          <p:spPr>
            <a:xfrm>
              <a:off x="2410055" y="2997250"/>
              <a:ext cx="204851" cy="1628284"/>
            </a:xfrm>
            <a:prstGeom prst="rect">
              <a:avLst/>
            </a:prstGeom>
            <a:solidFill>
              <a:srgbClr val="80BD41">
                <a:alpha val="100000"/>
              </a:srgbClr>
            </a:solidFill>
          </p:spPr>
          <p:txBody>
            <a:bodyPr/>
            <a:lstStyle/>
            <a:p/>
          </p:txBody>
        </p:sp>
        <p:sp>
          <p:nvSpPr>
            <p:cNvPr id="42" name="rc42"/>
            <p:cNvSpPr/>
            <p:nvPr/>
          </p:nvSpPr>
          <p:spPr>
            <a:xfrm>
              <a:off x="2410055" y="2946922"/>
              <a:ext cx="204851" cy="16775"/>
            </a:xfrm>
            <a:prstGeom prst="rect">
              <a:avLst/>
            </a:prstGeom>
            <a:solidFill>
              <a:srgbClr val="0058AB">
                <a:alpha val="100000"/>
              </a:srgbClr>
            </a:solidFill>
          </p:spPr>
          <p:txBody>
            <a:bodyPr/>
            <a:lstStyle/>
            <a:p/>
          </p:txBody>
        </p:sp>
        <p:sp>
          <p:nvSpPr>
            <p:cNvPr id="43" name="rc43"/>
            <p:cNvSpPr/>
            <p:nvPr/>
          </p:nvSpPr>
          <p:spPr>
            <a:xfrm>
              <a:off x="2410055" y="2963698"/>
              <a:ext cx="204851" cy="33551"/>
            </a:xfrm>
            <a:prstGeom prst="rect">
              <a:avLst/>
            </a:prstGeom>
            <a:solidFill>
              <a:srgbClr val="1CABE2">
                <a:alpha val="100000"/>
              </a:srgbClr>
            </a:solidFill>
          </p:spPr>
          <p:txBody>
            <a:bodyPr/>
            <a:lstStyle/>
            <a:p/>
          </p:txBody>
        </p:sp>
        <p:sp>
          <p:nvSpPr>
            <p:cNvPr id="44" name="rc44"/>
            <p:cNvSpPr/>
            <p:nvPr/>
          </p:nvSpPr>
          <p:spPr>
            <a:xfrm>
              <a:off x="2637667" y="3100026"/>
              <a:ext cx="204851" cy="1525508"/>
            </a:xfrm>
            <a:prstGeom prst="rect">
              <a:avLst/>
            </a:prstGeom>
            <a:solidFill>
              <a:srgbClr val="80BD41">
                <a:alpha val="100000"/>
              </a:srgbClr>
            </a:solidFill>
          </p:spPr>
          <p:txBody>
            <a:bodyPr/>
            <a:lstStyle/>
            <a:p/>
          </p:txBody>
        </p:sp>
        <p:sp>
          <p:nvSpPr>
            <p:cNvPr id="45" name="rc45"/>
            <p:cNvSpPr/>
            <p:nvPr/>
          </p:nvSpPr>
          <p:spPr>
            <a:xfrm>
              <a:off x="2637667" y="3052832"/>
              <a:ext cx="204851" cy="15762"/>
            </a:xfrm>
            <a:prstGeom prst="rect">
              <a:avLst/>
            </a:prstGeom>
            <a:solidFill>
              <a:srgbClr val="0058AB">
                <a:alpha val="100000"/>
              </a:srgbClr>
            </a:solidFill>
          </p:spPr>
          <p:txBody>
            <a:bodyPr/>
            <a:lstStyle/>
            <a:p/>
          </p:txBody>
        </p:sp>
        <p:sp>
          <p:nvSpPr>
            <p:cNvPr id="46" name="rc46"/>
            <p:cNvSpPr/>
            <p:nvPr/>
          </p:nvSpPr>
          <p:spPr>
            <a:xfrm>
              <a:off x="2637667" y="3068594"/>
              <a:ext cx="204851" cy="31431"/>
            </a:xfrm>
            <a:prstGeom prst="rect">
              <a:avLst/>
            </a:prstGeom>
            <a:solidFill>
              <a:srgbClr val="1CABE2">
                <a:alpha val="100000"/>
              </a:srgbClr>
            </a:solidFill>
          </p:spPr>
          <p:txBody>
            <a:bodyPr/>
            <a:lstStyle/>
            <a:p/>
          </p:txBody>
        </p:sp>
        <p:sp>
          <p:nvSpPr>
            <p:cNvPr id="47" name="rc47"/>
            <p:cNvSpPr/>
            <p:nvPr/>
          </p:nvSpPr>
          <p:spPr>
            <a:xfrm>
              <a:off x="2865280" y="3142611"/>
              <a:ext cx="204851" cy="1482923"/>
            </a:xfrm>
            <a:prstGeom prst="rect">
              <a:avLst/>
            </a:prstGeom>
            <a:solidFill>
              <a:srgbClr val="80BD41">
                <a:alpha val="100000"/>
              </a:srgbClr>
            </a:solidFill>
          </p:spPr>
          <p:txBody>
            <a:bodyPr/>
            <a:lstStyle/>
            <a:p/>
          </p:txBody>
        </p:sp>
        <p:sp>
          <p:nvSpPr>
            <p:cNvPr id="48" name="rc48"/>
            <p:cNvSpPr/>
            <p:nvPr/>
          </p:nvSpPr>
          <p:spPr>
            <a:xfrm>
              <a:off x="2865280" y="3096708"/>
              <a:ext cx="204851" cy="45903"/>
            </a:xfrm>
            <a:prstGeom prst="rect">
              <a:avLst/>
            </a:prstGeom>
            <a:solidFill>
              <a:srgbClr val="0058AB">
                <a:alpha val="100000"/>
              </a:srgbClr>
            </a:solidFill>
          </p:spPr>
          <p:txBody>
            <a:bodyPr/>
            <a:lstStyle/>
            <a:p/>
          </p:txBody>
        </p:sp>
        <p:sp>
          <p:nvSpPr>
            <p:cNvPr id="49" name="rc49"/>
            <p:cNvSpPr/>
            <p:nvPr/>
          </p:nvSpPr>
          <p:spPr>
            <a:xfrm>
              <a:off x="2865280" y="3142611"/>
              <a:ext cx="204851" cy="0"/>
            </a:xfrm>
            <a:prstGeom prst="rect">
              <a:avLst/>
            </a:prstGeom>
            <a:solidFill>
              <a:srgbClr val="1CABE2">
                <a:alpha val="100000"/>
              </a:srgbClr>
            </a:solidFill>
          </p:spPr>
          <p:txBody>
            <a:bodyPr/>
            <a:lstStyle/>
            <a:p/>
          </p:txBody>
        </p:sp>
        <p:sp>
          <p:nvSpPr>
            <p:cNvPr id="50" name="rc50"/>
            <p:cNvSpPr/>
            <p:nvPr/>
          </p:nvSpPr>
          <p:spPr>
            <a:xfrm>
              <a:off x="3092892" y="3178744"/>
              <a:ext cx="204851" cy="1446790"/>
            </a:xfrm>
            <a:prstGeom prst="rect">
              <a:avLst/>
            </a:prstGeom>
            <a:solidFill>
              <a:srgbClr val="80BD41">
                <a:alpha val="100000"/>
              </a:srgbClr>
            </a:solidFill>
          </p:spPr>
          <p:txBody>
            <a:bodyPr/>
            <a:lstStyle/>
            <a:p/>
          </p:txBody>
        </p:sp>
        <p:sp>
          <p:nvSpPr>
            <p:cNvPr id="51" name="rc51"/>
            <p:cNvSpPr/>
            <p:nvPr/>
          </p:nvSpPr>
          <p:spPr>
            <a:xfrm>
              <a:off x="3092892" y="3164088"/>
              <a:ext cx="204851" cy="14655"/>
            </a:xfrm>
            <a:prstGeom prst="rect">
              <a:avLst/>
            </a:prstGeom>
            <a:solidFill>
              <a:srgbClr val="0058AB">
                <a:alpha val="100000"/>
              </a:srgbClr>
            </a:solidFill>
          </p:spPr>
          <p:txBody>
            <a:bodyPr/>
            <a:lstStyle/>
            <a:p/>
          </p:txBody>
        </p:sp>
        <p:sp>
          <p:nvSpPr>
            <p:cNvPr id="52" name="rc52"/>
            <p:cNvSpPr/>
            <p:nvPr/>
          </p:nvSpPr>
          <p:spPr>
            <a:xfrm>
              <a:off x="3092892" y="3178744"/>
              <a:ext cx="204851" cy="0"/>
            </a:xfrm>
            <a:prstGeom prst="rect">
              <a:avLst/>
            </a:prstGeom>
            <a:solidFill>
              <a:srgbClr val="1CABE2">
                <a:alpha val="100000"/>
              </a:srgbClr>
            </a:solidFill>
          </p:spPr>
          <p:txBody>
            <a:bodyPr/>
            <a:lstStyle/>
            <a:p/>
          </p:txBody>
        </p:sp>
        <p:sp>
          <p:nvSpPr>
            <p:cNvPr id="53" name="rc53"/>
            <p:cNvSpPr/>
            <p:nvPr/>
          </p:nvSpPr>
          <p:spPr>
            <a:xfrm>
              <a:off x="3320505" y="3246401"/>
              <a:ext cx="204851" cy="1379133"/>
            </a:xfrm>
            <a:prstGeom prst="rect">
              <a:avLst/>
            </a:prstGeom>
            <a:solidFill>
              <a:srgbClr val="80BD41">
                <a:alpha val="100000"/>
              </a:srgbClr>
            </a:solidFill>
          </p:spPr>
          <p:txBody>
            <a:bodyPr/>
            <a:lstStyle/>
            <a:p/>
          </p:txBody>
        </p:sp>
        <p:sp>
          <p:nvSpPr>
            <p:cNvPr id="54" name="rc54"/>
            <p:cNvSpPr/>
            <p:nvPr/>
          </p:nvSpPr>
          <p:spPr>
            <a:xfrm>
              <a:off x="3320505" y="3232483"/>
              <a:ext cx="204851" cy="13918"/>
            </a:xfrm>
            <a:prstGeom prst="rect">
              <a:avLst/>
            </a:prstGeom>
            <a:solidFill>
              <a:srgbClr val="0058AB">
                <a:alpha val="100000"/>
              </a:srgbClr>
            </a:solidFill>
          </p:spPr>
          <p:txBody>
            <a:bodyPr/>
            <a:lstStyle/>
            <a:p/>
          </p:txBody>
        </p:sp>
        <p:sp>
          <p:nvSpPr>
            <p:cNvPr id="55" name="rc55"/>
            <p:cNvSpPr/>
            <p:nvPr/>
          </p:nvSpPr>
          <p:spPr>
            <a:xfrm>
              <a:off x="3320505" y="3246401"/>
              <a:ext cx="204851" cy="0"/>
            </a:xfrm>
            <a:prstGeom prst="rect">
              <a:avLst/>
            </a:prstGeom>
            <a:solidFill>
              <a:srgbClr val="1CABE2">
                <a:alpha val="100000"/>
              </a:srgbClr>
            </a:solidFill>
          </p:spPr>
          <p:txBody>
            <a:bodyPr/>
            <a:lstStyle/>
            <a:p/>
          </p:txBody>
        </p:sp>
        <p:sp>
          <p:nvSpPr>
            <p:cNvPr id="56" name="rc56"/>
            <p:cNvSpPr/>
            <p:nvPr/>
          </p:nvSpPr>
          <p:spPr>
            <a:xfrm>
              <a:off x="3548117" y="3276819"/>
              <a:ext cx="204851" cy="1348715"/>
            </a:xfrm>
            <a:prstGeom prst="rect">
              <a:avLst/>
            </a:prstGeom>
            <a:solidFill>
              <a:srgbClr val="80BD41">
                <a:alpha val="100000"/>
              </a:srgbClr>
            </a:solidFill>
          </p:spPr>
          <p:txBody>
            <a:bodyPr/>
            <a:lstStyle/>
            <a:p/>
          </p:txBody>
        </p:sp>
        <p:sp>
          <p:nvSpPr>
            <p:cNvPr id="57" name="rc57"/>
            <p:cNvSpPr/>
            <p:nvPr/>
          </p:nvSpPr>
          <p:spPr>
            <a:xfrm>
              <a:off x="3548117" y="3263177"/>
              <a:ext cx="204851" cy="13642"/>
            </a:xfrm>
            <a:prstGeom prst="rect">
              <a:avLst/>
            </a:prstGeom>
            <a:solidFill>
              <a:srgbClr val="0058AB">
                <a:alpha val="100000"/>
              </a:srgbClr>
            </a:solidFill>
          </p:spPr>
          <p:txBody>
            <a:bodyPr/>
            <a:lstStyle/>
            <a:p/>
          </p:txBody>
        </p:sp>
        <p:sp>
          <p:nvSpPr>
            <p:cNvPr id="58" name="rc58"/>
            <p:cNvSpPr/>
            <p:nvPr/>
          </p:nvSpPr>
          <p:spPr>
            <a:xfrm>
              <a:off x="3548117" y="3276819"/>
              <a:ext cx="204851" cy="0"/>
            </a:xfrm>
            <a:prstGeom prst="rect">
              <a:avLst/>
            </a:prstGeom>
            <a:solidFill>
              <a:srgbClr val="1CABE2">
                <a:alpha val="100000"/>
              </a:srgbClr>
            </a:solidFill>
          </p:spPr>
          <p:txBody>
            <a:bodyPr/>
            <a:lstStyle/>
            <a:p/>
          </p:txBody>
        </p:sp>
        <p:sp>
          <p:nvSpPr>
            <p:cNvPr id="59" name="rc59"/>
            <p:cNvSpPr/>
            <p:nvPr/>
          </p:nvSpPr>
          <p:spPr>
            <a:xfrm>
              <a:off x="3775730" y="3302444"/>
              <a:ext cx="204851" cy="1323090"/>
            </a:xfrm>
            <a:prstGeom prst="rect">
              <a:avLst/>
            </a:prstGeom>
            <a:solidFill>
              <a:srgbClr val="80BD41">
                <a:alpha val="100000"/>
              </a:srgbClr>
            </a:solidFill>
          </p:spPr>
          <p:txBody>
            <a:bodyPr/>
            <a:lstStyle/>
            <a:p/>
          </p:txBody>
        </p:sp>
        <p:sp>
          <p:nvSpPr>
            <p:cNvPr id="60" name="rc60"/>
            <p:cNvSpPr/>
            <p:nvPr/>
          </p:nvSpPr>
          <p:spPr>
            <a:xfrm>
              <a:off x="3775730" y="3275437"/>
              <a:ext cx="204851" cy="13457"/>
            </a:xfrm>
            <a:prstGeom prst="rect">
              <a:avLst/>
            </a:prstGeom>
            <a:solidFill>
              <a:srgbClr val="0058AB">
                <a:alpha val="100000"/>
              </a:srgbClr>
            </a:solidFill>
          </p:spPr>
          <p:txBody>
            <a:bodyPr/>
            <a:lstStyle/>
            <a:p/>
          </p:txBody>
        </p:sp>
        <p:sp>
          <p:nvSpPr>
            <p:cNvPr id="61" name="rc61"/>
            <p:cNvSpPr/>
            <p:nvPr/>
          </p:nvSpPr>
          <p:spPr>
            <a:xfrm>
              <a:off x="3775730" y="3288894"/>
              <a:ext cx="204851" cy="13549"/>
            </a:xfrm>
            <a:prstGeom prst="rect">
              <a:avLst/>
            </a:prstGeom>
            <a:solidFill>
              <a:srgbClr val="1CABE2">
                <a:alpha val="100000"/>
              </a:srgbClr>
            </a:solidFill>
          </p:spPr>
          <p:txBody>
            <a:bodyPr/>
            <a:lstStyle/>
            <a:p/>
          </p:txBody>
        </p:sp>
        <p:sp>
          <p:nvSpPr>
            <p:cNvPr id="62" name="rc62"/>
            <p:cNvSpPr/>
            <p:nvPr/>
          </p:nvSpPr>
          <p:spPr>
            <a:xfrm>
              <a:off x="4003342" y="3306223"/>
              <a:ext cx="204851" cy="1319311"/>
            </a:xfrm>
            <a:prstGeom prst="rect">
              <a:avLst/>
            </a:prstGeom>
            <a:solidFill>
              <a:srgbClr val="80BD41">
                <a:alpha val="100000"/>
              </a:srgbClr>
            </a:solidFill>
          </p:spPr>
          <p:txBody>
            <a:bodyPr/>
            <a:lstStyle/>
            <a:p/>
          </p:txBody>
        </p:sp>
        <p:sp>
          <p:nvSpPr>
            <p:cNvPr id="63" name="rc63"/>
            <p:cNvSpPr/>
            <p:nvPr/>
          </p:nvSpPr>
          <p:spPr>
            <a:xfrm>
              <a:off x="4003342" y="3279308"/>
              <a:ext cx="204851" cy="13457"/>
            </a:xfrm>
            <a:prstGeom prst="rect">
              <a:avLst/>
            </a:prstGeom>
            <a:solidFill>
              <a:srgbClr val="0058AB">
                <a:alpha val="100000"/>
              </a:srgbClr>
            </a:solidFill>
          </p:spPr>
          <p:txBody>
            <a:bodyPr/>
            <a:lstStyle/>
            <a:p/>
          </p:txBody>
        </p:sp>
        <p:sp>
          <p:nvSpPr>
            <p:cNvPr id="64" name="rc64"/>
            <p:cNvSpPr/>
            <p:nvPr/>
          </p:nvSpPr>
          <p:spPr>
            <a:xfrm>
              <a:off x="4003342" y="3292766"/>
              <a:ext cx="204851" cy="13457"/>
            </a:xfrm>
            <a:prstGeom prst="rect">
              <a:avLst/>
            </a:prstGeom>
            <a:solidFill>
              <a:srgbClr val="1CABE2">
                <a:alpha val="100000"/>
              </a:srgbClr>
            </a:solidFill>
          </p:spPr>
          <p:txBody>
            <a:bodyPr/>
            <a:lstStyle/>
            <a:p/>
          </p:txBody>
        </p:sp>
        <p:sp>
          <p:nvSpPr>
            <p:cNvPr id="65" name="rc65"/>
            <p:cNvSpPr/>
            <p:nvPr/>
          </p:nvSpPr>
          <p:spPr>
            <a:xfrm>
              <a:off x="4230955" y="3368626"/>
              <a:ext cx="204851" cy="1256908"/>
            </a:xfrm>
            <a:prstGeom prst="rect">
              <a:avLst/>
            </a:prstGeom>
            <a:solidFill>
              <a:srgbClr val="80BD41">
                <a:alpha val="100000"/>
              </a:srgbClr>
            </a:solidFill>
          </p:spPr>
          <p:txBody>
            <a:bodyPr/>
            <a:lstStyle/>
            <a:p/>
          </p:txBody>
        </p:sp>
        <p:sp>
          <p:nvSpPr>
            <p:cNvPr id="66" name="rc66"/>
            <p:cNvSpPr/>
            <p:nvPr/>
          </p:nvSpPr>
          <p:spPr>
            <a:xfrm>
              <a:off x="4230955" y="3343001"/>
              <a:ext cx="204851" cy="12812"/>
            </a:xfrm>
            <a:prstGeom prst="rect">
              <a:avLst/>
            </a:prstGeom>
            <a:solidFill>
              <a:srgbClr val="0058AB">
                <a:alpha val="100000"/>
              </a:srgbClr>
            </a:solidFill>
          </p:spPr>
          <p:txBody>
            <a:bodyPr/>
            <a:lstStyle/>
            <a:p/>
          </p:txBody>
        </p:sp>
        <p:sp>
          <p:nvSpPr>
            <p:cNvPr id="67" name="rc67"/>
            <p:cNvSpPr/>
            <p:nvPr/>
          </p:nvSpPr>
          <p:spPr>
            <a:xfrm>
              <a:off x="4230955" y="3355814"/>
              <a:ext cx="204851" cy="12812"/>
            </a:xfrm>
            <a:prstGeom prst="rect">
              <a:avLst/>
            </a:prstGeom>
            <a:solidFill>
              <a:srgbClr val="1CABE2">
                <a:alpha val="100000"/>
              </a:srgbClr>
            </a:solidFill>
          </p:spPr>
          <p:txBody>
            <a:bodyPr/>
            <a:lstStyle/>
            <a:p/>
          </p:txBody>
        </p:sp>
        <p:sp>
          <p:nvSpPr>
            <p:cNvPr id="68" name="rc68"/>
            <p:cNvSpPr/>
            <p:nvPr/>
          </p:nvSpPr>
          <p:spPr>
            <a:xfrm>
              <a:off x="4458568" y="3429739"/>
              <a:ext cx="204851" cy="1195796"/>
            </a:xfrm>
            <a:prstGeom prst="rect">
              <a:avLst/>
            </a:prstGeom>
            <a:solidFill>
              <a:srgbClr val="80BD41">
                <a:alpha val="100000"/>
              </a:srgbClr>
            </a:solidFill>
          </p:spPr>
          <p:txBody>
            <a:bodyPr/>
            <a:lstStyle/>
            <a:p/>
          </p:txBody>
        </p:sp>
        <p:sp>
          <p:nvSpPr>
            <p:cNvPr id="69" name="rc69"/>
            <p:cNvSpPr/>
            <p:nvPr/>
          </p:nvSpPr>
          <p:spPr>
            <a:xfrm>
              <a:off x="4458568" y="3392776"/>
              <a:ext cx="204851" cy="36962"/>
            </a:xfrm>
            <a:prstGeom prst="rect">
              <a:avLst/>
            </a:prstGeom>
            <a:solidFill>
              <a:srgbClr val="0058AB">
                <a:alpha val="100000"/>
              </a:srgbClr>
            </a:solidFill>
          </p:spPr>
          <p:txBody>
            <a:bodyPr/>
            <a:lstStyle/>
            <a:p/>
          </p:txBody>
        </p:sp>
        <p:sp>
          <p:nvSpPr>
            <p:cNvPr id="70" name="rc70"/>
            <p:cNvSpPr/>
            <p:nvPr/>
          </p:nvSpPr>
          <p:spPr>
            <a:xfrm>
              <a:off x="4458568" y="3429739"/>
              <a:ext cx="204851" cy="0"/>
            </a:xfrm>
            <a:prstGeom prst="rect">
              <a:avLst/>
            </a:prstGeom>
            <a:solidFill>
              <a:srgbClr val="1CABE2">
                <a:alpha val="100000"/>
              </a:srgbClr>
            </a:solidFill>
          </p:spPr>
          <p:txBody>
            <a:bodyPr/>
            <a:lstStyle/>
            <a:p/>
          </p:txBody>
        </p:sp>
        <p:sp>
          <p:nvSpPr>
            <p:cNvPr id="71" name="rc71"/>
            <p:cNvSpPr/>
            <p:nvPr/>
          </p:nvSpPr>
          <p:spPr>
            <a:xfrm>
              <a:off x="4686180" y="3481634"/>
              <a:ext cx="204851" cy="1143901"/>
            </a:xfrm>
            <a:prstGeom prst="rect">
              <a:avLst/>
            </a:prstGeom>
            <a:solidFill>
              <a:srgbClr val="80BD41">
                <a:alpha val="100000"/>
              </a:srgbClr>
            </a:solidFill>
          </p:spPr>
          <p:txBody>
            <a:bodyPr/>
            <a:lstStyle/>
            <a:p/>
          </p:txBody>
        </p:sp>
        <p:sp>
          <p:nvSpPr>
            <p:cNvPr id="72" name="rc72"/>
            <p:cNvSpPr/>
            <p:nvPr/>
          </p:nvSpPr>
          <p:spPr>
            <a:xfrm>
              <a:off x="4686180" y="3446238"/>
              <a:ext cx="204851" cy="23596"/>
            </a:xfrm>
            <a:prstGeom prst="rect">
              <a:avLst/>
            </a:prstGeom>
            <a:solidFill>
              <a:srgbClr val="0058AB">
                <a:alpha val="100000"/>
              </a:srgbClr>
            </a:solidFill>
          </p:spPr>
          <p:txBody>
            <a:bodyPr/>
            <a:lstStyle/>
            <a:p/>
          </p:txBody>
        </p:sp>
        <p:sp>
          <p:nvSpPr>
            <p:cNvPr id="73" name="rc73"/>
            <p:cNvSpPr/>
            <p:nvPr/>
          </p:nvSpPr>
          <p:spPr>
            <a:xfrm>
              <a:off x="4686180" y="3469835"/>
              <a:ext cx="204851" cy="11798"/>
            </a:xfrm>
            <a:prstGeom prst="rect">
              <a:avLst/>
            </a:prstGeom>
            <a:solidFill>
              <a:srgbClr val="1CABE2">
                <a:alpha val="100000"/>
              </a:srgbClr>
            </a:solidFill>
          </p:spPr>
          <p:txBody>
            <a:bodyPr/>
            <a:lstStyle/>
            <a:p/>
          </p:txBody>
        </p:sp>
        <p:sp>
          <p:nvSpPr>
            <p:cNvPr id="74" name="rc74"/>
            <p:cNvSpPr/>
            <p:nvPr/>
          </p:nvSpPr>
          <p:spPr>
            <a:xfrm>
              <a:off x="4913793" y="3470020"/>
              <a:ext cx="204851" cy="1155515"/>
            </a:xfrm>
            <a:prstGeom prst="rect">
              <a:avLst/>
            </a:prstGeom>
            <a:solidFill>
              <a:srgbClr val="80BD41">
                <a:alpha val="100000"/>
              </a:srgbClr>
            </a:solidFill>
          </p:spPr>
          <p:txBody>
            <a:bodyPr/>
            <a:lstStyle/>
            <a:p/>
          </p:txBody>
        </p:sp>
        <p:sp>
          <p:nvSpPr>
            <p:cNvPr id="75" name="rc75"/>
            <p:cNvSpPr/>
            <p:nvPr/>
          </p:nvSpPr>
          <p:spPr>
            <a:xfrm>
              <a:off x="4913793" y="3421904"/>
              <a:ext cx="204851" cy="36132"/>
            </a:xfrm>
            <a:prstGeom prst="rect">
              <a:avLst/>
            </a:prstGeom>
            <a:solidFill>
              <a:srgbClr val="0058AB">
                <a:alpha val="100000"/>
              </a:srgbClr>
            </a:solidFill>
          </p:spPr>
          <p:txBody>
            <a:bodyPr/>
            <a:lstStyle/>
            <a:p/>
          </p:txBody>
        </p:sp>
        <p:sp>
          <p:nvSpPr>
            <p:cNvPr id="76" name="rc76"/>
            <p:cNvSpPr/>
            <p:nvPr/>
          </p:nvSpPr>
          <p:spPr>
            <a:xfrm>
              <a:off x="4913793" y="3458037"/>
              <a:ext cx="204851" cy="11982"/>
            </a:xfrm>
            <a:prstGeom prst="rect">
              <a:avLst/>
            </a:prstGeom>
            <a:solidFill>
              <a:srgbClr val="1CABE2">
                <a:alpha val="100000"/>
              </a:srgbClr>
            </a:solidFill>
          </p:spPr>
          <p:txBody>
            <a:bodyPr/>
            <a:lstStyle/>
            <a:p/>
          </p:txBody>
        </p:sp>
        <p:sp>
          <p:nvSpPr>
            <p:cNvPr id="77" name="rc77"/>
            <p:cNvSpPr/>
            <p:nvPr/>
          </p:nvSpPr>
          <p:spPr>
            <a:xfrm>
              <a:off x="5141405" y="3462553"/>
              <a:ext cx="204851" cy="1162981"/>
            </a:xfrm>
            <a:prstGeom prst="rect">
              <a:avLst/>
            </a:prstGeom>
            <a:solidFill>
              <a:srgbClr val="80BD41">
                <a:alpha val="100000"/>
              </a:srgbClr>
            </a:solidFill>
          </p:spPr>
          <p:txBody>
            <a:bodyPr/>
            <a:lstStyle/>
            <a:p/>
          </p:txBody>
        </p:sp>
        <p:sp>
          <p:nvSpPr>
            <p:cNvPr id="78" name="rc78"/>
            <p:cNvSpPr/>
            <p:nvPr/>
          </p:nvSpPr>
          <p:spPr>
            <a:xfrm>
              <a:off x="5141405" y="3388352"/>
              <a:ext cx="204851" cy="49498"/>
            </a:xfrm>
            <a:prstGeom prst="rect">
              <a:avLst/>
            </a:prstGeom>
            <a:solidFill>
              <a:srgbClr val="0058AB">
                <a:alpha val="100000"/>
              </a:srgbClr>
            </a:solidFill>
          </p:spPr>
          <p:txBody>
            <a:bodyPr/>
            <a:lstStyle/>
            <a:p/>
          </p:txBody>
        </p:sp>
        <p:sp>
          <p:nvSpPr>
            <p:cNvPr id="79" name="rc79"/>
            <p:cNvSpPr/>
            <p:nvPr/>
          </p:nvSpPr>
          <p:spPr>
            <a:xfrm>
              <a:off x="5141405" y="3437850"/>
              <a:ext cx="204851" cy="24703"/>
            </a:xfrm>
            <a:prstGeom prst="rect">
              <a:avLst/>
            </a:prstGeom>
            <a:solidFill>
              <a:srgbClr val="1CABE2">
                <a:alpha val="100000"/>
              </a:srgbClr>
            </a:solidFill>
          </p:spPr>
          <p:txBody>
            <a:bodyPr/>
            <a:lstStyle/>
            <a:p/>
          </p:txBody>
        </p:sp>
        <p:sp>
          <p:nvSpPr>
            <p:cNvPr id="80" name="rc80"/>
            <p:cNvSpPr/>
            <p:nvPr/>
          </p:nvSpPr>
          <p:spPr>
            <a:xfrm>
              <a:off x="5369018" y="3458498"/>
              <a:ext cx="204851" cy="1167037"/>
            </a:xfrm>
            <a:prstGeom prst="rect">
              <a:avLst/>
            </a:prstGeom>
            <a:solidFill>
              <a:srgbClr val="80BD41">
                <a:alpha val="100000"/>
              </a:srgbClr>
            </a:solidFill>
          </p:spPr>
          <p:txBody>
            <a:bodyPr/>
            <a:lstStyle/>
            <a:p/>
          </p:txBody>
        </p:sp>
        <p:sp>
          <p:nvSpPr>
            <p:cNvPr id="81" name="rc81"/>
            <p:cNvSpPr/>
            <p:nvPr/>
          </p:nvSpPr>
          <p:spPr>
            <a:xfrm>
              <a:off x="5369018" y="3422365"/>
              <a:ext cx="204851" cy="24057"/>
            </a:xfrm>
            <a:prstGeom prst="rect">
              <a:avLst/>
            </a:prstGeom>
            <a:solidFill>
              <a:srgbClr val="0058AB">
                <a:alpha val="100000"/>
              </a:srgbClr>
            </a:solidFill>
          </p:spPr>
          <p:txBody>
            <a:bodyPr/>
            <a:lstStyle/>
            <a:p/>
          </p:txBody>
        </p:sp>
        <p:sp>
          <p:nvSpPr>
            <p:cNvPr id="82" name="rc82"/>
            <p:cNvSpPr/>
            <p:nvPr/>
          </p:nvSpPr>
          <p:spPr>
            <a:xfrm>
              <a:off x="5369018" y="3446423"/>
              <a:ext cx="204851" cy="12075"/>
            </a:xfrm>
            <a:prstGeom prst="rect">
              <a:avLst/>
            </a:prstGeom>
            <a:solidFill>
              <a:srgbClr val="1CABE2">
                <a:alpha val="100000"/>
              </a:srgbClr>
            </a:solidFill>
          </p:spPr>
          <p:txBody>
            <a:bodyPr/>
            <a:lstStyle/>
            <a:p/>
          </p:txBody>
        </p:sp>
        <p:sp>
          <p:nvSpPr>
            <p:cNvPr id="83" name="rc83"/>
            <p:cNvSpPr/>
            <p:nvPr/>
          </p:nvSpPr>
          <p:spPr>
            <a:xfrm>
              <a:off x="5596630" y="3487994"/>
              <a:ext cx="204851" cy="1137541"/>
            </a:xfrm>
            <a:prstGeom prst="rect">
              <a:avLst/>
            </a:prstGeom>
            <a:solidFill>
              <a:srgbClr val="80BD41">
                <a:alpha val="100000"/>
              </a:srgbClr>
            </a:solidFill>
          </p:spPr>
          <p:txBody>
            <a:bodyPr/>
            <a:lstStyle/>
            <a:p/>
          </p:txBody>
        </p:sp>
        <p:sp>
          <p:nvSpPr>
            <p:cNvPr id="84" name="rc84"/>
            <p:cNvSpPr/>
            <p:nvPr/>
          </p:nvSpPr>
          <p:spPr>
            <a:xfrm>
              <a:off x="5596630" y="3440616"/>
              <a:ext cx="204851" cy="35579"/>
            </a:xfrm>
            <a:prstGeom prst="rect">
              <a:avLst/>
            </a:prstGeom>
            <a:solidFill>
              <a:srgbClr val="0058AB">
                <a:alpha val="100000"/>
              </a:srgbClr>
            </a:solidFill>
          </p:spPr>
          <p:txBody>
            <a:bodyPr/>
            <a:lstStyle/>
            <a:p/>
          </p:txBody>
        </p:sp>
        <p:sp>
          <p:nvSpPr>
            <p:cNvPr id="85" name="rc85"/>
            <p:cNvSpPr/>
            <p:nvPr/>
          </p:nvSpPr>
          <p:spPr>
            <a:xfrm>
              <a:off x="5596630" y="3476195"/>
              <a:ext cx="204851" cy="11798"/>
            </a:xfrm>
            <a:prstGeom prst="rect">
              <a:avLst/>
            </a:prstGeom>
            <a:solidFill>
              <a:srgbClr val="1CABE2">
                <a:alpha val="100000"/>
              </a:srgbClr>
            </a:solidFill>
          </p:spPr>
          <p:txBody>
            <a:bodyPr/>
            <a:lstStyle/>
            <a:p/>
          </p:txBody>
        </p:sp>
        <p:sp>
          <p:nvSpPr>
            <p:cNvPr id="86" name="rc86"/>
            <p:cNvSpPr/>
            <p:nvPr/>
          </p:nvSpPr>
          <p:spPr>
            <a:xfrm>
              <a:off x="5824243" y="3474075"/>
              <a:ext cx="204851" cy="1151459"/>
            </a:xfrm>
            <a:prstGeom prst="rect">
              <a:avLst/>
            </a:prstGeom>
            <a:solidFill>
              <a:srgbClr val="80BD41">
                <a:alpha val="100000"/>
              </a:srgbClr>
            </a:solidFill>
          </p:spPr>
          <p:txBody>
            <a:bodyPr/>
            <a:lstStyle/>
            <a:p/>
          </p:txBody>
        </p:sp>
        <p:sp>
          <p:nvSpPr>
            <p:cNvPr id="87" name="rc87"/>
            <p:cNvSpPr/>
            <p:nvPr/>
          </p:nvSpPr>
          <p:spPr>
            <a:xfrm>
              <a:off x="5824243" y="3413516"/>
              <a:ext cx="204851" cy="48484"/>
            </a:xfrm>
            <a:prstGeom prst="rect">
              <a:avLst/>
            </a:prstGeom>
            <a:solidFill>
              <a:srgbClr val="0058AB">
                <a:alpha val="100000"/>
              </a:srgbClr>
            </a:solidFill>
          </p:spPr>
          <p:txBody>
            <a:bodyPr/>
            <a:lstStyle/>
            <a:p/>
          </p:txBody>
        </p:sp>
        <p:sp>
          <p:nvSpPr>
            <p:cNvPr id="88" name="rc88"/>
            <p:cNvSpPr/>
            <p:nvPr/>
          </p:nvSpPr>
          <p:spPr>
            <a:xfrm>
              <a:off x="5824243" y="3462000"/>
              <a:ext cx="204851" cy="12075"/>
            </a:xfrm>
            <a:prstGeom prst="rect">
              <a:avLst/>
            </a:prstGeom>
            <a:solidFill>
              <a:srgbClr val="1CABE2">
                <a:alpha val="100000"/>
              </a:srgbClr>
            </a:solidFill>
          </p:spPr>
          <p:txBody>
            <a:bodyPr/>
            <a:lstStyle/>
            <a:p/>
          </p:txBody>
        </p:sp>
        <p:sp>
          <p:nvSpPr>
            <p:cNvPr id="89" name="rc89"/>
            <p:cNvSpPr/>
            <p:nvPr/>
          </p:nvSpPr>
          <p:spPr>
            <a:xfrm>
              <a:off x="6051856" y="3504401"/>
              <a:ext cx="204851" cy="1121133"/>
            </a:xfrm>
            <a:prstGeom prst="rect">
              <a:avLst/>
            </a:prstGeom>
            <a:solidFill>
              <a:srgbClr val="80BD41">
                <a:alpha val="100000"/>
              </a:srgbClr>
            </a:solidFill>
          </p:spPr>
          <p:txBody>
            <a:bodyPr/>
            <a:lstStyle/>
            <a:p/>
          </p:txBody>
        </p:sp>
        <p:sp>
          <p:nvSpPr>
            <p:cNvPr id="90" name="rc90"/>
            <p:cNvSpPr/>
            <p:nvPr/>
          </p:nvSpPr>
          <p:spPr>
            <a:xfrm>
              <a:off x="6051856" y="3445409"/>
              <a:ext cx="204851" cy="58992"/>
            </a:xfrm>
            <a:prstGeom prst="rect">
              <a:avLst/>
            </a:prstGeom>
            <a:solidFill>
              <a:srgbClr val="0058AB">
                <a:alpha val="100000"/>
              </a:srgbClr>
            </a:solidFill>
          </p:spPr>
          <p:txBody>
            <a:bodyPr/>
            <a:lstStyle/>
            <a:p/>
          </p:txBody>
        </p:sp>
        <p:sp>
          <p:nvSpPr>
            <p:cNvPr id="91" name="rc91"/>
            <p:cNvSpPr/>
            <p:nvPr/>
          </p:nvSpPr>
          <p:spPr>
            <a:xfrm>
              <a:off x="6051856" y="3504401"/>
              <a:ext cx="204851" cy="0"/>
            </a:xfrm>
            <a:prstGeom prst="rect">
              <a:avLst/>
            </a:prstGeom>
            <a:solidFill>
              <a:srgbClr val="1CABE2">
                <a:alpha val="100000"/>
              </a:srgbClr>
            </a:solidFill>
          </p:spPr>
          <p:txBody>
            <a:bodyPr/>
            <a:lstStyle/>
            <a:p/>
          </p:txBody>
        </p:sp>
        <p:sp>
          <p:nvSpPr>
            <p:cNvPr id="92" name="rc92"/>
            <p:cNvSpPr/>
            <p:nvPr/>
          </p:nvSpPr>
          <p:spPr>
            <a:xfrm>
              <a:off x="6279468" y="3575561"/>
              <a:ext cx="204851" cy="1049974"/>
            </a:xfrm>
            <a:prstGeom prst="rect">
              <a:avLst/>
            </a:prstGeom>
            <a:solidFill>
              <a:srgbClr val="80BD41">
                <a:alpha val="100000"/>
              </a:srgbClr>
            </a:solidFill>
          </p:spPr>
          <p:txBody>
            <a:bodyPr/>
            <a:lstStyle/>
            <a:p/>
          </p:txBody>
        </p:sp>
        <p:sp>
          <p:nvSpPr>
            <p:cNvPr id="93" name="rc93"/>
            <p:cNvSpPr/>
            <p:nvPr/>
          </p:nvSpPr>
          <p:spPr>
            <a:xfrm>
              <a:off x="6279468" y="3520255"/>
              <a:ext cx="204851" cy="44244"/>
            </a:xfrm>
            <a:prstGeom prst="rect">
              <a:avLst/>
            </a:prstGeom>
            <a:solidFill>
              <a:srgbClr val="0058AB">
                <a:alpha val="100000"/>
              </a:srgbClr>
            </a:solidFill>
          </p:spPr>
          <p:txBody>
            <a:bodyPr/>
            <a:lstStyle/>
            <a:p/>
          </p:txBody>
        </p:sp>
        <p:sp>
          <p:nvSpPr>
            <p:cNvPr id="94" name="rc94"/>
            <p:cNvSpPr/>
            <p:nvPr/>
          </p:nvSpPr>
          <p:spPr>
            <a:xfrm>
              <a:off x="6279468" y="3564500"/>
              <a:ext cx="204851" cy="11061"/>
            </a:xfrm>
            <a:prstGeom prst="rect">
              <a:avLst/>
            </a:prstGeom>
            <a:solidFill>
              <a:srgbClr val="1CABE2">
                <a:alpha val="100000"/>
              </a:srgbClr>
            </a:solidFill>
          </p:spPr>
          <p:txBody>
            <a:bodyPr/>
            <a:lstStyle/>
            <a:p/>
          </p:txBody>
        </p:sp>
        <p:sp>
          <p:nvSpPr>
            <p:cNvPr id="95" name="rc95"/>
            <p:cNvSpPr/>
            <p:nvPr/>
          </p:nvSpPr>
          <p:spPr>
            <a:xfrm>
              <a:off x="6507081" y="3592798"/>
              <a:ext cx="204851" cy="1032737"/>
            </a:xfrm>
            <a:prstGeom prst="rect">
              <a:avLst/>
            </a:prstGeom>
            <a:solidFill>
              <a:srgbClr val="80BD41">
                <a:alpha val="100000"/>
              </a:srgbClr>
            </a:solidFill>
          </p:spPr>
          <p:txBody>
            <a:bodyPr/>
            <a:lstStyle/>
            <a:p/>
          </p:txBody>
        </p:sp>
        <p:sp>
          <p:nvSpPr>
            <p:cNvPr id="96" name="rc96"/>
            <p:cNvSpPr/>
            <p:nvPr/>
          </p:nvSpPr>
          <p:spPr>
            <a:xfrm>
              <a:off x="6507081" y="3549752"/>
              <a:ext cx="204851" cy="32261"/>
            </a:xfrm>
            <a:prstGeom prst="rect">
              <a:avLst/>
            </a:prstGeom>
            <a:solidFill>
              <a:srgbClr val="0058AB">
                <a:alpha val="100000"/>
              </a:srgbClr>
            </a:solidFill>
          </p:spPr>
          <p:txBody>
            <a:bodyPr/>
            <a:lstStyle/>
            <a:p/>
          </p:txBody>
        </p:sp>
        <p:sp>
          <p:nvSpPr>
            <p:cNvPr id="97" name="rc97"/>
            <p:cNvSpPr/>
            <p:nvPr/>
          </p:nvSpPr>
          <p:spPr>
            <a:xfrm>
              <a:off x="6507081" y="3582013"/>
              <a:ext cx="204851" cy="10784"/>
            </a:xfrm>
            <a:prstGeom prst="rect">
              <a:avLst/>
            </a:prstGeom>
            <a:solidFill>
              <a:srgbClr val="1CABE2">
                <a:alpha val="100000"/>
              </a:srgbClr>
            </a:solidFill>
          </p:spPr>
          <p:txBody>
            <a:bodyPr/>
            <a:lstStyle/>
            <a:p/>
          </p:txBody>
        </p:sp>
        <p:sp>
          <p:nvSpPr>
            <p:cNvPr id="98" name="rc98"/>
            <p:cNvSpPr/>
            <p:nvPr/>
          </p:nvSpPr>
          <p:spPr>
            <a:xfrm>
              <a:off x="6734693" y="3641374"/>
              <a:ext cx="204851" cy="984160"/>
            </a:xfrm>
            <a:prstGeom prst="rect">
              <a:avLst/>
            </a:prstGeom>
            <a:solidFill>
              <a:srgbClr val="80BD41">
                <a:alpha val="100000"/>
              </a:srgbClr>
            </a:solidFill>
          </p:spPr>
          <p:txBody>
            <a:bodyPr/>
            <a:lstStyle/>
            <a:p/>
          </p:txBody>
        </p:sp>
        <p:sp>
          <p:nvSpPr>
            <p:cNvPr id="99" name="rc99"/>
            <p:cNvSpPr/>
            <p:nvPr/>
          </p:nvSpPr>
          <p:spPr>
            <a:xfrm>
              <a:off x="6734693" y="3567265"/>
              <a:ext cx="204851" cy="31708"/>
            </a:xfrm>
            <a:prstGeom prst="rect">
              <a:avLst/>
            </a:prstGeom>
            <a:solidFill>
              <a:srgbClr val="0058AB">
                <a:alpha val="100000"/>
              </a:srgbClr>
            </a:solidFill>
          </p:spPr>
          <p:txBody>
            <a:bodyPr/>
            <a:lstStyle/>
            <a:p/>
          </p:txBody>
        </p:sp>
        <p:sp>
          <p:nvSpPr>
            <p:cNvPr id="100" name="rc100"/>
            <p:cNvSpPr/>
            <p:nvPr/>
          </p:nvSpPr>
          <p:spPr>
            <a:xfrm>
              <a:off x="6734693" y="3598974"/>
              <a:ext cx="204851" cy="42400"/>
            </a:xfrm>
            <a:prstGeom prst="rect">
              <a:avLst/>
            </a:prstGeom>
            <a:solidFill>
              <a:srgbClr val="1CABE2">
                <a:alpha val="100000"/>
              </a:srgbClr>
            </a:solidFill>
          </p:spPr>
          <p:txBody>
            <a:bodyPr/>
            <a:lstStyle/>
            <a:p/>
          </p:txBody>
        </p:sp>
        <p:sp>
          <p:nvSpPr>
            <p:cNvPr id="101" name="rc101"/>
            <p:cNvSpPr/>
            <p:nvPr/>
          </p:nvSpPr>
          <p:spPr>
            <a:xfrm>
              <a:off x="6962306" y="3584410"/>
              <a:ext cx="204851" cy="28796"/>
            </a:xfrm>
            <a:prstGeom prst="rect">
              <a:avLst/>
            </a:prstGeom>
            <a:solidFill>
              <a:srgbClr val="F26A21">
                <a:alpha val="100000"/>
              </a:srgbClr>
            </a:solidFill>
          </p:spPr>
          <p:txBody>
            <a:bodyPr/>
            <a:lstStyle/>
            <a:p/>
          </p:txBody>
        </p:sp>
        <p:sp>
          <p:nvSpPr>
            <p:cNvPr id="102" name="rc102"/>
            <p:cNvSpPr/>
            <p:nvPr/>
          </p:nvSpPr>
          <p:spPr>
            <a:xfrm>
              <a:off x="6962306" y="3613206"/>
              <a:ext cx="204851" cy="1012328"/>
            </a:xfrm>
            <a:prstGeom prst="rect">
              <a:avLst/>
            </a:prstGeom>
            <a:solidFill>
              <a:srgbClr val="FFC20E">
                <a:alpha val="100000"/>
              </a:srgbClr>
            </a:solidFill>
          </p:spPr>
          <p:txBody>
            <a:bodyPr/>
            <a:lstStyle/>
            <a:p/>
          </p:txBody>
        </p:sp>
        <p:sp>
          <p:nvSpPr>
            <p:cNvPr id="103" name="rc103"/>
            <p:cNvSpPr/>
            <p:nvPr/>
          </p:nvSpPr>
          <p:spPr>
            <a:xfrm>
              <a:off x="7189918" y="3598144"/>
              <a:ext cx="204851" cy="26152"/>
            </a:xfrm>
            <a:prstGeom prst="rect">
              <a:avLst/>
            </a:prstGeom>
            <a:solidFill>
              <a:srgbClr val="F26A21">
                <a:alpha val="100000"/>
              </a:srgbClr>
            </a:solidFill>
          </p:spPr>
          <p:txBody>
            <a:bodyPr/>
            <a:lstStyle/>
            <a:p/>
          </p:txBody>
        </p:sp>
        <p:sp>
          <p:nvSpPr>
            <p:cNvPr id="104" name="rc104"/>
            <p:cNvSpPr/>
            <p:nvPr/>
          </p:nvSpPr>
          <p:spPr>
            <a:xfrm>
              <a:off x="7189918" y="3624296"/>
              <a:ext cx="204851" cy="1001238"/>
            </a:xfrm>
            <a:prstGeom prst="rect">
              <a:avLst/>
            </a:prstGeom>
            <a:solidFill>
              <a:srgbClr val="FFC20E">
                <a:alpha val="100000"/>
              </a:srgbClr>
            </a:solidFill>
          </p:spPr>
          <p:txBody>
            <a:bodyPr/>
            <a:lstStyle/>
            <a:p/>
          </p:txBody>
        </p:sp>
        <p:sp>
          <p:nvSpPr>
            <p:cNvPr id="105" name="rc105"/>
            <p:cNvSpPr/>
            <p:nvPr/>
          </p:nvSpPr>
          <p:spPr>
            <a:xfrm>
              <a:off x="7417531" y="3610219"/>
              <a:ext cx="204851" cy="23750"/>
            </a:xfrm>
            <a:prstGeom prst="rect">
              <a:avLst/>
            </a:prstGeom>
            <a:solidFill>
              <a:srgbClr val="F26A21">
                <a:alpha val="100000"/>
              </a:srgbClr>
            </a:solidFill>
          </p:spPr>
          <p:txBody>
            <a:bodyPr/>
            <a:lstStyle/>
            <a:p/>
          </p:txBody>
        </p:sp>
        <p:sp>
          <p:nvSpPr>
            <p:cNvPr id="106" name="rc106"/>
            <p:cNvSpPr/>
            <p:nvPr/>
          </p:nvSpPr>
          <p:spPr>
            <a:xfrm>
              <a:off x="7417531" y="3633970"/>
              <a:ext cx="204851" cy="991565"/>
            </a:xfrm>
            <a:prstGeom prst="rect">
              <a:avLst/>
            </a:prstGeom>
            <a:solidFill>
              <a:srgbClr val="FFC20E">
                <a:alpha val="100000"/>
              </a:srgbClr>
            </a:solidFill>
          </p:spPr>
          <p:txBody>
            <a:bodyPr/>
            <a:lstStyle/>
            <a:p/>
          </p:txBody>
        </p:sp>
        <p:sp>
          <p:nvSpPr>
            <p:cNvPr id="107" name="rc107"/>
            <p:cNvSpPr/>
            <p:nvPr/>
          </p:nvSpPr>
          <p:spPr>
            <a:xfrm>
              <a:off x="7645143" y="3623031"/>
              <a:ext cx="204851" cy="21569"/>
            </a:xfrm>
            <a:prstGeom prst="rect">
              <a:avLst/>
            </a:prstGeom>
            <a:solidFill>
              <a:srgbClr val="F26A21">
                <a:alpha val="100000"/>
              </a:srgbClr>
            </a:solidFill>
          </p:spPr>
          <p:txBody>
            <a:bodyPr/>
            <a:lstStyle/>
            <a:p/>
          </p:txBody>
        </p:sp>
        <p:sp>
          <p:nvSpPr>
            <p:cNvPr id="108" name="rc108"/>
            <p:cNvSpPr/>
            <p:nvPr/>
          </p:nvSpPr>
          <p:spPr>
            <a:xfrm>
              <a:off x="7645143" y="3644601"/>
              <a:ext cx="204851" cy="980934"/>
            </a:xfrm>
            <a:prstGeom prst="rect">
              <a:avLst/>
            </a:prstGeom>
            <a:solidFill>
              <a:srgbClr val="FFC20E">
                <a:alpha val="100000"/>
              </a:srgbClr>
            </a:solidFill>
          </p:spPr>
          <p:txBody>
            <a:bodyPr/>
            <a:lstStyle/>
            <a:p/>
          </p:txBody>
        </p:sp>
        <p:sp>
          <p:nvSpPr>
            <p:cNvPr id="109" name="rc109"/>
            <p:cNvSpPr/>
            <p:nvPr/>
          </p:nvSpPr>
          <p:spPr>
            <a:xfrm>
              <a:off x="7872756" y="3634922"/>
              <a:ext cx="204851" cy="19588"/>
            </a:xfrm>
            <a:prstGeom prst="rect">
              <a:avLst/>
            </a:prstGeom>
            <a:solidFill>
              <a:srgbClr val="F26A21">
                <a:alpha val="100000"/>
              </a:srgbClr>
            </a:solidFill>
          </p:spPr>
          <p:txBody>
            <a:bodyPr/>
            <a:lstStyle/>
            <a:p/>
          </p:txBody>
        </p:sp>
        <p:sp>
          <p:nvSpPr>
            <p:cNvPr id="110" name="rc110"/>
            <p:cNvSpPr/>
            <p:nvPr/>
          </p:nvSpPr>
          <p:spPr>
            <a:xfrm>
              <a:off x="7872756" y="3654511"/>
              <a:ext cx="204851" cy="971024"/>
            </a:xfrm>
            <a:prstGeom prst="rect">
              <a:avLst/>
            </a:prstGeom>
            <a:solidFill>
              <a:srgbClr val="FFC20E">
                <a:alpha val="100000"/>
              </a:srgbClr>
            </a:solidFill>
          </p:spPr>
          <p:txBody>
            <a:bodyPr/>
            <a:lstStyle/>
            <a:p/>
          </p:txBody>
        </p:sp>
        <p:sp>
          <p:nvSpPr>
            <p:cNvPr id="111" name="rc111"/>
            <p:cNvSpPr/>
            <p:nvPr/>
          </p:nvSpPr>
          <p:spPr>
            <a:xfrm>
              <a:off x="8100369" y="3644601"/>
              <a:ext cx="204851" cy="17789"/>
            </a:xfrm>
            <a:prstGeom prst="rect">
              <a:avLst/>
            </a:prstGeom>
            <a:solidFill>
              <a:srgbClr val="F26A21">
                <a:alpha val="100000"/>
              </a:srgbClr>
            </a:solidFill>
          </p:spPr>
          <p:txBody>
            <a:bodyPr/>
            <a:lstStyle/>
            <a:p/>
          </p:txBody>
        </p:sp>
        <p:sp>
          <p:nvSpPr>
            <p:cNvPr id="112" name="rc112"/>
            <p:cNvSpPr/>
            <p:nvPr/>
          </p:nvSpPr>
          <p:spPr>
            <a:xfrm>
              <a:off x="8100369" y="3662390"/>
              <a:ext cx="204851" cy="963144"/>
            </a:xfrm>
            <a:prstGeom prst="rect">
              <a:avLst/>
            </a:prstGeom>
            <a:solidFill>
              <a:srgbClr val="FFC20E">
                <a:alpha val="100000"/>
              </a:srgbClr>
            </a:solidFill>
          </p:spPr>
          <p:txBody>
            <a:bodyPr/>
            <a:lstStyle/>
            <a:p/>
          </p:txBody>
        </p:sp>
        <p:sp>
          <p:nvSpPr>
            <p:cNvPr id="113" name="pl113"/>
            <p:cNvSpPr/>
            <p:nvPr/>
          </p:nvSpPr>
          <p:spPr>
            <a:xfrm>
              <a:off x="1374417" y="1227418"/>
              <a:ext cx="5462701" cy="377568"/>
            </a:xfrm>
            <a:custGeom>
              <a:avLst/>
              <a:pathLst>
                <a:path w="5462701" h="377568">
                  <a:moveTo>
                    <a:pt x="0" y="377568"/>
                  </a:moveTo>
                  <a:lnTo>
                    <a:pt x="227612" y="240270"/>
                  </a:lnTo>
                  <a:lnTo>
                    <a:pt x="455225" y="102973"/>
                  </a:lnTo>
                  <a:lnTo>
                    <a:pt x="682837" y="0"/>
                  </a:lnTo>
                  <a:lnTo>
                    <a:pt x="910450" y="34324"/>
                  </a:lnTo>
                  <a:lnTo>
                    <a:pt x="1138062" y="0"/>
                  </a:lnTo>
                  <a:lnTo>
                    <a:pt x="1365675" y="0"/>
                  </a:lnTo>
                  <a:lnTo>
                    <a:pt x="1593287" y="68648"/>
                  </a:lnTo>
                  <a:lnTo>
                    <a:pt x="1820900" y="0"/>
                  </a:lnTo>
                  <a:lnTo>
                    <a:pt x="2048513" y="0"/>
                  </a:lnTo>
                  <a:lnTo>
                    <a:pt x="2276125" y="0"/>
                  </a:lnTo>
                  <a:lnTo>
                    <a:pt x="2503738" y="0"/>
                  </a:lnTo>
                  <a:lnTo>
                    <a:pt x="2731350" y="0"/>
                  </a:lnTo>
                  <a:lnTo>
                    <a:pt x="2958963" y="0"/>
                  </a:lnTo>
                  <a:lnTo>
                    <a:pt x="3186575" y="68648"/>
                  </a:lnTo>
                  <a:lnTo>
                    <a:pt x="3414188" y="34324"/>
                  </a:lnTo>
                  <a:lnTo>
                    <a:pt x="3641800" y="68648"/>
                  </a:lnTo>
                  <a:lnTo>
                    <a:pt x="3869413" y="102973"/>
                  </a:lnTo>
                  <a:lnTo>
                    <a:pt x="4097026" y="34324"/>
                  </a:lnTo>
                  <a:lnTo>
                    <a:pt x="4324638" y="68648"/>
                  </a:lnTo>
                  <a:lnTo>
                    <a:pt x="4552251" y="102973"/>
                  </a:lnTo>
                  <a:lnTo>
                    <a:pt x="4779863" y="137297"/>
                  </a:lnTo>
                  <a:lnTo>
                    <a:pt x="5007476" y="102973"/>
                  </a:lnTo>
                  <a:lnTo>
                    <a:pt x="5235088" y="68648"/>
                  </a:lnTo>
                  <a:lnTo>
                    <a:pt x="5462701" y="68648"/>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227418"/>
              <a:ext cx="5462701" cy="377568"/>
            </a:xfrm>
            <a:custGeom>
              <a:avLst/>
              <a:pathLst>
                <a:path w="5462701" h="377568">
                  <a:moveTo>
                    <a:pt x="0" y="377568"/>
                  </a:moveTo>
                  <a:lnTo>
                    <a:pt x="227612" y="240270"/>
                  </a:lnTo>
                  <a:lnTo>
                    <a:pt x="455225" y="377568"/>
                  </a:lnTo>
                  <a:lnTo>
                    <a:pt x="682837" y="0"/>
                  </a:lnTo>
                  <a:lnTo>
                    <a:pt x="910450" y="34324"/>
                  </a:lnTo>
                  <a:lnTo>
                    <a:pt x="1138062" y="68648"/>
                  </a:lnTo>
                  <a:lnTo>
                    <a:pt x="1365675" y="68648"/>
                  </a:lnTo>
                  <a:lnTo>
                    <a:pt x="1593287" y="68648"/>
                  </a:lnTo>
                  <a:lnTo>
                    <a:pt x="1820900" y="0"/>
                  </a:lnTo>
                  <a:lnTo>
                    <a:pt x="2048513" y="0"/>
                  </a:lnTo>
                  <a:lnTo>
                    <a:pt x="2276125" y="0"/>
                  </a:lnTo>
                  <a:lnTo>
                    <a:pt x="2503738" y="34324"/>
                  </a:lnTo>
                  <a:lnTo>
                    <a:pt x="2731350" y="34324"/>
                  </a:lnTo>
                  <a:lnTo>
                    <a:pt x="2958963" y="34324"/>
                  </a:lnTo>
                  <a:lnTo>
                    <a:pt x="3186575" y="68648"/>
                  </a:lnTo>
                  <a:lnTo>
                    <a:pt x="3414188" y="68648"/>
                  </a:lnTo>
                  <a:lnTo>
                    <a:pt x="3641800" y="102973"/>
                  </a:lnTo>
                  <a:lnTo>
                    <a:pt x="3869413" y="171622"/>
                  </a:lnTo>
                  <a:lnTo>
                    <a:pt x="4097026" y="68648"/>
                  </a:lnTo>
                  <a:lnTo>
                    <a:pt x="4324638" y="102973"/>
                  </a:lnTo>
                  <a:lnTo>
                    <a:pt x="4552251" y="137297"/>
                  </a:lnTo>
                  <a:lnTo>
                    <a:pt x="4779863" y="137297"/>
                  </a:lnTo>
                  <a:lnTo>
                    <a:pt x="5007476" y="137297"/>
                  </a:lnTo>
                  <a:lnTo>
                    <a:pt x="5235088" y="102973"/>
                  </a:lnTo>
                  <a:lnTo>
                    <a:pt x="5462701" y="205946"/>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6" name="tx116"/>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3072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5834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08595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1356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54117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76879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306089"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6" name="tx126"/>
            <p:cNvSpPr/>
            <p:nvPr/>
          </p:nvSpPr>
          <p:spPr>
            <a:xfrm>
              <a:off x="244415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2027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63072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85834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08595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31356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54117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768791"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463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7" name="tx137"/>
            <p:cNvSpPr/>
            <p:nvPr/>
          </p:nvSpPr>
          <p:spPr>
            <a:xfrm>
              <a:off x="508103" y="27245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8" name="tx138"/>
            <p:cNvSpPr/>
            <p:nvPr/>
          </p:nvSpPr>
          <p:spPr>
            <a:xfrm>
              <a:off x="508103" y="18028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9" name="tx139"/>
            <p:cNvSpPr/>
            <p:nvPr/>
          </p:nvSpPr>
          <p:spPr>
            <a:xfrm>
              <a:off x="508103" y="8810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80629"/>
              <a:ext cx="43521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Mauritius</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Mauritius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580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927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2734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96198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0966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12539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26003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39466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52930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66393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30292" y="866434"/>
              <a:ext cx="217589" cy="4124325"/>
            </a:xfrm>
            <a:prstGeom prst="rect">
              <a:avLst/>
            </a:prstGeom>
            <a:solidFill>
              <a:srgbClr val="0058AB">
                <a:alpha val="100000"/>
              </a:srgbClr>
            </a:solidFill>
          </p:spPr>
          <p:txBody>
            <a:bodyPr/>
            <a:lstStyle/>
            <a:p/>
          </p:txBody>
        </p:sp>
        <p:sp>
          <p:nvSpPr>
            <p:cNvPr id="43" name="rc43"/>
            <p:cNvSpPr/>
            <p:nvPr/>
          </p:nvSpPr>
          <p:spPr>
            <a:xfrm>
              <a:off x="1472058" y="2346207"/>
              <a:ext cx="217589" cy="2644553"/>
            </a:xfrm>
            <a:prstGeom prst="rect">
              <a:avLst/>
            </a:prstGeom>
            <a:solidFill>
              <a:srgbClr val="0058AB">
                <a:alpha val="100000"/>
              </a:srgbClr>
            </a:solidFill>
          </p:spPr>
          <p:txBody>
            <a:bodyPr/>
            <a:lstStyle/>
            <a:p/>
          </p:txBody>
        </p:sp>
        <p:sp>
          <p:nvSpPr>
            <p:cNvPr id="44" name="rc44"/>
            <p:cNvSpPr/>
            <p:nvPr/>
          </p:nvSpPr>
          <p:spPr>
            <a:xfrm>
              <a:off x="1713825" y="3654637"/>
              <a:ext cx="217589" cy="1336122"/>
            </a:xfrm>
            <a:prstGeom prst="rect">
              <a:avLst/>
            </a:prstGeom>
            <a:solidFill>
              <a:srgbClr val="0058AB">
                <a:alpha val="100000"/>
              </a:srgbClr>
            </a:solidFill>
          </p:spPr>
          <p:txBody>
            <a:bodyPr/>
            <a:lstStyle/>
            <a:p/>
          </p:txBody>
        </p:sp>
        <p:sp>
          <p:nvSpPr>
            <p:cNvPr id="45" name="rc45"/>
            <p:cNvSpPr/>
            <p:nvPr/>
          </p:nvSpPr>
          <p:spPr>
            <a:xfrm>
              <a:off x="1955592" y="4665383"/>
              <a:ext cx="217589" cy="325376"/>
            </a:xfrm>
            <a:prstGeom prst="rect">
              <a:avLst/>
            </a:prstGeom>
            <a:solidFill>
              <a:srgbClr val="0058AB">
                <a:alpha val="100000"/>
              </a:srgbClr>
            </a:solidFill>
          </p:spPr>
          <p:txBody>
            <a:bodyPr/>
            <a:lstStyle/>
            <a:p/>
          </p:txBody>
        </p:sp>
        <p:sp>
          <p:nvSpPr>
            <p:cNvPr id="46" name="rc46"/>
            <p:cNvSpPr/>
            <p:nvPr/>
          </p:nvSpPr>
          <p:spPr>
            <a:xfrm>
              <a:off x="2197358" y="4341736"/>
              <a:ext cx="217589" cy="649023"/>
            </a:xfrm>
            <a:prstGeom prst="rect">
              <a:avLst/>
            </a:prstGeom>
            <a:solidFill>
              <a:srgbClr val="0058AB">
                <a:alpha val="100000"/>
              </a:srgbClr>
            </a:solidFill>
          </p:spPr>
          <p:txBody>
            <a:bodyPr/>
            <a:lstStyle/>
            <a:p/>
          </p:txBody>
        </p:sp>
        <p:sp>
          <p:nvSpPr>
            <p:cNvPr id="47" name="rc47"/>
            <p:cNvSpPr/>
            <p:nvPr/>
          </p:nvSpPr>
          <p:spPr>
            <a:xfrm>
              <a:off x="2439125" y="4675767"/>
              <a:ext cx="217589" cy="314992"/>
            </a:xfrm>
            <a:prstGeom prst="rect">
              <a:avLst/>
            </a:prstGeom>
            <a:solidFill>
              <a:srgbClr val="0058AB">
                <a:alpha val="100000"/>
              </a:srgbClr>
            </a:solidFill>
          </p:spPr>
          <p:txBody>
            <a:bodyPr/>
            <a:lstStyle/>
            <a:p/>
          </p:txBody>
        </p:sp>
        <p:sp>
          <p:nvSpPr>
            <p:cNvPr id="48" name="rc48"/>
            <p:cNvSpPr/>
            <p:nvPr/>
          </p:nvSpPr>
          <p:spPr>
            <a:xfrm>
              <a:off x="2680891" y="4694805"/>
              <a:ext cx="217589" cy="295954"/>
            </a:xfrm>
            <a:prstGeom prst="rect">
              <a:avLst/>
            </a:prstGeom>
            <a:solidFill>
              <a:srgbClr val="0058AB">
                <a:alpha val="100000"/>
              </a:srgbClr>
            </a:solidFill>
          </p:spPr>
          <p:txBody>
            <a:bodyPr/>
            <a:lstStyle/>
            <a:p/>
          </p:txBody>
        </p:sp>
        <p:sp>
          <p:nvSpPr>
            <p:cNvPr id="49" name="rc49"/>
            <p:cNvSpPr/>
            <p:nvPr/>
          </p:nvSpPr>
          <p:spPr>
            <a:xfrm>
              <a:off x="2922658" y="4128857"/>
              <a:ext cx="217589" cy="861902"/>
            </a:xfrm>
            <a:prstGeom prst="rect">
              <a:avLst/>
            </a:prstGeom>
            <a:solidFill>
              <a:srgbClr val="0058AB">
                <a:alpha val="100000"/>
              </a:srgbClr>
            </a:solidFill>
          </p:spPr>
          <p:txBody>
            <a:bodyPr/>
            <a:lstStyle/>
            <a:p/>
          </p:txBody>
        </p:sp>
        <p:sp>
          <p:nvSpPr>
            <p:cNvPr id="50" name="rc50"/>
            <p:cNvSpPr/>
            <p:nvPr/>
          </p:nvSpPr>
          <p:spPr>
            <a:xfrm>
              <a:off x="3164425" y="4715574"/>
              <a:ext cx="217589" cy="275185"/>
            </a:xfrm>
            <a:prstGeom prst="rect">
              <a:avLst/>
            </a:prstGeom>
            <a:solidFill>
              <a:srgbClr val="0058AB">
                <a:alpha val="100000"/>
              </a:srgbClr>
            </a:solidFill>
          </p:spPr>
          <p:txBody>
            <a:bodyPr/>
            <a:lstStyle/>
            <a:p/>
          </p:txBody>
        </p:sp>
        <p:sp>
          <p:nvSpPr>
            <p:cNvPr id="51" name="rc51"/>
            <p:cNvSpPr/>
            <p:nvPr/>
          </p:nvSpPr>
          <p:spPr>
            <a:xfrm>
              <a:off x="3406191" y="4729420"/>
              <a:ext cx="217589" cy="261339"/>
            </a:xfrm>
            <a:prstGeom prst="rect">
              <a:avLst/>
            </a:prstGeom>
            <a:solidFill>
              <a:srgbClr val="0058AB">
                <a:alpha val="100000"/>
              </a:srgbClr>
            </a:solidFill>
          </p:spPr>
          <p:txBody>
            <a:bodyPr/>
            <a:lstStyle/>
            <a:p/>
          </p:txBody>
        </p:sp>
        <p:sp>
          <p:nvSpPr>
            <p:cNvPr id="52" name="rc52"/>
            <p:cNvSpPr/>
            <p:nvPr/>
          </p:nvSpPr>
          <p:spPr>
            <a:xfrm>
              <a:off x="3647958" y="4734612"/>
              <a:ext cx="217589" cy="256147"/>
            </a:xfrm>
            <a:prstGeom prst="rect">
              <a:avLst/>
            </a:prstGeom>
            <a:solidFill>
              <a:srgbClr val="0058AB">
                <a:alpha val="100000"/>
              </a:srgbClr>
            </a:solidFill>
          </p:spPr>
          <p:txBody>
            <a:bodyPr/>
            <a:lstStyle/>
            <a:p/>
          </p:txBody>
        </p:sp>
        <p:sp>
          <p:nvSpPr>
            <p:cNvPr id="53" name="rc53"/>
            <p:cNvSpPr/>
            <p:nvPr/>
          </p:nvSpPr>
          <p:spPr>
            <a:xfrm>
              <a:off x="3889725" y="4738073"/>
              <a:ext cx="217589" cy="252686"/>
            </a:xfrm>
            <a:prstGeom prst="rect">
              <a:avLst/>
            </a:prstGeom>
            <a:solidFill>
              <a:srgbClr val="0058AB">
                <a:alpha val="100000"/>
              </a:srgbClr>
            </a:solidFill>
          </p:spPr>
          <p:txBody>
            <a:bodyPr/>
            <a:lstStyle/>
            <a:p/>
          </p:txBody>
        </p:sp>
        <p:sp>
          <p:nvSpPr>
            <p:cNvPr id="54" name="rc54"/>
            <p:cNvSpPr/>
            <p:nvPr/>
          </p:nvSpPr>
          <p:spPr>
            <a:xfrm>
              <a:off x="4131491" y="4738073"/>
              <a:ext cx="217589" cy="252686"/>
            </a:xfrm>
            <a:prstGeom prst="rect">
              <a:avLst/>
            </a:prstGeom>
            <a:solidFill>
              <a:srgbClr val="0058AB">
                <a:alpha val="100000"/>
              </a:srgbClr>
            </a:solidFill>
          </p:spPr>
          <p:txBody>
            <a:bodyPr/>
            <a:lstStyle/>
            <a:p/>
          </p:txBody>
        </p:sp>
        <p:sp>
          <p:nvSpPr>
            <p:cNvPr id="55" name="rc55"/>
            <p:cNvSpPr/>
            <p:nvPr/>
          </p:nvSpPr>
          <p:spPr>
            <a:xfrm>
              <a:off x="4373258" y="4750188"/>
              <a:ext cx="217589" cy="240571"/>
            </a:xfrm>
            <a:prstGeom prst="rect">
              <a:avLst/>
            </a:prstGeom>
            <a:solidFill>
              <a:srgbClr val="0058AB">
                <a:alpha val="100000"/>
              </a:srgbClr>
            </a:solidFill>
          </p:spPr>
          <p:txBody>
            <a:bodyPr/>
            <a:lstStyle/>
            <a:p/>
          </p:txBody>
        </p:sp>
        <p:sp>
          <p:nvSpPr>
            <p:cNvPr id="56" name="rc56"/>
            <p:cNvSpPr/>
            <p:nvPr/>
          </p:nvSpPr>
          <p:spPr>
            <a:xfrm>
              <a:off x="4615025" y="4296737"/>
              <a:ext cx="217589" cy="694022"/>
            </a:xfrm>
            <a:prstGeom prst="rect">
              <a:avLst/>
            </a:prstGeom>
            <a:solidFill>
              <a:srgbClr val="0058AB">
                <a:alpha val="100000"/>
              </a:srgbClr>
            </a:solidFill>
          </p:spPr>
          <p:txBody>
            <a:bodyPr/>
            <a:lstStyle/>
            <a:p/>
          </p:txBody>
        </p:sp>
        <p:sp>
          <p:nvSpPr>
            <p:cNvPr id="57" name="rc57"/>
            <p:cNvSpPr/>
            <p:nvPr/>
          </p:nvSpPr>
          <p:spPr>
            <a:xfrm>
              <a:off x="4856791" y="4547693"/>
              <a:ext cx="217589" cy="443066"/>
            </a:xfrm>
            <a:prstGeom prst="rect">
              <a:avLst/>
            </a:prstGeom>
            <a:solidFill>
              <a:srgbClr val="0058AB">
                <a:alpha val="100000"/>
              </a:srgbClr>
            </a:solidFill>
          </p:spPr>
          <p:txBody>
            <a:bodyPr/>
            <a:lstStyle/>
            <a:p/>
          </p:txBody>
        </p:sp>
        <p:sp>
          <p:nvSpPr>
            <p:cNvPr id="58" name="rc58"/>
            <p:cNvSpPr/>
            <p:nvPr/>
          </p:nvSpPr>
          <p:spPr>
            <a:xfrm>
              <a:off x="5098558" y="4312314"/>
              <a:ext cx="217589" cy="678445"/>
            </a:xfrm>
            <a:prstGeom prst="rect">
              <a:avLst/>
            </a:prstGeom>
            <a:solidFill>
              <a:srgbClr val="0058AB">
                <a:alpha val="100000"/>
              </a:srgbClr>
            </a:solidFill>
          </p:spPr>
          <p:txBody>
            <a:bodyPr/>
            <a:lstStyle/>
            <a:p/>
          </p:txBody>
        </p:sp>
        <p:sp>
          <p:nvSpPr>
            <p:cNvPr id="59" name="rc59"/>
            <p:cNvSpPr/>
            <p:nvPr/>
          </p:nvSpPr>
          <p:spPr>
            <a:xfrm>
              <a:off x="5340325" y="4061358"/>
              <a:ext cx="217589" cy="929401"/>
            </a:xfrm>
            <a:prstGeom prst="rect">
              <a:avLst/>
            </a:prstGeom>
            <a:solidFill>
              <a:srgbClr val="0058AB">
                <a:alpha val="100000"/>
              </a:srgbClr>
            </a:solidFill>
          </p:spPr>
          <p:txBody>
            <a:bodyPr/>
            <a:lstStyle/>
            <a:p/>
          </p:txBody>
        </p:sp>
        <p:sp>
          <p:nvSpPr>
            <p:cNvPr id="60" name="rc60"/>
            <p:cNvSpPr/>
            <p:nvPr/>
          </p:nvSpPr>
          <p:spPr>
            <a:xfrm>
              <a:off x="5582091" y="4539039"/>
              <a:ext cx="217589" cy="451720"/>
            </a:xfrm>
            <a:prstGeom prst="rect">
              <a:avLst/>
            </a:prstGeom>
            <a:solidFill>
              <a:srgbClr val="0058AB">
                <a:alpha val="100000"/>
              </a:srgbClr>
            </a:solidFill>
          </p:spPr>
          <p:txBody>
            <a:bodyPr/>
            <a:lstStyle/>
            <a:p/>
          </p:txBody>
        </p:sp>
        <p:sp>
          <p:nvSpPr>
            <p:cNvPr id="61" name="rc61"/>
            <p:cNvSpPr/>
            <p:nvPr/>
          </p:nvSpPr>
          <p:spPr>
            <a:xfrm>
              <a:off x="5823858" y="4322698"/>
              <a:ext cx="217589" cy="668061"/>
            </a:xfrm>
            <a:prstGeom prst="rect">
              <a:avLst/>
            </a:prstGeom>
            <a:solidFill>
              <a:srgbClr val="0058AB">
                <a:alpha val="100000"/>
              </a:srgbClr>
            </a:solidFill>
          </p:spPr>
          <p:txBody>
            <a:bodyPr/>
            <a:lstStyle/>
            <a:p/>
          </p:txBody>
        </p:sp>
        <p:sp>
          <p:nvSpPr>
            <p:cNvPr id="62" name="rc62"/>
            <p:cNvSpPr/>
            <p:nvPr/>
          </p:nvSpPr>
          <p:spPr>
            <a:xfrm>
              <a:off x="6065625" y="4080396"/>
              <a:ext cx="217589" cy="910363"/>
            </a:xfrm>
            <a:prstGeom prst="rect">
              <a:avLst/>
            </a:prstGeom>
            <a:solidFill>
              <a:srgbClr val="0058AB">
                <a:alpha val="100000"/>
              </a:srgbClr>
            </a:solidFill>
          </p:spPr>
          <p:txBody>
            <a:bodyPr/>
            <a:lstStyle/>
            <a:p/>
          </p:txBody>
        </p:sp>
        <p:sp>
          <p:nvSpPr>
            <p:cNvPr id="63" name="rc63"/>
            <p:cNvSpPr/>
            <p:nvPr/>
          </p:nvSpPr>
          <p:spPr>
            <a:xfrm>
              <a:off x="6307391" y="3883093"/>
              <a:ext cx="217589" cy="1107666"/>
            </a:xfrm>
            <a:prstGeom prst="rect">
              <a:avLst/>
            </a:prstGeom>
            <a:solidFill>
              <a:srgbClr val="0058AB">
                <a:alpha val="100000"/>
              </a:srgbClr>
            </a:solidFill>
          </p:spPr>
          <p:txBody>
            <a:bodyPr/>
            <a:lstStyle/>
            <a:p/>
          </p:txBody>
        </p:sp>
        <p:sp>
          <p:nvSpPr>
            <p:cNvPr id="64" name="rc64"/>
            <p:cNvSpPr/>
            <p:nvPr/>
          </p:nvSpPr>
          <p:spPr>
            <a:xfrm>
              <a:off x="6549158" y="4160010"/>
              <a:ext cx="217589" cy="830749"/>
            </a:xfrm>
            <a:prstGeom prst="rect">
              <a:avLst/>
            </a:prstGeom>
            <a:solidFill>
              <a:srgbClr val="0058AB">
                <a:alpha val="100000"/>
              </a:srgbClr>
            </a:solidFill>
          </p:spPr>
          <p:txBody>
            <a:bodyPr/>
            <a:lstStyle/>
            <a:p/>
          </p:txBody>
        </p:sp>
        <p:sp>
          <p:nvSpPr>
            <p:cNvPr id="65" name="rc65"/>
            <p:cNvSpPr/>
            <p:nvPr/>
          </p:nvSpPr>
          <p:spPr>
            <a:xfrm>
              <a:off x="6790924" y="4385005"/>
              <a:ext cx="217589" cy="605754"/>
            </a:xfrm>
            <a:prstGeom prst="rect">
              <a:avLst/>
            </a:prstGeom>
            <a:solidFill>
              <a:srgbClr val="0058AB">
                <a:alpha val="100000"/>
              </a:srgbClr>
            </a:solidFill>
          </p:spPr>
          <p:txBody>
            <a:bodyPr/>
            <a:lstStyle/>
            <a:p/>
          </p:txBody>
        </p:sp>
        <p:sp>
          <p:nvSpPr>
            <p:cNvPr id="66" name="rc66"/>
            <p:cNvSpPr/>
            <p:nvPr/>
          </p:nvSpPr>
          <p:spPr>
            <a:xfrm>
              <a:off x="7032691" y="4395389"/>
              <a:ext cx="217589" cy="595370"/>
            </a:xfrm>
            <a:prstGeom prst="rect">
              <a:avLst/>
            </a:prstGeom>
            <a:solidFill>
              <a:srgbClr val="0058AB">
                <a:alpha val="100000"/>
              </a:srgbClr>
            </a:solidFill>
          </p:spPr>
          <p:txBody>
            <a:bodyPr/>
            <a:lstStyle/>
            <a:p/>
          </p:txBody>
        </p:sp>
        <p:sp>
          <p:nvSpPr>
            <p:cNvPr id="67" name="rc67"/>
            <p:cNvSpPr/>
            <p:nvPr/>
          </p:nvSpPr>
          <p:spPr>
            <a:xfrm>
              <a:off x="8483291" y="4656729"/>
              <a:ext cx="217589" cy="334030"/>
            </a:xfrm>
            <a:prstGeom prst="rect">
              <a:avLst/>
            </a:prstGeom>
            <a:solidFill>
              <a:srgbClr val="69DBFF">
                <a:alpha val="100000"/>
              </a:srgbClr>
            </a:solidFill>
          </p:spPr>
          <p:txBody>
            <a:bodyPr/>
            <a:lstStyle/>
            <a:p/>
          </p:txBody>
        </p:sp>
        <p:sp>
          <p:nvSpPr>
            <p:cNvPr id="68" name="pl68"/>
            <p:cNvSpPr/>
            <p:nvPr/>
          </p:nvSpPr>
          <p:spPr>
            <a:xfrm>
              <a:off x="6174420" y="4322698"/>
              <a:ext cx="2417666" cy="334030"/>
            </a:xfrm>
            <a:custGeom>
              <a:avLst/>
              <a:pathLst>
                <a:path w="2417666" h="334030">
                  <a:moveTo>
                    <a:pt x="0" y="0"/>
                  </a:moveTo>
                  <a:lnTo>
                    <a:pt x="241766" y="33403"/>
                  </a:lnTo>
                  <a:lnTo>
                    <a:pt x="483533" y="66806"/>
                  </a:lnTo>
                  <a:lnTo>
                    <a:pt x="725299" y="100209"/>
                  </a:lnTo>
                  <a:lnTo>
                    <a:pt x="967066" y="133612"/>
                  </a:lnTo>
                  <a:lnTo>
                    <a:pt x="1208833" y="167015"/>
                  </a:lnTo>
                  <a:lnTo>
                    <a:pt x="1450599" y="200418"/>
                  </a:lnTo>
                  <a:lnTo>
                    <a:pt x="1692366" y="233821"/>
                  </a:lnTo>
                  <a:lnTo>
                    <a:pt x="1934133" y="267224"/>
                  </a:lnTo>
                  <a:lnTo>
                    <a:pt x="2175899" y="300627"/>
                  </a:lnTo>
                  <a:lnTo>
                    <a:pt x="2417666" y="334030"/>
                  </a:lnTo>
                </a:path>
              </a:pathLst>
            </a:custGeom>
            <a:ln w="13550" cap="flat">
              <a:solidFill>
                <a:srgbClr val="000000">
                  <a:alpha val="100000"/>
                </a:srgbClr>
              </a:solidFill>
              <a:prstDash val="solid"/>
              <a:round/>
            </a:ln>
          </p:spPr>
          <p:txBody>
            <a:bodyPr/>
            <a:lstStyle/>
            <a:p/>
          </p:txBody>
        </p:sp>
        <p:sp>
          <p:nvSpPr>
            <p:cNvPr id="69" name="pt69"/>
            <p:cNvSpPr/>
            <p:nvPr/>
          </p:nvSpPr>
          <p:spPr>
            <a:xfrm>
              <a:off x="6149594" y="4297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331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3646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398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431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4648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4982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531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565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5985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631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08275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20260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3372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4718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a:off x="508103" y="6065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6" name="tx86"/>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881714"/>
              <a:ext cx="201456" cy="201456"/>
            </a:xfrm>
            <a:prstGeom prst="rect">
              <a:avLst/>
            </a:prstGeom>
            <a:solidFill>
              <a:srgbClr val="0058AB">
                <a:alpha val="100000"/>
              </a:srgbClr>
            </a:solidFill>
          </p:spPr>
          <p:txBody>
            <a:bodyPr/>
            <a:lstStyle/>
            <a:p/>
          </p:txBody>
        </p:sp>
        <p:sp>
          <p:nvSpPr>
            <p:cNvPr id="115" name="rc115"/>
            <p:cNvSpPr/>
            <p:nvPr/>
          </p:nvSpPr>
          <p:spPr>
            <a:xfrm>
              <a:off x="4531686" y="5881714"/>
              <a:ext cx="201456" cy="201456"/>
            </a:xfrm>
            <a:prstGeom prst="rect">
              <a:avLst/>
            </a:prstGeom>
            <a:solidFill>
              <a:srgbClr val="69DBFF">
                <a:alpha val="100000"/>
              </a:srgbClr>
            </a:solidFill>
          </p:spPr>
          <p:txBody>
            <a:bodyPr/>
            <a:lstStyle/>
            <a:p/>
          </p:txBody>
        </p:sp>
        <p:sp>
          <p:nvSpPr>
            <p:cNvPr id="116" name="tx116"/>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23019" y="398022"/>
              <a:ext cx="608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Mauritius</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5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0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62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1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8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3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9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73962"/>
              <a:ext cx="249522" cy="1528734"/>
            </a:xfrm>
            <a:prstGeom prst="rect">
              <a:avLst/>
            </a:prstGeom>
            <a:solidFill>
              <a:srgbClr val="80BD41">
                <a:alpha val="100000"/>
              </a:srgbClr>
            </a:solidFill>
          </p:spPr>
          <p:txBody>
            <a:bodyPr/>
            <a:lstStyle/>
            <a:p/>
          </p:txBody>
        </p:sp>
        <p:sp>
          <p:nvSpPr>
            <p:cNvPr id="24" name="rc24"/>
            <p:cNvSpPr/>
            <p:nvPr/>
          </p:nvSpPr>
          <p:spPr>
            <a:xfrm>
              <a:off x="1296273" y="2365816"/>
              <a:ext cx="249522" cy="208145"/>
            </a:xfrm>
            <a:prstGeom prst="rect">
              <a:avLst/>
            </a:prstGeom>
            <a:solidFill>
              <a:srgbClr val="1CABE2">
                <a:alpha val="100000"/>
              </a:srgbClr>
            </a:solidFill>
          </p:spPr>
          <p:txBody>
            <a:bodyPr/>
            <a:lstStyle/>
            <a:p/>
          </p:txBody>
        </p:sp>
        <p:sp>
          <p:nvSpPr>
            <p:cNvPr id="25" name="rc25"/>
            <p:cNvSpPr/>
            <p:nvPr/>
          </p:nvSpPr>
          <p:spPr>
            <a:xfrm>
              <a:off x="1573521" y="2565217"/>
              <a:ext cx="249522" cy="1537480"/>
            </a:xfrm>
            <a:prstGeom prst="rect">
              <a:avLst/>
            </a:prstGeom>
            <a:solidFill>
              <a:srgbClr val="80BD41">
                <a:alpha val="100000"/>
              </a:srgbClr>
            </a:solidFill>
          </p:spPr>
          <p:txBody>
            <a:bodyPr/>
            <a:lstStyle/>
            <a:p/>
          </p:txBody>
        </p:sp>
        <p:sp>
          <p:nvSpPr>
            <p:cNvPr id="26" name="rc26"/>
            <p:cNvSpPr/>
            <p:nvPr/>
          </p:nvSpPr>
          <p:spPr>
            <a:xfrm>
              <a:off x="1573521" y="2431409"/>
              <a:ext cx="249522" cy="133808"/>
            </a:xfrm>
            <a:prstGeom prst="rect">
              <a:avLst/>
            </a:prstGeom>
            <a:solidFill>
              <a:srgbClr val="1CABE2">
                <a:alpha val="100000"/>
              </a:srgbClr>
            </a:solidFill>
          </p:spPr>
          <p:txBody>
            <a:bodyPr/>
            <a:lstStyle/>
            <a:p/>
          </p:txBody>
        </p:sp>
        <p:sp>
          <p:nvSpPr>
            <p:cNvPr id="27" name="rc27"/>
            <p:cNvSpPr/>
            <p:nvPr/>
          </p:nvSpPr>
          <p:spPr>
            <a:xfrm>
              <a:off x="1850769" y="2481259"/>
              <a:ext cx="249522" cy="1621438"/>
            </a:xfrm>
            <a:prstGeom prst="rect">
              <a:avLst/>
            </a:prstGeom>
            <a:solidFill>
              <a:srgbClr val="80BD41">
                <a:alpha val="100000"/>
              </a:srgbClr>
            </a:solidFill>
          </p:spPr>
          <p:txBody>
            <a:bodyPr/>
            <a:lstStyle/>
            <a:p/>
          </p:txBody>
        </p:sp>
        <p:sp>
          <p:nvSpPr>
            <p:cNvPr id="28" name="rc28"/>
            <p:cNvSpPr/>
            <p:nvPr/>
          </p:nvSpPr>
          <p:spPr>
            <a:xfrm>
              <a:off x="1850769" y="2413917"/>
              <a:ext cx="249522" cy="67341"/>
            </a:xfrm>
            <a:prstGeom prst="rect">
              <a:avLst/>
            </a:prstGeom>
            <a:solidFill>
              <a:srgbClr val="1CABE2">
                <a:alpha val="100000"/>
              </a:srgbClr>
            </a:solidFill>
          </p:spPr>
          <p:txBody>
            <a:bodyPr/>
            <a:lstStyle/>
            <a:p/>
          </p:txBody>
        </p:sp>
        <p:sp>
          <p:nvSpPr>
            <p:cNvPr id="29" name="rc29"/>
            <p:cNvSpPr/>
            <p:nvPr/>
          </p:nvSpPr>
          <p:spPr>
            <a:xfrm>
              <a:off x="2128016" y="2474262"/>
              <a:ext cx="249522" cy="1628434"/>
            </a:xfrm>
            <a:prstGeom prst="rect">
              <a:avLst/>
            </a:prstGeom>
            <a:solidFill>
              <a:srgbClr val="80BD41">
                <a:alpha val="100000"/>
              </a:srgbClr>
            </a:solidFill>
          </p:spPr>
          <p:txBody>
            <a:bodyPr/>
            <a:lstStyle/>
            <a:p/>
          </p:txBody>
        </p:sp>
        <p:sp>
          <p:nvSpPr>
            <p:cNvPr id="30" name="rc30"/>
            <p:cNvSpPr/>
            <p:nvPr/>
          </p:nvSpPr>
          <p:spPr>
            <a:xfrm>
              <a:off x="2128016" y="2457645"/>
              <a:ext cx="249522" cy="16616"/>
            </a:xfrm>
            <a:prstGeom prst="rect">
              <a:avLst/>
            </a:prstGeom>
            <a:solidFill>
              <a:srgbClr val="1CABE2">
                <a:alpha val="100000"/>
              </a:srgbClr>
            </a:solidFill>
          </p:spPr>
          <p:txBody>
            <a:bodyPr/>
            <a:lstStyle/>
            <a:p/>
          </p:txBody>
        </p:sp>
        <p:sp>
          <p:nvSpPr>
            <p:cNvPr id="31" name="rc31"/>
            <p:cNvSpPr/>
            <p:nvPr/>
          </p:nvSpPr>
          <p:spPr>
            <a:xfrm>
              <a:off x="2405264" y="2496126"/>
              <a:ext cx="249522" cy="1606570"/>
            </a:xfrm>
            <a:prstGeom prst="rect">
              <a:avLst/>
            </a:prstGeom>
            <a:solidFill>
              <a:srgbClr val="80BD41">
                <a:alpha val="100000"/>
              </a:srgbClr>
            </a:solidFill>
          </p:spPr>
          <p:txBody>
            <a:bodyPr/>
            <a:lstStyle/>
            <a:p/>
          </p:txBody>
        </p:sp>
        <p:sp>
          <p:nvSpPr>
            <p:cNvPr id="32" name="rc32"/>
            <p:cNvSpPr/>
            <p:nvPr/>
          </p:nvSpPr>
          <p:spPr>
            <a:xfrm>
              <a:off x="2405264" y="2462893"/>
              <a:ext cx="249522" cy="33233"/>
            </a:xfrm>
            <a:prstGeom prst="rect">
              <a:avLst/>
            </a:prstGeom>
            <a:solidFill>
              <a:srgbClr val="1CABE2">
                <a:alpha val="100000"/>
              </a:srgbClr>
            </a:solidFill>
          </p:spPr>
          <p:txBody>
            <a:bodyPr/>
            <a:lstStyle/>
            <a:p/>
          </p:txBody>
        </p:sp>
        <p:sp>
          <p:nvSpPr>
            <p:cNvPr id="33" name="rc33"/>
            <p:cNvSpPr/>
            <p:nvPr/>
          </p:nvSpPr>
          <p:spPr>
            <a:xfrm>
              <a:off x="2682512" y="2525861"/>
              <a:ext cx="249522" cy="1576835"/>
            </a:xfrm>
            <a:prstGeom prst="rect">
              <a:avLst/>
            </a:prstGeom>
            <a:solidFill>
              <a:srgbClr val="80BD41">
                <a:alpha val="100000"/>
              </a:srgbClr>
            </a:solidFill>
          </p:spPr>
          <p:txBody>
            <a:bodyPr/>
            <a:lstStyle/>
            <a:p/>
          </p:txBody>
        </p:sp>
        <p:sp>
          <p:nvSpPr>
            <p:cNvPr id="34" name="rc34"/>
            <p:cNvSpPr/>
            <p:nvPr/>
          </p:nvSpPr>
          <p:spPr>
            <a:xfrm>
              <a:off x="2682512" y="2510119"/>
              <a:ext cx="249522" cy="15742"/>
            </a:xfrm>
            <a:prstGeom prst="rect">
              <a:avLst/>
            </a:prstGeom>
            <a:solidFill>
              <a:srgbClr val="1CABE2">
                <a:alpha val="100000"/>
              </a:srgbClr>
            </a:solidFill>
          </p:spPr>
          <p:txBody>
            <a:bodyPr/>
            <a:lstStyle/>
            <a:p/>
          </p:txBody>
        </p:sp>
        <p:sp>
          <p:nvSpPr>
            <p:cNvPr id="35" name="rc35"/>
            <p:cNvSpPr/>
            <p:nvPr/>
          </p:nvSpPr>
          <p:spPr>
            <a:xfrm>
              <a:off x="2959759" y="2625561"/>
              <a:ext cx="249522" cy="1477135"/>
            </a:xfrm>
            <a:prstGeom prst="rect">
              <a:avLst/>
            </a:prstGeom>
            <a:solidFill>
              <a:srgbClr val="80BD41">
                <a:alpha val="100000"/>
              </a:srgbClr>
            </a:solidFill>
          </p:spPr>
          <p:txBody>
            <a:bodyPr/>
            <a:lstStyle/>
            <a:p/>
          </p:txBody>
        </p:sp>
        <p:sp>
          <p:nvSpPr>
            <p:cNvPr id="36" name="rc36"/>
            <p:cNvSpPr/>
            <p:nvPr/>
          </p:nvSpPr>
          <p:spPr>
            <a:xfrm>
              <a:off x="2959759" y="2610694"/>
              <a:ext cx="249522" cy="14867"/>
            </a:xfrm>
            <a:prstGeom prst="rect">
              <a:avLst/>
            </a:prstGeom>
            <a:solidFill>
              <a:srgbClr val="1CABE2">
                <a:alpha val="100000"/>
              </a:srgbClr>
            </a:solidFill>
          </p:spPr>
          <p:txBody>
            <a:bodyPr/>
            <a:lstStyle/>
            <a:p/>
          </p:txBody>
        </p:sp>
        <p:sp>
          <p:nvSpPr>
            <p:cNvPr id="37" name="rc37"/>
            <p:cNvSpPr/>
            <p:nvPr/>
          </p:nvSpPr>
          <p:spPr>
            <a:xfrm>
              <a:off x="3237007" y="2695526"/>
              <a:ext cx="249522" cy="1407170"/>
            </a:xfrm>
            <a:prstGeom prst="rect">
              <a:avLst/>
            </a:prstGeom>
            <a:solidFill>
              <a:srgbClr val="80BD41">
                <a:alpha val="100000"/>
              </a:srgbClr>
            </a:solidFill>
          </p:spPr>
          <p:txBody>
            <a:bodyPr/>
            <a:lstStyle/>
            <a:p/>
          </p:txBody>
        </p:sp>
        <p:sp>
          <p:nvSpPr>
            <p:cNvPr id="38" name="rc38"/>
            <p:cNvSpPr/>
            <p:nvPr/>
          </p:nvSpPr>
          <p:spPr>
            <a:xfrm>
              <a:off x="3237007" y="2651798"/>
              <a:ext cx="249522" cy="43728"/>
            </a:xfrm>
            <a:prstGeom prst="rect">
              <a:avLst/>
            </a:prstGeom>
            <a:solidFill>
              <a:srgbClr val="1CABE2">
                <a:alpha val="100000"/>
              </a:srgbClr>
            </a:solidFill>
          </p:spPr>
          <p:txBody>
            <a:bodyPr/>
            <a:lstStyle/>
            <a:p/>
          </p:txBody>
        </p:sp>
        <p:sp>
          <p:nvSpPr>
            <p:cNvPr id="39" name="rc39"/>
            <p:cNvSpPr/>
            <p:nvPr/>
          </p:nvSpPr>
          <p:spPr>
            <a:xfrm>
              <a:off x="3514255" y="2729634"/>
              <a:ext cx="249522" cy="1373062"/>
            </a:xfrm>
            <a:prstGeom prst="rect">
              <a:avLst/>
            </a:prstGeom>
            <a:solidFill>
              <a:srgbClr val="80BD41">
                <a:alpha val="100000"/>
              </a:srgbClr>
            </a:solidFill>
          </p:spPr>
          <p:txBody>
            <a:bodyPr/>
            <a:lstStyle/>
            <a:p/>
          </p:txBody>
        </p:sp>
        <p:sp>
          <p:nvSpPr>
            <p:cNvPr id="40" name="rc40"/>
            <p:cNvSpPr/>
            <p:nvPr/>
          </p:nvSpPr>
          <p:spPr>
            <a:xfrm>
              <a:off x="3514255" y="2715641"/>
              <a:ext cx="249522" cy="13992"/>
            </a:xfrm>
            <a:prstGeom prst="rect">
              <a:avLst/>
            </a:prstGeom>
            <a:solidFill>
              <a:srgbClr val="1CABE2">
                <a:alpha val="100000"/>
              </a:srgbClr>
            </a:solidFill>
          </p:spPr>
          <p:txBody>
            <a:bodyPr/>
            <a:lstStyle/>
            <a:p/>
          </p:txBody>
        </p:sp>
        <p:sp>
          <p:nvSpPr>
            <p:cNvPr id="41" name="rc41"/>
            <p:cNvSpPr/>
            <p:nvPr/>
          </p:nvSpPr>
          <p:spPr>
            <a:xfrm>
              <a:off x="3791502" y="2794352"/>
              <a:ext cx="249522" cy="1308344"/>
            </a:xfrm>
            <a:prstGeom prst="rect">
              <a:avLst/>
            </a:prstGeom>
            <a:solidFill>
              <a:srgbClr val="80BD41">
                <a:alpha val="100000"/>
              </a:srgbClr>
            </a:solidFill>
          </p:spPr>
          <p:txBody>
            <a:bodyPr/>
            <a:lstStyle/>
            <a:p/>
          </p:txBody>
        </p:sp>
        <p:sp>
          <p:nvSpPr>
            <p:cNvPr id="42" name="rc42"/>
            <p:cNvSpPr/>
            <p:nvPr/>
          </p:nvSpPr>
          <p:spPr>
            <a:xfrm>
              <a:off x="3791502" y="2781233"/>
              <a:ext cx="249522" cy="13118"/>
            </a:xfrm>
            <a:prstGeom prst="rect">
              <a:avLst/>
            </a:prstGeom>
            <a:solidFill>
              <a:srgbClr val="1CABE2">
                <a:alpha val="100000"/>
              </a:srgbClr>
            </a:solidFill>
          </p:spPr>
          <p:txBody>
            <a:bodyPr/>
            <a:lstStyle/>
            <a:p/>
          </p:txBody>
        </p:sp>
        <p:sp>
          <p:nvSpPr>
            <p:cNvPr id="43" name="rc43"/>
            <p:cNvSpPr/>
            <p:nvPr/>
          </p:nvSpPr>
          <p:spPr>
            <a:xfrm>
              <a:off x="4068750" y="2823212"/>
              <a:ext cx="249522" cy="1279484"/>
            </a:xfrm>
            <a:prstGeom prst="rect">
              <a:avLst/>
            </a:prstGeom>
            <a:solidFill>
              <a:srgbClr val="80BD41">
                <a:alpha val="100000"/>
              </a:srgbClr>
            </a:solidFill>
          </p:spPr>
          <p:txBody>
            <a:bodyPr/>
            <a:lstStyle/>
            <a:p/>
          </p:txBody>
        </p:sp>
        <p:sp>
          <p:nvSpPr>
            <p:cNvPr id="44" name="rc44"/>
            <p:cNvSpPr/>
            <p:nvPr/>
          </p:nvSpPr>
          <p:spPr>
            <a:xfrm>
              <a:off x="4068750" y="2810094"/>
              <a:ext cx="249522" cy="13118"/>
            </a:xfrm>
            <a:prstGeom prst="rect">
              <a:avLst/>
            </a:prstGeom>
            <a:solidFill>
              <a:srgbClr val="1CABE2">
                <a:alpha val="100000"/>
              </a:srgbClr>
            </a:solidFill>
          </p:spPr>
          <p:txBody>
            <a:bodyPr/>
            <a:lstStyle/>
            <a:p/>
          </p:txBody>
        </p:sp>
        <p:sp>
          <p:nvSpPr>
            <p:cNvPr id="45" name="rc45"/>
            <p:cNvSpPr/>
            <p:nvPr/>
          </p:nvSpPr>
          <p:spPr>
            <a:xfrm>
              <a:off x="4345998" y="2834582"/>
              <a:ext cx="249522" cy="1268115"/>
            </a:xfrm>
            <a:prstGeom prst="rect">
              <a:avLst/>
            </a:prstGeom>
            <a:solidFill>
              <a:srgbClr val="80BD41">
                <a:alpha val="100000"/>
              </a:srgbClr>
            </a:solidFill>
          </p:spPr>
          <p:txBody>
            <a:bodyPr/>
            <a:lstStyle/>
            <a:p/>
          </p:txBody>
        </p:sp>
        <p:sp>
          <p:nvSpPr>
            <p:cNvPr id="46" name="rc46"/>
            <p:cNvSpPr/>
            <p:nvPr/>
          </p:nvSpPr>
          <p:spPr>
            <a:xfrm>
              <a:off x="4345998" y="2821463"/>
              <a:ext cx="249522" cy="13118"/>
            </a:xfrm>
            <a:prstGeom prst="rect">
              <a:avLst/>
            </a:prstGeom>
            <a:solidFill>
              <a:srgbClr val="1CABE2">
                <a:alpha val="100000"/>
              </a:srgbClr>
            </a:solidFill>
          </p:spPr>
          <p:txBody>
            <a:bodyPr/>
            <a:lstStyle/>
            <a:p/>
          </p:txBody>
        </p:sp>
        <p:sp>
          <p:nvSpPr>
            <p:cNvPr id="47" name="rc47"/>
            <p:cNvSpPr/>
            <p:nvPr/>
          </p:nvSpPr>
          <p:spPr>
            <a:xfrm>
              <a:off x="4623245" y="2838080"/>
              <a:ext cx="249522" cy="1264616"/>
            </a:xfrm>
            <a:prstGeom prst="rect">
              <a:avLst/>
            </a:prstGeom>
            <a:solidFill>
              <a:srgbClr val="80BD41">
                <a:alpha val="100000"/>
              </a:srgbClr>
            </a:solidFill>
          </p:spPr>
          <p:txBody>
            <a:bodyPr/>
            <a:lstStyle/>
            <a:p/>
          </p:txBody>
        </p:sp>
        <p:sp>
          <p:nvSpPr>
            <p:cNvPr id="48" name="rc48"/>
            <p:cNvSpPr/>
            <p:nvPr/>
          </p:nvSpPr>
          <p:spPr>
            <a:xfrm>
              <a:off x="4623245" y="2824962"/>
              <a:ext cx="249522" cy="13118"/>
            </a:xfrm>
            <a:prstGeom prst="rect">
              <a:avLst/>
            </a:prstGeom>
            <a:solidFill>
              <a:srgbClr val="1CABE2">
                <a:alpha val="100000"/>
              </a:srgbClr>
            </a:solidFill>
          </p:spPr>
          <p:txBody>
            <a:bodyPr/>
            <a:lstStyle/>
            <a:p/>
          </p:txBody>
        </p:sp>
        <p:sp>
          <p:nvSpPr>
            <p:cNvPr id="49" name="rc49"/>
            <p:cNvSpPr/>
            <p:nvPr/>
          </p:nvSpPr>
          <p:spPr>
            <a:xfrm>
              <a:off x="4900493" y="2897550"/>
              <a:ext cx="249522" cy="1205146"/>
            </a:xfrm>
            <a:prstGeom prst="rect">
              <a:avLst/>
            </a:prstGeom>
            <a:solidFill>
              <a:srgbClr val="80BD41">
                <a:alpha val="100000"/>
              </a:srgbClr>
            </a:solidFill>
          </p:spPr>
          <p:txBody>
            <a:bodyPr/>
            <a:lstStyle/>
            <a:p/>
          </p:txBody>
        </p:sp>
        <p:sp>
          <p:nvSpPr>
            <p:cNvPr id="50" name="rc50"/>
            <p:cNvSpPr/>
            <p:nvPr/>
          </p:nvSpPr>
          <p:spPr>
            <a:xfrm>
              <a:off x="4900493" y="2885306"/>
              <a:ext cx="249522" cy="12243"/>
            </a:xfrm>
            <a:prstGeom prst="rect">
              <a:avLst/>
            </a:prstGeom>
            <a:solidFill>
              <a:srgbClr val="1CABE2">
                <a:alpha val="100000"/>
              </a:srgbClr>
            </a:solidFill>
          </p:spPr>
          <p:txBody>
            <a:bodyPr/>
            <a:lstStyle/>
            <a:p/>
          </p:txBody>
        </p:sp>
        <p:sp>
          <p:nvSpPr>
            <p:cNvPr id="51" name="rc51"/>
            <p:cNvSpPr/>
            <p:nvPr/>
          </p:nvSpPr>
          <p:spPr>
            <a:xfrm>
              <a:off x="5177741" y="2968390"/>
              <a:ext cx="249522" cy="1134307"/>
            </a:xfrm>
            <a:prstGeom prst="rect">
              <a:avLst/>
            </a:prstGeom>
            <a:solidFill>
              <a:srgbClr val="80BD41">
                <a:alpha val="100000"/>
              </a:srgbClr>
            </a:solidFill>
          </p:spPr>
          <p:txBody>
            <a:bodyPr/>
            <a:lstStyle/>
            <a:p/>
          </p:txBody>
        </p:sp>
        <p:sp>
          <p:nvSpPr>
            <p:cNvPr id="52" name="rc52"/>
            <p:cNvSpPr/>
            <p:nvPr/>
          </p:nvSpPr>
          <p:spPr>
            <a:xfrm>
              <a:off x="5177741" y="2933407"/>
              <a:ext cx="249522" cy="34982"/>
            </a:xfrm>
            <a:prstGeom prst="rect">
              <a:avLst/>
            </a:prstGeom>
            <a:solidFill>
              <a:srgbClr val="1CABE2">
                <a:alpha val="100000"/>
              </a:srgbClr>
            </a:solidFill>
          </p:spPr>
          <p:txBody>
            <a:bodyPr/>
            <a:lstStyle/>
            <a:p/>
          </p:txBody>
        </p:sp>
        <p:sp>
          <p:nvSpPr>
            <p:cNvPr id="53" name="rc53"/>
            <p:cNvSpPr/>
            <p:nvPr/>
          </p:nvSpPr>
          <p:spPr>
            <a:xfrm>
              <a:off x="5454988" y="3005996"/>
              <a:ext cx="249522" cy="1096700"/>
            </a:xfrm>
            <a:prstGeom prst="rect">
              <a:avLst/>
            </a:prstGeom>
            <a:solidFill>
              <a:srgbClr val="80BD41">
                <a:alpha val="100000"/>
              </a:srgbClr>
            </a:solidFill>
          </p:spPr>
          <p:txBody>
            <a:bodyPr/>
            <a:lstStyle/>
            <a:p/>
          </p:txBody>
        </p:sp>
        <p:sp>
          <p:nvSpPr>
            <p:cNvPr id="54" name="rc54"/>
            <p:cNvSpPr/>
            <p:nvPr/>
          </p:nvSpPr>
          <p:spPr>
            <a:xfrm>
              <a:off x="5454988" y="2983257"/>
              <a:ext cx="249522" cy="22738"/>
            </a:xfrm>
            <a:prstGeom prst="rect">
              <a:avLst/>
            </a:prstGeom>
            <a:solidFill>
              <a:srgbClr val="1CABE2">
                <a:alpha val="100000"/>
              </a:srgbClr>
            </a:solidFill>
          </p:spPr>
          <p:txBody>
            <a:bodyPr/>
            <a:lstStyle/>
            <a:p/>
          </p:txBody>
        </p:sp>
        <p:sp>
          <p:nvSpPr>
            <p:cNvPr id="55" name="rc55"/>
            <p:cNvSpPr/>
            <p:nvPr/>
          </p:nvSpPr>
          <p:spPr>
            <a:xfrm>
              <a:off x="5732236" y="2994627"/>
              <a:ext cx="249522" cy="1108070"/>
            </a:xfrm>
            <a:prstGeom prst="rect">
              <a:avLst/>
            </a:prstGeom>
            <a:solidFill>
              <a:srgbClr val="80BD41">
                <a:alpha val="100000"/>
              </a:srgbClr>
            </a:solidFill>
          </p:spPr>
          <p:txBody>
            <a:bodyPr/>
            <a:lstStyle/>
            <a:p/>
          </p:txBody>
        </p:sp>
        <p:sp>
          <p:nvSpPr>
            <p:cNvPr id="56" name="rc56"/>
            <p:cNvSpPr/>
            <p:nvPr/>
          </p:nvSpPr>
          <p:spPr>
            <a:xfrm>
              <a:off x="5732236" y="2960519"/>
              <a:ext cx="249522" cy="34107"/>
            </a:xfrm>
            <a:prstGeom prst="rect">
              <a:avLst/>
            </a:prstGeom>
            <a:solidFill>
              <a:srgbClr val="1CABE2">
                <a:alpha val="100000"/>
              </a:srgbClr>
            </a:solidFill>
          </p:spPr>
          <p:txBody>
            <a:bodyPr/>
            <a:lstStyle/>
            <a:p/>
          </p:txBody>
        </p:sp>
        <p:sp>
          <p:nvSpPr>
            <p:cNvPr id="57" name="rc57"/>
            <p:cNvSpPr/>
            <p:nvPr/>
          </p:nvSpPr>
          <p:spPr>
            <a:xfrm>
              <a:off x="6009484" y="2976261"/>
              <a:ext cx="249522" cy="1126436"/>
            </a:xfrm>
            <a:prstGeom prst="rect">
              <a:avLst/>
            </a:prstGeom>
            <a:solidFill>
              <a:srgbClr val="80BD41">
                <a:alpha val="100000"/>
              </a:srgbClr>
            </a:solidFill>
          </p:spPr>
          <p:txBody>
            <a:bodyPr/>
            <a:lstStyle/>
            <a:p/>
          </p:txBody>
        </p:sp>
        <p:sp>
          <p:nvSpPr>
            <p:cNvPr id="58" name="rc58"/>
            <p:cNvSpPr/>
            <p:nvPr/>
          </p:nvSpPr>
          <p:spPr>
            <a:xfrm>
              <a:off x="6009484" y="2929034"/>
              <a:ext cx="249522" cy="47226"/>
            </a:xfrm>
            <a:prstGeom prst="rect">
              <a:avLst/>
            </a:prstGeom>
            <a:solidFill>
              <a:srgbClr val="1CABE2">
                <a:alpha val="100000"/>
              </a:srgbClr>
            </a:solidFill>
          </p:spPr>
          <p:txBody>
            <a:bodyPr/>
            <a:lstStyle/>
            <a:p/>
          </p:txBody>
        </p:sp>
        <p:sp>
          <p:nvSpPr>
            <p:cNvPr id="59" name="rc59"/>
            <p:cNvSpPr/>
            <p:nvPr/>
          </p:nvSpPr>
          <p:spPr>
            <a:xfrm>
              <a:off x="6286731" y="2984132"/>
              <a:ext cx="249522" cy="1118564"/>
            </a:xfrm>
            <a:prstGeom prst="rect">
              <a:avLst/>
            </a:prstGeom>
            <a:solidFill>
              <a:srgbClr val="80BD41">
                <a:alpha val="100000"/>
              </a:srgbClr>
            </a:solidFill>
          </p:spPr>
          <p:txBody>
            <a:bodyPr/>
            <a:lstStyle/>
            <a:p/>
          </p:txBody>
        </p:sp>
        <p:sp>
          <p:nvSpPr>
            <p:cNvPr id="60" name="rc60"/>
            <p:cNvSpPr/>
            <p:nvPr/>
          </p:nvSpPr>
          <p:spPr>
            <a:xfrm>
              <a:off x="6286731" y="2961393"/>
              <a:ext cx="249522" cy="22738"/>
            </a:xfrm>
            <a:prstGeom prst="rect">
              <a:avLst/>
            </a:prstGeom>
            <a:solidFill>
              <a:srgbClr val="1CABE2">
                <a:alpha val="100000"/>
              </a:srgbClr>
            </a:solidFill>
          </p:spPr>
          <p:txBody>
            <a:bodyPr/>
            <a:lstStyle/>
            <a:p/>
          </p:txBody>
        </p:sp>
        <p:sp>
          <p:nvSpPr>
            <p:cNvPr id="61" name="rc61"/>
            <p:cNvSpPr/>
            <p:nvPr/>
          </p:nvSpPr>
          <p:spPr>
            <a:xfrm>
              <a:off x="6563979" y="3012118"/>
              <a:ext cx="249522" cy="1090578"/>
            </a:xfrm>
            <a:prstGeom prst="rect">
              <a:avLst/>
            </a:prstGeom>
            <a:solidFill>
              <a:srgbClr val="80BD41">
                <a:alpha val="100000"/>
              </a:srgbClr>
            </a:solidFill>
          </p:spPr>
          <p:txBody>
            <a:bodyPr/>
            <a:lstStyle/>
            <a:p/>
          </p:txBody>
        </p:sp>
        <p:sp>
          <p:nvSpPr>
            <p:cNvPr id="62" name="rc62"/>
            <p:cNvSpPr/>
            <p:nvPr/>
          </p:nvSpPr>
          <p:spPr>
            <a:xfrm>
              <a:off x="6563979" y="2978010"/>
              <a:ext cx="249522" cy="34107"/>
            </a:xfrm>
            <a:prstGeom prst="rect">
              <a:avLst/>
            </a:prstGeom>
            <a:solidFill>
              <a:srgbClr val="1CABE2">
                <a:alpha val="100000"/>
              </a:srgbClr>
            </a:solidFill>
          </p:spPr>
          <p:txBody>
            <a:bodyPr/>
            <a:lstStyle/>
            <a:p/>
          </p:txBody>
        </p:sp>
        <p:sp>
          <p:nvSpPr>
            <p:cNvPr id="63" name="rc63"/>
            <p:cNvSpPr/>
            <p:nvPr/>
          </p:nvSpPr>
          <p:spPr>
            <a:xfrm>
              <a:off x="6841227" y="2998999"/>
              <a:ext cx="249522" cy="1103697"/>
            </a:xfrm>
            <a:prstGeom prst="rect">
              <a:avLst/>
            </a:prstGeom>
            <a:solidFill>
              <a:srgbClr val="80BD41">
                <a:alpha val="100000"/>
              </a:srgbClr>
            </a:solidFill>
          </p:spPr>
          <p:txBody>
            <a:bodyPr/>
            <a:lstStyle/>
            <a:p/>
          </p:txBody>
        </p:sp>
        <p:sp>
          <p:nvSpPr>
            <p:cNvPr id="64" name="rc64"/>
            <p:cNvSpPr/>
            <p:nvPr/>
          </p:nvSpPr>
          <p:spPr>
            <a:xfrm>
              <a:off x="6841227" y="2952648"/>
              <a:ext cx="249522" cy="46351"/>
            </a:xfrm>
            <a:prstGeom prst="rect">
              <a:avLst/>
            </a:prstGeom>
            <a:solidFill>
              <a:srgbClr val="1CABE2">
                <a:alpha val="100000"/>
              </a:srgbClr>
            </a:solidFill>
          </p:spPr>
          <p:txBody>
            <a:bodyPr/>
            <a:lstStyle/>
            <a:p/>
          </p:txBody>
        </p:sp>
        <p:sp>
          <p:nvSpPr>
            <p:cNvPr id="65" name="rc65"/>
            <p:cNvSpPr/>
            <p:nvPr/>
          </p:nvSpPr>
          <p:spPr>
            <a:xfrm>
              <a:off x="7118474" y="3039229"/>
              <a:ext cx="249522" cy="1063467"/>
            </a:xfrm>
            <a:prstGeom prst="rect">
              <a:avLst/>
            </a:prstGeom>
            <a:solidFill>
              <a:srgbClr val="80BD41">
                <a:alpha val="100000"/>
              </a:srgbClr>
            </a:solidFill>
          </p:spPr>
          <p:txBody>
            <a:bodyPr/>
            <a:lstStyle/>
            <a:p/>
          </p:txBody>
        </p:sp>
        <p:sp>
          <p:nvSpPr>
            <p:cNvPr id="66" name="rc66"/>
            <p:cNvSpPr/>
            <p:nvPr/>
          </p:nvSpPr>
          <p:spPr>
            <a:xfrm>
              <a:off x="7118474" y="2983257"/>
              <a:ext cx="249522" cy="55971"/>
            </a:xfrm>
            <a:prstGeom prst="rect">
              <a:avLst/>
            </a:prstGeom>
            <a:solidFill>
              <a:srgbClr val="1CABE2">
                <a:alpha val="100000"/>
              </a:srgbClr>
            </a:solidFill>
          </p:spPr>
          <p:txBody>
            <a:bodyPr/>
            <a:lstStyle/>
            <a:p/>
          </p:txBody>
        </p:sp>
        <p:sp>
          <p:nvSpPr>
            <p:cNvPr id="67" name="rc67"/>
            <p:cNvSpPr/>
            <p:nvPr/>
          </p:nvSpPr>
          <p:spPr>
            <a:xfrm>
              <a:off x="7395722" y="3096076"/>
              <a:ext cx="249522" cy="1006621"/>
            </a:xfrm>
            <a:prstGeom prst="rect">
              <a:avLst/>
            </a:prstGeom>
            <a:solidFill>
              <a:srgbClr val="80BD41">
                <a:alpha val="100000"/>
              </a:srgbClr>
            </a:solidFill>
          </p:spPr>
          <p:txBody>
            <a:bodyPr/>
            <a:lstStyle/>
            <a:p/>
          </p:txBody>
        </p:sp>
        <p:sp>
          <p:nvSpPr>
            <p:cNvPr id="68" name="rc68"/>
            <p:cNvSpPr/>
            <p:nvPr/>
          </p:nvSpPr>
          <p:spPr>
            <a:xfrm>
              <a:off x="7395722" y="3054097"/>
              <a:ext cx="249522" cy="41978"/>
            </a:xfrm>
            <a:prstGeom prst="rect">
              <a:avLst/>
            </a:prstGeom>
            <a:solidFill>
              <a:srgbClr val="1CABE2">
                <a:alpha val="100000"/>
              </a:srgbClr>
            </a:solidFill>
          </p:spPr>
          <p:txBody>
            <a:bodyPr/>
            <a:lstStyle/>
            <a:p/>
          </p:txBody>
        </p:sp>
        <p:sp>
          <p:nvSpPr>
            <p:cNvPr id="69" name="rc69"/>
            <p:cNvSpPr/>
            <p:nvPr/>
          </p:nvSpPr>
          <p:spPr>
            <a:xfrm>
              <a:off x="7672970" y="3112692"/>
              <a:ext cx="249522" cy="990004"/>
            </a:xfrm>
            <a:prstGeom prst="rect">
              <a:avLst/>
            </a:prstGeom>
            <a:solidFill>
              <a:srgbClr val="80BD41">
                <a:alpha val="100000"/>
              </a:srgbClr>
            </a:solidFill>
          </p:spPr>
          <p:txBody>
            <a:bodyPr/>
            <a:lstStyle/>
            <a:p/>
          </p:txBody>
        </p:sp>
        <p:sp>
          <p:nvSpPr>
            <p:cNvPr id="70" name="rc70"/>
            <p:cNvSpPr/>
            <p:nvPr/>
          </p:nvSpPr>
          <p:spPr>
            <a:xfrm>
              <a:off x="7672970" y="3082083"/>
              <a:ext cx="249522" cy="30609"/>
            </a:xfrm>
            <a:prstGeom prst="rect">
              <a:avLst/>
            </a:prstGeom>
            <a:solidFill>
              <a:srgbClr val="1CABE2">
                <a:alpha val="100000"/>
              </a:srgbClr>
            </a:solidFill>
          </p:spPr>
          <p:txBody>
            <a:bodyPr/>
            <a:lstStyle/>
            <a:p/>
          </p:txBody>
        </p:sp>
        <p:sp>
          <p:nvSpPr>
            <p:cNvPr id="71" name="rc71"/>
            <p:cNvSpPr/>
            <p:nvPr/>
          </p:nvSpPr>
          <p:spPr>
            <a:xfrm>
              <a:off x="7950217" y="3128435"/>
              <a:ext cx="249522" cy="974262"/>
            </a:xfrm>
            <a:prstGeom prst="rect">
              <a:avLst/>
            </a:prstGeom>
            <a:solidFill>
              <a:srgbClr val="80BD41">
                <a:alpha val="100000"/>
              </a:srgbClr>
            </a:solidFill>
          </p:spPr>
          <p:txBody>
            <a:bodyPr/>
            <a:lstStyle/>
            <a:p/>
          </p:txBody>
        </p:sp>
        <p:sp>
          <p:nvSpPr>
            <p:cNvPr id="72" name="rc72"/>
            <p:cNvSpPr/>
            <p:nvPr/>
          </p:nvSpPr>
          <p:spPr>
            <a:xfrm>
              <a:off x="7950217" y="3098699"/>
              <a:ext cx="249522" cy="29735"/>
            </a:xfrm>
            <a:prstGeom prst="rect">
              <a:avLst/>
            </a:prstGeom>
            <a:solidFill>
              <a:srgbClr val="1CABE2">
                <a:alpha val="100000"/>
              </a:srgbClr>
            </a:solidFill>
          </p:spPr>
          <p:txBody>
            <a:bodyPr/>
            <a:lstStyle/>
            <a:p/>
          </p:txBody>
        </p:sp>
        <p:sp>
          <p:nvSpPr>
            <p:cNvPr id="73" name="pl73"/>
            <p:cNvSpPr/>
            <p:nvPr/>
          </p:nvSpPr>
          <p:spPr>
            <a:xfrm>
              <a:off x="1421035" y="1236556"/>
              <a:ext cx="6653943" cy="318460"/>
            </a:xfrm>
            <a:custGeom>
              <a:avLst/>
              <a:pathLst>
                <a:path w="6653943" h="318460">
                  <a:moveTo>
                    <a:pt x="0" y="318460"/>
                  </a:moveTo>
                  <a:lnTo>
                    <a:pt x="277247" y="202656"/>
                  </a:lnTo>
                  <a:lnTo>
                    <a:pt x="554495" y="86852"/>
                  </a:lnTo>
                  <a:lnTo>
                    <a:pt x="831742" y="0"/>
                  </a:lnTo>
                  <a:lnTo>
                    <a:pt x="1108990" y="28950"/>
                  </a:lnTo>
                  <a:lnTo>
                    <a:pt x="1386238" y="0"/>
                  </a:lnTo>
                  <a:lnTo>
                    <a:pt x="1663485" y="0"/>
                  </a:lnTo>
                  <a:lnTo>
                    <a:pt x="1940733" y="57901"/>
                  </a:lnTo>
                  <a:lnTo>
                    <a:pt x="2217981" y="0"/>
                  </a:lnTo>
                  <a:lnTo>
                    <a:pt x="2495228" y="0"/>
                  </a:lnTo>
                  <a:lnTo>
                    <a:pt x="2772476" y="0"/>
                  </a:lnTo>
                  <a:lnTo>
                    <a:pt x="3049724" y="0"/>
                  </a:lnTo>
                  <a:lnTo>
                    <a:pt x="3326971" y="0"/>
                  </a:lnTo>
                  <a:lnTo>
                    <a:pt x="3604219" y="0"/>
                  </a:lnTo>
                  <a:lnTo>
                    <a:pt x="3881467" y="57901"/>
                  </a:lnTo>
                  <a:lnTo>
                    <a:pt x="4158714" y="28950"/>
                  </a:lnTo>
                  <a:lnTo>
                    <a:pt x="4435962" y="57901"/>
                  </a:lnTo>
                  <a:lnTo>
                    <a:pt x="4713210" y="86852"/>
                  </a:lnTo>
                  <a:lnTo>
                    <a:pt x="4990457" y="28950"/>
                  </a:lnTo>
                  <a:lnTo>
                    <a:pt x="5267705" y="57901"/>
                  </a:lnTo>
                  <a:lnTo>
                    <a:pt x="5544953" y="86852"/>
                  </a:lnTo>
                  <a:lnTo>
                    <a:pt x="5822200" y="115803"/>
                  </a:lnTo>
                  <a:lnTo>
                    <a:pt x="6099448" y="86852"/>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229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85" name="tx85"/>
            <p:cNvSpPr/>
            <p:nvPr/>
          </p:nvSpPr>
          <p:spPr>
            <a:xfrm>
              <a:off x="2715845" y="2374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a:t>
              </a:r>
            </a:p>
          </p:txBody>
        </p:sp>
        <p:sp>
          <p:nvSpPr>
            <p:cNvPr id="86" name="tx86"/>
            <p:cNvSpPr/>
            <p:nvPr/>
          </p:nvSpPr>
          <p:spPr>
            <a:xfrm>
              <a:off x="4102084" y="2674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87" name="tx87"/>
            <p:cNvSpPr/>
            <p:nvPr/>
          </p:nvSpPr>
          <p:spPr>
            <a:xfrm>
              <a:off x="5488322" y="2848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8" name="tx88"/>
            <p:cNvSpPr/>
            <p:nvPr/>
          </p:nvSpPr>
          <p:spPr>
            <a:xfrm>
              <a:off x="6597312" y="2842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9" name="tx89"/>
            <p:cNvSpPr/>
            <p:nvPr/>
          </p:nvSpPr>
          <p:spPr>
            <a:xfrm>
              <a:off x="6874560" y="2816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0" name="tx90"/>
            <p:cNvSpPr/>
            <p:nvPr/>
          </p:nvSpPr>
          <p:spPr>
            <a:xfrm>
              <a:off x="7151808" y="2847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1" name="tx91"/>
            <p:cNvSpPr/>
            <p:nvPr/>
          </p:nvSpPr>
          <p:spPr>
            <a:xfrm>
              <a:off x="7468232" y="291931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2" name="tx92"/>
            <p:cNvSpPr/>
            <p:nvPr/>
          </p:nvSpPr>
          <p:spPr>
            <a:xfrm>
              <a:off x="7706303" y="29473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3" name="tx93"/>
            <p:cNvSpPr/>
            <p:nvPr/>
          </p:nvSpPr>
          <p:spPr>
            <a:xfrm>
              <a:off x="7983551" y="2962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4" name="pl94"/>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03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05" name="tx105"/>
            <p:cNvSpPr/>
            <p:nvPr/>
          </p:nvSpPr>
          <p:spPr>
            <a:xfrm>
              <a:off x="1355732" y="24359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6" name="tx106"/>
            <p:cNvSpPr/>
            <p:nvPr/>
          </p:nvSpPr>
          <p:spPr>
            <a:xfrm>
              <a:off x="2755022" y="32792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53715" y="24840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427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09" name="tx109"/>
            <p:cNvSpPr/>
            <p:nvPr/>
          </p:nvSpPr>
          <p:spPr>
            <a:xfrm>
              <a:off x="4139953" y="27827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519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1" name="tx111"/>
            <p:cNvSpPr/>
            <p:nvPr/>
          </p:nvSpPr>
          <p:spPr>
            <a:xfrm>
              <a:off x="5526191" y="29607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522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3" name="tx113"/>
            <p:cNvSpPr/>
            <p:nvPr/>
          </p:nvSpPr>
          <p:spPr>
            <a:xfrm>
              <a:off x="6635182" y="29611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515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5" name="tx115"/>
            <p:cNvSpPr/>
            <p:nvPr/>
          </p:nvSpPr>
          <p:spPr>
            <a:xfrm>
              <a:off x="6912430" y="29419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5370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7" name="tx117"/>
            <p:cNvSpPr/>
            <p:nvPr/>
          </p:nvSpPr>
          <p:spPr>
            <a:xfrm>
              <a:off x="7189677" y="29773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564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9" name="tx119"/>
            <p:cNvSpPr/>
            <p:nvPr/>
          </p:nvSpPr>
          <p:spPr>
            <a:xfrm>
              <a:off x="7466925" y="30411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5726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1" name="tx121"/>
            <p:cNvSpPr/>
            <p:nvPr/>
          </p:nvSpPr>
          <p:spPr>
            <a:xfrm>
              <a:off x="7744173" y="30634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5816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3" name="tx123"/>
            <p:cNvSpPr/>
            <p:nvPr/>
          </p:nvSpPr>
          <p:spPr>
            <a:xfrm>
              <a:off x="8021420" y="30796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60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014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42682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2000-2024</a:t>
              </a:r>
            </a:p>
          </p:txBody>
        </p:sp>
        <p:sp>
          <p:nvSpPr>
            <p:cNvPr id="153" name="pl153"/>
            <p:cNvSpPr/>
            <p:nvPr/>
          </p:nvSpPr>
          <p:spPr>
            <a:xfrm>
              <a:off x="25744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30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6869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25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088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5341" cy="167191"/>
            </a:xfrm>
            <a:prstGeom prst="rect">
              <a:avLst/>
            </a:prstGeom>
            <a:solidFill>
              <a:srgbClr val="80BD41">
                <a:alpha val="100000"/>
              </a:srgbClr>
            </a:solidFill>
          </p:spPr>
          <p:txBody>
            <a:bodyPr/>
            <a:lstStyle/>
            <a:p/>
          </p:txBody>
        </p:sp>
        <p:sp>
          <p:nvSpPr>
            <p:cNvPr id="163" name="rc163"/>
            <p:cNvSpPr/>
            <p:nvPr/>
          </p:nvSpPr>
          <p:spPr>
            <a:xfrm>
              <a:off x="7671614" y="5889059"/>
              <a:ext cx="199389" cy="167191"/>
            </a:xfrm>
            <a:prstGeom prst="rect">
              <a:avLst/>
            </a:prstGeom>
            <a:solidFill>
              <a:srgbClr val="1CABE2">
                <a:alpha val="100000"/>
              </a:srgbClr>
            </a:solidFill>
          </p:spPr>
          <p:txBody>
            <a:bodyPr/>
            <a:lstStyle/>
            <a:p/>
          </p:txBody>
        </p:sp>
        <p:sp>
          <p:nvSpPr>
            <p:cNvPr id="164" name="rc164"/>
            <p:cNvSpPr/>
            <p:nvPr/>
          </p:nvSpPr>
          <p:spPr>
            <a:xfrm>
              <a:off x="1296273" y="5680069"/>
              <a:ext cx="5787398" cy="167191"/>
            </a:xfrm>
            <a:prstGeom prst="rect">
              <a:avLst/>
            </a:prstGeom>
            <a:solidFill>
              <a:srgbClr val="80BD41">
                <a:alpha val="100000"/>
              </a:srgbClr>
            </a:solidFill>
          </p:spPr>
          <p:txBody>
            <a:bodyPr/>
            <a:lstStyle/>
            <a:p/>
          </p:txBody>
        </p:sp>
        <p:sp>
          <p:nvSpPr>
            <p:cNvPr id="165" name="rc165"/>
            <p:cNvSpPr/>
            <p:nvPr/>
          </p:nvSpPr>
          <p:spPr>
            <a:xfrm>
              <a:off x="7083672" y="5680069"/>
              <a:ext cx="178939" cy="167191"/>
            </a:xfrm>
            <a:prstGeom prst="rect">
              <a:avLst/>
            </a:prstGeom>
            <a:solidFill>
              <a:srgbClr val="1CABE2">
                <a:alpha val="100000"/>
              </a:srgbClr>
            </a:solidFill>
          </p:spPr>
          <p:txBody>
            <a:bodyPr/>
            <a:lstStyle/>
            <a:p/>
          </p:txBody>
        </p:sp>
        <p:sp>
          <p:nvSpPr>
            <p:cNvPr id="166" name="rc166"/>
            <p:cNvSpPr/>
            <p:nvPr/>
          </p:nvSpPr>
          <p:spPr>
            <a:xfrm>
              <a:off x="1296273" y="5471080"/>
              <a:ext cx="5695372" cy="167191"/>
            </a:xfrm>
            <a:prstGeom prst="rect">
              <a:avLst/>
            </a:prstGeom>
            <a:solidFill>
              <a:srgbClr val="80BD41">
                <a:alpha val="100000"/>
              </a:srgbClr>
            </a:solidFill>
          </p:spPr>
          <p:txBody>
            <a:bodyPr/>
            <a:lstStyle/>
            <a:p/>
          </p:txBody>
        </p:sp>
        <p:sp>
          <p:nvSpPr>
            <p:cNvPr id="167" name="rc167"/>
            <p:cNvSpPr/>
            <p:nvPr/>
          </p:nvSpPr>
          <p:spPr>
            <a:xfrm>
              <a:off x="6991646" y="5471080"/>
              <a:ext cx="173826" cy="167191"/>
            </a:xfrm>
            <a:prstGeom prst="rect">
              <a:avLst/>
            </a:prstGeom>
            <a:solidFill>
              <a:srgbClr val="1CABE2">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9" name="tx169"/>
            <p:cNvSpPr/>
            <p:nvPr/>
          </p:nvSpPr>
          <p:spPr>
            <a:xfrm>
              <a:off x="7448401"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70" name="tx170"/>
            <p:cNvSpPr/>
            <p:nvPr/>
          </p:nvSpPr>
          <p:spPr>
            <a:xfrm>
              <a:off x="734640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1" name="tx171"/>
            <p:cNvSpPr/>
            <p:nvPr/>
          </p:nvSpPr>
          <p:spPr>
            <a:xfrm>
              <a:off x="437845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72" name="tx172"/>
            <p:cNvSpPr/>
            <p:nvPr/>
          </p:nvSpPr>
          <p:spPr>
            <a:xfrm>
              <a:off x="7709511"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08447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74" name="tx174"/>
            <p:cNvSpPr/>
            <p:nvPr/>
          </p:nvSpPr>
          <p:spPr>
            <a:xfrm>
              <a:off x="711134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038466"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76" name="tx176"/>
            <p:cNvSpPr/>
            <p:nvPr/>
          </p:nvSpPr>
          <p:spPr>
            <a:xfrm>
              <a:off x="701676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813698"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2" name="tx182"/>
            <p:cNvSpPr/>
            <p:nvPr/>
          </p:nvSpPr>
          <p:spPr>
            <a:xfrm>
              <a:off x="63311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the same as in 2019 (97%).
The number of children vaccinated with DTP1 decreased 11%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Mauritius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314272"/>
                  </a:moveTo>
                  <a:lnTo>
                    <a:pt x="141553" y="199991"/>
                  </a:lnTo>
                  <a:lnTo>
                    <a:pt x="283107" y="314272"/>
                  </a:lnTo>
                  <a:lnTo>
                    <a:pt x="424661" y="0"/>
                  </a:lnTo>
                  <a:lnTo>
                    <a:pt x="566215" y="28570"/>
                  </a:lnTo>
                  <a:lnTo>
                    <a:pt x="707769" y="57140"/>
                  </a:lnTo>
                  <a:lnTo>
                    <a:pt x="849323" y="57140"/>
                  </a:lnTo>
                  <a:lnTo>
                    <a:pt x="990877" y="57140"/>
                  </a:lnTo>
                  <a:lnTo>
                    <a:pt x="1132431" y="0"/>
                  </a:lnTo>
                  <a:lnTo>
                    <a:pt x="1273984" y="0"/>
                  </a:lnTo>
                  <a:lnTo>
                    <a:pt x="1415538" y="0"/>
                  </a:lnTo>
                  <a:lnTo>
                    <a:pt x="1557092" y="28570"/>
                  </a:lnTo>
                  <a:lnTo>
                    <a:pt x="1698646" y="28570"/>
                  </a:lnTo>
                  <a:lnTo>
                    <a:pt x="1840200" y="28570"/>
                  </a:lnTo>
                  <a:lnTo>
                    <a:pt x="1981754" y="57140"/>
                  </a:lnTo>
                  <a:lnTo>
                    <a:pt x="2123308" y="57140"/>
                  </a:lnTo>
                  <a:lnTo>
                    <a:pt x="2264862" y="85710"/>
                  </a:lnTo>
                  <a:lnTo>
                    <a:pt x="2406416" y="142851"/>
                  </a:lnTo>
                  <a:lnTo>
                    <a:pt x="2547969" y="57140"/>
                  </a:lnTo>
                  <a:lnTo>
                    <a:pt x="2689523" y="85710"/>
                  </a:lnTo>
                  <a:lnTo>
                    <a:pt x="2831077" y="114281"/>
                  </a:lnTo>
                  <a:lnTo>
                    <a:pt x="2972631" y="114281"/>
                  </a:lnTo>
                  <a:lnTo>
                    <a:pt x="3114185" y="114281"/>
                  </a:lnTo>
                  <a:lnTo>
                    <a:pt x="3255739" y="85710"/>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314272"/>
                  </a:moveTo>
                  <a:lnTo>
                    <a:pt x="141553" y="199991"/>
                  </a:lnTo>
                  <a:lnTo>
                    <a:pt x="283107" y="314272"/>
                  </a:lnTo>
                  <a:lnTo>
                    <a:pt x="424661" y="0"/>
                  </a:lnTo>
                  <a:lnTo>
                    <a:pt x="566215" y="28570"/>
                  </a:lnTo>
                  <a:lnTo>
                    <a:pt x="707769" y="57140"/>
                  </a:lnTo>
                  <a:lnTo>
                    <a:pt x="849323" y="57140"/>
                  </a:lnTo>
                  <a:lnTo>
                    <a:pt x="990877" y="57140"/>
                  </a:lnTo>
                  <a:lnTo>
                    <a:pt x="1132431" y="0"/>
                  </a:lnTo>
                  <a:lnTo>
                    <a:pt x="1273984" y="0"/>
                  </a:lnTo>
                  <a:lnTo>
                    <a:pt x="1415538" y="0"/>
                  </a:lnTo>
                  <a:lnTo>
                    <a:pt x="1557092" y="28570"/>
                  </a:lnTo>
                  <a:lnTo>
                    <a:pt x="1698646" y="28570"/>
                  </a:lnTo>
                  <a:lnTo>
                    <a:pt x="1840200" y="28570"/>
                  </a:lnTo>
                  <a:lnTo>
                    <a:pt x="1981754" y="57140"/>
                  </a:lnTo>
                  <a:lnTo>
                    <a:pt x="2123308" y="57140"/>
                  </a:lnTo>
                  <a:lnTo>
                    <a:pt x="2264862" y="85710"/>
                  </a:lnTo>
                  <a:lnTo>
                    <a:pt x="2406416" y="142851"/>
                  </a:lnTo>
                  <a:lnTo>
                    <a:pt x="2547969" y="57140"/>
                  </a:lnTo>
                  <a:lnTo>
                    <a:pt x="2689523" y="85710"/>
                  </a:lnTo>
                  <a:lnTo>
                    <a:pt x="2831077" y="114281"/>
                  </a:lnTo>
                  <a:lnTo>
                    <a:pt x="2972631" y="114281"/>
                  </a:lnTo>
                  <a:lnTo>
                    <a:pt x="3114185" y="114281"/>
                  </a:lnTo>
                  <a:lnTo>
                    <a:pt x="3255739" y="85710"/>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314272"/>
                  </a:moveTo>
                  <a:lnTo>
                    <a:pt x="141553" y="199991"/>
                  </a:lnTo>
                  <a:lnTo>
                    <a:pt x="283107" y="314272"/>
                  </a:lnTo>
                  <a:lnTo>
                    <a:pt x="424661" y="0"/>
                  </a:lnTo>
                  <a:lnTo>
                    <a:pt x="566215" y="28570"/>
                  </a:lnTo>
                  <a:lnTo>
                    <a:pt x="707769" y="57140"/>
                  </a:lnTo>
                  <a:lnTo>
                    <a:pt x="849323" y="57140"/>
                  </a:lnTo>
                  <a:lnTo>
                    <a:pt x="990877" y="57140"/>
                  </a:lnTo>
                  <a:lnTo>
                    <a:pt x="1132431" y="0"/>
                  </a:lnTo>
                  <a:lnTo>
                    <a:pt x="1273984" y="0"/>
                  </a:lnTo>
                  <a:lnTo>
                    <a:pt x="1415538" y="0"/>
                  </a:lnTo>
                  <a:lnTo>
                    <a:pt x="1557092" y="28570"/>
                  </a:lnTo>
                  <a:lnTo>
                    <a:pt x="1698646" y="28570"/>
                  </a:lnTo>
                  <a:lnTo>
                    <a:pt x="1840200" y="28570"/>
                  </a:lnTo>
                  <a:lnTo>
                    <a:pt x="1981754" y="57140"/>
                  </a:lnTo>
                  <a:lnTo>
                    <a:pt x="2123308" y="57140"/>
                  </a:lnTo>
                  <a:lnTo>
                    <a:pt x="2264862" y="85710"/>
                  </a:lnTo>
                  <a:lnTo>
                    <a:pt x="2406416" y="142851"/>
                  </a:lnTo>
                  <a:lnTo>
                    <a:pt x="2547969" y="57140"/>
                  </a:lnTo>
                  <a:lnTo>
                    <a:pt x="2689523" y="85710"/>
                  </a:lnTo>
                  <a:lnTo>
                    <a:pt x="2831077" y="114281"/>
                  </a:lnTo>
                  <a:lnTo>
                    <a:pt x="2972631" y="114281"/>
                  </a:lnTo>
                  <a:lnTo>
                    <a:pt x="3114185" y="114281"/>
                  </a:lnTo>
                  <a:lnTo>
                    <a:pt x="3255739" y="85710"/>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0" name="tx60"/>
            <p:cNvSpPr/>
            <p:nvPr/>
          </p:nvSpPr>
          <p:spPr>
            <a:xfrm>
              <a:off x="25370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472419"/>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Mauritius,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1222171"/>
            </a:xfrm>
            <a:custGeom>
              <a:avLst/>
              <a:pathLst>
                <a:path w="3397293" h="1222171">
                  <a:moveTo>
                    <a:pt x="0" y="1222171"/>
                  </a:moveTo>
                  <a:lnTo>
                    <a:pt x="141553" y="777745"/>
                  </a:lnTo>
                  <a:lnTo>
                    <a:pt x="283107" y="1222171"/>
                  </a:lnTo>
                  <a:lnTo>
                    <a:pt x="424661" y="0"/>
                  </a:lnTo>
                  <a:lnTo>
                    <a:pt x="566215" y="111106"/>
                  </a:lnTo>
                  <a:lnTo>
                    <a:pt x="707769" y="222213"/>
                  </a:lnTo>
                  <a:lnTo>
                    <a:pt x="849323" y="222213"/>
                  </a:lnTo>
                  <a:lnTo>
                    <a:pt x="990877" y="222213"/>
                  </a:lnTo>
                  <a:lnTo>
                    <a:pt x="1132431" y="0"/>
                  </a:lnTo>
                  <a:lnTo>
                    <a:pt x="1273984" y="0"/>
                  </a:lnTo>
                  <a:lnTo>
                    <a:pt x="1415538" y="0"/>
                  </a:lnTo>
                  <a:lnTo>
                    <a:pt x="1557092" y="111106"/>
                  </a:lnTo>
                  <a:lnTo>
                    <a:pt x="1698646" y="111106"/>
                  </a:lnTo>
                  <a:lnTo>
                    <a:pt x="1840200" y="111106"/>
                  </a:lnTo>
                  <a:lnTo>
                    <a:pt x="1981754" y="222213"/>
                  </a:lnTo>
                  <a:lnTo>
                    <a:pt x="2123308" y="222213"/>
                  </a:lnTo>
                  <a:lnTo>
                    <a:pt x="2264862" y="333319"/>
                  </a:lnTo>
                  <a:lnTo>
                    <a:pt x="2406416" y="555532"/>
                  </a:lnTo>
                  <a:lnTo>
                    <a:pt x="2547969" y="222213"/>
                  </a:lnTo>
                  <a:lnTo>
                    <a:pt x="2689523" y="333319"/>
                  </a:lnTo>
                  <a:lnTo>
                    <a:pt x="2831077" y="444426"/>
                  </a:lnTo>
                  <a:lnTo>
                    <a:pt x="2972631" y="444426"/>
                  </a:lnTo>
                  <a:lnTo>
                    <a:pt x="3114185" y="444426"/>
                  </a:lnTo>
                  <a:lnTo>
                    <a:pt x="3255739" y="333319"/>
                  </a:lnTo>
                  <a:lnTo>
                    <a:pt x="3397293" y="6666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98962"/>
              <a:ext cx="3397293" cy="333319"/>
            </a:xfrm>
            <a:custGeom>
              <a:avLst/>
              <a:pathLst>
                <a:path w="3397293" h="333319">
                  <a:moveTo>
                    <a:pt x="0" y="333319"/>
                  </a:moveTo>
                  <a:lnTo>
                    <a:pt x="141553" y="222213"/>
                  </a:lnTo>
                  <a:lnTo>
                    <a:pt x="283107" y="111106"/>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1106"/>
                  </a:lnTo>
                  <a:lnTo>
                    <a:pt x="1981754" y="111106"/>
                  </a:lnTo>
                  <a:lnTo>
                    <a:pt x="2123308" y="111106"/>
                  </a:lnTo>
                  <a:lnTo>
                    <a:pt x="2264862" y="111106"/>
                  </a:lnTo>
                  <a:lnTo>
                    <a:pt x="2406416" y="111106"/>
                  </a:lnTo>
                  <a:lnTo>
                    <a:pt x="2547969" y="111106"/>
                  </a:lnTo>
                  <a:lnTo>
                    <a:pt x="2689523" y="111106"/>
                  </a:lnTo>
                  <a:lnTo>
                    <a:pt x="2831077" y="222213"/>
                  </a:lnTo>
                  <a:lnTo>
                    <a:pt x="2972631" y="111106"/>
                  </a:lnTo>
                  <a:lnTo>
                    <a:pt x="3114185" y="111106"/>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1222171"/>
            </a:xfrm>
            <a:custGeom>
              <a:avLst/>
              <a:pathLst>
                <a:path w="3397293" h="1222171">
                  <a:moveTo>
                    <a:pt x="0" y="1222171"/>
                  </a:moveTo>
                  <a:lnTo>
                    <a:pt x="141553" y="777745"/>
                  </a:lnTo>
                  <a:lnTo>
                    <a:pt x="283107" y="1222171"/>
                  </a:lnTo>
                  <a:lnTo>
                    <a:pt x="424661" y="0"/>
                  </a:lnTo>
                  <a:lnTo>
                    <a:pt x="566215" y="111106"/>
                  </a:lnTo>
                  <a:lnTo>
                    <a:pt x="707769" y="222213"/>
                  </a:lnTo>
                  <a:lnTo>
                    <a:pt x="849323" y="222213"/>
                  </a:lnTo>
                  <a:lnTo>
                    <a:pt x="990877" y="222213"/>
                  </a:lnTo>
                  <a:lnTo>
                    <a:pt x="1132431" y="0"/>
                  </a:lnTo>
                  <a:lnTo>
                    <a:pt x="1273984" y="0"/>
                  </a:lnTo>
                  <a:lnTo>
                    <a:pt x="1415538" y="0"/>
                  </a:lnTo>
                  <a:lnTo>
                    <a:pt x="1557092" y="111106"/>
                  </a:lnTo>
                  <a:lnTo>
                    <a:pt x="1698646" y="111106"/>
                  </a:lnTo>
                  <a:lnTo>
                    <a:pt x="1840200" y="111106"/>
                  </a:lnTo>
                  <a:lnTo>
                    <a:pt x="1981754" y="222213"/>
                  </a:lnTo>
                  <a:lnTo>
                    <a:pt x="2123308" y="222213"/>
                  </a:lnTo>
                  <a:lnTo>
                    <a:pt x="2264862" y="333319"/>
                  </a:lnTo>
                  <a:lnTo>
                    <a:pt x="2406416" y="555532"/>
                  </a:lnTo>
                  <a:lnTo>
                    <a:pt x="2547969" y="222213"/>
                  </a:lnTo>
                  <a:lnTo>
                    <a:pt x="2689523" y="333319"/>
                  </a:lnTo>
                  <a:lnTo>
                    <a:pt x="2831077" y="444426"/>
                  </a:lnTo>
                  <a:lnTo>
                    <a:pt x="2972631" y="444426"/>
                  </a:lnTo>
                  <a:lnTo>
                    <a:pt x="3114185" y="444426"/>
                  </a:lnTo>
                  <a:lnTo>
                    <a:pt x="3255739" y="333319"/>
                  </a:lnTo>
                  <a:lnTo>
                    <a:pt x="3397293" y="6666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32298"/>
              <a:ext cx="0" cy="1066622"/>
            </a:xfrm>
            <a:custGeom>
              <a:avLst/>
              <a:pathLst>
                <a:path w="0" h="1066622">
                  <a:moveTo>
                    <a:pt x="0" y="10666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2132298"/>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76749"/>
              <a:ext cx="0" cy="155549"/>
            </a:xfrm>
            <a:custGeom>
              <a:avLst/>
              <a:pathLst>
                <a:path w="0" h="155549">
                  <a:moveTo>
                    <a:pt x="0" y="0"/>
                  </a:moveTo>
                  <a:lnTo>
                    <a:pt x="0" y="155549"/>
                  </a:lnTo>
                </a:path>
              </a:pathLst>
            </a:custGeom>
            <a:ln w="13550" cap="flat">
              <a:solidFill>
                <a:srgbClr val="0058AB">
                  <a:alpha val="100000"/>
                </a:srgbClr>
              </a:solidFill>
              <a:prstDash val="dot"/>
              <a:round/>
            </a:ln>
          </p:spPr>
          <p:txBody>
            <a:bodyPr/>
            <a:lstStyle/>
            <a:p/>
          </p:txBody>
        </p:sp>
        <p:sp>
          <p:nvSpPr>
            <p:cNvPr id="90" name="pl90"/>
            <p:cNvSpPr/>
            <p:nvPr/>
          </p:nvSpPr>
          <p:spPr>
            <a:xfrm>
              <a:off x="7560972" y="2132298"/>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2132298"/>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2132298"/>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32298"/>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1222171"/>
            </a:xfrm>
            <a:custGeom>
              <a:avLst/>
              <a:pathLst>
                <a:path w="3397293" h="1222171">
                  <a:moveTo>
                    <a:pt x="0" y="1222171"/>
                  </a:moveTo>
                  <a:lnTo>
                    <a:pt x="141553" y="777745"/>
                  </a:lnTo>
                  <a:lnTo>
                    <a:pt x="283107" y="1222171"/>
                  </a:lnTo>
                  <a:lnTo>
                    <a:pt x="424661" y="0"/>
                  </a:lnTo>
                  <a:lnTo>
                    <a:pt x="566215" y="111106"/>
                  </a:lnTo>
                  <a:lnTo>
                    <a:pt x="707769" y="222213"/>
                  </a:lnTo>
                  <a:lnTo>
                    <a:pt x="849323" y="222213"/>
                  </a:lnTo>
                  <a:lnTo>
                    <a:pt x="990877" y="222213"/>
                  </a:lnTo>
                  <a:lnTo>
                    <a:pt x="1132431" y="0"/>
                  </a:lnTo>
                  <a:lnTo>
                    <a:pt x="1273984" y="0"/>
                  </a:lnTo>
                  <a:lnTo>
                    <a:pt x="1415538" y="0"/>
                  </a:lnTo>
                  <a:lnTo>
                    <a:pt x="1557092" y="111106"/>
                  </a:lnTo>
                  <a:lnTo>
                    <a:pt x="1698646" y="111106"/>
                  </a:lnTo>
                  <a:lnTo>
                    <a:pt x="1840200" y="111106"/>
                  </a:lnTo>
                  <a:lnTo>
                    <a:pt x="1981754" y="222213"/>
                  </a:lnTo>
                  <a:lnTo>
                    <a:pt x="2123308" y="222213"/>
                  </a:lnTo>
                  <a:lnTo>
                    <a:pt x="2264862" y="333319"/>
                  </a:lnTo>
                  <a:lnTo>
                    <a:pt x="2406416" y="555532"/>
                  </a:lnTo>
                  <a:lnTo>
                    <a:pt x="2547969" y="222213"/>
                  </a:lnTo>
                  <a:lnTo>
                    <a:pt x="2689523" y="333319"/>
                  </a:lnTo>
                  <a:lnTo>
                    <a:pt x="2831077" y="444426"/>
                  </a:lnTo>
                  <a:lnTo>
                    <a:pt x="2972631" y="444426"/>
                  </a:lnTo>
                  <a:lnTo>
                    <a:pt x="3114185" y="444426"/>
                  </a:lnTo>
                  <a:lnTo>
                    <a:pt x="3255739" y="333319"/>
                  </a:lnTo>
                  <a:lnTo>
                    <a:pt x="3397293" y="6666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204741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115288" y="2048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20473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2048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204736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866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491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28405"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23" name="tx123"/>
            <p:cNvSpPr/>
            <p:nvPr/>
          </p:nvSpPr>
          <p:spPr>
            <a:xfrm>
              <a:off x="68537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61620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278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491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703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916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384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597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810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023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4680701" cy="149993"/>
            </a:xfrm>
            <a:prstGeom prst="rect">
              <a:avLst/>
            </a:prstGeom>
            <a:solidFill>
              <a:srgbClr val="1CABE2">
                <a:alpha val="80000"/>
              </a:srgbClr>
            </a:solidFill>
          </p:spPr>
          <p:txBody>
            <a:bodyPr/>
            <a:lstStyle/>
            <a:p/>
          </p:txBody>
        </p:sp>
        <p:sp>
          <p:nvSpPr>
            <p:cNvPr id="139" name="rc139"/>
            <p:cNvSpPr/>
            <p:nvPr/>
          </p:nvSpPr>
          <p:spPr>
            <a:xfrm>
              <a:off x="1317178" y="5637654"/>
              <a:ext cx="4252700"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0538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472666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654794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8" name="tx148"/>
            <p:cNvSpPr/>
            <p:nvPr/>
          </p:nvSpPr>
          <p:spPr>
            <a:xfrm>
              <a:off x="836923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Mauritius (93%) was 8 percentage points higher than the global average (85%) and 1 percentage point lower than the average across all non-programme countries (94%).
National DTP3 coverage was 3 percentage points lower than in 2019 (96%).
The number of un- and undervaccinated children remained approximately the same (&lt;1,000)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Mauritius ranked number 14 out of 41 countries for lowest DTP3 coverage (based on tied ranks).
Mauritius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25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4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6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377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8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01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19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3935"/>
              <a:ext cx="249522" cy="1482749"/>
            </a:xfrm>
            <a:prstGeom prst="rect">
              <a:avLst/>
            </a:prstGeom>
            <a:solidFill>
              <a:srgbClr val="80BD41">
                <a:alpha val="100000"/>
              </a:srgbClr>
            </a:solidFill>
          </p:spPr>
          <p:txBody>
            <a:bodyPr/>
            <a:lstStyle/>
            <a:p/>
          </p:txBody>
        </p:sp>
        <p:sp>
          <p:nvSpPr>
            <p:cNvPr id="24" name="rc24"/>
            <p:cNvSpPr/>
            <p:nvPr/>
          </p:nvSpPr>
          <p:spPr>
            <a:xfrm>
              <a:off x="1296273" y="2322051"/>
              <a:ext cx="249522" cy="201884"/>
            </a:xfrm>
            <a:prstGeom prst="rect">
              <a:avLst/>
            </a:prstGeom>
            <a:solidFill>
              <a:srgbClr val="1CABE2">
                <a:alpha val="100000"/>
              </a:srgbClr>
            </a:solidFill>
          </p:spPr>
          <p:txBody>
            <a:bodyPr/>
            <a:lstStyle/>
            <a:p/>
          </p:txBody>
        </p:sp>
        <p:sp>
          <p:nvSpPr>
            <p:cNvPr id="25" name="rc25"/>
            <p:cNvSpPr/>
            <p:nvPr/>
          </p:nvSpPr>
          <p:spPr>
            <a:xfrm>
              <a:off x="1573521" y="2515453"/>
              <a:ext cx="249522" cy="1491232"/>
            </a:xfrm>
            <a:prstGeom prst="rect">
              <a:avLst/>
            </a:prstGeom>
            <a:solidFill>
              <a:srgbClr val="80BD41">
                <a:alpha val="100000"/>
              </a:srgbClr>
            </a:solidFill>
          </p:spPr>
          <p:txBody>
            <a:bodyPr/>
            <a:lstStyle/>
            <a:p/>
          </p:txBody>
        </p:sp>
        <p:sp>
          <p:nvSpPr>
            <p:cNvPr id="26" name="rc26"/>
            <p:cNvSpPr/>
            <p:nvPr/>
          </p:nvSpPr>
          <p:spPr>
            <a:xfrm>
              <a:off x="1573521" y="2385670"/>
              <a:ext cx="249522" cy="129783"/>
            </a:xfrm>
            <a:prstGeom prst="rect">
              <a:avLst/>
            </a:prstGeom>
            <a:solidFill>
              <a:srgbClr val="1CABE2">
                <a:alpha val="100000"/>
              </a:srgbClr>
            </a:solidFill>
          </p:spPr>
          <p:txBody>
            <a:bodyPr/>
            <a:lstStyle/>
            <a:p/>
          </p:txBody>
        </p:sp>
        <p:sp>
          <p:nvSpPr>
            <p:cNvPr id="27" name="rc27"/>
            <p:cNvSpPr/>
            <p:nvPr/>
          </p:nvSpPr>
          <p:spPr>
            <a:xfrm>
              <a:off x="1850769" y="2565500"/>
              <a:ext cx="249522" cy="1441185"/>
            </a:xfrm>
            <a:prstGeom prst="rect">
              <a:avLst/>
            </a:prstGeom>
            <a:solidFill>
              <a:srgbClr val="80BD41">
                <a:alpha val="100000"/>
              </a:srgbClr>
            </a:solidFill>
          </p:spPr>
          <p:txBody>
            <a:bodyPr/>
            <a:lstStyle/>
            <a:p/>
          </p:txBody>
        </p:sp>
        <p:sp>
          <p:nvSpPr>
            <p:cNvPr id="28" name="rc28"/>
            <p:cNvSpPr/>
            <p:nvPr/>
          </p:nvSpPr>
          <p:spPr>
            <a:xfrm>
              <a:off x="1850769" y="2368705"/>
              <a:ext cx="249522" cy="196795"/>
            </a:xfrm>
            <a:prstGeom prst="rect">
              <a:avLst/>
            </a:prstGeom>
            <a:solidFill>
              <a:srgbClr val="1CABE2">
                <a:alpha val="100000"/>
              </a:srgbClr>
            </a:solidFill>
          </p:spPr>
          <p:txBody>
            <a:bodyPr/>
            <a:lstStyle/>
            <a:p/>
          </p:txBody>
        </p:sp>
        <p:sp>
          <p:nvSpPr>
            <p:cNvPr id="29" name="rc29"/>
            <p:cNvSpPr/>
            <p:nvPr/>
          </p:nvSpPr>
          <p:spPr>
            <a:xfrm>
              <a:off x="2128016" y="2427234"/>
              <a:ext cx="249522" cy="1579450"/>
            </a:xfrm>
            <a:prstGeom prst="rect">
              <a:avLst/>
            </a:prstGeom>
            <a:solidFill>
              <a:srgbClr val="80BD41">
                <a:alpha val="100000"/>
              </a:srgbClr>
            </a:solidFill>
          </p:spPr>
          <p:txBody>
            <a:bodyPr/>
            <a:lstStyle/>
            <a:p/>
          </p:txBody>
        </p:sp>
        <p:sp>
          <p:nvSpPr>
            <p:cNvPr id="30" name="rc30"/>
            <p:cNvSpPr/>
            <p:nvPr/>
          </p:nvSpPr>
          <p:spPr>
            <a:xfrm>
              <a:off x="2128016" y="2411117"/>
              <a:ext cx="249522" cy="16116"/>
            </a:xfrm>
            <a:prstGeom prst="rect">
              <a:avLst/>
            </a:prstGeom>
            <a:solidFill>
              <a:srgbClr val="1CABE2">
                <a:alpha val="100000"/>
              </a:srgbClr>
            </a:solidFill>
          </p:spPr>
          <p:txBody>
            <a:bodyPr/>
            <a:lstStyle/>
            <a:p/>
          </p:txBody>
        </p:sp>
        <p:sp>
          <p:nvSpPr>
            <p:cNvPr id="31" name="rc31"/>
            <p:cNvSpPr/>
            <p:nvPr/>
          </p:nvSpPr>
          <p:spPr>
            <a:xfrm>
              <a:off x="2405264" y="2448441"/>
              <a:ext cx="249522" cy="1558244"/>
            </a:xfrm>
            <a:prstGeom prst="rect">
              <a:avLst/>
            </a:prstGeom>
            <a:solidFill>
              <a:srgbClr val="80BD41">
                <a:alpha val="100000"/>
              </a:srgbClr>
            </a:solidFill>
          </p:spPr>
          <p:txBody>
            <a:bodyPr/>
            <a:lstStyle/>
            <a:p/>
          </p:txBody>
        </p:sp>
        <p:sp>
          <p:nvSpPr>
            <p:cNvPr id="32" name="rc32"/>
            <p:cNvSpPr/>
            <p:nvPr/>
          </p:nvSpPr>
          <p:spPr>
            <a:xfrm>
              <a:off x="2405264" y="2416207"/>
              <a:ext cx="249522" cy="32233"/>
            </a:xfrm>
            <a:prstGeom prst="rect">
              <a:avLst/>
            </a:prstGeom>
            <a:solidFill>
              <a:srgbClr val="1CABE2">
                <a:alpha val="100000"/>
              </a:srgbClr>
            </a:solidFill>
          </p:spPr>
          <p:txBody>
            <a:bodyPr/>
            <a:lstStyle/>
            <a:p/>
          </p:txBody>
        </p:sp>
        <p:sp>
          <p:nvSpPr>
            <p:cNvPr id="33" name="rc33"/>
            <p:cNvSpPr/>
            <p:nvPr/>
          </p:nvSpPr>
          <p:spPr>
            <a:xfrm>
              <a:off x="2682512" y="2508667"/>
              <a:ext cx="249522" cy="1498018"/>
            </a:xfrm>
            <a:prstGeom prst="rect">
              <a:avLst/>
            </a:prstGeom>
            <a:solidFill>
              <a:srgbClr val="80BD41">
                <a:alpha val="100000"/>
              </a:srgbClr>
            </a:solidFill>
          </p:spPr>
          <p:txBody>
            <a:bodyPr/>
            <a:lstStyle/>
            <a:p/>
          </p:txBody>
        </p:sp>
        <p:sp>
          <p:nvSpPr>
            <p:cNvPr id="34" name="rc34"/>
            <p:cNvSpPr/>
            <p:nvPr/>
          </p:nvSpPr>
          <p:spPr>
            <a:xfrm>
              <a:off x="2682512" y="2462013"/>
              <a:ext cx="249522" cy="46654"/>
            </a:xfrm>
            <a:prstGeom prst="rect">
              <a:avLst/>
            </a:prstGeom>
            <a:solidFill>
              <a:srgbClr val="1CABE2">
                <a:alpha val="100000"/>
              </a:srgbClr>
            </a:solidFill>
          </p:spPr>
          <p:txBody>
            <a:bodyPr/>
            <a:lstStyle/>
            <a:p/>
          </p:txBody>
        </p:sp>
        <p:sp>
          <p:nvSpPr>
            <p:cNvPr id="35" name="rc35"/>
            <p:cNvSpPr/>
            <p:nvPr/>
          </p:nvSpPr>
          <p:spPr>
            <a:xfrm>
              <a:off x="2959759" y="2602823"/>
              <a:ext cx="249522" cy="1403861"/>
            </a:xfrm>
            <a:prstGeom prst="rect">
              <a:avLst/>
            </a:prstGeom>
            <a:solidFill>
              <a:srgbClr val="80BD41">
                <a:alpha val="100000"/>
              </a:srgbClr>
            </a:solidFill>
          </p:spPr>
          <p:txBody>
            <a:bodyPr/>
            <a:lstStyle/>
            <a:p/>
          </p:txBody>
        </p:sp>
        <p:sp>
          <p:nvSpPr>
            <p:cNvPr id="36" name="rc36"/>
            <p:cNvSpPr/>
            <p:nvPr/>
          </p:nvSpPr>
          <p:spPr>
            <a:xfrm>
              <a:off x="2959759" y="2559562"/>
              <a:ext cx="249522" cy="43261"/>
            </a:xfrm>
            <a:prstGeom prst="rect">
              <a:avLst/>
            </a:prstGeom>
            <a:solidFill>
              <a:srgbClr val="1CABE2">
                <a:alpha val="100000"/>
              </a:srgbClr>
            </a:solidFill>
          </p:spPr>
          <p:txBody>
            <a:bodyPr/>
            <a:lstStyle/>
            <a:p/>
          </p:txBody>
        </p:sp>
        <p:sp>
          <p:nvSpPr>
            <p:cNvPr id="37" name="rc37"/>
            <p:cNvSpPr/>
            <p:nvPr/>
          </p:nvSpPr>
          <p:spPr>
            <a:xfrm>
              <a:off x="3237007" y="2641843"/>
              <a:ext cx="249522" cy="1364842"/>
            </a:xfrm>
            <a:prstGeom prst="rect">
              <a:avLst/>
            </a:prstGeom>
            <a:solidFill>
              <a:srgbClr val="80BD41">
                <a:alpha val="100000"/>
              </a:srgbClr>
            </a:solidFill>
          </p:spPr>
          <p:txBody>
            <a:bodyPr/>
            <a:lstStyle/>
            <a:p/>
          </p:txBody>
        </p:sp>
        <p:sp>
          <p:nvSpPr>
            <p:cNvPr id="38" name="rc38"/>
            <p:cNvSpPr/>
            <p:nvPr/>
          </p:nvSpPr>
          <p:spPr>
            <a:xfrm>
              <a:off x="3237007" y="2599430"/>
              <a:ext cx="249522" cy="42412"/>
            </a:xfrm>
            <a:prstGeom prst="rect">
              <a:avLst/>
            </a:prstGeom>
            <a:solidFill>
              <a:srgbClr val="1CABE2">
                <a:alpha val="100000"/>
              </a:srgbClr>
            </a:solidFill>
          </p:spPr>
          <p:txBody>
            <a:bodyPr/>
            <a:lstStyle/>
            <a:p/>
          </p:txBody>
        </p:sp>
        <p:sp>
          <p:nvSpPr>
            <p:cNvPr id="39" name="rc39"/>
            <p:cNvSpPr/>
            <p:nvPr/>
          </p:nvSpPr>
          <p:spPr>
            <a:xfrm>
              <a:off x="3514255" y="2674925"/>
              <a:ext cx="249522" cy="1331760"/>
            </a:xfrm>
            <a:prstGeom prst="rect">
              <a:avLst/>
            </a:prstGeom>
            <a:solidFill>
              <a:srgbClr val="80BD41">
                <a:alpha val="100000"/>
              </a:srgbClr>
            </a:solidFill>
          </p:spPr>
          <p:txBody>
            <a:bodyPr/>
            <a:lstStyle/>
            <a:p/>
          </p:txBody>
        </p:sp>
        <p:sp>
          <p:nvSpPr>
            <p:cNvPr id="40" name="rc40"/>
            <p:cNvSpPr/>
            <p:nvPr/>
          </p:nvSpPr>
          <p:spPr>
            <a:xfrm>
              <a:off x="3514255" y="2661353"/>
              <a:ext cx="249522" cy="13572"/>
            </a:xfrm>
            <a:prstGeom prst="rect">
              <a:avLst/>
            </a:prstGeom>
            <a:solidFill>
              <a:srgbClr val="1CABE2">
                <a:alpha val="100000"/>
              </a:srgbClr>
            </a:solidFill>
          </p:spPr>
          <p:txBody>
            <a:bodyPr/>
            <a:lstStyle/>
            <a:p/>
          </p:txBody>
        </p:sp>
        <p:sp>
          <p:nvSpPr>
            <p:cNvPr id="41" name="rc41"/>
            <p:cNvSpPr/>
            <p:nvPr/>
          </p:nvSpPr>
          <p:spPr>
            <a:xfrm>
              <a:off x="3791502" y="2737695"/>
              <a:ext cx="249522" cy="1268989"/>
            </a:xfrm>
            <a:prstGeom prst="rect">
              <a:avLst/>
            </a:prstGeom>
            <a:solidFill>
              <a:srgbClr val="80BD41">
                <a:alpha val="100000"/>
              </a:srgbClr>
            </a:solidFill>
          </p:spPr>
          <p:txBody>
            <a:bodyPr/>
            <a:lstStyle/>
            <a:p/>
          </p:txBody>
        </p:sp>
        <p:sp>
          <p:nvSpPr>
            <p:cNvPr id="42" name="rc42"/>
            <p:cNvSpPr/>
            <p:nvPr/>
          </p:nvSpPr>
          <p:spPr>
            <a:xfrm>
              <a:off x="3791502" y="2724972"/>
              <a:ext cx="249522" cy="12723"/>
            </a:xfrm>
            <a:prstGeom prst="rect">
              <a:avLst/>
            </a:prstGeom>
            <a:solidFill>
              <a:srgbClr val="1CABE2">
                <a:alpha val="100000"/>
              </a:srgbClr>
            </a:solidFill>
          </p:spPr>
          <p:txBody>
            <a:bodyPr/>
            <a:lstStyle/>
            <a:p/>
          </p:txBody>
        </p:sp>
        <p:sp>
          <p:nvSpPr>
            <p:cNvPr id="43" name="rc43"/>
            <p:cNvSpPr/>
            <p:nvPr/>
          </p:nvSpPr>
          <p:spPr>
            <a:xfrm>
              <a:off x="4068750" y="2765688"/>
              <a:ext cx="249522" cy="1240996"/>
            </a:xfrm>
            <a:prstGeom prst="rect">
              <a:avLst/>
            </a:prstGeom>
            <a:solidFill>
              <a:srgbClr val="80BD41">
                <a:alpha val="100000"/>
              </a:srgbClr>
            </a:solidFill>
          </p:spPr>
          <p:txBody>
            <a:bodyPr/>
            <a:lstStyle/>
            <a:p/>
          </p:txBody>
        </p:sp>
        <p:sp>
          <p:nvSpPr>
            <p:cNvPr id="44" name="rc44"/>
            <p:cNvSpPr/>
            <p:nvPr/>
          </p:nvSpPr>
          <p:spPr>
            <a:xfrm>
              <a:off x="4068750" y="2752964"/>
              <a:ext cx="249522" cy="12723"/>
            </a:xfrm>
            <a:prstGeom prst="rect">
              <a:avLst/>
            </a:prstGeom>
            <a:solidFill>
              <a:srgbClr val="1CABE2">
                <a:alpha val="100000"/>
              </a:srgbClr>
            </a:solidFill>
          </p:spPr>
          <p:txBody>
            <a:bodyPr/>
            <a:lstStyle/>
            <a:p/>
          </p:txBody>
        </p:sp>
        <p:sp>
          <p:nvSpPr>
            <p:cNvPr id="45" name="rc45"/>
            <p:cNvSpPr/>
            <p:nvPr/>
          </p:nvSpPr>
          <p:spPr>
            <a:xfrm>
              <a:off x="4345998" y="2789439"/>
              <a:ext cx="249522" cy="1217245"/>
            </a:xfrm>
            <a:prstGeom prst="rect">
              <a:avLst/>
            </a:prstGeom>
            <a:solidFill>
              <a:srgbClr val="80BD41">
                <a:alpha val="100000"/>
              </a:srgbClr>
            </a:solidFill>
          </p:spPr>
          <p:txBody>
            <a:bodyPr/>
            <a:lstStyle/>
            <a:p/>
          </p:txBody>
        </p:sp>
        <p:sp>
          <p:nvSpPr>
            <p:cNvPr id="46" name="rc46"/>
            <p:cNvSpPr/>
            <p:nvPr/>
          </p:nvSpPr>
          <p:spPr>
            <a:xfrm>
              <a:off x="4345998" y="2764840"/>
              <a:ext cx="249522" cy="24599"/>
            </a:xfrm>
            <a:prstGeom prst="rect">
              <a:avLst/>
            </a:prstGeom>
            <a:solidFill>
              <a:srgbClr val="1CABE2">
                <a:alpha val="100000"/>
              </a:srgbClr>
            </a:solidFill>
          </p:spPr>
          <p:txBody>
            <a:bodyPr/>
            <a:lstStyle/>
            <a:p/>
          </p:txBody>
        </p:sp>
        <p:sp>
          <p:nvSpPr>
            <p:cNvPr id="47" name="rc47"/>
            <p:cNvSpPr/>
            <p:nvPr/>
          </p:nvSpPr>
          <p:spPr>
            <a:xfrm>
              <a:off x="4623245" y="2792832"/>
              <a:ext cx="249522" cy="1213852"/>
            </a:xfrm>
            <a:prstGeom prst="rect">
              <a:avLst/>
            </a:prstGeom>
            <a:solidFill>
              <a:srgbClr val="80BD41">
                <a:alpha val="100000"/>
              </a:srgbClr>
            </a:solidFill>
          </p:spPr>
          <p:txBody>
            <a:bodyPr/>
            <a:lstStyle/>
            <a:p/>
          </p:txBody>
        </p:sp>
        <p:sp>
          <p:nvSpPr>
            <p:cNvPr id="48" name="rc48"/>
            <p:cNvSpPr/>
            <p:nvPr/>
          </p:nvSpPr>
          <p:spPr>
            <a:xfrm>
              <a:off x="4623245" y="2768233"/>
              <a:ext cx="249522" cy="24599"/>
            </a:xfrm>
            <a:prstGeom prst="rect">
              <a:avLst/>
            </a:prstGeom>
            <a:solidFill>
              <a:srgbClr val="1CABE2">
                <a:alpha val="100000"/>
              </a:srgbClr>
            </a:solidFill>
          </p:spPr>
          <p:txBody>
            <a:bodyPr/>
            <a:lstStyle/>
            <a:p/>
          </p:txBody>
        </p:sp>
        <p:sp>
          <p:nvSpPr>
            <p:cNvPr id="49" name="rc49"/>
            <p:cNvSpPr/>
            <p:nvPr/>
          </p:nvSpPr>
          <p:spPr>
            <a:xfrm>
              <a:off x="4900493" y="2849665"/>
              <a:ext cx="249522" cy="1157019"/>
            </a:xfrm>
            <a:prstGeom prst="rect">
              <a:avLst/>
            </a:prstGeom>
            <a:solidFill>
              <a:srgbClr val="80BD41">
                <a:alpha val="100000"/>
              </a:srgbClr>
            </a:solidFill>
          </p:spPr>
          <p:txBody>
            <a:bodyPr/>
            <a:lstStyle/>
            <a:p/>
          </p:txBody>
        </p:sp>
        <p:sp>
          <p:nvSpPr>
            <p:cNvPr id="50" name="rc50"/>
            <p:cNvSpPr/>
            <p:nvPr/>
          </p:nvSpPr>
          <p:spPr>
            <a:xfrm>
              <a:off x="4900493" y="2825914"/>
              <a:ext cx="249522" cy="23751"/>
            </a:xfrm>
            <a:prstGeom prst="rect">
              <a:avLst/>
            </a:prstGeom>
            <a:solidFill>
              <a:srgbClr val="1CABE2">
                <a:alpha val="100000"/>
              </a:srgbClr>
            </a:solidFill>
          </p:spPr>
          <p:txBody>
            <a:bodyPr/>
            <a:lstStyle/>
            <a:p/>
          </p:txBody>
        </p:sp>
        <p:sp>
          <p:nvSpPr>
            <p:cNvPr id="51" name="rc51"/>
            <p:cNvSpPr/>
            <p:nvPr/>
          </p:nvSpPr>
          <p:spPr>
            <a:xfrm>
              <a:off x="5177741" y="2906498"/>
              <a:ext cx="249522" cy="1100186"/>
            </a:xfrm>
            <a:prstGeom prst="rect">
              <a:avLst/>
            </a:prstGeom>
            <a:solidFill>
              <a:srgbClr val="80BD41">
                <a:alpha val="100000"/>
              </a:srgbClr>
            </a:solidFill>
          </p:spPr>
          <p:txBody>
            <a:bodyPr/>
            <a:lstStyle/>
            <a:p/>
          </p:txBody>
        </p:sp>
        <p:sp>
          <p:nvSpPr>
            <p:cNvPr id="52" name="rc52"/>
            <p:cNvSpPr/>
            <p:nvPr/>
          </p:nvSpPr>
          <p:spPr>
            <a:xfrm>
              <a:off x="5177741" y="2872568"/>
              <a:ext cx="249522" cy="33930"/>
            </a:xfrm>
            <a:prstGeom prst="rect">
              <a:avLst/>
            </a:prstGeom>
            <a:solidFill>
              <a:srgbClr val="1CABE2">
                <a:alpha val="100000"/>
              </a:srgbClr>
            </a:solidFill>
          </p:spPr>
          <p:txBody>
            <a:bodyPr/>
            <a:lstStyle/>
            <a:p/>
          </p:txBody>
        </p:sp>
        <p:sp>
          <p:nvSpPr>
            <p:cNvPr id="53" name="rc53"/>
            <p:cNvSpPr/>
            <p:nvPr/>
          </p:nvSpPr>
          <p:spPr>
            <a:xfrm>
              <a:off x="5454988" y="2954000"/>
              <a:ext cx="249522" cy="1052684"/>
            </a:xfrm>
            <a:prstGeom prst="rect">
              <a:avLst/>
            </a:prstGeom>
            <a:solidFill>
              <a:srgbClr val="80BD41">
                <a:alpha val="100000"/>
              </a:srgbClr>
            </a:solidFill>
          </p:spPr>
          <p:txBody>
            <a:bodyPr/>
            <a:lstStyle/>
            <a:p/>
          </p:txBody>
        </p:sp>
        <p:sp>
          <p:nvSpPr>
            <p:cNvPr id="54" name="rc54"/>
            <p:cNvSpPr/>
            <p:nvPr/>
          </p:nvSpPr>
          <p:spPr>
            <a:xfrm>
              <a:off x="5454988" y="2921767"/>
              <a:ext cx="249522" cy="32233"/>
            </a:xfrm>
            <a:prstGeom prst="rect">
              <a:avLst/>
            </a:prstGeom>
            <a:solidFill>
              <a:srgbClr val="1CABE2">
                <a:alpha val="100000"/>
              </a:srgbClr>
            </a:solidFill>
          </p:spPr>
          <p:txBody>
            <a:bodyPr/>
            <a:lstStyle/>
            <a:p/>
          </p:txBody>
        </p:sp>
        <p:sp>
          <p:nvSpPr>
            <p:cNvPr id="55" name="rc55"/>
            <p:cNvSpPr/>
            <p:nvPr/>
          </p:nvSpPr>
          <p:spPr>
            <a:xfrm>
              <a:off x="5732236" y="2942973"/>
              <a:ext cx="249522" cy="1063711"/>
            </a:xfrm>
            <a:prstGeom prst="rect">
              <a:avLst/>
            </a:prstGeom>
            <a:solidFill>
              <a:srgbClr val="80BD41">
                <a:alpha val="100000"/>
              </a:srgbClr>
            </a:solidFill>
          </p:spPr>
          <p:txBody>
            <a:bodyPr/>
            <a:lstStyle/>
            <a:p/>
          </p:txBody>
        </p:sp>
        <p:sp>
          <p:nvSpPr>
            <p:cNvPr id="56" name="rc56"/>
            <p:cNvSpPr/>
            <p:nvPr/>
          </p:nvSpPr>
          <p:spPr>
            <a:xfrm>
              <a:off x="5732236" y="2898864"/>
              <a:ext cx="249522" cy="44109"/>
            </a:xfrm>
            <a:prstGeom prst="rect">
              <a:avLst/>
            </a:prstGeom>
            <a:solidFill>
              <a:srgbClr val="1CABE2">
                <a:alpha val="100000"/>
              </a:srgbClr>
            </a:solidFill>
          </p:spPr>
          <p:txBody>
            <a:bodyPr/>
            <a:lstStyle/>
            <a:p/>
          </p:txBody>
        </p:sp>
        <p:sp>
          <p:nvSpPr>
            <p:cNvPr id="57" name="rc57"/>
            <p:cNvSpPr/>
            <p:nvPr/>
          </p:nvSpPr>
          <p:spPr>
            <a:xfrm>
              <a:off x="6009484" y="2936187"/>
              <a:ext cx="249522" cy="1070497"/>
            </a:xfrm>
            <a:prstGeom prst="rect">
              <a:avLst/>
            </a:prstGeom>
            <a:solidFill>
              <a:srgbClr val="80BD41">
                <a:alpha val="100000"/>
              </a:srgbClr>
            </a:solidFill>
          </p:spPr>
          <p:txBody>
            <a:bodyPr/>
            <a:lstStyle/>
            <a:p/>
          </p:txBody>
        </p:sp>
        <p:sp>
          <p:nvSpPr>
            <p:cNvPr id="58" name="rc58"/>
            <p:cNvSpPr/>
            <p:nvPr/>
          </p:nvSpPr>
          <p:spPr>
            <a:xfrm>
              <a:off x="6009484" y="2868327"/>
              <a:ext cx="249522" cy="67860"/>
            </a:xfrm>
            <a:prstGeom prst="rect">
              <a:avLst/>
            </a:prstGeom>
            <a:solidFill>
              <a:srgbClr val="1CABE2">
                <a:alpha val="100000"/>
              </a:srgbClr>
            </a:solidFill>
          </p:spPr>
          <p:txBody>
            <a:bodyPr/>
            <a:lstStyle/>
            <a:p/>
          </p:txBody>
        </p:sp>
        <p:sp>
          <p:nvSpPr>
            <p:cNvPr id="59" name="rc59"/>
            <p:cNvSpPr/>
            <p:nvPr/>
          </p:nvSpPr>
          <p:spPr>
            <a:xfrm>
              <a:off x="6286731" y="2932794"/>
              <a:ext cx="249522" cy="1073890"/>
            </a:xfrm>
            <a:prstGeom prst="rect">
              <a:avLst/>
            </a:prstGeom>
            <a:solidFill>
              <a:srgbClr val="80BD41">
                <a:alpha val="100000"/>
              </a:srgbClr>
            </a:solidFill>
          </p:spPr>
          <p:txBody>
            <a:bodyPr/>
            <a:lstStyle/>
            <a:p/>
          </p:txBody>
        </p:sp>
        <p:sp>
          <p:nvSpPr>
            <p:cNvPr id="60" name="rc60"/>
            <p:cNvSpPr/>
            <p:nvPr/>
          </p:nvSpPr>
          <p:spPr>
            <a:xfrm>
              <a:off x="6286731" y="2899712"/>
              <a:ext cx="249522" cy="33081"/>
            </a:xfrm>
            <a:prstGeom prst="rect">
              <a:avLst/>
            </a:prstGeom>
            <a:solidFill>
              <a:srgbClr val="1CABE2">
                <a:alpha val="100000"/>
              </a:srgbClr>
            </a:solidFill>
          </p:spPr>
          <p:txBody>
            <a:bodyPr/>
            <a:lstStyle/>
            <a:p/>
          </p:txBody>
        </p:sp>
        <p:sp>
          <p:nvSpPr>
            <p:cNvPr id="61" name="rc61"/>
            <p:cNvSpPr/>
            <p:nvPr/>
          </p:nvSpPr>
          <p:spPr>
            <a:xfrm>
              <a:off x="6563979" y="2959938"/>
              <a:ext cx="249522" cy="1046746"/>
            </a:xfrm>
            <a:prstGeom prst="rect">
              <a:avLst/>
            </a:prstGeom>
            <a:solidFill>
              <a:srgbClr val="80BD41">
                <a:alpha val="100000"/>
              </a:srgbClr>
            </a:solidFill>
          </p:spPr>
          <p:txBody>
            <a:bodyPr/>
            <a:lstStyle/>
            <a:p/>
          </p:txBody>
        </p:sp>
        <p:sp>
          <p:nvSpPr>
            <p:cNvPr id="62" name="rc62"/>
            <p:cNvSpPr/>
            <p:nvPr/>
          </p:nvSpPr>
          <p:spPr>
            <a:xfrm>
              <a:off x="6563979" y="2916677"/>
              <a:ext cx="249522" cy="43261"/>
            </a:xfrm>
            <a:prstGeom prst="rect">
              <a:avLst/>
            </a:prstGeom>
            <a:solidFill>
              <a:srgbClr val="1CABE2">
                <a:alpha val="100000"/>
              </a:srgbClr>
            </a:solidFill>
          </p:spPr>
          <p:txBody>
            <a:bodyPr/>
            <a:lstStyle/>
            <a:p/>
          </p:txBody>
        </p:sp>
        <p:sp>
          <p:nvSpPr>
            <p:cNvPr id="63" name="rc63"/>
            <p:cNvSpPr/>
            <p:nvPr/>
          </p:nvSpPr>
          <p:spPr>
            <a:xfrm>
              <a:off x="6841227" y="2947214"/>
              <a:ext cx="249522" cy="1059470"/>
            </a:xfrm>
            <a:prstGeom prst="rect">
              <a:avLst/>
            </a:prstGeom>
            <a:solidFill>
              <a:srgbClr val="80BD41">
                <a:alpha val="100000"/>
              </a:srgbClr>
            </a:solidFill>
          </p:spPr>
          <p:txBody>
            <a:bodyPr/>
            <a:lstStyle/>
            <a:p/>
          </p:txBody>
        </p:sp>
        <p:sp>
          <p:nvSpPr>
            <p:cNvPr id="64" name="rc64"/>
            <p:cNvSpPr/>
            <p:nvPr/>
          </p:nvSpPr>
          <p:spPr>
            <a:xfrm>
              <a:off x="6841227" y="2891230"/>
              <a:ext cx="249522" cy="55984"/>
            </a:xfrm>
            <a:prstGeom prst="rect">
              <a:avLst/>
            </a:prstGeom>
            <a:solidFill>
              <a:srgbClr val="1CABE2">
                <a:alpha val="100000"/>
              </a:srgbClr>
            </a:solidFill>
          </p:spPr>
          <p:txBody>
            <a:bodyPr/>
            <a:lstStyle/>
            <a:p/>
          </p:txBody>
        </p:sp>
        <p:sp>
          <p:nvSpPr>
            <p:cNvPr id="65" name="rc65"/>
            <p:cNvSpPr/>
            <p:nvPr/>
          </p:nvSpPr>
          <p:spPr>
            <a:xfrm>
              <a:off x="7118474" y="2975207"/>
              <a:ext cx="249522" cy="1031477"/>
            </a:xfrm>
            <a:prstGeom prst="rect">
              <a:avLst/>
            </a:prstGeom>
            <a:solidFill>
              <a:srgbClr val="80BD41">
                <a:alpha val="100000"/>
              </a:srgbClr>
            </a:solidFill>
          </p:spPr>
          <p:txBody>
            <a:bodyPr/>
            <a:lstStyle/>
            <a:p/>
          </p:txBody>
        </p:sp>
        <p:sp>
          <p:nvSpPr>
            <p:cNvPr id="66" name="rc66"/>
            <p:cNvSpPr/>
            <p:nvPr/>
          </p:nvSpPr>
          <p:spPr>
            <a:xfrm>
              <a:off x="7118474" y="2920919"/>
              <a:ext cx="249522" cy="54288"/>
            </a:xfrm>
            <a:prstGeom prst="rect">
              <a:avLst/>
            </a:prstGeom>
            <a:solidFill>
              <a:srgbClr val="1CABE2">
                <a:alpha val="100000"/>
              </a:srgbClr>
            </a:solidFill>
          </p:spPr>
          <p:txBody>
            <a:bodyPr/>
            <a:lstStyle/>
            <a:p/>
          </p:txBody>
        </p:sp>
        <p:sp>
          <p:nvSpPr>
            <p:cNvPr id="67" name="rc67"/>
            <p:cNvSpPr/>
            <p:nvPr/>
          </p:nvSpPr>
          <p:spPr>
            <a:xfrm>
              <a:off x="7395722" y="3040522"/>
              <a:ext cx="249522" cy="966162"/>
            </a:xfrm>
            <a:prstGeom prst="rect">
              <a:avLst/>
            </a:prstGeom>
            <a:solidFill>
              <a:srgbClr val="80BD41">
                <a:alpha val="100000"/>
              </a:srgbClr>
            </a:solidFill>
          </p:spPr>
          <p:txBody>
            <a:bodyPr/>
            <a:lstStyle/>
            <a:p/>
          </p:txBody>
        </p:sp>
        <p:sp>
          <p:nvSpPr>
            <p:cNvPr id="68" name="rc68"/>
            <p:cNvSpPr/>
            <p:nvPr/>
          </p:nvSpPr>
          <p:spPr>
            <a:xfrm>
              <a:off x="7395722" y="2989627"/>
              <a:ext cx="249522" cy="50895"/>
            </a:xfrm>
            <a:prstGeom prst="rect">
              <a:avLst/>
            </a:prstGeom>
            <a:solidFill>
              <a:srgbClr val="1CABE2">
                <a:alpha val="100000"/>
              </a:srgbClr>
            </a:solidFill>
          </p:spPr>
          <p:txBody>
            <a:bodyPr/>
            <a:lstStyle/>
            <a:p/>
          </p:txBody>
        </p:sp>
        <p:sp>
          <p:nvSpPr>
            <p:cNvPr id="69" name="rc69"/>
            <p:cNvSpPr/>
            <p:nvPr/>
          </p:nvSpPr>
          <p:spPr>
            <a:xfrm>
              <a:off x="7672970" y="3056639"/>
              <a:ext cx="249522" cy="950045"/>
            </a:xfrm>
            <a:prstGeom prst="rect">
              <a:avLst/>
            </a:prstGeom>
            <a:solidFill>
              <a:srgbClr val="80BD41">
                <a:alpha val="100000"/>
              </a:srgbClr>
            </a:solidFill>
          </p:spPr>
          <p:txBody>
            <a:bodyPr/>
            <a:lstStyle/>
            <a:p/>
          </p:txBody>
        </p:sp>
        <p:sp>
          <p:nvSpPr>
            <p:cNvPr id="70" name="rc70"/>
            <p:cNvSpPr/>
            <p:nvPr/>
          </p:nvSpPr>
          <p:spPr>
            <a:xfrm>
              <a:off x="7672970" y="3016771"/>
              <a:ext cx="249522" cy="39867"/>
            </a:xfrm>
            <a:prstGeom prst="rect">
              <a:avLst/>
            </a:prstGeom>
            <a:solidFill>
              <a:srgbClr val="1CABE2">
                <a:alpha val="100000"/>
              </a:srgbClr>
            </a:solidFill>
          </p:spPr>
          <p:txBody>
            <a:bodyPr/>
            <a:lstStyle/>
            <a:p/>
          </p:txBody>
        </p:sp>
        <p:sp>
          <p:nvSpPr>
            <p:cNvPr id="71" name="rc71"/>
            <p:cNvSpPr/>
            <p:nvPr/>
          </p:nvSpPr>
          <p:spPr>
            <a:xfrm>
              <a:off x="7950217" y="3100749"/>
              <a:ext cx="249522" cy="905936"/>
            </a:xfrm>
            <a:prstGeom prst="rect">
              <a:avLst/>
            </a:prstGeom>
            <a:solidFill>
              <a:srgbClr val="80BD41">
                <a:alpha val="100000"/>
              </a:srgbClr>
            </a:solidFill>
          </p:spPr>
          <p:txBody>
            <a:bodyPr/>
            <a:lstStyle/>
            <a:p/>
          </p:txBody>
        </p:sp>
        <p:sp>
          <p:nvSpPr>
            <p:cNvPr id="72" name="rc72"/>
            <p:cNvSpPr/>
            <p:nvPr/>
          </p:nvSpPr>
          <p:spPr>
            <a:xfrm>
              <a:off x="7950217" y="3032888"/>
              <a:ext cx="249522" cy="67860"/>
            </a:xfrm>
            <a:prstGeom prst="rect">
              <a:avLst/>
            </a:prstGeom>
            <a:solidFill>
              <a:srgbClr val="1CABE2">
                <a:alpha val="100000"/>
              </a:srgbClr>
            </a:solidFill>
          </p:spPr>
          <p:txBody>
            <a:bodyPr/>
            <a:lstStyle/>
            <a:p/>
          </p:txBody>
        </p:sp>
        <p:sp>
          <p:nvSpPr>
            <p:cNvPr id="73" name="pl73"/>
            <p:cNvSpPr/>
            <p:nvPr/>
          </p:nvSpPr>
          <p:spPr>
            <a:xfrm>
              <a:off x="1421035" y="1226758"/>
              <a:ext cx="6653943" cy="308880"/>
            </a:xfrm>
            <a:custGeom>
              <a:avLst/>
              <a:pathLst>
                <a:path w="6653943" h="308880">
                  <a:moveTo>
                    <a:pt x="0" y="308880"/>
                  </a:moveTo>
                  <a:lnTo>
                    <a:pt x="277247" y="196560"/>
                  </a:lnTo>
                  <a:lnTo>
                    <a:pt x="554495" y="308880"/>
                  </a:lnTo>
                  <a:lnTo>
                    <a:pt x="831742" y="0"/>
                  </a:lnTo>
                  <a:lnTo>
                    <a:pt x="1108990" y="28080"/>
                  </a:lnTo>
                  <a:lnTo>
                    <a:pt x="1386238" y="56160"/>
                  </a:lnTo>
                  <a:lnTo>
                    <a:pt x="1663485" y="56160"/>
                  </a:lnTo>
                  <a:lnTo>
                    <a:pt x="1940733" y="56160"/>
                  </a:lnTo>
                  <a:lnTo>
                    <a:pt x="2217981" y="0"/>
                  </a:lnTo>
                  <a:lnTo>
                    <a:pt x="2495228" y="0"/>
                  </a:lnTo>
                  <a:lnTo>
                    <a:pt x="2772476" y="0"/>
                  </a:lnTo>
                  <a:lnTo>
                    <a:pt x="3049724" y="28080"/>
                  </a:lnTo>
                  <a:lnTo>
                    <a:pt x="3326971" y="28080"/>
                  </a:lnTo>
                  <a:lnTo>
                    <a:pt x="3604219" y="28080"/>
                  </a:lnTo>
                  <a:lnTo>
                    <a:pt x="3881467" y="56160"/>
                  </a:lnTo>
                  <a:lnTo>
                    <a:pt x="4158714" y="56160"/>
                  </a:lnTo>
                  <a:lnTo>
                    <a:pt x="4435962" y="84240"/>
                  </a:lnTo>
                  <a:lnTo>
                    <a:pt x="4713210" y="140400"/>
                  </a:lnTo>
                  <a:lnTo>
                    <a:pt x="4990457" y="56160"/>
                  </a:lnTo>
                  <a:lnTo>
                    <a:pt x="5267705" y="84240"/>
                  </a:lnTo>
                  <a:lnTo>
                    <a:pt x="5544953" y="112320"/>
                  </a:lnTo>
                  <a:lnTo>
                    <a:pt x="5822200" y="112320"/>
                  </a:lnTo>
                  <a:lnTo>
                    <a:pt x="6099448" y="112320"/>
                  </a:lnTo>
                  <a:lnTo>
                    <a:pt x="6376696" y="84240"/>
                  </a:lnTo>
                  <a:lnTo>
                    <a:pt x="6653943" y="1684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29607" y="2186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85" name="tx85"/>
            <p:cNvSpPr/>
            <p:nvPr/>
          </p:nvSpPr>
          <p:spPr>
            <a:xfrm>
              <a:off x="2715845" y="2326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a:t>
              </a:r>
            </a:p>
          </p:txBody>
        </p:sp>
        <p:sp>
          <p:nvSpPr>
            <p:cNvPr id="86" name="tx86"/>
            <p:cNvSpPr/>
            <p:nvPr/>
          </p:nvSpPr>
          <p:spPr>
            <a:xfrm>
              <a:off x="4102084" y="2617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87" name="tx87"/>
            <p:cNvSpPr/>
            <p:nvPr/>
          </p:nvSpPr>
          <p:spPr>
            <a:xfrm>
              <a:off x="5488322" y="27858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8" name="tx88"/>
            <p:cNvSpPr/>
            <p:nvPr/>
          </p:nvSpPr>
          <p:spPr>
            <a:xfrm>
              <a:off x="6597312" y="2779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9" name="tx89"/>
            <p:cNvSpPr/>
            <p:nvPr/>
          </p:nvSpPr>
          <p:spPr>
            <a:xfrm>
              <a:off x="6874560" y="27552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0" name="tx90"/>
            <p:cNvSpPr/>
            <p:nvPr/>
          </p:nvSpPr>
          <p:spPr>
            <a:xfrm>
              <a:off x="7151808" y="2784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1" name="tx91"/>
            <p:cNvSpPr/>
            <p:nvPr/>
          </p:nvSpPr>
          <p:spPr>
            <a:xfrm>
              <a:off x="7468232" y="285484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2" name="tx92"/>
            <p:cNvSpPr/>
            <p:nvPr/>
          </p:nvSpPr>
          <p:spPr>
            <a:xfrm>
              <a:off x="7706303" y="28819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3" name="tx93"/>
            <p:cNvSpPr/>
            <p:nvPr/>
          </p:nvSpPr>
          <p:spPr>
            <a:xfrm>
              <a:off x="7983551" y="2896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4" name="pl94"/>
            <p:cNvSpPr/>
            <p:nvPr/>
          </p:nvSpPr>
          <p:spPr>
            <a:xfrm>
              <a:off x="1421035"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30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05" name="tx105"/>
            <p:cNvSpPr/>
            <p:nvPr/>
          </p:nvSpPr>
          <p:spPr>
            <a:xfrm>
              <a:off x="1355732" y="23890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6" name="tx106"/>
            <p:cNvSpPr/>
            <p:nvPr/>
          </p:nvSpPr>
          <p:spPr>
            <a:xfrm>
              <a:off x="2715845" y="32237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7" name="tx107"/>
            <p:cNvSpPr/>
            <p:nvPr/>
          </p:nvSpPr>
          <p:spPr>
            <a:xfrm>
              <a:off x="2753715" y="24514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351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09" name="tx109"/>
            <p:cNvSpPr/>
            <p:nvPr/>
          </p:nvSpPr>
          <p:spPr>
            <a:xfrm>
              <a:off x="4139953" y="27254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4464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1" name="tx111"/>
            <p:cNvSpPr/>
            <p:nvPr/>
          </p:nvSpPr>
          <p:spPr>
            <a:xfrm>
              <a:off x="5526191" y="2903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448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3" name="tx113"/>
            <p:cNvSpPr/>
            <p:nvPr/>
          </p:nvSpPr>
          <p:spPr>
            <a:xfrm>
              <a:off x="6635182" y="29044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441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5" name="tx115"/>
            <p:cNvSpPr/>
            <p:nvPr/>
          </p:nvSpPr>
          <p:spPr>
            <a:xfrm>
              <a:off x="6912430" y="28853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4570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7" name="tx117"/>
            <p:cNvSpPr/>
            <p:nvPr/>
          </p:nvSpPr>
          <p:spPr>
            <a:xfrm>
              <a:off x="7189677" y="29141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4897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9" name="tx119"/>
            <p:cNvSpPr/>
            <p:nvPr/>
          </p:nvSpPr>
          <p:spPr>
            <a:xfrm>
              <a:off x="7466925" y="29811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4977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1" name="tx121"/>
            <p:cNvSpPr/>
            <p:nvPr/>
          </p:nvSpPr>
          <p:spPr>
            <a:xfrm>
              <a:off x="7744173" y="30028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518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23" name="tx123"/>
            <p:cNvSpPr/>
            <p:nvPr/>
          </p:nvSpPr>
          <p:spPr>
            <a:xfrm>
              <a:off x="8021420" y="30329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06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580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40973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2000-2024</a:t>
              </a:r>
            </a:p>
          </p:txBody>
        </p:sp>
        <p:sp>
          <p:nvSpPr>
            <p:cNvPr id="153" name="pl153"/>
            <p:cNvSpPr/>
            <p:nvPr/>
          </p:nvSpPr>
          <p:spPr>
            <a:xfrm>
              <a:off x="25744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306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6869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25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088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308878" cy="162162"/>
            </a:xfrm>
            <a:prstGeom prst="rect">
              <a:avLst/>
            </a:prstGeom>
            <a:solidFill>
              <a:srgbClr val="80BD41">
                <a:alpha val="100000"/>
              </a:srgbClr>
            </a:solidFill>
          </p:spPr>
          <p:txBody>
            <a:bodyPr/>
            <a:lstStyle/>
            <a:p/>
          </p:txBody>
        </p:sp>
        <p:sp>
          <p:nvSpPr>
            <p:cNvPr id="163" name="rc163"/>
            <p:cNvSpPr/>
            <p:nvPr/>
          </p:nvSpPr>
          <p:spPr>
            <a:xfrm>
              <a:off x="7605151" y="5774644"/>
              <a:ext cx="260739" cy="162162"/>
            </a:xfrm>
            <a:prstGeom prst="rect">
              <a:avLst/>
            </a:prstGeom>
            <a:solidFill>
              <a:srgbClr val="1CABE2">
                <a:alpha val="100000"/>
              </a:srgbClr>
            </a:solidFill>
          </p:spPr>
          <p:txBody>
            <a:bodyPr/>
            <a:lstStyle/>
            <a:p/>
          </p:txBody>
        </p:sp>
        <p:sp>
          <p:nvSpPr>
            <p:cNvPr id="164" name="rc164"/>
            <p:cNvSpPr/>
            <p:nvPr/>
          </p:nvSpPr>
          <p:spPr>
            <a:xfrm>
              <a:off x="1296273" y="5571941"/>
              <a:ext cx="5726048" cy="162162"/>
            </a:xfrm>
            <a:prstGeom prst="rect">
              <a:avLst/>
            </a:prstGeom>
            <a:solidFill>
              <a:srgbClr val="80BD41">
                <a:alpha val="100000"/>
              </a:srgbClr>
            </a:solidFill>
          </p:spPr>
          <p:txBody>
            <a:bodyPr/>
            <a:lstStyle/>
            <a:p/>
          </p:txBody>
        </p:sp>
        <p:sp>
          <p:nvSpPr>
            <p:cNvPr id="165" name="rc165"/>
            <p:cNvSpPr/>
            <p:nvPr/>
          </p:nvSpPr>
          <p:spPr>
            <a:xfrm>
              <a:off x="7022321" y="5571941"/>
              <a:ext cx="240289" cy="162162"/>
            </a:xfrm>
            <a:prstGeom prst="rect">
              <a:avLst/>
            </a:prstGeom>
            <a:solidFill>
              <a:srgbClr val="1CABE2">
                <a:alpha val="100000"/>
              </a:srgbClr>
            </a:solidFill>
          </p:spPr>
          <p:txBody>
            <a:bodyPr/>
            <a:lstStyle/>
            <a:p/>
          </p:txBody>
        </p:sp>
        <p:sp>
          <p:nvSpPr>
            <p:cNvPr id="166" name="rc166"/>
            <p:cNvSpPr/>
            <p:nvPr/>
          </p:nvSpPr>
          <p:spPr>
            <a:xfrm>
              <a:off x="1296273" y="5369238"/>
              <a:ext cx="5460195" cy="162162"/>
            </a:xfrm>
            <a:prstGeom prst="rect">
              <a:avLst/>
            </a:prstGeom>
            <a:solidFill>
              <a:srgbClr val="80BD41">
                <a:alpha val="100000"/>
              </a:srgbClr>
            </a:solidFill>
          </p:spPr>
          <p:txBody>
            <a:bodyPr/>
            <a:lstStyle/>
            <a:p/>
          </p:txBody>
        </p:sp>
        <p:sp>
          <p:nvSpPr>
            <p:cNvPr id="167" name="rc167"/>
            <p:cNvSpPr/>
            <p:nvPr/>
          </p:nvSpPr>
          <p:spPr>
            <a:xfrm>
              <a:off x="6756469" y="5369238"/>
              <a:ext cx="409003" cy="162162"/>
            </a:xfrm>
            <a:prstGeom prst="rect">
              <a:avLst/>
            </a:prstGeom>
            <a:solidFill>
              <a:srgbClr val="1CABE2">
                <a:alpha val="100000"/>
              </a:srgbClr>
            </a:solidFill>
          </p:spPr>
          <p:txBody>
            <a:bodyPr/>
            <a:lstStyle/>
            <a:p/>
          </p:txBody>
        </p:sp>
        <p:sp>
          <p:nvSpPr>
            <p:cNvPr id="168" name="tx16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9" name="tx169"/>
            <p:cNvSpPr/>
            <p:nvPr/>
          </p:nvSpPr>
          <p:spPr>
            <a:xfrm>
              <a:off x="7448401"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70" name="tx170"/>
            <p:cNvSpPr/>
            <p:nvPr/>
          </p:nvSpPr>
          <p:spPr>
            <a:xfrm>
              <a:off x="734640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1" name="tx171"/>
            <p:cNvSpPr/>
            <p:nvPr/>
          </p:nvSpPr>
          <p:spPr>
            <a:xfrm>
              <a:off x="4345219"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72" name="tx172"/>
            <p:cNvSpPr/>
            <p:nvPr/>
          </p:nvSpPr>
          <p:spPr>
            <a:xfrm>
              <a:off x="7673723"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053804"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74" name="tx174"/>
            <p:cNvSpPr/>
            <p:nvPr/>
          </p:nvSpPr>
          <p:spPr>
            <a:xfrm>
              <a:off x="7080668"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92087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76" name="tx176"/>
            <p:cNvSpPr/>
            <p:nvPr/>
          </p:nvSpPr>
          <p:spPr>
            <a:xfrm>
              <a:off x="689917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813698"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2" name="tx182"/>
            <p:cNvSpPr/>
            <p:nvPr/>
          </p:nvSpPr>
          <p:spPr>
            <a:xfrm>
              <a:off x="633112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(93%) was lower than in 2019 (96%).
The number of children vaccinated with DTP3 decreased 13%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8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1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5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8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0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3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769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72689"/>
              <a:ext cx="249522" cy="1233995"/>
            </a:xfrm>
            <a:prstGeom prst="rect">
              <a:avLst/>
            </a:prstGeom>
            <a:solidFill>
              <a:srgbClr val="E2231A">
                <a:alpha val="100000"/>
              </a:srgbClr>
            </a:solidFill>
          </p:spPr>
          <p:txBody>
            <a:bodyPr/>
            <a:lstStyle/>
            <a:p/>
          </p:txBody>
        </p:sp>
        <p:sp>
          <p:nvSpPr>
            <p:cNvPr id="24" name="rc24"/>
            <p:cNvSpPr/>
            <p:nvPr/>
          </p:nvSpPr>
          <p:spPr>
            <a:xfrm>
              <a:off x="1573521" y="3265045"/>
              <a:ext cx="249522" cy="741639"/>
            </a:xfrm>
            <a:prstGeom prst="rect">
              <a:avLst/>
            </a:prstGeom>
            <a:solidFill>
              <a:srgbClr val="E2231A">
                <a:alpha val="100000"/>
              </a:srgbClr>
            </a:solidFill>
          </p:spPr>
          <p:txBody>
            <a:bodyPr/>
            <a:lstStyle/>
            <a:p/>
          </p:txBody>
        </p:sp>
        <p:sp>
          <p:nvSpPr>
            <p:cNvPr id="25" name="rc25"/>
            <p:cNvSpPr/>
            <p:nvPr/>
          </p:nvSpPr>
          <p:spPr>
            <a:xfrm>
              <a:off x="1850769" y="2806859"/>
              <a:ext cx="249522" cy="1199825"/>
            </a:xfrm>
            <a:prstGeom prst="rect">
              <a:avLst/>
            </a:prstGeom>
            <a:solidFill>
              <a:srgbClr val="E2231A">
                <a:alpha val="100000"/>
              </a:srgbClr>
            </a:solidFill>
          </p:spPr>
          <p:txBody>
            <a:bodyPr/>
            <a:lstStyle/>
            <a:p/>
          </p:txBody>
        </p:sp>
        <p:sp>
          <p:nvSpPr>
            <p:cNvPr id="26" name="rc26"/>
            <p:cNvSpPr/>
            <p:nvPr/>
          </p:nvSpPr>
          <p:spPr>
            <a:xfrm>
              <a:off x="2128016" y="3349305"/>
              <a:ext cx="249522" cy="657380"/>
            </a:xfrm>
            <a:prstGeom prst="rect">
              <a:avLst/>
            </a:prstGeom>
            <a:solidFill>
              <a:srgbClr val="E2231A">
                <a:alpha val="100000"/>
              </a:srgbClr>
            </a:solidFill>
          </p:spPr>
          <p:txBody>
            <a:bodyPr/>
            <a:lstStyle/>
            <a:p/>
          </p:txBody>
        </p:sp>
        <p:sp>
          <p:nvSpPr>
            <p:cNvPr id="27" name="rc27"/>
            <p:cNvSpPr/>
            <p:nvPr/>
          </p:nvSpPr>
          <p:spPr>
            <a:xfrm>
              <a:off x="2405264" y="3861075"/>
              <a:ext cx="249522" cy="145609"/>
            </a:xfrm>
            <a:prstGeom prst="rect">
              <a:avLst/>
            </a:prstGeom>
            <a:solidFill>
              <a:srgbClr val="E2231A">
                <a:alpha val="100000"/>
              </a:srgbClr>
            </a:solidFill>
          </p:spPr>
          <p:txBody>
            <a:bodyPr/>
            <a:lstStyle/>
            <a:p/>
          </p:txBody>
        </p:sp>
        <p:sp>
          <p:nvSpPr>
            <p:cNvPr id="28" name="rc28"/>
            <p:cNvSpPr/>
            <p:nvPr/>
          </p:nvSpPr>
          <p:spPr>
            <a:xfrm>
              <a:off x="2682512" y="3865346"/>
              <a:ext cx="249522" cy="141338"/>
            </a:xfrm>
            <a:prstGeom prst="rect">
              <a:avLst/>
            </a:prstGeom>
            <a:solidFill>
              <a:srgbClr val="E2231A">
                <a:alpha val="100000"/>
              </a:srgbClr>
            </a:solidFill>
          </p:spPr>
          <p:txBody>
            <a:bodyPr/>
            <a:lstStyle/>
            <a:p/>
          </p:txBody>
        </p:sp>
        <p:sp>
          <p:nvSpPr>
            <p:cNvPr id="29" name="rc29"/>
            <p:cNvSpPr/>
            <p:nvPr/>
          </p:nvSpPr>
          <p:spPr>
            <a:xfrm>
              <a:off x="2959759" y="3940287"/>
              <a:ext cx="249522" cy="66398"/>
            </a:xfrm>
            <a:prstGeom prst="rect">
              <a:avLst/>
            </a:prstGeom>
            <a:solidFill>
              <a:srgbClr val="E2231A">
                <a:alpha val="100000"/>
              </a:srgbClr>
            </a:solidFill>
          </p:spPr>
          <p:txBody>
            <a:bodyPr/>
            <a:lstStyle/>
            <a:p/>
          </p:txBody>
        </p:sp>
        <p:sp>
          <p:nvSpPr>
            <p:cNvPr id="30" name="rc30"/>
            <p:cNvSpPr/>
            <p:nvPr/>
          </p:nvSpPr>
          <p:spPr>
            <a:xfrm>
              <a:off x="3237007" y="3877771"/>
              <a:ext cx="249522" cy="128913"/>
            </a:xfrm>
            <a:prstGeom prst="rect">
              <a:avLst/>
            </a:prstGeom>
            <a:solidFill>
              <a:srgbClr val="E2231A">
                <a:alpha val="100000"/>
              </a:srgbClr>
            </a:solidFill>
          </p:spPr>
          <p:txBody>
            <a:bodyPr/>
            <a:lstStyle/>
            <a:p/>
          </p:txBody>
        </p:sp>
        <p:sp>
          <p:nvSpPr>
            <p:cNvPr id="31" name="rc31"/>
            <p:cNvSpPr/>
            <p:nvPr/>
          </p:nvSpPr>
          <p:spPr>
            <a:xfrm>
              <a:off x="3514255" y="3883596"/>
              <a:ext cx="249522" cy="123088"/>
            </a:xfrm>
            <a:prstGeom prst="rect">
              <a:avLst/>
            </a:prstGeom>
            <a:solidFill>
              <a:srgbClr val="E2231A">
                <a:alpha val="100000"/>
              </a:srgbClr>
            </a:solidFill>
          </p:spPr>
          <p:txBody>
            <a:bodyPr/>
            <a:lstStyle/>
            <a:p/>
          </p:txBody>
        </p:sp>
        <p:sp>
          <p:nvSpPr>
            <p:cNvPr id="32" name="rc32"/>
            <p:cNvSpPr/>
            <p:nvPr/>
          </p:nvSpPr>
          <p:spPr>
            <a:xfrm>
              <a:off x="3791502" y="3948053"/>
              <a:ext cx="249522" cy="58632"/>
            </a:xfrm>
            <a:prstGeom prst="rect">
              <a:avLst/>
            </a:prstGeom>
            <a:solidFill>
              <a:srgbClr val="E2231A">
                <a:alpha val="100000"/>
              </a:srgbClr>
            </a:solidFill>
          </p:spPr>
          <p:txBody>
            <a:bodyPr/>
            <a:lstStyle/>
            <a:p/>
          </p:txBody>
        </p:sp>
        <p:sp>
          <p:nvSpPr>
            <p:cNvPr id="33" name="rc33"/>
            <p:cNvSpPr/>
            <p:nvPr/>
          </p:nvSpPr>
          <p:spPr>
            <a:xfrm>
              <a:off x="4068750" y="3949217"/>
              <a:ext cx="249522" cy="57467"/>
            </a:xfrm>
            <a:prstGeom prst="rect">
              <a:avLst/>
            </a:prstGeom>
            <a:solidFill>
              <a:srgbClr val="E2231A">
                <a:alpha val="100000"/>
              </a:srgbClr>
            </a:solidFill>
          </p:spPr>
          <p:txBody>
            <a:bodyPr/>
            <a:lstStyle/>
            <a:p/>
          </p:txBody>
        </p:sp>
        <p:sp>
          <p:nvSpPr>
            <p:cNvPr id="34" name="rc34"/>
            <p:cNvSpPr/>
            <p:nvPr/>
          </p:nvSpPr>
          <p:spPr>
            <a:xfrm>
              <a:off x="4345998" y="3949994"/>
              <a:ext cx="249522" cy="56690"/>
            </a:xfrm>
            <a:prstGeom prst="rect">
              <a:avLst/>
            </a:prstGeom>
            <a:solidFill>
              <a:srgbClr val="E2231A">
                <a:alpha val="100000"/>
              </a:srgbClr>
            </a:solidFill>
          </p:spPr>
          <p:txBody>
            <a:bodyPr/>
            <a:lstStyle/>
            <a:p/>
          </p:txBody>
        </p:sp>
        <p:sp>
          <p:nvSpPr>
            <p:cNvPr id="35" name="rc35"/>
            <p:cNvSpPr/>
            <p:nvPr/>
          </p:nvSpPr>
          <p:spPr>
            <a:xfrm>
              <a:off x="4623245" y="3949994"/>
              <a:ext cx="249522" cy="56690"/>
            </a:xfrm>
            <a:prstGeom prst="rect">
              <a:avLst/>
            </a:prstGeom>
            <a:solidFill>
              <a:srgbClr val="E2231A">
                <a:alpha val="100000"/>
              </a:srgbClr>
            </a:solidFill>
          </p:spPr>
          <p:txBody>
            <a:bodyPr/>
            <a:lstStyle/>
            <a:p/>
          </p:txBody>
        </p:sp>
        <p:sp>
          <p:nvSpPr>
            <p:cNvPr id="36" name="rc36"/>
            <p:cNvSpPr/>
            <p:nvPr/>
          </p:nvSpPr>
          <p:spPr>
            <a:xfrm>
              <a:off x="4900493" y="3952712"/>
              <a:ext cx="249522" cy="53972"/>
            </a:xfrm>
            <a:prstGeom prst="rect">
              <a:avLst/>
            </a:prstGeom>
            <a:solidFill>
              <a:srgbClr val="E2231A">
                <a:alpha val="100000"/>
              </a:srgbClr>
            </a:solidFill>
          </p:spPr>
          <p:txBody>
            <a:bodyPr/>
            <a:lstStyle/>
            <a:p/>
          </p:txBody>
        </p:sp>
        <p:sp>
          <p:nvSpPr>
            <p:cNvPr id="37" name="rc37"/>
            <p:cNvSpPr/>
            <p:nvPr/>
          </p:nvSpPr>
          <p:spPr>
            <a:xfrm>
              <a:off x="5177741" y="3903011"/>
              <a:ext cx="249522" cy="103674"/>
            </a:xfrm>
            <a:prstGeom prst="rect">
              <a:avLst/>
            </a:prstGeom>
            <a:solidFill>
              <a:srgbClr val="E2231A">
                <a:alpha val="100000"/>
              </a:srgbClr>
            </a:solidFill>
          </p:spPr>
          <p:txBody>
            <a:bodyPr/>
            <a:lstStyle/>
            <a:p/>
          </p:txBody>
        </p:sp>
        <p:sp>
          <p:nvSpPr>
            <p:cNvPr id="38" name="rc38"/>
            <p:cNvSpPr/>
            <p:nvPr/>
          </p:nvSpPr>
          <p:spPr>
            <a:xfrm>
              <a:off x="5454988" y="3956983"/>
              <a:ext cx="249522" cy="49701"/>
            </a:xfrm>
            <a:prstGeom prst="rect">
              <a:avLst/>
            </a:prstGeom>
            <a:solidFill>
              <a:srgbClr val="E2231A">
                <a:alpha val="100000"/>
              </a:srgbClr>
            </a:solidFill>
          </p:spPr>
          <p:txBody>
            <a:bodyPr/>
            <a:lstStyle/>
            <a:p/>
          </p:txBody>
        </p:sp>
        <p:sp>
          <p:nvSpPr>
            <p:cNvPr id="39" name="rc39"/>
            <p:cNvSpPr/>
            <p:nvPr/>
          </p:nvSpPr>
          <p:spPr>
            <a:xfrm>
              <a:off x="5732236" y="3600918"/>
              <a:ext cx="249522" cy="405766"/>
            </a:xfrm>
            <a:prstGeom prst="rect">
              <a:avLst/>
            </a:prstGeom>
            <a:solidFill>
              <a:srgbClr val="E2231A">
                <a:alpha val="100000"/>
              </a:srgbClr>
            </a:solidFill>
          </p:spPr>
          <p:txBody>
            <a:bodyPr/>
            <a:lstStyle/>
            <a:p/>
          </p:txBody>
        </p:sp>
        <p:sp>
          <p:nvSpPr>
            <p:cNvPr id="40" name="rc40"/>
            <p:cNvSpPr/>
            <p:nvPr/>
          </p:nvSpPr>
          <p:spPr>
            <a:xfrm>
              <a:off x="6009484" y="3433564"/>
              <a:ext cx="249522" cy="573120"/>
            </a:xfrm>
            <a:prstGeom prst="rect">
              <a:avLst/>
            </a:prstGeom>
            <a:solidFill>
              <a:srgbClr val="E2231A">
                <a:alpha val="100000"/>
              </a:srgbClr>
            </a:solidFill>
          </p:spPr>
          <p:txBody>
            <a:bodyPr/>
            <a:lstStyle/>
            <a:p/>
          </p:txBody>
        </p:sp>
        <p:sp>
          <p:nvSpPr>
            <p:cNvPr id="41" name="rc41"/>
            <p:cNvSpPr/>
            <p:nvPr/>
          </p:nvSpPr>
          <p:spPr>
            <a:xfrm>
              <a:off x="6286731" y="3955818"/>
              <a:ext cx="249522" cy="50866"/>
            </a:xfrm>
            <a:prstGeom prst="rect">
              <a:avLst/>
            </a:prstGeom>
            <a:solidFill>
              <a:srgbClr val="E2231A">
                <a:alpha val="100000"/>
              </a:srgbClr>
            </a:solidFill>
          </p:spPr>
          <p:txBody>
            <a:bodyPr/>
            <a:lstStyle/>
            <a:p/>
          </p:txBody>
        </p:sp>
        <p:sp>
          <p:nvSpPr>
            <p:cNvPr id="42" name="rc42"/>
            <p:cNvSpPr/>
            <p:nvPr/>
          </p:nvSpPr>
          <p:spPr>
            <a:xfrm>
              <a:off x="6563979" y="3956595"/>
              <a:ext cx="249522" cy="50089"/>
            </a:xfrm>
            <a:prstGeom prst="rect">
              <a:avLst/>
            </a:prstGeom>
            <a:solidFill>
              <a:srgbClr val="E2231A">
                <a:alpha val="100000"/>
              </a:srgbClr>
            </a:solidFill>
          </p:spPr>
          <p:txBody>
            <a:bodyPr/>
            <a:lstStyle/>
            <a:p/>
          </p:txBody>
        </p:sp>
        <p:sp>
          <p:nvSpPr>
            <p:cNvPr id="43" name="rc43"/>
            <p:cNvSpPr/>
            <p:nvPr/>
          </p:nvSpPr>
          <p:spPr>
            <a:xfrm>
              <a:off x="6841227" y="3904564"/>
              <a:ext cx="249522" cy="102121"/>
            </a:xfrm>
            <a:prstGeom prst="rect">
              <a:avLst/>
            </a:prstGeom>
            <a:solidFill>
              <a:srgbClr val="E2231A">
                <a:alpha val="100000"/>
              </a:srgbClr>
            </a:solidFill>
          </p:spPr>
          <p:txBody>
            <a:bodyPr/>
            <a:lstStyle/>
            <a:p/>
          </p:txBody>
        </p:sp>
        <p:sp>
          <p:nvSpPr>
            <p:cNvPr id="44" name="rc44"/>
            <p:cNvSpPr/>
            <p:nvPr/>
          </p:nvSpPr>
          <p:spPr>
            <a:xfrm>
              <a:off x="7118474" y="3857580"/>
              <a:ext cx="249522" cy="149104"/>
            </a:xfrm>
            <a:prstGeom prst="rect">
              <a:avLst/>
            </a:prstGeom>
            <a:solidFill>
              <a:srgbClr val="E2231A">
                <a:alpha val="100000"/>
              </a:srgbClr>
            </a:solidFill>
          </p:spPr>
          <p:txBody>
            <a:bodyPr/>
            <a:lstStyle/>
            <a:p/>
          </p:txBody>
        </p:sp>
        <p:sp>
          <p:nvSpPr>
            <p:cNvPr id="45" name="rc45"/>
            <p:cNvSpPr/>
            <p:nvPr/>
          </p:nvSpPr>
          <p:spPr>
            <a:xfrm>
              <a:off x="7395722" y="3913494"/>
              <a:ext cx="249522" cy="93190"/>
            </a:xfrm>
            <a:prstGeom prst="rect">
              <a:avLst/>
            </a:prstGeom>
            <a:solidFill>
              <a:srgbClr val="E2231A">
                <a:alpha val="100000"/>
              </a:srgbClr>
            </a:solidFill>
          </p:spPr>
          <p:txBody>
            <a:bodyPr/>
            <a:lstStyle/>
            <a:p/>
          </p:txBody>
        </p:sp>
        <p:sp>
          <p:nvSpPr>
            <p:cNvPr id="46" name="rc46"/>
            <p:cNvSpPr/>
            <p:nvPr/>
          </p:nvSpPr>
          <p:spPr>
            <a:xfrm>
              <a:off x="7672970" y="3825352"/>
              <a:ext cx="249522" cy="181332"/>
            </a:xfrm>
            <a:prstGeom prst="rect">
              <a:avLst/>
            </a:prstGeom>
            <a:solidFill>
              <a:srgbClr val="E2231A">
                <a:alpha val="100000"/>
              </a:srgbClr>
            </a:solidFill>
          </p:spPr>
          <p:txBody>
            <a:bodyPr/>
            <a:lstStyle/>
            <a:p/>
          </p:txBody>
        </p:sp>
        <p:sp>
          <p:nvSpPr>
            <p:cNvPr id="47" name="rc47"/>
            <p:cNvSpPr/>
            <p:nvPr/>
          </p:nvSpPr>
          <p:spPr>
            <a:xfrm>
              <a:off x="7950217" y="3917377"/>
              <a:ext cx="249522" cy="89307"/>
            </a:xfrm>
            <a:prstGeom prst="rect">
              <a:avLst/>
            </a:prstGeom>
            <a:solidFill>
              <a:srgbClr val="E2231A">
                <a:alpha val="100000"/>
              </a:srgbClr>
            </a:solidFill>
          </p:spPr>
          <p:txBody>
            <a:bodyPr/>
            <a:lstStyle/>
            <a:p/>
          </p:txBody>
        </p:sp>
        <p:sp>
          <p:nvSpPr>
            <p:cNvPr id="48" name="rc48"/>
            <p:cNvSpPr/>
            <p:nvPr/>
          </p:nvSpPr>
          <p:spPr>
            <a:xfrm>
              <a:off x="2405264" y="2518746"/>
              <a:ext cx="249522" cy="1342329"/>
            </a:xfrm>
            <a:prstGeom prst="rect">
              <a:avLst/>
            </a:prstGeom>
            <a:solidFill>
              <a:srgbClr val="B3B3B3">
                <a:alpha val="100000"/>
              </a:srgbClr>
            </a:solidFill>
          </p:spPr>
          <p:txBody>
            <a:bodyPr/>
            <a:lstStyle/>
            <a:p/>
          </p:txBody>
        </p:sp>
        <p:sp>
          <p:nvSpPr>
            <p:cNvPr id="49" name="rc49"/>
            <p:cNvSpPr/>
            <p:nvPr/>
          </p:nvSpPr>
          <p:spPr>
            <a:xfrm>
              <a:off x="2682512" y="2321881"/>
              <a:ext cx="249522" cy="1543465"/>
            </a:xfrm>
            <a:prstGeom prst="rect">
              <a:avLst/>
            </a:prstGeom>
            <a:solidFill>
              <a:srgbClr val="B3B3B3">
                <a:alpha val="100000"/>
              </a:srgbClr>
            </a:solidFill>
          </p:spPr>
          <p:txBody>
            <a:bodyPr/>
            <a:lstStyle/>
            <a:p/>
          </p:txBody>
        </p:sp>
        <p:sp>
          <p:nvSpPr>
            <p:cNvPr id="50" name="rc50"/>
            <p:cNvSpPr/>
            <p:nvPr/>
          </p:nvSpPr>
          <p:spPr>
            <a:xfrm>
              <a:off x="2959759" y="2893448"/>
              <a:ext cx="249522" cy="1046838"/>
            </a:xfrm>
            <a:prstGeom prst="rect">
              <a:avLst/>
            </a:prstGeom>
            <a:solidFill>
              <a:srgbClr val="B3B3B3">
                <a:alpha val="100000"/>
              </a:srgbClr>
            </a:solidFill>
          </p:spPr>
          <p:txBody>
            <a:bodyPr/>
            <a:lstStyle/>
            <a:p/>
          </p:txBody>
        </p:sp>
        <p:sp>
          <p:nvSpPr>
            <p:cNvPr id="51" name="rc51"/>
            <p:cNvSpPr/>
            <p:nvPr/>
          </p:nvSpPr>
          <p:spPr>
            <a:xfrm>
              <a:off x="3237007" y="2542820"/>
              <a:ext cx="249522" cy="1334951"/>
            </a:xfrm>
            <a:prstGeom prst="rect">
              <a:avLst/>
            </a:prstGeom>
            <a:solidFill>
              <a:srgbClr val="B3B3B3">
                <a:alpha val="100000"/>
              </a:srgbClr>
            </a:solidFill>
          </p:spPr>
          <p:txBody>
            <a:bodyPr/>
            <a:lstStyle/>
            <a:p/>
          </p:txBody>
        </p:sp>
        <p:sp>
          <p:nvSpPr>
            <p:cNvPr id="52" name="rc52"/>
            <p:cNvSpPr/>
            <p:nvPr/>
          </p:nvSpPr>
          <p:spPr>
            <a:xfrm>
              <a:off x="3514255" y="2771136"/>
              <a:ext cx="249522" cy="1112459"/>
            </a:xfrm>
            <a:prstGeom prst="rect">
              <a:avLst/>
            </a:prstGeom>
            <a:solidFill>
              <a:srgbClr val="B3B3B3">
                <a:alpha val="100000"/>
              </a:srgbClr>
            </a:solidFill>
          </p:spPr>
          <p:txBody>
            <a:bodyPr/>
            <a:lstStyle/>
            <a:p/>
          </p:txBody>
        </p:sp>
        <p:sp>
          <p:nvSpPr>
            <p:cNvPr id="53" name="rc53"/>
            <p:cNvSpPr/>
            <p:nvPr/>
          </p:nvSpPr>
          <p:spPr>
            <a:xfrm>
              <a:off x="3791502" y="2931889"/>
              <a:ext cx="249522" cy="1016163"/>
            </a:xfrm>
            <a:prstGeom prst="rect">
              <a:avLst/>
            </a:prstGeom>
            <a:solidFill>
              <a:srgbClr val="B3B3B3">
                <a:alpha val="100000"/>
              </a:srgbClr>
            </a:solidFill>
          </p:spPr>
          <p:txBody>
            <a:bodyPr/>
            <a:lstStyle/>
            <a:p/>
          </p:txBody>
        </p:sp>
        <p:sp>
          <p:nvSpPr>
            <p:cNvPr id="54" name="rc54"/>
            <p:cNvSpPr/>
            <p:nvPr/>
          </p:nvSpPr>
          <p:spPr>
            <a:xfrm>
              <a:off x="4068750" y="3301156"/>
              <a:ext cx="249522" cy="648061"/>
            </a:xfrm>
            <a:prstGeom prst="rect">
              <a:avLst/>
            </a:prstGeom>
            <a:solidFill>
              <a:srgbClr val="B3B3B3">
                <a:alpha val="100000"/>
              </a:srgbClr>
            </a:solidFill>
          </p:spPr>
          <p:txBody>
            <a:bodyPr/>
            <a:lstStyle/>
            <a:p/>
          </p:txBody>
        </p:sp>
        <p:sp>
          <p:nvSpPr>
            <p:cNvPr id="55" name="rc55"/>
            <p:cNvSpPr/>
            <p:nvPr/>
          </p:nvSpPr>
          <p:spPr>
            <a:xfrm>
              <a:off x="4345998" y="3265822"/>
              <a:ext cx="249522" cy="684172"/>
            </a:xfrm>
            <a:prstGeom prst="rect">
              <a:avLst/>
            </a:prstGeom>
            <a:solidFill>
              <a:srgbClr val="B3B3B3">
                <a:alpha val="100000"/>
              </a:srgbClr>
            </a:solidFill>
          </p:spPr>
          <p:txBody>
            <a:bodyPr/>
            <a:lstStyle/>
            <a:p/>
          </p:txBody>
        </p:sp>
        <p:sp>
          <p:nvSpPr>
            <p:cNvPr id="56" name="rc56"/>
            <p:cNvSpPr/>
            <p:nvPr/>
          </p:nvSpPr>
          <p:spPr>
            <a:xfrm>
              <a:off x="4623245" y="3362506"/>
              <a:ext cx="249522" cy="587487"/>
            </a:xfrm>
            <a:prstGeom prst="rect">
              <a:avLst/>
            </a:prstGeom>
            <a:solidFill>
              <a:srgbClr val="B3B3B3">
                <a:alpha val="100000"/>
              </a:srgbClr>
            </a:solidFill>
          </p:spPr>
          <p:txBody>
            <a:bodyPr/>
            <a:lstStyle/>
            <a:p/>
          </p:txBody>
        </p:sp>
        <p:sp>
          <p:nvSpPr>
            <p:cNvPr id="57" name="rc57"/>
            <p:cNvSpPr/>
            <p:nvPr/>
          </p:nvSpPr>
          <p:spPr>
            <a:xfrm>
              <a:off x="4900493" y="3070898"/>
              <a:ext cx="249522" cy="881813"/>
            </a:xfrm>
            <a:prstGeom prst="rect">
              <a:avLst/>
            </a:prstGeom>
            <a:solidFill>
              <a:srgbClr val="B3B3B3">
                <a:alpha val="100000"/>
              </a:srgbClr>
            </a:solidFill>
          </p:spPr>
          <p:txBody>
            <a:bodyPr/>
            <a:lstStyle/>
            <a:p/>
          </p:txBody>
        </p:sp>
        <p:sp>
          <p:nvSpPr>
            <p:cNvPr id="58" name="rc58"/>
            <p:cNvSpPr/>
            <p:nvPr/>
          </p:nvSpPr>
          <p:spPr>
            <a:xfrm>
              <a:off x="5177741" y="3112446"/>
              <a:ext cx="249522" cy="790564"/>
            </a:xfrm>
            <a:prstGeom prst="rect">
              <a:avLst/>
            </a:prstGeom>
            <a:solidFill>
              <a:srgbClr val="B3B3B3">
                <a:alpha val="100000"/>
              </a:srgbClr>
            </a:solidFill>
          </p:spPr>
          <p:txBody>
            <a:bodyPr/>
            <a:lstStyle/>
            <a:p/>
          </p:txBody>
        </p:sp>
        <p:sp>
          <p:nvSpPr>
            <p:cNvPr id="59" name="rc59"/>
            <p:cNvSpPr/>
            <p:nvPr/>
          </p:nvSpPr>
          <p:spPr>
            <a:xfrm>
              <a:off x="5454988" y="3777592"/>
              <a:ext cx="249522" cy="179391"/>
            </a:xfrm>
            <a:prstGeom prst="rect">
              <a:avLst/>
            </a:prstGeom>
            <a:solidFill>
              <a:srgbClr val="B3B3B3">
                <a:alpha val="100000"/>
              </a:srgbClr>
            </a:solidFill>
          </p:spPr>
          <p:txBody>
            <a:bodyPr/>
            <a:lstStyle/>
            <a:p/>
          </p:txBody>
        </p:sp>
        <p:sp>
          <p:nvSpPr>
            <p:cNvPr id="60" name="rc60"/>
            <p:cNvSpPr/>
            <p:nvPr/>
          </p:nvSpPr>
          <p:spPr>
            <a:xfrm>
              <a:off x="5732236" y="3562089"/>
              <a:ext cx="249522" cy="38829"/>
            </a:xfrm>
            <a:prstGeom prst="rect">
              <a:avLst/>
            </a:prstGeom>
            <a:solidFill>
              <a:srgbClr val="B3B3B3">
                <a:alpha val="100000"/>
              </a:srgbClr>
            </a:solidFill>
          </p:spPr>
          <p:txBody>
            <a:bodyPr/>
            <a:lstStyle/>
            <a:p/>
          </p:txBody>
        </p:sp>
        <p:sp>
          <p:nvSpPr>
            <p:cNvPr id="61" name="rc61"/>
            <p:cNvSpPr/>
            <p:nvPr/>
          </p:nvSpPr>
          <p:spPr>
            <a:xfrm>
              <a:off x="7118474" y="3677024"/>
              <a:ext cx="249522" cy="180556"/>
            </a:xfrm>
            <a:prstGeom prst="rect">
              <a:avLst/>
            </a:prstGeom>
            <a:solidFill>
              <a:srgbClr val="B3B3B3">
                <a:alpha val="100000"/>
              </a:srgbClr>
            </a:solidFill>
          </p:spPr>
          <p:txBody>
            <a:bodyPr/>
            <a:lstStyle/>
            <a:p/>
          </p:txBody>
        </p:sp>
        <p:sp>
          <p:nvSpPr>
            <p:cNvPr id="62" name="rc62"/>
            <p:cNvSpPr/>
            <p:nvPr/>
          </p:nvSpPr>
          <p:spPr>
            <a:xfrm>
              <a:off x="7395722" y="3675471"/>
              <a:ext cx="249522" cy="238023"/>
            </a:xfrm>
            <a:prstGeom prst="rect">
              <a:avLst/>
            </a:prstGeom>
            <a:solidFill>
              <a:srgbClr val="B3B3B3">
                <a:alpha val="100000"/>
              </a:srgbClr>
            </a:solidFill>
          </p:spPr>
          <p:txBody>
            <a:bodyPr/>
            <a:lstStyle/>
            <a:p/>
          </p:txBody>
        </p:sp>
        <p:sp>
          <p:nvSpPr>
            <p:cNvPr id="63" name="rc63"/>
            <p:cNvSpPr/>
            <p:nvPr/>
          </p:nvSpPr>
          <p:spPr>
            <a:xfrm>
              <a:off x="7672970" y="3718960"/>
              <a:ext cx="249522" cy="106392"/>
            </a:xfrm>
            <a:prstGeom prst="rect">
              <a:avLst/>
            </a:prstGeom>
            <a:solidFill>
              <a:srgbClr val="B3B3B3">
                <a:alpha val="100000"/>
              </a:srgbClr>
            </a:solidFill>
          </p:spPr>
          <p:txBody>
            <a:bodyPr/>
            <a:lstStyle/>
            <a:p/>
          </p:txBody>
        </p:sp>
        <p:sp>
          <p:nvSpPr>
            <p:cNvPr id="64" name="rc64"/>
            <p:cNvSpPr/>
            <p:nvPr/>
          </p:nvSpPr>
          <p:spPr>
            <a:xfrm>
              <a:off x="7950217" y="3817974"/>
              <a:ext cx="249522" cy="99403"/>
            </a:xfrm>
            <a:prstGeom prst="rect">
              <a:avLst/>
            </a:prstGeom>
            <a:solidFill>
              <a:srgbClr val="B3B3B3">
                <a:alpha val="100000"/>
              </a:srgbClr>
            </a:solidFill>
          </p:spPr>
          <p:txBody>
            <a:bodyPr/>
            <a:lstStyle/>
            <a:p/>
          </p:txBody>
        </p:sp>
        <p:sp>
          <p:nvSpPr>
            <p:cNvPr id="65" name="pl65"/>
            <p:cNvSpPr/>
            <p:nvPr/>
          </p:nvSpPr>
          <p:spPr>
            <a:xfrm>
              <a:off x="1421035" y="1226758"/>
              <a:ext cx="6653943" cy="421200"/>
            </a:xfrm>
            <a:custGeom>
              <a:avLst/>
              <a:pathLst>
                <a:path w="6653943" h="421200">
                  <a:moveTo>
                    <a:pt x="0" y="421200"/>
                  </a:moveTo>
                  <a:lnTo>
                    <a:pt x="277247" y="252720"/>
                  </a:lnTo>
                  <a:lnTo>
                    <a:pt x="554495" y="421200"/>
                  </a:lnTo>
                  <a:lnTo>
                    <a:pt x="831742" y="224640"/>
                  </a:lnTo>
                  <a:lnTo>
                    <a:pt x="1108990" y="28080"/>
                  </a:lnTo>
                  <a:lnTo>
                    <a:pt x="1386238" y="28080"/>
                  </a:lnTo>
                  <a:lnTo>
                    <a:pt x="1663485" y="0"/>
                  </a:lnTo>
                  <a:lnTo>
                    <a:pt x="1940733" y="28080"/>
                  </a:lnTo>
                  <a:lnTo>
                    <a:pt x="2217981" y="28080"/>
                  </a:lnTo>
                  <a:lnTo>
                    <a:pt x="2495228" y="0"/>
                  </a:lnTo>
                  <a:lnTo>
                    <a:pt x="2772476" y="0"/>
                  </a:lnTo>
                  <a:lnTo>
                    <a:pt x="3049724" y="0"/>
                  </a:lnTo>
                  <a:lnTo>
                    <a:pt x="3326971" y="0"/>
                  </a:lnTo>
                  <a:lnTo>
                    <a:pt x="3604219" y="0"/>
                  </a:lnTo>
                  <a:lnTo>
                    <a:pt x="3881467" y="28080"/>
                  </a:lnTo>
                  <a:lnTo>
                    <a:pt x="4158714" y="0"/>
                  </a:lnTo>
                  <a:lnTo>
                    <a:pt x="4435962" y="196560"/>
                  </a:lnTo>
                  <a:lnTo>
                    <a:pt x="4713210" y="280800"/>
                  </a:lnTo>
                  <a:lnTo>
                    <a:pt x="4990457" y="0"/>
                  </a:lnTo>
                  <a:lnTo>
                    <a:pt x="5267705" y="0"/>
                  </a:lnTo>
                  <a:lnTo>
                    <a:pt x="5544953" y="28080"/>
                  </a:lnTo>
                  <a:lnTo>
                    <a:pt x="5822200" y="56160"/>
                  </a:lnTo>
                  <a:lnTo>
                    <a:pt x="6099448" y="28080"/>
                  </a:lnTo>
                  <a:lnTo>
                    <a:pt x="6376696" y="84240"/>
                  </a:lnTo>
                  <a:lnTo>
                    <a:pt x="6653943" y="28080"/>
                  </a:lnTo>
                </a:path>
              </a:pathLst>
            </a:custGeom>
            <a:ln w="27101" cap="flat">
              <a:solidFill>
                <a:srgbClr val="0058AB">
                  <a:alpha val="100000"/>
                </a:srgbClr>
              </a:solidFill>
              <a:prstDash val="solid"/>
              <a:round/>
            </a:ln>
          </p:spPr>
          <p:txBody>
            <a:bodyPr/>
            <a:lstStyle/>
            <a:p/>
          </p:txBody>
        </p:sp>
        <p:sp>
          <p:nvSpPr>
            <p:cNvPr id="66" name="pl66"/>
            <p:cNvSpPr/>
            <p:nvPr/>
          </p:nvSpPr>
          <p:spPr>
            <a:xfrm>
              <a:off x="2530025" y="1226758"/>
              <a:ext cx="5544953" cy="589681"/>
            </a:xfrm>
            <a:custGeom>
              <a:avLst/>
              <a:pathLst>
                <a:path w="5544953" h="589681">
                  <a:moveTo>
                    <a:pt x="0" y="533521"/>
                  </a:moveTo>
                  <a:lnTo>
                    <a:pt x="277247" y="589681"/>
                  </a:lnTo>
                  <a:lnTo>
                    <a:pt x="554495" y="393120"/>
                  </a:lnTo>
                  <a:lnTo>
                    <a:pt x="831742" y="533521"/>
                  </a:lnTo>
                  <a:lnTo>
                    <a:pt x="1108990" y="449281"/>
                  </a:lnTo>
                  <a:lnTo>
                    <a:pt x="1386238" y="393120"/>
                  </a:lnTo>
                  <a:lnTo>
                    <a:pt x="1663485" y="252720"/>
                  </a:lnTo>
                  <a:lnTo>
                    <a:pt x="1940733" y="280800"/>
                  </a:lnTo>
                  <a:lnTo>
                    <a:pt x="2217981" y="252720"/>
                  </a:lnTo>
                  <a:lnTo>
                    <a:pt x="2495228" y="393120"/>
                  </a:lnTo>
                  <a:lnTo>
                    <a:pt x="2772476" y="393120"/>
                  </a:lnTo>
                  <a:lnTo>
                    <a:pt x="3049724" y="84240"/>
                  </a:lnTo>
                  <a:lnTo>
                    <a:pt x="3326971" y="196560"/>
                  </a:lnTo>
                  <a:lnTo>
                    <a:pt x="3604219" y="112320"/>
                  </a:lnTo>
                  <a:lnTo>
                    <a:pt x="3881467" y="0"/>
                  </a:lnTo>
                  <a:lnTo>
                    <a:pt x="4158714" y="0"/>
                  </a:lnTo>
                  <a:lnTo>
                    <a:pt x="4435962" y="28080"/>
                  </a:lnTo>
                  <a:lnTo>
                    <a:pt x="4713210" y="168480"/>
                  </a:lnTo>
                  <a:lnTo>
                    <a:pt x="4990457" y="168480"/>
                  </a:lnTo>
                  <a:lnTo>
                    <a:pt x="5267705" y="140400"/>
                  </a:lnTo>
                  <a:lnTo>
                    <a:pt x="5544953" y="84240"/>
                  </a:lnTo>
                </a:path>
              </a:pathLst>
            </a:custGeom>
            <a:ln w="27101" cap="flat">
              <a:solidFill>
                <a:srgbClr val="333333">
                  <a:alpha val="100000"/>
                </a:srgbClr>
              </a:solidFill>
              <a:prstDash val="solid"/>
              <a:round/>
            </a:ln>
          </p:spPr>
          <p:txBody>
            <a:bodyPr/>
            <a:lstStyle/>
            <a:p/>
          </p:txBody>
        </p:sp>
        <p:sp>
          <p:nvSpPr>
            <p:cNvPr id="67" name="tx67"/>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9" name="tx69"/>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0" name="tx70"/>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2" name="tx72"/>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3" name="tx73"/>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4" name="tx74"/>
            <p:cNvSpPr/>
            <p:nvPr/>
          </p:nvSpPr>
          <p:spPr>
            <a:xfrm>
              <a:off x="6895650"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7172898"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6" name="tx76"/>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7" name="tx77"/>
            <p:cNvSpPr/>
            <p:nvPr/>
          </p:nvSpPr>
          <p:spPr>
            <a:xfrm>
              <a:off x="7727393"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8" name="tx78"/>
            <p:cNvSpPr/>
            <p:nvPr/>
          </p:nvSpPr>
          <p:spPr>
            <a:xfrm>
              <a:off x="8004641"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9" name="tx79"/>
            <p:cNvSpPr/>
            <p:nvPr/>
          </p:nvSpPr>
          <p:spPr>
            <a:xfrm>
              <a:off x="1345686" y="33491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0" name="tx80"/>
            <p:cNvSpPr/>
            <p:nvPr/>
          </p:nvSpPr>
          <p:spPr>
            <a:xfrm>
              <a:off x="2777128" y="319615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1" name="tx81"/>
            <p:cNvSpPr/>
            <p:nvPr/>
          </p:nvSpPr>
          <p:spPr>
            <a:xfrm>
              <a:off x="4118163" y="36435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2" name="tx82"/>
            <p:cNvSpPr/>
            <p:nvPr/>
          </p:nvSpPr>
          <p:spPr>
            <a:xfrm>
              <a:off x="2739459" y="22155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83" name="tx83"/>
            <p:cNvSpPr/>
            <p:nvPr/>
          </p:nvSpPr>
          <p:spPr>
            <a:xfrm>
              <a:off x="4125697" y="319492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84" name="tx84"/>
            <p:cNvSpPr/>
            <p:nvPr/>
          </p:nvSpPr>
          <p:spPr>
            <a:xfrm>
              <a:off x="5524131" y="367254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5" name="tx85"/>
            <p:cNvSpPr/>
            <p:nvPr/>
          </p:nvSpPr>
          <p:spPr>
            <a:xfrm>
              <a:off x="7187617" y="357198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6" name="tx86"/>
            <p:cNvSpPr/>
            <p:nvPr/>
          </p:nvSpPr>
          <p:spPr>
            <a:xfrm>
              <a:off x="7464865" y="357042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7" name="tx87"/>
            <p:cNvSpPr/>
            <p:nvPr/>
          </p:nvSpPr>
          <p:spPr>
            <a:xfrm>
              <a:off x="7742113" y="361391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8" name="tx88"/>
            <p:cNvSpPr/>
            <p:nvPr/>
          </p:nvSpPr>
          <p:spPr>
            <a:xfrm>
              <a:off x="8019360" y="371293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9" name="tx8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0" name="tx90"/>
            <p:cNvSpPr/>
            <p:nvPr/>
          </p:nvSpPr>
          <p:spPr>
            <a:xfrm>
              <a:off x="717597" y="317968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1" name="tx91"/>
            <p:cNvSpPr/>
            <p:nvPr/>
          </p:nvSpPr>
          <p:spPr>
            <a:xfrm>
              <a:off x="717597" y="240351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2" name="tx92"/>
            <p:cNvSpPr/>
            <p:nvPr/>
          </p:nvSpPr>
          <p:spPr>
            <a:xfrm>
              <a:off x="717597" y="162481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93" name="tx9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9" name="tx10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2" name="tx11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78790" y="4909475"/>
              <a:ext cx="201456" cy="201456"/>
            </a:xfrm>
            <a:prstGeom prst="rect">
              <a:avLst/>
            </a:prstGeom>
            <a:solidFill>
              <a:srgbClr val="E2231A">
                <a:alpha val="100000"/>
              </a:srgbClr>
            </a:solidFill>
          </p:spPr>
          <p:txBody>
            <a:bodyPr/>
            <a:lstStyle/>
            <a:p/>
          </p:txBody>
        </p:sp>
        <p:sp>
          <p:nvSpPr>
            <p:cNvPr id="115" name="rc115"/>
            <p:cNvSpPr/>
            <p:nvPr/>
          </p:nvSpPr>
          <p:spPr>
            <a:xfrm>
              <a:off x="5642950" y="4909475"/>
              <a:ext cx="201456" cy="201456"/>
            </a:xfrm>
            <a:prstGeom prst="rect">
              <a:avLst/>
            </a:prstGeom>
            <a:solidFill>
              <a:srgbClr val="B3B3B3">
                <a:alpha val="100000"/>
              </a:srgbClr>
            </a:solidFill>
          </p:spPr>
          <p:txBody>
            <a:bodyPr/>
            <a:lstStyle/>
            <a:p/>
          </p:txBody>
        </p:sp>
        <p:sp>
          <p:nvSpPr>
            <p:cNvPr id="116" name="tx11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9" name="tx119"/>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2000-2024</a:t>
              </a:r>
            </a:p>
          </p:txBody>
        </p:sp>
        <p:sp>
          <p:nvSpPr>
            <p:cNvPr id="120" name="pl120"/>
            <p:cNvSpPr/>
            <p:nvPr/>
          </p:nvSpPr>
          <p:spPr>
            <a:xfrm>
              <a:off x="22279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911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544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177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595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228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861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96273" y="5774644"/>
              <a:ext cx="1201818" cy="162162"/>
            </a:xfrm>
            <a:prstGeom prst="rect">
              <a:avLst/>
            </a:prstGeom>
            <a:solidFill>
              <a:srgbClr val="E2231A">
                <a:alpha val="100000"/>
              </a:srgbClr>
            </a:solidFill>
          </p:spPr>
          <p:txBody>
            <a:bodyPr/>
            <a:lstStyle/>
            <a:p/>
          </p:txBody>
        </p:sp>
        <p:sp>
          <p:nvSpPr>
            <p:cNvPr id="132" name="rc132"/>
            <p:cNvSpPr/>
            <p:nvPr/>
          </p:nvSpPr>
          <p:spPr>
            <a:xfrm>
              <a:off x="1296273" y="5571941"/>
              <a:ext cx="4350767" cy="162162"/>
            </a:xfrm>
            <a:prstGeom prst="rect">
              <a:avLst/>
            </a:prstGeom>
            <a:solidFill>
              <a:srgbClr val="E2231A">
                <a:alpha val="100000"/>
              </a:srgbClr>
            </a:solidFill>
          </p:spPr>
          <p:txBody>
            <a:bodyPr/>
            <a:lstStyle/>
            <a:p/>
          </p:txBody>
        </p:sp>
        <p:sp>
          <p:nvSpPr>
            <p:cNvPr id="133" name="rc133"/>
            <p:cNvSpPr/>
            <p:nvPr/>
          </p:nvSpPr>
          <p:spPr>
            <a:xfrm>
              <a:off x="1296273" y="5369238"/>
              <a:ext cx="2142776" cy="162162"/>
            </a:xfrm>
            <a:prstGeom prst="rect">
              <a:avLst/>
            </a:prstGeom>
            <a:solidFill>
              <a:srgbClr val="E2231A">
                <a:alpha val="100000"/>
              </a:srgbClr>
            </a:solidFill>
          </p:spPr>
          <p:txBody>
            <a:bodyPr/>
            <a:lstStyle/>
            <a:p/>
          </p:txBody>
        </p:sp>
        <p:sp>
          <p:nvSpPr>
            <p:cNvPr id="134" name="rc134"/>
            <p:cNvSpPr/>
            <p:nvPr/>
          </p:nvSpPr>
          <p:spPr>
            <a:xfrm>
              <a:off x="5647041" y="5571941"/>
              <a:ext cx="2552698" cy="162162"/>
            </a:xfrm>
            <a:prstGeom prst="rect">
              <a:avLst/>
            </a:prstGeom>
            <a:solidFill>
              <a:srgbClr val="B3B3B3">
                <a:alpha val="100000"/>
              </a:srgbClr>
            </a:solidFill>
          </p:spPr>
          <p:txBody>
            <a:bodyPr/>
            <a:lstStyle/>
            <a:p/>
          </p:txBody>
        </p:sp>
        <p:sp>
          <p:nvSpPr>
            <p:cNvPr id="135" name="rc135"/>
            <p:cNvSpPr/>
            <p:nvPr/>
          </p:nvSpPr>
          <p:spPr>
            <a:xfrm>
              <a:off x="3439050" y="5369238"/>
              <a:ext cx="2385003" cy="162162"/>
            </a:xfrm>
            <a:prstGeom prst="rect">
              <a:avLst/>
            </a:prstGeom>
            <a:solidFill>
              <a:srgbClr val="B3B3B3">
                <a:alpha val="100000"/>
              </a:srgbClr>
            </a:solidFill>
          </p:spPr>
          <p:txBody>
            <a:bodyPr/>
            <a:lstStyle/>
            <a:p/>
          </p:txBody>
        </p:sp>
        <p:sp>
          <p:nvSpPr>
            <p:cNvPr id="136" name="tx136"/>
            <p:cNvSpPr/>
            <p:nvPr/>
          </p:nvSpPr>
          <p:spPr>
            <a:xfrm>
              <a:off x="8378185"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7" name="tx137"/>
            <p:cNvSpPr/>
            <p:nvPr/>
          </p:nvSpPr>
          <p:spPr>
            <a:xfrm>
              <a:off x="5954280"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8" name="tx13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430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49062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4" name="tx144"/>
            <p:cNvSpPr/>
            <p:nvPr/>
          </p:nvSpPr>
          <p:spPr>
            <a:xfrm>
              <a:off x="676958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5" name="tx145"/>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6" name="tx14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98%. This is similar to in 2019, where coverage was 99%.
&lt;500 children missed their routine first dose of measles vaccine.
MCV2 is typically administered to children between 18 months and five years old. MCV2 coverage increased to 96%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28553"/>
            </a:xfrm>
            <a:custGeom>
              <a:avLst/>
              <a:pathLst>
                <a:path w="3397293" h="428553">
                  <a:moveTo>
                    <a:pt x="0" y="428553"/>
                  </a:moveTo>
                  <a:lnTo>
                    <a:pt x="141553" y="257132"/>
                  </a:lnTo>
                  <a:lnTo>
                    <a:pt x="283107" y="428553"/>
                  </a:lnTo>
                  <a:lnTo>
                    <a:pt x="424661" y="228562"/>
                  </a:lnTo>
                  <a:lnTo>
                    <a:pt x="566215" y="28570"/>
                  </a:lnTo>
                  <a:lnTo>
                    <a:pt x="707769" y="28570"/>
                  </a:lnTo>
                  <a:lnTo>
                    <a:pt x="849323" y="0"/>
                  </a:lnTo>
                  <a:lnTo>
                    <a:pt x="990877" y="28570"/>
                  </a:lnTo>
                  <a:lnTo>
                    <a:pt x="1132431" y="28570"/>
                  </a:lnTo>
                  <a:lnTo>
                    <a:pt x="1273984" y="0"/>
                  </a:lnTo>
                  <a:lnTo>
                    <a:pt x="1415538" y="0"/>
                  </a:lnTo>
                  <a:lnTo>
                    <a:pt x="1557092" y="0"/>
                  </a:lnTo>
                  <a:lnTo>
                    <a:pt x="1698646" y="0"/>
                  </a:lnTo>
                  <a:lnTo>
                    <a:pt x="1840200" y="0"/>
                  </a:lnTo>
                  <a:lnTo>
                    <a:pt x="1981754" y="28570"/>
                  </a:lnTo>
                  <a:lnTo>
                    <a:pt x="2123308" y="0"/>
                  </a:lnTo>
                  <a:lnTo>
                    <a:pt x="2264862" y="199991"/>
                  </a:lnTo>
                  <a:lnTo>
                    <a:pt x="2406416" y="285702"/>
                  </a:lnTo>
                  <a:lnTo>
                    <a:pt x="2547969" y="0"/>
                  </a:lnTo>
                  <a:lnTo>
                    <a:pt x="2689523" y="0"/>
                  </a:lnTo>
                  <a:lnTo>
                    <a:pt x="2831077" y="28570"/>
                  </a:lnTo>
                  <a:lnTo>
                    <a:pt x="2972631" y="57140"/>
                  </a:lnTo>
                  <a:lnTo>
                    <a:pt x="3114185" y="28570"/>
                  </a:lnTo>
                  <a:lnTo>
                    <a:pt x="3255739" y="8571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28553"/>
            </a:xfrm>
            <a:custGeom>
              <a:avLst/>
              <a:pathLst>
                <a:path w="3397293" h="428553">
                  <a:moveTo>
                    <a:pt x="0" y="428553"/>
                  </a:moveTo>
                  <a:lnTo>
                    <a:pt x="141553" y="257132"/>
                  </a:lnTo>
                  <a:lnTo>
                    <a:pt x="283107" y="428553"/>
                  </a:lnTo>
                  <a:lnTo>
                    <a:pt x="424661" y="228562"/>
                  </a:lnTo>
                  <a:lnTo>
                    <a:pt x="566215" y="28570"/>
                  </a:lnTo>
                  <a:lnTo>
                    <a:pt x="707769" y="28570"/>
                  </a:lnTo>
                  <a:lnTo>
                    <a:pt x="849323" y="0"/>
                  </a:lnTo>
                  <a:lnTo>
                    <a:pt x="990877" y="28570"/>
                  </a:lnTo>
                  <a:lnTo>
                    <a:pt x="1132431" y="28570"/>
                  </a:lnTo>
                  <a:lnTo>
                    <a:pt x="1273984" y="0"/>
                  </a:lnTo>
                  <a:lnTo>
                    <a:pt x="1415538" y="0"/>
                  </a:lnTo>
                  <a:lnTo>
                    <a:pt x="1557092" y="0"/>
                  </a:lnTo>
                  <a:lnTo>
                    <a:pt x="1698646" y="0"/>
                  </a:lnTo>
                  <a:lnTo>
                    <a:pt x="1840200" y="0"/>
                  </a:lnTo>
                  <a:lnTo>
                    <a:pt x="1981754" y="28570"/>
                  </a:lnTo>
                  <a:lnTo>
                    <a:pt x="2123308" y="0"/>
                  </a:lnTo>
                  <a:lnTo>
                    <a:pt x="2264862" y="199991"/>
                  </a:lnTo>
                  <a:lnTo>
                    <a:pt x="2406416" y="285702"/>
                  </a:lnTo>
                  <a:lnTo>
                    <a:pt x="2547969" y="0"/>
                  </a:lnTo>
                  <a:lnTo>
                    <a:pt x="2689523" y="0"/>
                  </a:lnTo>
                  <a:lnTo>
                    <a:pt x="2831077" y="28570"/>
                  </a:lnTo>
                  <a:lnTo>
                    <a:pt x="2972631" y="57140"/>
                  </a:lnTo>
                  <a:lnTo>
                    <a:pt x="3114185" y="28570"/>
                  </a:lnTo>
                  <a:lnTo>
                    <a:pt x="3255739" y="8571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28553"/>
            </a:xfrm>
            <a:custGeom>
              <a:avLst/>
              <a:pathLst>
                <a:path w="3397293" h="428553">
                  <a:moveTo>
                    <a:pt x="0" y="428553"/>
                  </a:moveTo>
                  <a:lnTo>
                    <a:pt x="141553" y="257132"/>
                  </a:lnTo>
                  <a:lnTo>
                    <a:pt x="283107" y="428553"/>
                  </a:lnTo>
                  <a:lnTo>
                    <a:pt x="424661" y="228562"/>
                  </a:lnTo>
                  <a:lnTo>
                    <a:pt x="566215" y="28570"/>
                  </a:lnTo>
                  <a:lnTo>
                    <a:pt x="707769" y="28570"/>
                  </a:lnTo>
                  <a:lnTo>
                    <a:pt x="849323" y="0"/>
                  </a:lnTo>
                  <a:lnTo>
                    <a:pt x="990877" y="28570"/>
                  </a:lnTo>
                  <a:lnTo>
                    <a:pt x="1132431" y="28570"/>
                  </a:lnTo>
                  <a:lnTo>
                    <a:pt x="1273984" y="0"/>
                  </a:lnTo>
                  <a:lnTo>
                    <a:pt x="1415538" y="0"/>
                  </a:lnTo>
                  <a:lnTo>
                    <a:pt x="1557092" y="0"/>
                  </a:lnTo>
                  <a:lnTo>
                    <a:pt x="1698646" y="0"/>
                  </a:lnTo>
                  <a:lnTo>
                    <a:pt x="1840200" y="0"/>
                  </a:lnTo>
                  <a:lnTo>
                    <a:pt x="1981754" y="28570"/>
                  </a:lnTo>
                  <a:lnTo>
                    <a:pt x="2123308" y="0"/>
                  </a:lnTo>
                  <a:lnTo>
                    <a:pt x="2264862" y="199991"/>
                  </a:lnTo>
                  <a:lnTo>
                    <a:pt x="2406416" y="285702"/>
                  </a:lnTo>
                  <a:lnTo>
                    <a:pt x="2547969" y="0"/>
                  </a:lnTo>
                  <a:lnTo>
                    <a:pt x="2689523" y="0"/>
                  </a:lnTo>
                  <a:lnTo>
                    <a:pt x="2831077" y="28570"/>
                  </a:lnTo>
                  <a:lnTo>
                    <a:pt x="2972631" y="57140"/>
                  </a:lnTo>
                  <a:lnTo>
                    <a:pt x="3114185" y="28570"/>
                  </a:lnTo>
                  <a:lnTo>
                    <a:pt x="3255739" y="8571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0" name="tx60"/>
            <p:cNvSpPr/>
            <p:nvPr/>
          </p:nvSpPr>
          <p:spPr>
            <a:xfrm>
              <a:off x="25370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5058" y="471005"/>
              <a:ext cx="26091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Mauritius,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799925"/>
            </a:xfrm>
            <a:custGeom>
              <a:avLst/>
              <a:pathLst>
                <a:path w="3397293" h="1799925">
                  <a:moveTo>
                    <a:pt x="0" y="1799925"/>
                  </a:moveTo>
                  <a:lnTo>
                    <a:pt x="141553" y="1079955"/>
                  </a:lnTo>
                  <a:lnTo>
                    <a:pt x="283107" y="1799925"/>
                  </a:lnTo>
                  <a:lnTo>
                    <a:pt x="424661" y="959960"/>
                  </a:lnTo>
                  <a:lnTo>
                    <a:pt x="566215" y="119995"/>
                  </a:lnTo>
                  <a:lnTo>
                    <a:pt x="707769" y="119995"/>
                  </a:lnTo>
                  <a:lnTo>
                    <a:pt x="849323" y="0"/>
                  </a:lnTo>
                  <a:lnTo>
                    <a:pt x="990877" y="119995"/>
                  </a:lnTo>
                  <a:lnTo>
                    <a:pt x="1132431" y="119995"/>
                  </a:lnTo>
                  <a:lnTo>
                    <a:pt x="1273984" y="0"/>
                  </a:lnTo>
                  <a:lnTo>
                    <a:pt x="1415538" y="0"/>
                  </a:lnTo>
                  <a:lnTo>
                    <a:pt x="1557092" y="0"/>
                  </a:lnTo>
                  <a:lnTo>
                    <a:pt x="1698646" y="0"/>
                  </a:lnTo>
                  <a:lnTo>
                    <a:pt x="1840200" y="0"/>
                  </a:lnTo>
                  <a:lnTo>
                    <a:pt x="1981754" y="119995"/>
                  </a:lnTo>
                  <a:lnTo>
                    <a:pt x="2123308" y="0"/>
                  </a:lnTo>
                  <a:lnTo>
                    <a:pt x="2264862" y="839965"/>
                  </a:lnTo>
                  <a:lnTo>
                    <a:pt x="2406416" y="1199950"/>
                  </a:lnTo>
                  <a:lnTo>
                    <a:pt x="2547969" y="0"/>
                  </a:lnTo>
                  <a:lnTo>
                    <a:pt x="2689523" y="0"/>
                  </a:lnTo>
                  <a:lnTo>
                    <a:pt x="2831077" y="119995"/>
                  </a:lnTo>
                  <a:lnTo>
                    <a:pt x="2972631" y="239990"/>
                  </a:lnTo>
                  <a:lnTo>
                    <a:pt x="3114185" y="119995"/>
                  </a:lnTo>
                  <a:lnTo>
                    <a:pt x="3255739" y="35998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799925"/>
            </a:xfrm>
            <a:custGeom>
              <a:avLst/>
              <a:pathLst>
                <a:path w="3397293" h="1799925">
                  <a:moveTo>
                    <a:pt x="0" y="1799925"/>
                  </a:moveTo>
                  <a:lnTo>
                    <a:pt x="141553" y="1079955"/>
                  </a:lnTo>
                  <a:lnTo>
                    <a:pt x="283107" y="1799925"/>
                  </a:lnTo>
                  <a:lnTo>
                    <a:pt x="424661" y="959960"/>
                  </a:lnTo>
                  <a:lnTo>
                    <a:pt x="566215" y="119995"/>
                  </a:lnTo>
                  <a:lnTo>
                    <a:pt x="707769" y="119995"/>
                  </a:lnTo>
                  <a:lnTo>
                    <a:pt x="849323" y="0"/>
                  </a:lnTo>
                  <a:lnTo>
                    <a:pt x="990877" y="119995"/>
                  </a:lnTo>
                  <a:lnTo>
                    <a:pt x="1132431" y="119995"/>
                  </a:lnTo>
                  <a:lnTo>
                    <a:pt x="1273984" y="0"/>
                  </a:lnTo>
                  <a:lnTo>
                    <a:pt x="1415538" y="0"/>
                  </a:lnTo>
                  <a:lnTo>
                    <a:pt x="1557092" y="0"/>
                  </a:lnTo>
                  <a:lnTo>
                    <a:pt x="1698646" y="0"/>
                  </a:lnTo>
                  <a:lnTo>
                    <a:pt x="1840200" y="0"/>
                  </a:lnTo>
                  <a:lnTo>
                    <a:pt x="1981754" y="119995"/>
                  </a:lnTo>
                  <a:lnTo>
                    <a:pt x="2123308" y="0"/>
                  </a:lnTo>
                  <a:lnTo>
                    <a:pt x="2264862" y="839965"/>
                  </a:lnTo>
                  <a:lnTo>
                    <a:pt x="2406416" y="1199950"/>
                  </a:lnTo>
                  <a:lnTo>
                    <a:pt x="2547969" y="0"/>
                  </a:lnTo>
                  <a:lnTo>
                    <a:pt x="2689523" y="0"/>
                  </a:lnTo>
                  <a:lnTo>
                    <a:pt x="2831077" y="119995"/>
                  </a:lnTo>
                  <a:lnTo>
                    <a:pt x="2972631" y="239990"/>
                  </a:lnTo>
                  <a:lnTo>
                    <a:pt x="3114185" y="119995"/>
                  </a:lnTo>
                  <a:lnTo>
                    <a:pt x="3255739" y="35998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991917"/>
            </a:xfrm>
            <a:custGeom>
              <a:avLst/>
              <a:pathLst>
                <a:path w="0" h="1991917">
                  <a:moveTo>
                    <a:pt x="0" y="19919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799925"/>
            </a:xfrm>
            <a:custGeom>
              <a:avLst/>
              <a:pathLst>
                <a:path w="3397293" h="1799925">
                  <a:moveTo>
                    <a:pt x="0" y="1799925"/>
                  </a:moveTo>
                  <a:lnTo>
                    <a:pt x="141553" y="1079955"/>
                  </a:lnTo>
                  <a:lnTo>
                    <a:pt x="283107" y="1799925"/>
                  </a:lnTo>
                  <a:lnTo>
                    <a:pt x="424661" y="959960"/>
                  </a:lnTo>
                  <a:lnTo>
                    <a:pt x="566215" y="119995"/>
                  </a:lnTo>
                  <a:lnTo>
                    <a:pt x="707769" y="119995"/>
                  </a:lnTo>
                  <a:lnTo>
                    <a:pt x="849323" y="0"/>
                  </a:lnTo>
                  <a:lnTo>
                    <a:pt x="990877" y="119995"/>
                  </a:lnTo>
                  <a:lnTo>
                    <a:pt x="1132431" y="119995"/>
                  </a:lnTo>
                  <a:lnTo>
                    <a:pt x="1273984" y="0"/>
                  </a:lnTo>
                  <a:lnTo>
                    <a:pt x="1415538" y="0"/>
                  </a:lnTo>
                  <a:lnTo>
                    <a:pt x="1557092" y="0"/>
                  </a:lnTo>
                  <a:lnTo>
                    <a:pt x="1698646" y="0"/>
                  </a:lnTo>
                  <a:lnTo>
                    <a:pt x="1840200" y="0"/>
                  </a:lnTo>
                  <a:lnTo>
                    <a:pt x="1981754" y="119995"/>
                  </a:lnTo>
                  <a:lnTo>
                    <a:pt x="2123308" y="0"/>
                  </a:lnTo>
                  <a:lnTo>
                    <a:pt x="2264862" y="839965"/>
                  </a:lnTo>
                  <a:lnTo>
                    <a:pt x="2406416" y="1199950"/>
                  </a:lnTo>
                  <a:lnTo>
                    <a:pt x="2547969" y="0"/>
                  </a:lnTo>
                  <a:lnTo>
                    <a:pt x="2689523" y="0"/>
                  </a:lnTo>
                  <a:lnTo>
                    <a:pt x="2831077" y="119995"/>
                  </a:lnTo>
                  <a:lnTo>
                    <a:pt x="2972631" y="239990"/>
                  </a:lnTo>
                  <a:lnTo>
                    <a:pt x="3114185" y="119995"/>
                  </a:lnTo>
                  <a:lnTo>
                    <a:pt x="3255739" y="35998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59324" y="178520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9723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866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491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28405"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22" name="tx122"/>
            <p:cNvSpPr/>
            <p:nvPr/>
          </p:nvSpPr>
          <p:spPr>
            <a:xfrm>
              <a:off x="68537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1620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010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688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366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8044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3722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849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527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205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5883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2022445" cy="149993"/>
            </a:xfrm>
            <a:prstGeom prst="rect">
              <a:avLst/>
            </a:prstGeom>
            <a:solidFill>
              <a:srgbClr val="E2231A">
                <a:alpha val="80000"/>
              </a:srgbClr>
            </a:solidFill>
          </p:spPr>
          <p:txBody>
            <a:bodyPr/>
            <a:lstStyle/>
            <a:p/>
          </p:txBody>
        </p:sp>
        <p:sp>
          <p:nvSpPr>
            <p:cNvPr id="139" name="rc139"/>
            <p:cNvSpPr/>
            <p:nvPr/>
          </p:nvSpPr>
          <p:spPr>
            <a:xfrm>
              <a:off x="1317178" y="5637654"/>
              <a:ext cx="7321564" cy="149993"/>
            </a:xfrm>
            <a:prstGeom prst="rect">
              <a:avLst/>
            </a:prstGeom>
            <a:solidFill>
              <a:srgbClr val="E2231A">
                <a:alpha val="80000"/>
              </a:srgbClr>
            </a:solidFill>
          </p:spPr>
          <p:txBody>
            <a:bodyPr/>
            <a:lstStyle/>
            <a:p/>
          </p:txBody>
        </p:sp>
        <p:sp>
          <p:nvSpPr>
            <p:cNvPr id="140" name="rc140"/>
            <p:cNvSpPr/>
            <p:nvPr/>
          </p:nvSpPr>
          <p:spPr>
            <a:xfrm>
              <a:off x="1317178" y="5450161"/>
              <a:ext cx="3605909" cy="149993"/>
            </a:xfrm>
            <a:prstGeom prst="rect">
              <a:avLst/>
            </a:prstGeom>
            <a:solidFill>
              <a:srgbClr val="E2231A">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5188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a:off x="421966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7" name="tx147"/>
            <p:cNvSpPr/>
            <p:nvPr/>
          </p:nvSpPr>
          <p:spPr>
            <a:xfrm>
              <a:off x="5787456"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8" name="tx148"/>
            <p:cNvSpPr/>
            <p:nvPr/>
          </p:nvSpPr>
          <p:spPr>
            <a:xfrm>
              <a:off x="735524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Mauritius (98%) was 14 percentage points higher than the global average (84%) and 4 percentage points higher than the average across all non-programme countries (94%).
National MCV1 coverage was 1 percentage point lower than in 2019 (99%).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Mauritius ranked number 34 out of 41 countries for lowest MCV1 coverage (based on tied ranks).
Mauritius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5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0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62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1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8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3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9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43927"/>
              <a:ext cx="249522" cy="1458769"/>
            </a:xfrm>
            <a:prstGeom prst="rect">
              <a:avLst/>
            </a:prstGeom>
            <a:solidFill>
              <a:srgbClr val="80BD41">
                <a:alpha val="100000"/>
              </a:srgbClr>
            </a:solidFill>
          </p:spPr>
          <p:txBody>
            <a:bodyPr/>
            <a:lstStyle/>
            <a:p/>
          </p:txBody>
        </p:sp>
        <p:sp>
          <p:nvSpPr>
            <p:cNvPr id="24" name="rc24"/>
            <p:cNvSpPr/>
            <p:nvPr/>
          </p:nvSpPr>
          <p:spPr>
            <a:xfrm>
              <a:off x="1296273" y="2365816"/>
              <a:ext cx="249522" cy="278110"/>
            </a:xfrm>
            <a:prstGeom prst="rect">
              <a:avLst/>
            </a:prstGeom>
            <a:solidFill>
              <a:srgbClr val="E2231A">
                <a:alpha val="100000"/>
              </a:srgbClr>
            </a:solidFill>
          </p:spPr>
          <p:txBody>
            <a:bodyPr/>
            <a:lstStyle/>
            <a:p/>
          </p:txBody>
        </p:sp>
        <p:sp>
          <p:nvSpPr>
            <p:cNvPr id="25" name="rc25"/>
            <p:cNvSpPr/>
            <p:nvPr/>
          </p:nvSpPr>
          <p:spPr>
            <a:xfrm>
              <a:off x="1573521" y="2598450"/>
              <a:ext cx="249522" cy="1504246"/>
            </a:xfrm>
            <a:prstGeom prst="rect">
              <a:avLst/>
            </a:prstGeom>
            <a:solidFill>
              <a:srgbClr val="80BD41">
                <a:alpha val="100000"/>
              </a:srgbClr>
            </a:solidFill>
          </p:spPr>
          <p:txBody>
            <a:bodyPr/>
            <a:lstStyle/>
            <a:p/>
          </p:txBody>
        </p:sp>
        <p:sp>
          <p:nvSpPr>
            <p:cNvPr id="26" name="rc26"/>
            <p:cNvSpPr/>
            <p:nvPr/>
          </p:nvSpPr>
          <p:spPr>
            <a:xfrm>
              <a:off x="1573521" y="2431409"/>
              <a:ext cx="249522" cy="167041"/>
            </a:xfrm>
            <a:prstGeom prst="rect">
              <a:avLst/>
            </a:prstGeom>
            <a:solidFill>
              <a:srgbClr val="E2231A">
                <a:alpha val="100000"/>
              </a:srgbClr>
            </a:solidFill>
          </p:spPr>
          <p:txBody>
            <a:bodyPr/>
            <a:lstStyle/>
            <a:p/>
          </p:txBody>
        </p:sp>
        <p:sp>
          <p:nvSpPr>
            <p:cNvPr id="27" name="rc27"/>
            <p:cNvSpPr/>
            <p:nvPr/>
          </p:nvSpPr>
          <p:spPr>
            <a:xfrm>
              <a:off x="1850769" y="2684157"/>
              <a:ext cx="249522" cy="1418539"/>
            </a:xfrm>
            <a:prstGeom prst="rect">
              <a:avLst/>
            </a:prstGeom>
            <a:solidFill>
              <a:srgbClr val="80BD41">
                <a:alpha val="100000"/>
              </a:srgbClr>
            </a:solidFill>
          </p:spPr>
          <p:txBody>
            <a:bodyPr/>
            <a:lstStyle/>
            <a:p/>
          </p:txBody>
        </p:sp>
        <p:sp>
          <p:nvSpPr>
            <p:cNvPr id="28" name="rc28"/>
            <p:cNvSpPr/>
            <p:nvPr/>
          </p:nvSpPr>
          <p:spPr>
            <a:xfrm>
              <a:off x="1850769" y="2413917"/>
              <a:ext cx="249522" cy="270239"/>
            </a:xfrm>
            <a:prstGeom prst="rect">
              <a:avLst/>
            </a:prstGeom>
            <a:solidFill>
              <a:srgbClr val="E2231A">
                <a:alpha val="100000"/>
              </a:srgbClr>
            </a:solidFill>
          </p:spPr>
          <p:txBody>
            <a:bodyPr/>
            <a:lstStyle/>
            <a:p/>
          </p:txBody>
        </p:sp>
        <p:sp>
          <p:nvSpPr>
            <p:cNvPr id="29" name="rc29"/>
            <p:cNvSpPr/>
            <p:nvPr/>
          </p:nvSpPr>
          <p:spPr>
            <a:xfrm>
              <a:off x="2128016" y="2606321"/>
              <a:ext cx="249522" cy="1496375"/>
            </a:xfrm>
            <a:prstGeom prst="rect">
              <a:avLst/>
            </a:prstGeom>
            <a:solidFill>
              <a:srgbClr val="80BD41">
                <a:alpha val="100000"/>
              </a:srgbClr>
            </a:solidFill>
          </p:spPr>
          <p:txBody>
            <a:bodyPr/>
            <a:lstStyle/>
            <a:p/>
          </p:txBody>
        </p:sp>
        <p:sp>
          <p:nvSpPr>
            <p:cNvPr id="30" name="rc30"/>
            <p:cNvSpPr/>
            <p:nvPr/>
          </p:nvSpPr>
          <p:spPr>
            <a:xfrm>
              <a:off x="2128016" y="2458520"/>
              <a:ext cx="249522" cy="147801"/>
            </a:xfrm>
            <a:prstGeom prst="rect">
              <a:avLst/>
            </a:prstGeom>
            <a:solidFill>
              <a:srgbClr val="E2231A">
                <a:alpha val="100000"/>
              </a:srgbClr>
            </a:solidFill>
          </p:spPr>
          <p:txBody>
            <a:bodyPr/>
            <a:lstStyle/>
            <a:p/>
          </p:txBody>
        </p:sp>
        <p:sp>
          <p:nvSpPr>
            <p:cNvPr id="31" name="rc31"/>
            <p:cNvSpPr/>
            <p:nvPr/>
          </p:nvSpPr>
          <p:spPr>
            <a:xfrm>
              <a:off x="2405264" y="2496126"/>
              <a:ext cx="249522" cy="1606570"/>
            </a:xfrm>
            <a:prstGeom prst="rect">
              <a:avLst/>
            </a:prstGeom>
            <a:solidFill>
              <a:srgbClr val="80BD41">
                <a:alpha val="100000"/>
              </a:srgbClr>
            </a:solidFill>
          </p:spPr>
          <p:txBody>
            <a:bodyPr/>
            <a:lstStyle/>
            <a:p/>
          </p:txBody>
        </p:sp>
        <p:sp>
          <p:nvSpPr>
            <p:cNvPr id="32" name="rc32"/>
            <p:cNvSpPr/>
            <p:nvPr/>
          </p:nvSpPr>
          <p:spPr>
            <a:xfrm>
              <a:off x="2405264" y="2462893"/>
              <a:ext cx="249522" cy="33233"/>
            </a:xfrm>
            <a:prstGeom prst="rect">
              <a:avLst/>
            </a:prstGeom>
            <a:solidFill>
              <a:srgbClr val="E2231A">
                <a:alpha val="100000"/>
              </a:srgbClr>
            </a:solidFill>
          </p:spPr>
          <p:txBody>
            <a:bodyPr/>
            <a:lstStyle/>
            <a:p/>
          </p:txBody>
        </p:sp>
        <p:sp>
          <p:nvSpPr>
            <p:cNvPr id="33" name="rc33"/>
            <p:cNvSpPr/>
            <p:nvPr/>
          </p:nvSpPr>
          <p:spPr>
            <a:xfrm>
              <a:off x="2682512" y="2541603"/>
              <a:ext cx="249522" cy="1561093"/>
            </a:xfrm>
            <a:prstGeom prst="rect">
              <a:avLst/>
            </a:prstGeom>
            <a:solidFill>
              <a:srgbClr val="80BD41">
                <a:alpha val="100000"/>
              </a:srgbClr>
            </a:solidFill>
          </p:spPr>
          <p:txBody>
            <a:bodyPr/>
            <a:lstStyle/>
            <a:p/>
          </p:txBody>
        </p:sp>
        <p:sp>
          <p:nvSpPr>
            <p:cNvPr id="34" name="rc34"/>
            <p:cNvSpPr/>
            <p:nvPr/>
          </p:nvSpPr>
          <p:spPr>
            <a:xfrm>
              <a:off x="2682512" y="2510119"/>
              <a:ext cx="249522" cy="31484"/>
            </a:xfrm>
            <a:prstGeom prst="rect">
              <a:avLst/>
            </a:prstGeom>
            <a:solidFill>
              <a:srgbClr val="E2231A">
                <a:alpha val="100000"/>
              </a:srgbClr>
            </a:solidFill>
          </p:spPr>
          <p:txBody>
            <a:bodyPr/>
            <a:lstStyle/>
            <a:p/>
          </p:txBody>
        </p:sp>
        <p:sp>
          <p:nvSpPr>
            <p:cNvPr id="35" name="rc35"/>
            <p:cNvSpPr/>
            <p:nvPr/>
          </p:nvSpPr>
          <p:spPr>
            <a:xfrm>
              <a:off x="2959759" y="2625561"/>
              <a:ext cx="249522" cy="1477135"/>
            </a:xfrm>
            <a:prstGeom prst="rect">
              <a:avLst/>
            </a:prstGeom>
            <a:solidFill>
              <a:srgbClr val="80BD41">
                <a:alpha val="100000"/>
              </a:srgbClr>
            </a:solidFill>
          </p:spPr>
          <p:txBody>
            <a:bodyPr/>
            <a:lstStyle/>
            <a:p/>
          </p:txBody>
        </p:sp>
        <p:sp>
          <p:nvSpPr>
            <p:cNvPr id="36" name="rc36"/>
            <p:cNvSpPr/>
            <p:nvPr/>
          </p:nvSpPr>
          <p:spPr>
            <a:xfrm>
              <a:off x="2959759" y="2610694"/>
              <a:ext cx="249522" cy="14867"/>
            </a:xfrm>
            <a:prstGeom prst="rect">
              <a:avLst/>
            </a:prstGeom>
            <a:solidFill>
              <a:srgbClr val="E2231A">
                <a:alpha val="100000"/>
              </a:srgbClr>
            </a:solidFill>
          </p:spPr>
          <p:txBody>
            <a:bodyPr/>
            <a:lstStyle/>
            <a:p/>
          </p:txBody>
        </p:sp>
        <p:sp>
          <p:nvSpPr>
            <p:cNvPr id="37" name="rc37"/>
            <p:cNvSpPr/>
            <p:nvPr/>
          </p:nvSpPr>
          <p:spPr>
            <a:xfrm>
              <a:off x="3237007" y="2681533"/>
              <a:ext cx="249522" cy="1421163"/>
            </a:xfrm>
            <a:prstGeom prst="rect">
              <a:avLst/>
            </a:prstGeom>
            <a:solidFill>
              <a:srgbClr val="80BD41">
                <a:alpha val="100000"/>
              </a:srgbClr>
            </a:solidFill>
          </p:spPr>
          <p:txBody>
            <a:bodyPr/>
            <a:lstStyle/>
            <a:p/>
          </p:txBody>
        </p:sp>
        <p:sp>
          <p:nvSpPr>
            <p:cNvPr id="38" name="rc38"/>
            <p:cNvSpPr/>
            <p:nvPr/>
          </p:nvSpPr>
          <p:spPr>
            <a:xfrm>
              <a:off x="3237007" y="2652673"/>
              <a:ext cx="249522" cy="28860"/>
            </a:xfrm>
            <a:prstGeom prst="rect">
              <a:avLst/>
            </a:prstGeom>
            <a:solidFill>
              <a:srgbClr val="E2231A">
                <a:alpha val="100000"/>
              </a:srgbClr>
            </a:solidFill>
          </p:spPr>
          <p:txBody>
            <a:bodyPr/>
            <a:lstStyle/>
            <a:p/>
          </p:txBody>
        </p:sp>
        <p:sp>
          <p:nvSpPr>
            <p:cNvPr id="39" name="rc39"/>
            <p:cNvSpPr/>
            <p:nvPr/>
          </p:nvSpPr>
          <p:spPr>
            <a:xfrm>
              <a:off x="3514255" y="2743627"/>
              <a:ext cx="249522" cy="1359069"/>
            </a:xfrm>
            <a:prstGeom prst="rect">
              <a:avLst/>
            </a:prstGeom>
            <a:solidFill>
              <a:srgbClr val="80BD41">
                <a:alpha val="100000"/>
              </a:srgbClr>
            </a:solidFill>
          </p:spPr>
          <p:txBody>
            <a:bodyPr/>
            <a:lstStyle/>
            <a:p/>
          </p:txBody>
        </p:sp>
        <p:sp>
          <p:nvSpPr>
            <p:cNvPr id="40" name="rc40"/>
            <p:cNvSpPr/>
            <p:nvPr/>
          </p:nvSpPr>
          <p:spPr>
            <a:xfrm>
              <a:off x="3514255" y="2715641"/>
              <a:ext cx="249522" cy="27985"/>
            </a:xfrm>
            <a:prstGeom prst="rect">
              <a:avLst/>
            </a:prstGeom>
            <a:solidFill>
              <a:srgbClr val="E2231A">
                <a:alpha val="100000"/>
              </a:srgbClr>
            </a:solidFill>
          </p:spPr>
          <p:txBody>
            <a:bodyPr/>
            <a:lstStyle/>
            <a:p/>
          </p:txBody>
        </p:sp>
        <p:sp>
          <p:nvSpPr>
            <p:cNvPr id="41" name="rc41"/>
            <p:cNvSpPr/>
            <p:nvPr/>
          </p:nvSpPr>
          <p:spPr>
            <a:xfrm>
              <a:off x="3791502" y="2794352"/>
              <a:ext cx="249522" cy="1308344"/>
            </a:xfrm>
            <a:prstGeom prst="rect">
              <a:avLst/>
            </a:prstGeom>
            <a:solidFill>
              <a:srgbClr val="80BD41">
                <a:alpha val="100000"/>
              </a:srgbClr>
            </a:solidFill>
          </p:spPr>
          <p:txBody>
            <a:bodyPr/>
            <a:lstStyle/>
            <a:p/>
          </p:txBody>
        </p:sp>
        <p:sp>
          <p:nvSpPr>
            <p:cNvPr id="42" name="rc42"/>
            <p:cNvSpPr/>
            <p:nvPr/>
          </p:nvSpPr>
          <p:spPr>
            <a:xfrm>
              <a:off x="3791502" y="2781233"/>
              <a:ext cx="249522" cy="13118"/>
            </a:xfrm>
            <a:prstGeom prst="rect">
              <a:avLst/>
            </a:prstGeom>
            <a:solidFill>
              <a:srgbClr val="E2231A">
                <a:alpha val="100000"/>
              </a:srgbClr>
            </a:solidFill>
          </p:spPr>
          <p:txBody>
            <a:bodyPr/>
            <a:lstStyle/>
            <a:p/>
          </p:txBody>
        </p:sp>
        <p:sp>
          <p:nvSpPr>
            <p:cNvPr id="43" name="rc43"/>
            <p:cNvSpPr/>
            <p:nvPr/>
          </p:nvSpPr>
          <p:spPr>
            <a:xfrm>
              <a:off x="4068750" y="2823212"/>
              <a:ext cx="249522" cy="1279484"/>
            </a:xfrm>
            <a:prstGeom prst="rect">
              <a:avLst/>
            </a:prstGeom>
            <a:solidFill>
              <a:srgbClr val="80BD41">
                <a:alpha val="100000"/>
              </a:srgbClr>
            </a:solidFill>
          </p:spPr>
          <p:txBody>
            <a:bodyPr/>
            <a:lstStyle/>
            <a:p/>
          </p:txBody>
        </p:sp>
        <p:sp>
          <p:nvSpPr>
            <p:cNvPr id="44" name="rc44"/>
            <p:cNvSpPr/>
            <p:nvPr/>
          </p:nvSpPr>
          <p:spPr>
            <a:xfrm>
              <a:off x="4068750" y="2810094"/>
              <a:ext cx="249522" cy="13118"/>
            </a:xfrm>
            <a:prstGeom prst="rect">
              <a:avLst/>
            </a:prstGeom>
            <a:solidFill>
              <a:srgbClr val="E2231A">
                <a:alpha val="100000"/>
              </a:srgbClr>
            </a:solidFill>
          </p:spPr>
          <p:txBody>
            <a:bodyPr/>
            <a:lstStyle/>
            <a:p/>
          </p:txBody>
        </p:sp>
        <p:sp>
          <p:nvSpPr>
            <p:cNvPr id="45" name="rc45"/>
            <p:cNvSpPr/>
            <p:nvPr/>
          </p:nvSpPr>
          <p:spPr>
            <a:xfrm>
              <a:off x="4345998" y="2834582"/>
              <a:ext cx="249522" cy="1268115"/>
            </a:xfrm>
            <a:prstGeom prst="rect">
              <a:avLst/>
            </a:prstGeom>
            <a:solidFill>
              <a:srgbClr val="80BD41">
                <a:alpha val="100000"/>
              </a:srgbClr>
            </a:solidFill>
          </p:spPr>
          <p:txBody>
            <a:bodyPr/>
            <a:lstStyle/>
            <a:p/>
          </p:txBody>
        </p:sp>
        <p:sp>
          <p:nvSpPr>
            <p:cNvPr id="46" name="rc46"/>
            <p:cNvSpPr/>
            <p:nvPr/>
          </p:nvSpPr>
          <p:spPr>
            <a:xfrm>
              <a:off x="4345998" y="2821463"/>
              <a:ext cx="249522" cy="13118"/>
            </a:xfrm>
            <a:prstGeom prst="rect">
              <a:avLst/>
            </a:prstGeom>
            <a:solidFill>
              <a:srgbClr val="E2231A">
                <a:alpha val="100000"/>
              </a:srgbClr>
            </a:solidFill>
          </p:spPr>
          <p:txBody>
            <a:bodyPr/>
            <a:lstStyle/>
            <a:p/>
          </p:txBody>
        </p:sp>
        <p:sp>
          <p:nvSpPr>
            <p:cNvPr id="47" name="rc47"/>
            <p:cNvSpPr/>
            <p:nvPr/>
          </p:nvSpPr>
          <p:spPr>
            <a:xfrm>
              <a:off x="4623245" y="2838080"/>
              <a:ext cx="249522" cy="1264616"/>
            </a:xfrm>
            <a:prstGeom prst="rect">
              <a:avLst/>
            </a:prstGeom>
            <a:solidFill>
              <a:srgbClr val="80BD41">
                <a:alpha val="100000"/>
              </a:srgbClr>
            </a:solidFill>
          </p:spPr>
          <p:txBody>
            <a:bodyPr/>
            <a:lstStyle/>
            <a:p/>
          </p:txBody>
        </p:sp>
        <p:sp>
          <p:nvSpPr>
            <p:cNvPr id="48" name="rc48"/>
            <p:cNvSpPr/>
            <p:nvPr/>
          </p:nvSpPr>
          <p:spPr>
            <a:xfrm>
              <a:off x="4623245" y="2824962"/>
              <a:ext cx="249522" cy="13118"/>
            </a:xfrm>
            <a:prstGeom prst="rect">
              <a:avLst/>
            </a:prstGeom>
            <a:solidFill>
              <a:srgbClr val="E2231A">
                <a:alpha val="100000"/>
              </a:srgbClr>
            </a:solidFill>
          </p:spPr>
          <p:txBody>
            <a:bodyPr/>
            <a:lstStyle/>
            <a:p/>
          </p:txBody>
        </p:sp>
        <p:sp>
          <p:nvSpPr>
            <p:cNvPr id="49" name="rc49"/>
            <p:cNvSpPr/>
            <p:nvPr/>
          </p:nvSpPr>
          <p:spPr>
            <a:xfrm>
              <a:off x="4900493" y="2897550"/>
              <a:ext cx="249522" cy="1205146"/>
            </a:xfrm>
            <a:prstGeom prst="rect">
              <a:avLst/>
            </a:prstGeom>
            <a:solidFill>
              <a:srgbClr val="80BD41">
                <a:alpha val="100000"/>
              </a:srgbClr>
            </a:solidFill>
          </p:spPr>
          <p:txBody>
            <a:bodyPr/>
            <a:lstStyle/>
            <a:p/>
          </p:txBody>
        </p:sp>
        <p:sp>
          <p:nvSpPr>
            <p:cNvPr id="50" name="rc50"/>
            <p:cNvSpPr/>
            <p:nvPr/>
          </p:nvSpPr>
          <p:spPr>
            <a:xfrm>
              <a:off x="4900493" y="2885306"/>
              <a:ext cx="249522" cy="12243"/>
            </a:xfrm>
            <a:prstGeom prst="rect">
              <a:avLst/>
            </a:prstGeom>
            <a:solidFill>
              <a:srgbClr val="E2231A">
                <a:alpha val="100000"/>
              </a:srgbClr>
            </a:solidFill>
          </p:spPr>
          <p:txBody>
            <a:bodyPr/>
            <a:lstStyle/>
            <a:p/>
          </p:txBody>
        </p:sp>
        <p:sp>
          <p:nvSpPr>
            <p:cNvPr id="51" name="rc51"/>
            <p:cNvSpPr/>
            <p:nvPr/>
          </p:nvSpPr>
          <p:spPr>
            <a:xfrm>
              <a:off x="5177741" y="2956146"/>
              <a:ext cx="249522" cy="1146550"/>
            </a:xfrm>
            <a:prstGeom prst="rect">
              <a:avLst/>
            </a:prstGeom>
            <a:solidFill>
              <a:srgbClr val="80BD41">
                <a:alpha val="100000"/>
              </a:srgbClr>
            </a:solidFill>
          </p:spPr>
          <p:txBody>
            <a:bodyPr/>
            <a:lstStyle/>
            <a:p/>
          </p:txBody>
        </p:sp>
        <p:sp>
          <p:nvSpPr>
            <p:cNvPr id="52" name="rc52"/>
            <p:cNvSpPr/>
            <p:nvPr/>
          </p:nvSpPr>
          <p:spPr>
            <a:xfrm>
              <a:off x="5177741" y="2932533"/>
              <a:ext cx="249522" cy="23613"/>
            </a:xfrm>
            <a:prstGeom prst="rect">
              <a:avLst/>
            </a:prstGeom>
            <a:solidFill>
              <a:srgbClr val="E2231A">
                <a:alpha val="100000"/>
              </a:srgbClr>
            </a:solidFill>
          </p:spPr>
          <p:txBody>
            <a:bodyPr/>
            <a:lstStyle/>
            <a:p/>
          </p:txBody>
        </p:sp>
        <p:sp>
          <p:nvSpPr>
            <p:cNvPr id="53" name="rc53"/>
            <p:cNvSpPr/>
            <p:nvPr/>
          </p:nvSpPr>
          <p:spPr>
            <a:xfrm>
              <a:off x="5454988" y="2994627"/>
              <a:ext cx="249522" cy="1108070"/>
            </a:xfrm>
            <a:prstGeom prst="rect">
              <a:avLst/>
            </a:prstGeom>
            <a:solidFill>
              <a:srgbClr val="80BD41">
                <a:alpha val="100000"/>
              </a:srgbClr>
            </a:solidFill>
          </p:spPr>
          <p:txBody>
            <a:bodyPr/>
            <a:lstStyle/>
            <a:p/>
          </p:txBody>
        </p:sp>
        <p:sp>
          <p:nvSpPr>
            <p:cNvPr id="54" name="rc54"/>
            <p:cNvSpPr/>
            <p:nvPr/>
          </p:nvSpPr>
          <p:spPr>
            <a:xfrm>
              <a:off x="5454988" y="2983257"/>
              <a:ext cx="249522" cy="11369"/>
            </a:xfrm>
            <a:prstGeom prst="rect">
              <a:avLst/>
            </a:prstGeom>
            <a:solidFill>
              <a:srgbClr val="E2231A">
                <a:alpha val="100000"/>
              </a:srgbClr>
            </a:solidFill>
          </p:spPr>
          <p:txBody>
            <a:bodyPr/>
            <a:lstStyle/>
            <a:p/>
          </p:txBody>
        </p:sp>
        <p:sp>
          <p:nvSpPr>
            <p:cNvPr id="55" name="rc55"/>
            <p:cNvSpPr/>
            <p:nvPr/>
          </p:nvSpPr>
          <p:spPr>
            <a:xfrm>
              <a:off x="5732236" y="3052348"/>
              <a:ext cx="249522" cy="1050349"/>
            </a:xfrm>
            <a:prstGeom prst="rect">
              <a:avLst/>
            </a:prstGeom>
            <a:solidFill>
              <a:srgbClr val="80BD41">
                <a:alpha val="100000"/>
              </a:srgbClr>
            </a:solidFill>
          </p:spPr>
          <p:txBody>
            <a:bodyPr/>
            <a:lstStyle/>
            <a:p/>
          </p:txBody>
        </p:sp>
        <p:sp>
          <p:nvSpPr>
            <p:cNvPr id="56" name="rc56"/>
            <p:cNvSpPr/>
            <p:nvPr/>
          </p:nvSpPr>
          <p:spPr>
            <a:xfrm>
              <a:off x="5732236" y="2961393"/>
              <a:ext cx="249522" cy="90954"/>
            </a:xfrm>
            <a:prstGeom prst="rect">
              <a:avLst/>
            </a:prstGeom>
            <a:solidFill>
              <a:srgbClr val="E2231A">
                <a:alpha val="100000"/>
              </a:srgbClr>
            </a:solidFill>
          </p:spPr>
          <p:txBody>
            <a:bodyPr/>
            <a:lstStyle/>
            <a:p/>
          </p:txBody>
        </p:sp>
        <p:sp>
          <p:nvSpPr>
            <p:cNvPr id="57" name="rc57"/>
            <p:cNvSpPr/>
            <p:nvPr/>
          </p:nvSpPr>
          <p:spPr>
            <a:xfrm>
              <a:off x="6009484" y="3057595"/>
              <a:ext cx="249522" cy="1045101"/>
            </a:xfrm>
            <a:prstGeom prst="rect">
              <a:avLst/>
            </a:prstGeom>
            <a:solidFill>
              <a:srgbClr val="80BD41">
                <a:alpha val="100000"/>
              </a:srgbClr>
            </a:solidFill>
          </p:spPr>
          <p:txBody>
            <a:bodyPr/>
            <a:lstStyle/>
            <a:p/>
          </p:txBody>
        </p:sp>
        <p:sp>
          <p:nvSpPr>
            <p:cNvPr id="58" name="rc58"/>
            <p:cNvSpPr/>
            <p:nvPr/>
          </p:nvSpPr>
          <p:spPr>
            <a:xfrm>
              <a:off x="6009484" y="2928160"/>
              <a:ext cx="249522" cy="129435"/>
            </a:xfrm>
            <a:prstGeom prst="rect">
              <a:avLst/>
            </a:prstGeom>
            <a:solidFill>
              <a:srgbClr val="E2231A">
                <a:alpha val="100000"/>
              </a:srgbClr>
            </a:solidFill>
          </p:spPr>
          <p:txBody>
            <a:bodyPr/>
            <a:lstStyle/>
            <a:p/>
          </p:txBody>
        </p:sp>
        <p:sp>
          <p:nvSpPr>
            <p:cNvPr id="59" name="rc59"/>
            <p:cNvSpPr/>
            <p:nvPr/>
          </p:nvSpPr>
          <p:spPr>
            <a:xfrm>
              <a:off x="6286731" y="2972763"/>
              <a:ext cx="249522" cy="1129934"/>
            </a:xfrm>
            <a:prstGeom prst="rect">
              <a:avLst/>
            </a:prstGeom>
            <a:solidFill>
              <a:srgbClr val="80BD41">
                <a:alpha val="100000"/>
              </a:srgbClr>
            </a:solidFill>
          </p:spPr>
          <p:txBody>
            <a:bodyPr/>
            <a:lstStyle/>
            <a:p/>
          </p:txBody>
        </p:sp>
        <p:sp>
          <p:nvSpPr>
            <p:cNvPr id="60" name="rc60"/>
            <p:cNvSpPr/>
            <p:nvPr/>
          </p:nvSpPr>
          <p:spPr>
            <a:xfrm>
              <a:off x="6286731" y="2961393"/>
              <a:ext cx="249522" cy="11369"/>
            </a:xfrm>
            <a:prstGeom prst="rect">
              <a:avLst/>
            </a:prstGeom>
            <a:solidFill>
              <a:srgbClr val="E2231A">
                <a:alpha val="100000"/>
              </a:srgbClr>
            </a:solidFill>
          </p:spPr>
          <p:txBody>
            <a:bodyPr/>
            <a:lstStyle/>
            <a:p/>
          </p:txBody>
        </p:sp>
        <p:sp>
          <p:nvSpPr>
            <p:cNvPr id="61" name="rc61"/>
            <p:cNvSpPr/>
            <p:nvPr/>
          </p:nvSpPr>
          <p:spPr>
            <a:xfrm>
              <a:off x="6563979" y="2989379"/>
              <a:ext cx="249522" cy="1113317"/>
            </a:xfrm>
            <a:prstGeom prst="rect">
              <a:avLst/>
            </a:prstGeom>
            <a:solidFill>
              <a:srgbClr val="80BD41">
                <a:alpha val="100000"/>
              </a:srgbClr>
            </a:solidFill>
          </p:spPr>
          <p:txBody>
            <a:bodyPr/>
            <a:lstStyle/>
            <a:p/>
          </p:txBody>
        </p:sp>
        <p:sp>
          <p:nvSpPr>
            <p:cNvPr id="62" name="rc62"/>
            <p:cNvSpPr/>
            <p:nvPr/>
          </p:nvSpPr>
          <p:spPr>
            <a:xfrm>
              <a:off x="6563979" y="2978010"/>
              <a:ext cx="249522" cy="11369"/>
            </a:xfrm>
            <a:prstGeom prst="rect">
              <a:avLst/>
            </a:prstGeom>
            <a:solidFill>
              <a:srgbClr val="E2231A">
                <a:alpha val="100000"/>
              </a:srgbClr>
            </a:solidFill>
          </p:spPr>
          <p:txBody>
            <a:bodyPr/>
            <a:lstStyle/>
            <a:p/>
          </p:txBody>
        </p:sp>
        <p:sp>
          <p:nvSpPr>
            <p:cNvPr id="63" name="rc63"/>
            <p:cNvSpPr/>
            <p:nvPr/>
          </p:nvSpPr>
          <p:spPr>
            <a:xfrm>
              <a:off x="6841227" y="2975386"/>
              <a:ext cx="249522" cy="1127310"/>
            </a:xfrm>
            <a:prstGeom prst="rect">
              <a:avLst/>
            </a:prstGeom>
            <a:solidFill>
              <a:srgbClr val="80BD41">
                <a:alpha val="100000"/>
              </a:srgbClr>
            </a:solidFill>
          </p:spPr>
          <p:txBody>
            <a:bodyPr/>
            <a:lstStyle/>
            <a:p/>
          </p:txBody>
        </p:sp>
        <p:sp>
          <p:nvSpPr>
            <p:cNvPr id="64" name="rc64"/>
            <p:cNvSpPr/>
            <p:nvPr/>
          </p:nvSpPr>
          <p:spPr>
            <a:xfrm>
              <a:off x="6841227" y="2952648"/>
              <a:ext cx="249522" cy="22738"/>
            </a:xfrm>
            <a:prstGeom prst="rect">
              <a:avLst/>
            </a:prstGeom>
            <a:solidFill>
              <a:srgbClr val="E2231A">
                <a:alpha val="100000"/>
              </a:srgbClr>
            </a:solidFill>
          </p:spPr>
          <p:txBody>
            <a:bodyPr/>
            <a:lstStyle/>
            <a:p/>
          </p:txBody>
        </p:sp>
        <p:sp>
          <p:nvSpPr>
            <p:cNvPr id="65" name="rc65"/>
            <p:cNvSpPr/>
            <p:nvPr/>
          </p:nvSpPr>
          <p:spPr>
            <a:xfrm>
              <a:off x="7118474" y="3016491"/>
              <a:ext cx="249522" cy="1086206"/>
            </a:xfrm>
            <a:prstGeom prst="rect">
              <a:avLst/>
            </a:prstGeom>
            <a:solidFill>
              <a:srgbClr val="80BD41">
                <a:alpha val="100000"/>
              </a:srgbClr>
            </a:solidFill>
          </p:spPr>
          <p:txBody>
            <a:bodyPr/>
            <a:lstStyle/>
            <a:p/>
          </p:txBody>
        </p:sp>
        <p:sp>
          <p:nvSpPr>
            <p:cNvPr id="66" name="rc66"/>
            <p:cNvSpPr/>
            <p:nvPr/>
          </p:nvSpPr>
          <p:spPr>
            <a:xfrm>
              <a:off x="7118474" y="2983257"/>
              <a:ext cx="249522" cy="33233"/>
            </a:xfrm>
            <a:prstGeom prst="rect">
              <a:avLst/>
            </a:prstGeom>
            <a:solidFill>
              <a:srgbClr val="E2231A">
                <a:alpha val="100000"/>
              </a:srgbClr>
            </a:solidFill>
          </p:spPr>
          <p:txBody>
            <a:bodyPr/>
            <a:lstStyle/>
            <a:p/>
          </p:txBody>
        </p:sp>
        <p:sp>
          <p:nvSpPr>
            <p:cNvPr id="67" name="rc67"/>
            <p:cNvSpPr/>
            <p:nvPr/>
          </p:nvSpPr>
          <p:spPr>
            <a:xfrm>
              <a:off x="7395722" y="3075086"/>
              <a:ext cx="249522" cy="1027610"/>
            </a:xfrm>
            <a:prstGeom prst="rect">
              <a:avLst/>
            </a:prstGeom>
            <a:solidFill>
              <a:srgbClr val="80BD41">
                <a:alpha val="100000"/>
              </a:srgbClr>
            </a:solidFill>
          </p:spPr>
          <p:txBody>
            <a:bodyPr/>
            <a:lstStyle/>
            <a:p/>
          </p:txBody>
        </p:sp>
        <p:sp>
          <p:nvSpPr>
            <p:cNvPr id="68" name="rc68"/>
            <p:cNvSpPr/>
            <p:nvPr/>
          </p:nvSpPr>
          <p:spPr>
            <a:xfrm>
              <a:off x="7395722" y="3054097"/>
              <a:ext cx="249522" cy="20989"/>
            </a:xfrm>
            <a:prstGeom prst="rect">
              <a:avLst/>
            </a:prstGeom>
            <a:solidFill>
              <a:srgbClr val="E2231A">
                <a:alpha val="100000"/>
              </a:srgbClr>
            </a:solidFill>
          </p:spPr>
          <p:txBody>
            <a:bodyPr/>
            <a:lstStyle/>
            <a:p/>
          </p:txBody>
        </p:sp>
        <p:sp>
          <p:nvSpPr>
            <p:cNvPr id="69" name="rc69"/>
            <p:cNvSpPr/>
            <p:nvPr/>
          </p:nvSpPr>
          <p:spPr>
            <a:xfrm>
              <a:off x="7672970" y="3123187"/>
              <a:ext cx="249522" cy="979509"/>
            </a:xfrm>
            <a:prstGeom prst="rect">
              <a:avLst/>
            </a:prstGeom>
            <a:solidFill>
              <a:srgbClr val="80BD41">
                <a:alpha val="100000"/>
              </a:srgbClr>
            </a:solidFill>
          </p:spPr>
          <p:txBody>
            <a:bodyPr/>
            <a:lstStyle/>
            <a:p/>
          </p:txBody>
        </p:sp>
        <p:sp>
          <p:nvSpPr>
            <p:cNvPr id="70" name="rc70"/>
            <p:cNvSpPr/>
            <p:nvPr/>
          </p:nvSpPr>
          <p:spPr>
            <a:xfrm>
              <a:off x="7672970" y="3082083"/>
              <a:ext cx="249522" cy="41104"/>
            </a:xfrm>
            <a:prstGeom prst="rect">
              <a:avLst/>
            </a:prstGeom>
            <a:solidFill>
              <a:srgbClr val="E2231A">
                <a:alpha val="100000"/>
              </a:srgbClr>
            </a:solidFill>
          </p:spPr>
          <p:txBody>
            <a:bodyPr/>
            <a:lstStyle/>
            <a:p/>
          </p:txBody>
        </p:sp>
        <p:sp>
          <p:nvSpPr>
            <p:cNvPr id="71" name="rc71"/>
            <p:cNvSpPr/>
            <p:nvPr/>
          </p:nvSpPr>
          <p:spPr>
            <a:xfrm>
              <a:off x="7950217" y="3118814"/>
              <a:ext cx="249522" cy="983882"/>
            </a:xfrm>
            <a:prstGeom prst="rect">
              <a:avLst/>
            </a:prstGeom>
            <a:solidFill>
              <a:srgbClr val="80BD41">
                <a:alpha val="100000"/>
              </a:srgbClr>
            </a:solidFill>
          </p:spPr>
          <p:txBody>
            <a:bodyPr/>
            <a:lstStyle/>
            <a:p/>
          </p:txBody>
        </p:sp>
        <p:sp>
          <p:nvSpPr>
            <p:cNvPr id="72" name="rc72"/>
            <p:cNvSpPr/>
            <p:nvPr/>
          </p:nvSpPr>
          <p:spPr>
            <a:xfrm>
              <a:off x="7950217" y="3098699"/>
              <a:ext cx="249522" cy="20114"/>
            </a:xfrm>
            <a:prstGeom prst="rect">
              <a:avLst/>
            </a:prstGeom>
            <a:solidFill>
              <a:srgbClr val="E2231A">
                <a:alpha val="100000"/>
              </a:srgbClr>
            </a:solidFill>
          </p:spPr>
          <p:txBody>
            <a:bodyPr/>
            <a:lstStyle/>
            <a:p/>
          </p:txBody>
        </p:sp>
        <p:sp>
          <p:nvSpPr>
            <p:cNvPr id="73" name="pl73"/>
            <p:cNvSpPr/>
            <p:nvPr/>
          </p:nvSpPr>
          <p:spPr>
            <a:xfrm>
              <a:off x="1421035" y="1236556"/>
              <a:ext cx="6653943" cy="434263"/>
            </a:xfrm>
            <a:custGeom>
              <a:avLst/>
              <a:pathLst>
                <a:path w="6653943" h="434263">
                  <a:moveTo>
                    <a:pt x="0" y="434263"/>
                  </a:moveTo>
                  <a:lnTo>
                    <a:pt x="277247" y="260558"/>
                  </a:lnTo>
                  <a:lnTo>
                    <a:pt x="554495" y="434263"/>
                  </a:lnTo>
                  <a:lnTo>
                    <a:pt x="831742" y="231607"/>
                  </a:lnTo>
                  <a:lnTo>
                    <a:pt x="1108990" y="28950"/>
                  </a:lnTo>
                  <a:lnTo>
                    <a:pt x="1386238" y="28950"/>
                  </a:lnTo>
                  <a:lnTo>
                    <a:pt x="1663485" y="0"/>
                  </a:lnTo>
                  <a:lnTo>
                    <a:pt x="1940733" y="28950"/>
                  </a:lnTo>
                  <a:lnTo>
                    <a:pt x="2217981" y="28950"/>
                  </a:lnTo>
                  <a:lnTo>
                    <a:pt x="2495228" y="0"/>
                  </a:lnTo>
                  <a:lnTo>
                    <a:pt x="2772476" y="0"/>
                  </a:lnTo>
                  <a:lnTo>
                    <a:pt x="3049724" y="0"/>
                  </a:lnTo>
                  <a:lnTo>
                    <a:pt x="3326971" y="0"/>
                  </a:lnTo>
                  <a:lnTo>
                    <a:pt x="3604219" y="0"/>
                  </a:lnTo>
                  <a:lnTo>
                    <a:pt x="3881467" y="28950"/>
                  </a:lnTo>
                  <a:lnTo>
                    <a:pt x="4158714" y="0"/>
                  </a:lnTo>
                  <a:lnTo>
                    <a:pt x="4435962" y="202656"/>
                  </a:lnTo>
                  <a:lnTo>
                    <a:pt x="4713210" y="289509"/>
                  </a:lnTo>
                  <a:lnTo>
                    <a:pt x="4990457" y="0"/>
                  </a:lnTo>
                  <a:lnTo>
                    <a:pt x="5267705" y="0"/>
                  </a:lnTo>
                  <a:lnTo>
                    <a:pt x="5544953" y="28950"/>
                  </a:lnTo>
                  <a:lnTo>
                    <a:pt x="5822200" y="57901"/>
                  </a:lnTo>
                  <a:lnTo>
                    <a:pt x="6099448" y="28950"/>
                  </a:lnTo>
                  <a:lnTo>
                    <a:pt x="6376696" y="86852"/>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229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85" name="tx85"/>
            <p:cNvSpPr/>
            <p:nvPr/>
          </p:nvSpPr>
          <p:spPr>
            <a:xfrm>
              <a:off x="2715845" y="2374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a:t>
              </a:r>
            </a:p>
          </p:txBody>
        </p:sp>
        <p:sp>
          <p:nvSpPr>
            <p:cNvPr id="86" name="tx86"/>
            <p:cNvSpPr/>
            <p:nvPr/>
          </p:nvSpPr>
          <p:spPr>
            <a:xfrm>
              <a:off x="4102084" y="2674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87" name="tx87"/>
            <p:cNvSpPr/>
            <p:nvPr/>
          </p:nvSpPr>
          <p:spPr>
            <a:xfrm>
              <a:off x="5488322" y="2848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8" name="tx88"/>
            <p:cNvSpPr/>
            <p:nvPr/>
          </p:nvSpPr>
          <p:spPr>
            <a:xfrm>
              <a:off x="6597312" y="2842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9" name="tx89"/>
            <p:cNvSpPr/>
            <p:nvPr/>
          </p:nvSpPr>
          <p:spPr>
            <a:xfrm>
              <a:off x="6874560" y="2816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90" name="tx90"/>
            <p:cNvSpPr/>
            <p:nvPr/>
          </p:nvSpPr>
          <p:spPr>
            <a:xfrm>
              <a:off x="7151808" y="2847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1" name="tx91"/>
            <p:cNvSpPr/>
            <p:nvPr/>
          </p:nvSpPr>
          <p:spPr>
            <a:xfrm>
              <a:off x="7468232" y="291931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2" name="tx92"/>
            <p:cNvSpPr/>
            <p:nvPr/>
          </p:nvSpPr>
          <p:spPr>
            <a:xfrm>
              <a:off x="7706303" y="29473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3" name="tx93"/>
            <p:cNvSpPr/>
            <p:nvPr/>
          </p:nvSpPr>
          <p:spPr>
            <a:xfrm>
              <a:off x="7983551" y="2962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4" name="pl94"/>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38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05" name="tx105"/>
            <p:cNvSpPr/>
            <p:nvPr/>
          </p:nvSpPr>
          <p:spPr>
            <a:xfrm>
              <a:off x="1355732" y="24697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2715845" y="3287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7" name="tx107"/>
            <p:cNvSpPr/>
            <p:nvPr/>
          </p:nvSpPr>
          <p:spPr>
            <a:xfrm>
              <a:off x="2753715" y="24919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427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09" name="tx109"/>
            <p:cNvSpPr/>
            <p:nvPr/>
          </p:nvSpPr>
          <p:spPr>
            <a:xfrm>
              <a:off x="4139953" y="27827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5147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1" name="tx111"/>
            <p:cNvSpPr/>
            <p:nvPr/>
          </p:nvSpPr>
          <p:spPr>
            <a:xfrm>
              <a:off x="5526191" y="29550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5121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3" name="tx113"/>
            <p:cNvSpPr/>
            <p:nvPr/>
          </p:nvSpPr>
          <p:spPr>
            <a:xfrm>
              <a:off x="6635182" y="29497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503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5" name="tx115"/>
            <p:cNvSpPr/>
            <p:nvPr/>
          </p:nvSpPr>
          <p:spPr>
            <a:xfrm>
              <a:off x="6912430" y="29301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5256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7" name="tx117"/>
            <p:cNvSpPr/>
            <p:nvPr/>
          </p:nvSpPr>
          <p:spPr>
            <a:xfrm>
              <a:off x="7189677" y="29659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553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9" name="tx119"/>
            <p:cNvSpPr/>
            <p:nvPr/>
          </p:nvSpPr>
          <p:spPr>
            <a:xfrm>
              <a:off x="7466925" y="30306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5790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1" name="tx121"/>
            <p:cNvSpPr/>
            <p:nvPr/>
          </p:nvSpPr>
          <p:spPr>
            <a:xfrm>
              <a:off x="7744173" y="30687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5768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3" name="tx123"/>
            <p:cNvSpPr/>
            <p:nvPr/>
          </p:nvSpPr>
          <p:spPr>
            <a:xfrm>
              <a:off x="8021420" y="30748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60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014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42682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Mauritius, 2000-2024</a:t>
              </a:r>
            </a:p>
          </p:txBody>
        </p:sp>
        <p:sp>
          <p:nvSpPr>
            <p:cNvPr id="153" name="pl153"/>
            <p:cNvSpPr/>
            <p:nvPr/>
          </p:nvSpPr>
          <p:spPr>
            <a:xfrm>
              <a:off x="25744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30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6869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25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088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08267" cy="167191"/>
            </a:xfrm>
            <a:prstGeom prst="rect">
              <a:avLst/>
            </a:prstGeom>
            <a:solidFill>
              <a:srgbClr val="80BD41">
                <a:alpha val="100000"/>
              </a:srgbClr>
            </a:solidFill>
          </p:spPr>
          <p:txBody>
            <a:bodyPr/>
            <a:lstStyle/>
            <a:p/>
          </p:txBody>
        </p:sp>
        <p:sp>
          <p:nvSpPr>
            <p:cNvPr id="163" name="rc163"/>
            <p:cNvSpPr/>
            <p:nvPr/>
          </p:nvSpPr>
          <p:spPr>
            <a:xfrm>
              <a:off x="7804541" y="5889059"/>
              <a:ext cx="66463" cy="167191"/>
            </a:xfrm>
            <a:prstGeom prst="rect">
              <a:avLst/>
            </a:prstGeom>
            <a:solidFill>
              <a:srgbClr val="E2231A">
                <a:alpha val="100000"/>
              </a:srgbClr>
            </a:solidFill>
          </p:spPr>
          <p:txBody>
            <a:bodyPr/>
            <a:lstStyle/>
            <a:p/>
          </p:txBody>
        </p:sp>
        <p:sp>
          <p:nvSpPr>
            <p:cNvPr id="164" name="rc164"/>
            <p:cNvSpPr/>
            <p:nvPr/>
          </p:nvSpPr>
          <p:spPr>
            <a:xfrm>
              <a:off x="1296273" y="5680069"/>
              <a:ext cx="5726048" cy="167191"/>
            </a:xfrm>
            <a:prstGeom prst="rect">
              <a:avLst/>
            </a:prstGeom>
            <a:solidFill>
              <a:srgbClr val="80BD41">
                <a:alpha val="100000"/>
              </a:srgbClr>
            </a:solidFill>
          </p:spPr>
          <p:txBody>
            <a:bodyPr/>
            <a:lstStyle/>
            <a:p/>
          </p:txBody>
        </p:sp>
        <p:sp>
          <p:nvSpPr>
            <p:cNvPr id="165" name="rc165"/>
            <p:cNvSpPr/>
            <p:nvPr/>
          </p:nvSpPr>
          <p:spPr>
            <a:xfrm>
              <a:off x="7022321" y="5680069"/>
              <a:ext cx="240289" cy="167191"/>
            </a:xfrm>
            <a:prstGeom prst="rect">
              <a:avLst/>
            </a:prstGeom>
            <a:solidFill>
              <a:srgbClr val="E2231A">
                <a:alpha val="100000"/>
              </a:srgbClr>
            </a:solidFill>
          </p:spPr>
          <p:txBody>
            <a:bodyPr/>
            <a:lstStyle/>
            <a:p/>
          </p:txBody>
        </p:sp>
        <p:sp>
          <p:nvSpPr>
            <p:cNvPr id="166" name="rc166"/>
            <p:cNvSpPr/>
            <p:nvPr/>
          </p:nvSpPr>
          <p:spPr>
            <a:xfrm>
              <a:off x="1296273" y="5471080"/>
              <a:ext cx="5751610" cy="167191"/>
            </a:xfrm>
            <a:prstGeom prst="rect">
              <a:avLst/>
            </a:prstGeom>
            <a:solidFill>
              <a:srgbClr val="80BD41">
                <a:alpha val="100000"/>
              </a:srgbClr>
            </a:solidFill>
          </p:spPr>
          <p:txBody>
            <a:bodyPr/>
            <a:lstStyle/>
            <a:p/>
          </p:txBody>
        </p:sp>
        <p:sp>
          <p:nvSpPr>
            <p:cNvPr id="167" name="rc167"/>
            <p:cNvSpPr/>
            <p:nvPr/>
          </p:nvSpPr>
          <p:spPr>
            <a:xfrm>
              <a:off x="7047884" y="5471080"/>
              <a:ext cx="117588" cy="167191"/>
            </a:xfrm>
            <a:prstGeom prst="rect">
              <a:avLst/>
            </a:prstGeom>
            <a:solidFill>
              <a:srgbClr val="E2231A">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9" name="tx169"/>
            <p:cNvSpPr/>
            <p:nvPr/>
          </p:nvSpPr>
          <p:spPr>
            <a:xfrm>
              <a:off x="7448401"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70" name="tx170"/>
            <p:cNvSpPr/>
            <p:nvPr/>
          </p:nvSpPr>
          <p:spPr>
            <a:xfrm>
              <a:off x="734640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1" name="tx171"/>
            <p:cNvSpPr/>
            <p:nvPr/>
          </p:nvSpPr>
          <p:spPr>
            <a:xfrm>
              <a:off x="4444913"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2" name="tx172"/>
            <p:cNvSpPr/>
            <p:nvPr/>
          </p:nvSpPr>
          <p:spPr>
            <a:xfrm>
              <a:off x="777597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053804"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74" name="tx174"/>
            <p:cNvSpPr/>
            <p:nvPr/>
          </p:nvSpPr>
          <p:spPr>
            <a:xfrm>
              <a:off x="708066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066585"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76" name="tx176"/>
            <p:cNvSpPr/>
            <p:nvPr/>
          </p:nvSpPr>
          <p:spPr>
            <a:xfrm>
              <a:off x="704488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813698"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2" name="tx182"/>
            <p:cNvSpPr/>
            <p:nvPr/>
          </p:nvSpPr>
          <p:spPr>
            <a:xfrm>
              <a:off x="63311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(99%).
The number of children vaccinated with MCV1 decreased 12%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213678"/>
              <a:ext cx="3520101" cy="1509124"/>
            </a:xfrm>
            <a:custGeom>
              <a:avLst/>
              <a:pathLst>
                <a:path w="3520101" h="1509124">
                  <a:moveTo>
                    <a:pt x="0" y="1509124"/>
                  </a:moveTo>
                  <a:lnTo>
                    <a:pt x="146670" y="1509124"/>
                  </a:lnTo>
                  <a:lnTo>
                    <a:pt x="293341" y="0"/>
                  </a:lnTo>
                  <a:lnTo>
                    <a:pt x="440012" y="1509124"/>
                  </a:lnTo>
                  <a:lnTo>
                    <a:pt x="586683" y="1509124"/>
                  </a:lnTo>
                  <a:lnTo>
                    <a:pt x="733354" y="1131843"/>
                  </a:lnTo>
                  <a:lnTo>
                    <a:pt x="880025" y="1131843"/>
                  </a:lnTo>
                  <a:lnTo>
                    <a:pt x="1026696" y="1509124"/>
                  </a:lnTo>
                  <a:lnTo>
                    <a:pt x="1173367" y="1509124"/>
                  </a:lnTo>
                  <a:lnTo>
                    <a:pt x="1320038" y="1509124"/>
                  </a:lnTo>
                  <a:lnTo>
                    <a:pt x="1466709" y="1509124"/>
                  </a:lnTo>
                  <a:lnTo>
                    <a:pt x="1613379" y="1320484"/>
                  </a:lnTo>
                  <a:lnTo>
                    <a:pt x="1760050" y="1320484"/>
                  </a:lnTo>
                  <a:lnTo>
                    <a:pt x="1906721" y="1320484"/>
                  </a:lnTo>
                  <a:lnTo>
                    <a:pt x="2053392" y="1509124"/>
                  </a:lnTo>
                  <a:lnTo>
                    <a:pt x="2200063" y="1320484"/>
                  </a:lnTo>
                  <a:lnTo>
                    <a:pt x="2346734" y="1320484"/>
                  </a:lnTo>
                  <a:lnTo>
                    <a:pt x="2493405" y="1131843"/>
                  </a:lnTo>
                  <a:lnTo>
                    <a:pt x="2640076" y="1320484"/>
                  </a:lnTo>
                  <a:lnTo>
                    <a:pt x="2786747" y="1320484"/>
                  </a:lnTo>
                  <a:lnTo>
                    <a:pt x="2933418" y="1320484"/>
                  </a:lnTo>
                  <a:lnTo>
                    <a:pt x="3080089" y="1509124"/>
                  </a:lnTo>
                  <a:lnTo>
                    <a:pt x="3226759" y="1320484"/>
                  </a:lnTo>
                  <a:lnTo>
                    <a:pt x="3373430" y="1320484"/>
                  </a:lnTo>
                  <a:lnTo>
                    <a:pt x="3520101" y="754562"/>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4156881"/>
              <a:ext cx="3520101" cy="377281"/>
            </a:xfrm>
            <a:custGeom>
              <a:avLst/>
              <a:pathLst>
                <a:path w="3520101" h="377281">
                  <a:moveTo>
                    <a:pt x="0" y="0"/>
                  </a:moveTo>
                  <a:lnTo>
                    <a:pt x="146670" y="0"/>
                  </a:lnTo>
                  <a:lnTo>
                    <a:pt x="293341" y="188640"/>
                  </a:lnTo>
                  <a:lnTo>
                    <a:pt x="440012" y="188640"/>
                  </a:lnTo>
                  <a:lnTo>
                    <a:pt x="586683" y="188640"/>
                  </a:lnTo>
                  <a:lnTo>
                    <a:pt x="733354" y="188640"/>
                  </a:lnTo>
                  <a:lnTo>
                    <a:pt x="880025" y="377281"/>
                  </a:lnTo>
                  <a:lnTo>
                    <a:pt x="1026696" y="188640"/>
                  </a:lnTo>
                  <a:lnTo>
                    <a:pt x="1173367" y="377281"/>
                  </a:lnTo>
                  <a:lnTo>
                    <a:pt x="1320038" y="188640"/>
                  </a:lnTo>
                  <a:lnTo>
                    <a:pt x="1466709" y="188640"/>
                  </a:lnTo>
                  <a:lnTo>
                    <a:pt x="1613379" y="377281"/>
                  </a:lnTo>
                  <a:lnTo>
                    <a:pt x="1760050" y="188640"/>
                  </a:lnTo>
                  <a:lnTo>
                    <a:pt x="1906721" y="0"/>
                  </a:lnTo>
                  <a:lnTo>
                    <a:pt x="2053392" y="188640"/>
                  </a:lnTo>
                  <a:lnTo>
                    <a:pt x="2200063" y="188640"/>
                  </a:lnTo>
                  <a:lnTo>
                    <a:pt x="2346734" y="188640"/>
                  </a:lnTo>
                  <a:lnTo>
                    <a:pt x="2493405" y="188640"/>
                  </a:lnTo>
                  <a:lnTo>
                    <a:pt x="2640076" y="188640"/>
                  </a:lnTo>
                  <a:lnTo>
                    <a:pt x="2786747" y="188640"/>
                  </a:lnTo>
                  <a:lnTo>
                    <a:pt x="2933418" y="188640"/>
                  </a:lnTo>
                  <a:lnTo>
                    <a:pt x="3080089" y="188640"/>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3213678"/>
              <a:ext cx="3520101" cy="1509124"/>
            </a:xfrm>
            <a:custGeom>
              <a:avLst/>
              <a:pathLst>
                <a:path w="3520101" h="1509124">
                  <a:moveTo>
                    <a:pt x="0" y="1509124"/>
                  </a:moveTo>
                  <a:lnTo>
                    <a:pt x="146670" y="1509124"/>
                  </a:lnTo>
                  <a:lnTo>
                    <a:pt x="293341" y="0"/>
                  </a:lnTo>
                  <a:lnTo>
                    <a:pt x="440012" y="1509124"/>
                  </a:lnTo>
                  <a:lnTo>
                    <a:pt x="586683" y="1509124"/>
                  </a:lnTo>
                  <a:lnTo>
                    <a:pt x="733354" y="1131843"/>
                  </a:lnTo>
                  <a:lnTo>
                    <a:pt x="880025" y="1131843"/>
                  </a:lnTo>
                  <a:lnTo>
                    <a:pt x="1026696" y="1509124"/>
                  </a:lnTo>
                  <a:lnTo>
                    <a:pt x="1173367" y="1509124"/>
                  </a:lnTo>
                  <a:lnTo>
                    <a:pt x="1320038" y="1509124"/>
                  </a:lnTo>
                  <a:lnTo>
                    <a:pt x="1466709" y="1509124"/>
                  </a:lnTo>
                  <a:lnTo>
                    <a:pt x="1613379" y="1320484"/>
                  </a:lnTo>
                  <a:lnTo>
                    <a:pt x="1760050" y="1320484"/>
                  </a:lnTo>
                  <a:lnTo>
                    <a:pt x="1906721" y="1320484"/>
                  </a:lnTo>
                  <a:lnTo>
                    <a:pt x="2053392" y="1509124"/>
                  </a:lnTo>
                  <a:lnTo>
                    <a:pt x="2200063" y="1320484"/>
                  </a:lnTo>
                  <a:lnTo>
                    <a:pt x="2346734" y="1320484"/>
                  </a:lnTo>
                  <a:lnTo>
                    <a:pt x="2493405" y="1131843"/>
                  </a:lnTo>
                  <a:lnTo>
                    <a:pt x="2640076" y="1320484"/>
                  </a:lnTo>
                  <a:lnTo>
                    <a:pt x="2786747" y="1320484"/>
                  </a:lnTo>
                  <a:lnTo>
                    <a:pt x="2933418" y="1320484"/>
                  </a:lnTo>
                  <a:lnTo>
                    <a:pt x="3080089" y="1509124"/>
                  </a:lnTo>
                  <a:lnTo>
                    <a:pt x="3226759" y="1320484"/>
                  </a:lnTo>
                  <a:lnTo>
                    <a:pt x="3373430" y="1320484"/>
                  </a:lnTo>
                  <a:lnTo>
                    <a:pt x="3520101" y="754562"/>
                  </a:lnTo>
                </a:path>
              </a:pathLst>
            </a:custGeom>
            <a:ln w="43362" cap="flat">
              <a:solidFill>
                <a:srgbClr val="000000">
                  <a:alpha val="100000"/>
                </a:srgbClr>
              </a:solidFill>
              <a:prstDash val="solid"/>
              <a:round/>
            </a:ln>
          </p:spPr>
          <p:txBody>
            <a:bodyPr/>
            <a:lstStyle/>
            <a:p/>
          </p:txBody>
        </p:sp>
        <p:sp>
          <p:nvSpPr>
            <p:cNvPr id="26" name="pl26"/>
            <p:cNvSpPr/>
            <p:nvPr/>
          </p:nvSpPr>
          <p:spPr>
            <a:xfrm>
              <a:off x="943464" y="3213678"/>
              <a:ext cx="3520101" cy="1509124"/>
            </a:xfrm>
            <a:custGeom>
              <a:avLst/>
              <a:pathLst>
                <a:path w="3520101" h="1509124">
                  <a:moveTo>
                    <a:pt x="0" y="1509124"/>
                  </a:moveTo>
                  <a:lnTo>
                    <a:pt x="146670" y="1509124"/>
                  </a:lnTo>
                  <a:lnTo>
                    <a:pt x="293341" y="0"/>
                  </a:lnTo>
                  <a:lnTo>
                    <a:pt x="440012" y="1509124"/>
                  </a:lnTo>
                  <a:lnTo>
                    <a:pt x="586683" y="1509124"/>
                  </a:lnTo>
                  <a:lnTo>
                    <a:pt x="733354" y="1131843"/>
                  </a:lnTo>
                  <a:lnTo>
                    <a:pt x="880025" y="1131843"/>
                  </a:lnTo>
                  <a:lnTo>
                    <a:pt x="1026696" y="1509124"/>
                  </a:lnTo>
                  <a:lnTo>
                    <a:pt x="1173367" y="1509124"/>
                  </a:lnTo>
                  <a:lnTo>
                    <a:pt x="1320038" y="1509124"/>
                  </a:lnTo>
                  <a:lnTo>
                    <a:pt x="1466709" y="1509124"/>
                  </a:lnTo>
                  <a:lnTo>
                    <a:pt x="1613379" y="1320484"/>
                  </a:lnTo>
                  <a:lnTo>
                    <a:pt x="1760050" y="1320484"/>
                  </a:lnTo>
                  <a:lnTo>
                    <a:pt x="1906721" y="1320484"/>
                  </a:lnTo>
                  <a:lnTo>
                    <a:pt x="2053392" y="1509124"/>
                  </a:lnTo>
                  <a:lnTo>
                    <a:pt x="2200063" y="1320484"/>
                  </a:lnTo>
                  <a:lnTo>
                    <a:pt x="2346734" y="1320484"/>
                  </a:lnTo>
                  <a:lnTo>
                    <a:pt x="2493405" y="1131843"/>
                  </a:lnTo>
                  <a:lnTo>
                    <a:pt x="2640076" y="1320484"/>
                  </a:lnTo>
                  <a:lnTo>
                    <a:pt x="2786747" y="1320484"/>
                  </a:lnTo>
                  <a:lnTo>
                    <a:pt x="2933418" y="1320484"/>
                  </a:lnTo>
                  <a:lnTo>
                    <a:pt x="3080089" y="1509124"/>
                  </a:lnTo>
                  <a:lnTo>
                    <a:pt x="3226759" y="1320484"/>
                  </a:lnTo>
                  <a:lnTo>
                    <a:pt x="3373430" y="1320484"/>
                  </a:lnTo>
                  <a:lnTo>
                    <a:pt x="3520101" y="754562"/>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351684"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671722"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58406"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163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285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285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15385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91631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495609" y="6102617"/>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69" name="tx69"/>
            <p:cNvSpPr/>
            <p:nvPr/>
          </p:nvSpPr>
          <p:spPr>
            <a:xfrm>
              <a:off x="242095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8341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270475"/>
              <a:ext cx="3520101" cy="2829609"/>
            </a:xfrm>
            <a:custGeom>
              <a:avLst/>
              <a:pathLst>
                <a:path w="3520101" h="2829609">
                  <a:moveTo>
                    <a:pt x="0" y="1509124"/>
                  </a:moveTo>
                  <a:lnTo>
                    <a:pt x="146670" y="2075046"/>
                  </a:lnTo>
                  <a:lnTo>
                    <a:pt x="293341" y="0"/>
                  </a:lnTo>
                  <a:lnTo>
                    <a:pt x="440012" y="943203"/>
                  </a:lnTo>
                  <a:lnTo>
                    <a:pt x="586683" y="2452327"/>
                  </a:lnTo>
                  <a:lnTo>
                    <a:pt x="733354" y="2263687"/>
                  </a:lnTo>
                  <a:lnTo>
                    <a:pt x="880025" y="2452327"/>
                  </a:lnTo>
                  <a:lnTo>
                    <a:pt x="1026696" y="2640968"/>
                  </a:lnTo>
                  <a:lnTo>
                    <a:pt x="1173367" y="2263687"/>
                  </a:lnTo>
                  <a:lnTo>
                    <a:pt x="1320038" y="2452327"/>
                  </a:lnTo>
                  <a:lnTo>
                    <a:pt x="1466709" y="2452327"/>
                  </a:lnTo>
                  <a:lnTo>
                    <a:pt x="1613379" y="2452327"/>
                  </a:lnTo>
                  <a:lnTo>
                    <a:pt x="1760050" y="2452327"/>
                  </a:lnTo>
                  <a:lnTo>
                    <a:pt x="1906721" y="2452327"/>
                  </a:lnTo>
                  <a:lnTo>
                    <a:pt x="2053392" y="2640968"/>
                  </a:lnTo>
                  <a:lnTo>
                    <a:pt x="2200063" y="2640968"/>
                  </a:lnTo>
                  <a:lnTo>
                    <a:pt x="2346734" y="1509124"/>
                  </a:lnTo>
                  <a:lnTo>
                    <a:pt x="2493405" y="1131843"/>
                  </a:lnTo>
                  <a:lnTo>
                    <a:pt x="2640076" y="2640968"/>
                  </a:lnTo>
                  <a:lnTo>
                    <a:pt x="2786747" y="2829609"/>
                  </a:lnTo>
                  <a:lnTo>
                    <a:pt x="2933418" y="2829609"/>
                  </a:lnTo>
                  <a:lnTo>
                    <a:pt x="3080089" y="2829609"/>
                  </a:lnTo>
                  <a:lnTo>
                    <a:pt x="3226759" y="2829609"/>
                  </a:lnTo>
                  <a:lnTo>
                    <a:pt x="3373430" y="2263687"/>
                  </a:lnTo>
                  <a:lnTo>
                    <a:pt x="3520101" y="2640968"/>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779600"/>
              <a:ext cx="3520101" cy="377281"/>
            </a:xfrm>
            <a:custGeom>
              <a:avLst/>
              <a:pathLst>
                <a:path w="3520101" h="377281">
                  <a:moveTo>
                    <a:pt x="0" y="0"/>
                  </a:moveTo>
                  <a:lnTo>
                    <a:pt x="146670" y="0"/>
                  </a:lnTo>
                  <a:lnTo>
                    <a:pt x="293341" y="0"/>
                  </a:lnTo>
                  <a:lnTo>
                    <a:pt x="440012" y="188640"/>
                  </a:lnTo>
                  <a:lnTo>
                    <a:pt x="586683" y="188640"/>
                  </a:lnTo>
                  <a:lnTo>
                    <a:pt x="733354" y="0"/>
                  </a:lnTo>
                  <a:lnTo>
                    <a:pt x="880025" y="188640"/>
                  </a:lnTo>
                  <a:lnTo>
                    <a:pt x="1026696" y="188640"/>
                  </a:lnTo>
                  <a:lnTo>
                    <a:pt x="1173367" y="188640"/>
                  </a:lnTo>
                  <a:lnTo>
                    <a:pt x="1320038" y="0"/>
                  </a:lnTo>
                  <a:lnTo>
                    <a:pt x="1466709" y="188640"/>
                  </a:lnTo>
                  <a:lnTo>
                    <a:pt x="1613379" y="188640"/>
                  </a:lnTo>
                  <a:lnTo>
                    <a:pt x="1760050" y="188640"/>
                  </a:lnTo>
                  <a:lnTo>
                    <a:pt x="1906721" y="377281"/>
                  </a:lnTo>
                  <a:lnTo>
                    <a:pt x="2053392" y="377281"/>
                  </a:lnTo>
                  <a:lnTo>
                    <a:pt x="2200063" y="377281"/>
                  </a:lnTo>
                  <a:lnTo>
                    <a:pt x="2346734" y="377281"/>
                  </a:lnTo>
                  <a:lnTo>
                    <a:pt x="2493405" y="377281"/>
                  </a:lnTo>
                  <a:lnTo>
                    <a:pt x="2640076" y="377281"/>
                  </a:lnTo>
                  <a:lnTo>
                    <a:pt x="2786747" y="377281"/>
                  </a:lnTo>
                  <a:lnTo>
                    <a:pt x="2933418" y="377281"/>
                  </a:lnTo>
                  <a:lnTo>
                    <a:pt x="3080089" y="377281"/>
                  </a:lnTo>
                  <a:lnTo>
                    <a:pt x="3226759" y="377281"/>
                  </a:lnTo>
                  <a:lnTo>
                    <a:pt x="3373430" y="377281"/>
                  </a:lnTo>
                  <a:lnTo>
                    <a:pt x="3520101" y="377281"/>
                  </a:lnTo>
                </a:path>
              </a:pathLst>
            </a:custGeom>
            <a:ln w="27101" cap="flat">
              <a:solidFill>
                <a:srgbClr val="00833D">
                  <a:alpha val="80000"/>
                </a:srgbClr>
              </a:solidFill>
              <a:prstDash val="solid"/>
              <a:round/>
            </a:ln>
          </p:spPr>
          <p:txBody>
            <a:bodyPr/>
            <a:lstStyle/>
            <a:p/>
          </p:txBody>
        </p:sp>
        <p:sp>
          <p:nvSpPr>
            <p:cNvPr id="92" name="pl92"/>
            <p:cNvSpPr/>
            <p:nvPr/>
          </p:nvSpPr>
          <p:spPr>
            <a:xfrm>
              <a:off x="5308715" y="2270475"/>
              <a:ext cx="3520101" cy="2829609"/>
            </a:xfrm>
            <a:custGeom>
              <a:avLst/>
              <a:pathLst>
                <a:path w="3520101" h="2829609">
                  <a:moveTo>
                    <a:pt x="0" y="1509124"/>
                  </a:moveTo>
                  <a:lnTo>
                    <a:pt x="146670" y="2075046"/>
                  </a:lnTo>
                  <a:lnTo>
                    <a:pt x="293341" y="0"/>
                  </a:lnTo>
                  <a:lnTo>
                    <a:pt x="440012" y="943203"/>
                  </a:lnTo>
                  <a:lnTo>
                    <a:pt x="586683" y="2452327"/>
                  </a:lnTo>
                  <a:lnTo>
                    <a:pt x="733354" y="2263687"/>
                  </a:lnTo>
                  <a:lnTo>
                    <a:pt x="880025" y="2452327"/>
                  </a:lnTo>
                  <a:lnTo>
                    <a:pt x="1026696" y="2640968"/>
                  </a:lnTo>
                  <a:lnTo>
                    <a:pt x="1173367" y="2263687"/>
                  </a:lnTo>
                  <a:lnTo>
                    <a:pt x="1320038" y="2452327"/>
                  </a:lnTo>
                  <a:lnTo>
                    <a:pt x="1466709" y="2452327"/>
                  </a:lnTo>
                  <a:lnTo>
                    <a:pt x="1613379" y="2452327"/>
                  </a:lnTo>
                  <a:lnTo>
                    <a:pt x="1760050" y="2452327"/>
                  </a:lnTo>
                  <a:lnTo>
                    <a:pt x="1906721" y="2452327"/>
                  </a:lnTo>
                  <a:lnTo>
                    <a:pt x="2053392" y="2640968"/>
                  </a:lnTo>
                  <a:lnTo>
                    <a:pt x="2200063" y="2640968"/>
                  </a:lnTo>
                  <a:lnTo>
                    <a:pt x="2346734" y="1509124"/>
                  </a:lnTo>
                  <a:lnTo>
                    <a:pt x="2493405" y="1131843"/>
                  </a:lnTo>
                  <a:lnTo>
                    <a:pt x="2640076" y="2640968"/>
                  </a:lnTo>
                  <a:lnTo>
                    <a:pt x="2786747" y="2829609"/>
                  </a:lnTo>
                  <a:lnTo>
                    <a:pt x="2933418" y="2829609"/>
                  </a:lnTo>
                  <a:lnTo>
                    <a:pt x="3080089" y="2829609"/>
                  </a:lnTo>
                  <a:lnTo>
                    <a:pt x="3226759" y="2829609"/>
                  </a:lnTo>
                  <a:lnTo>
                    <a:pt x="3373430" y="2263687"/>
                  </a:lnTo>
                  <a:lnTo>
                    <a:pt x="3520101" y="2640968"/>
                  </a:lnTo>
                </a:path>
              </a:pathLst>
            </a:custGeom>
            <a:ln w="43362" cap="flat">
              <a:solidFill>
                <a:srgbClr val="000000">
                  <a:alpha val="100000"/>
                </a:srgbClr>
              </a:solidFill>
              <a:prstDash val="solid"/>
              <a:round/>
            </a:ln>
          </p:spPr>
          <p:txBody>
            <a:bodyPr/>
            <a:lstStyle/>
            <a:p/>
          </p:txBody>
        </p:sp>
        <p:sp>
          <p:nvSpPr>
            <p:cNvPr id="93" name="pl93"/>
            <p:cNvSpPr/>
            <p:nvPr/>
          </p:nvSpPr>
          <p:spPr>
            <a:xfrm>
              <a:off x="5308715" y="2270475"/>
              <a:ext cx="3520101" cy="2829609"/>
            </a:xfrm>
            <a:custGeom>
              <a:avLst/>
              <a:pathLst>
                <a:path w="3520101" h="2829609">
                  <a:moveTo>
                    <a:pt x="0" y="1509124"/>
                  </a:moveTo>
                  <a:lnTo>
                    <a:pt x="146670" y="2075046"/>
                  </a:lnTo>
                  <a:lnTo>
                    <a:pt x="293341" y="0"/>
                  </a:lnTo>
                  <a:lnTo>
                    <a:pt x="440012" y="943203"/>
                  </a:lnTo>
                  <a:lnTo>
                    <a:pt x="586683" y="2452327"/>
                  </a:lnTo>
                  <a:lnTo>
                    <a:pt x="733354" y="2263687"/>
                  </a:lnTo>
                  <a:lnTo>
                    <a:pt x="880025" y="2452327"/>
                  </a:lnTo>
                  <a:lnTo>
                    <a:pt x="1026696" y="2640968"/>
                  </a:lnTo>
                  <a:lnTo>
                    <a:pt x="1173367" y="2263687"/>
                  </a:lnTo>
                  <a:lnTo>
                    <a:pt x="1320038" y="2452327"/>
                  </a:lnTo>
                  <a:lnTo>
                    <a:pt x="1466709" y="2452327"/>
                  </a:lnTo>
                  <a:lnTo>
                    <a:pt x="1613379" y="2452327"/>
                  </a:lnTo>
                  <a:lnTo>
                    <a:pt x="1760050" y="2452327"/>
                  </a:lnTo>
                  <a:lnTo>
                    <a:pt x="1906721" y="2452327"/>
                  </a:lnTo>
                  <a:lnTo>
                    <a:pt x="2053392" y="2640968"/>
                  </a:lnTo>
                  <a:lnTo>
                    <a:pt x="2200063" y="2640968"/>
                  </a:lnTo>
                  <a:lnTo>
                    <a:pt x="2346734" y="1509124"/>
                  </a:lnTo>
                  <a:lnTo>
                    <a:pt x="2493405" y="1131843"/>
                  </a:lnTo>
                  <a:lnTo>
                    <a:pt x="2640076" y="2640968"/>
                  </a:lnTo>
                  <a:lnTo>
                    <a:pt x="2786747" y="2829609"/>
                  </a:lnTo>
                  <a:lnTo>
                    <a:pt x="2933418" y="2829609"/>
                  </a:lnTo>
                  <a:lnTo>
                    <a:pt x="3080089" y="2829609"/>
                  </a:lnTo>
                  <a:lnTo>
                    <a:pt x="3226759" y="2829609"/>
                  </a:lnTo>
                  <a:lnTo>
                    <a:pt x="3373430" y="2263687"/>
                  </a:lnTo>
                  <a:lnTo>
                    <a:pt x="3520101" y="2640968"/>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21367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345522"/>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534163"/>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345522"/>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1772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4" name="pg104"/>
            <p:cNvSpPr/>
            <p:nvPr/>
          </p:nvSpPr>
          <p:spPr>
            <a:xfrm>
              <a:off x="5983581"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71693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33443" y="427895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63796" y="430901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20127" y="44675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50480" y="44976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53481" y="427895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35" y="430901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1163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59376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59376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51910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8156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60860" y="6102617"/>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Mauritius</a:t>
              </a:r>
            </a:p>
          </p:txBody>
        </p:sp>
        <p:sp>
          <p:nvSpPr>
            <p:cNvPr id="136" name="tx136"/>
            <p:cNvSpPr/>
            <p:nvPr/>
          </p:nvSpPr>
          <p:spPr>
            <a:xfrm>
              <a:off x="678620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54866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Mauritius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48502"/>
            </a:xfrm>
            <a:custGeom>
              <a:avLst/>
              <a:pathLst>
                <a:path w="2123063" h="148502">
                  <a:moveTo>
                    <a:pt x="0" y="136127"/>
                  </a:moveTo>
                  <a:lnTo>
                    <a:pt x="88460" y="123752"/>
                  </a:lnTo>
                  <a:lnTo>
                    <a:pt x="176921" y="148502"/>
                  </a:lnTo>
                  <a:lnTo>
                    <a:pt x="265382" y="0"/>
                  </a:lnTo>
                  <a:lnTo>
                    <a:pt x="353843" y="0"/>
                  </a:lnTo>
                  <a:lnTo>
                    <a:pt x="442304" y="0"/>
                  </a:lnTo>
                  <a:lnTo>
                    <a:pt x="530765" y="24750"/>
                  </a:lnTo>
                  <a:lnTo>
                    <a:pt x="619226" y="12375"/>
                  </a:lnTo>
                  <a:lnTo>
                    <a:pt x="707687" y="37125"/>
                  </a:lnTo>
                  <a:lnTo>
                    <a:pt x="796148" y="49500"/>
                  </a:lnTo>
                  <a:lnTo>
                    <a:pt x="884609" y="0"/>
                  </a:lnTo>
                  <a:lnTo>
                    <a:pt x="973070" y="0"/>
                  </a:lnTo>
                  <a:lnTo>
                    <a:pt x="1061531" y="0"/>
                  </a:lnTo>
                  <a:lnTo>
                    <a:pt x="1149992" y="0"/>
                  </a:lnTo>
                  <a:lnTo>
                    <a:pt x="1238453" y="24750"/>
                  </a:lnTo>
                  <a:lnTo>
                    <a:pt x="1326914" y="12375"/>
                  </a:lnTo>
                  <a:lnTo>
                    <a:pt x="1415375" y="12375"/>
                  </a:lnTo>
                  <a:lnTo>
                    <a:pt x="1503836" y="0"/>
                  </a:lnTo>
                  <a:lnTo>
                    <a:pt x="1592297" y="0"/>
                  </a:lnTo>
                  <a:lnTo>
                    <a:pt x="1680758" y="0"/>
                  </a:lnTo>
                  <a:lnTo>
                    <a:pt x="1769219" y="12375"/>
                  </a:lnTo>
                  <a:lnTo>
                    <a:pt x="1857680" y="37125"/>
                  </a:lnTo>
                  <a:lnTo>
                    <a:pt x="1946141" y="2475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73500"/>
              <a:ext cx="707687" cy="61876"/>
            </a:xfrm>
            <a:custGeom>
              <a:avLst/>
              <a:pathLst>
                <a:path w="707687" h="61876">
                  <a:moveTo>
                    <a:pt x="0" y="24750"/>
                  </a:moveTo>
                  <a:lnTo>
                    <a:pt x="88460" y="37125"/>
                  </a:lnTo>
                  <a:lnTo>
                    <a:pt x="176921" y="0"/>
                  </a:lnTo>
                  <a:lnTo>
                    <a:pt x="265382" y="12375"/>
                  </a:lnTo>
                  <a:lnTo>
                    <a:pt x="353843" y="37125"/>
                  </a:lnTo>
                  <a:lnTo>
                    <a:pt x="442304" y="61876"/>
                  </a:lnTo>
                  <a:lnTo>
                    <a:pt x="530765" y="24750"/>
                  </a:lnTo>
                  <a:lnTo>
                    <a:pt x="619226" y="24750"/>
                  </a:lnTo>
                  <a:lnTo>
                    <a:pt x="707687" y="24750"/>
                  </a:lnTo>
                </a:path>
              </a:pathLst>
            </a:custGeom>
            <a:ln w="27101" cap="flat">
              <a:solidFill>
                <a:srgbClr val="1CABE2">
                  <a:alpha val="100000"/>
                </a:srgbClr>
              </a:solidFill>
              <a:prstDash val="solid"/>
              <a:round/>
            </a:ln>
          </p:spPr>
          <p:txBody>
            <a:bodyPr/>
            <a:lstStyle/>
            <a:p/>
          </p:txBody>
        </p:sp>
        <p:sp>
          <p:nvSpPr>
            <p:cNvPr id="48" name="tx48"/>
            <p:cNvSpPr/>
            <p:nvPr/>
          </p:nvSpPr>
          <p:spPr>
            <a:xfrm>
              <a:off x="2325651"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667729"/>
              <a:ext cx="707687" cy="1076644"/>
            </a:xfrm>
            <a:custGeom>
              <a:avLst/>
              <a:pathLst>
                <a:path w="707687" h="1076644">
                  <a:moveTo>
                    <a:pt x="0" y="1076644"/>
                  </a:moveTo>
                  <a:lnTo>
                    <a:pt x="88460" y="160877"/>
                  </a:lnTo>
                  <a:lnTo>
                    <a:pt x="176921" y="12375"/>
                  </a:lnTo>
                  <a:lnTo>
                    <a:pt x="265382" y="0"/>
                  </a:lnTo>
                  <a:lnTo>
                    <a:pt x="353843" y="12375"/>
                  </a:lnTo>
                  <a:lnTo>
                    <a:pt x="442304" y="49500"/>
                  </a:lnTo>
                  <a:lnTo>
                    <a:pt x="530765" y="0"/>
                  </a:lnTo>
                  <a:lnTo>
                    <a:pt x="619226" y="74251"/>
                  </a:lnTo>
                  <a:lnTo>
                    <a:pt x="707687" y="24750"/>
                  </a:lnTo>
                </a:path>
              </a:pathLst>
            </a:custGeom>
            <a:ln w="27101" cap="flat">
              <a:solidFill>
                <a:srgbClr val="1CABE2">
                  <a:alpha val="100000"/>
                </a:srgbClr>
              </a:solidFill>
              <a:prstDash val="solid"/>
              <a:round/>
            </a:ln>
          </p:spPr>
          <p:txBody>
            <a:bodyPr/>
            <a:lstStyle/>
            <a:p/>
          </p:txBody>
        </p:sp>
        <p:sp>
          <p:nvSpPr>
            <p:cNvPr id="72" name="tx72"/>
            <p:cNvSpPr/>
            <p:nvPr/>
          </p:nvSpPr>
          <p:spPr>
            <a:xfrm>
              <a:off x="2325651" y="56521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73" name="tx73"/>
            <p:cNvSpPr/>
            <p:nvPr/>
          </p:nvSpPr>
          <p:spPr>
            <a:xfrm>
              <a:off x="321782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36127"/>
                  </a:moveTo>
                  <a:lnTo>
                    <a:pt x="88460" y="86626"/>
                  </a:lnTo>
                  <a:lnTo>
                    <a:pt x="176921" y="37125"/>
                  </a:lnTo>
                  <a:lnTo>
                    <a:pt x="265382" y="0"/>
                  </a:lnTo>
                  <a:lnTo>
                    <a:pt x="353843" y="12375"/>
                  </a:lnTo>
                  <a:lnTo>
                    <a:pt x="442304" y="0"/>
                  </a:lnTo>
                  <a:lnTo>
                    <a:pt x="530765" y="0"/>
                  </a:lnTo>
                  <a:lnTo>
                    <a:pt x="619226" y="24750"/>
                  </a:lnTo>
                  <a:lnTo>
                    <a:pt x="707687" y="0"/>
                  </a:lnTo>
                  <a:lnTo>
                    <a:pt x="796148" y="0"/>
                  </a:lnTo>
                  <a:lnTo>
                    <a:pt x="884609" y="0"/>
                  </a:lnTo>
                  <a:lnTo>
                    <a:pt x="973070" y="0"/>
                  </a:lnTo>
                  <a:lnTo>
                    <a:pt x="1061531" y="0"/>
                  </a:lnTo>
                  <a:lnTo>
                    <a:pt x="1149992" y="0"/>
                  </a:lnTo>
                  <a:lnTo>
                    <a:pt x="1238453" y="24750"/>
                  </a:lnTo>
                  <a:lnTo>
                    <a:pt x="1326914" y="12375"/>
                  </a:lnTo>
                  <a:lnTo>
                    <a:pt x="1415375" y="24750"/>
                  </a:lnTo>
                  <a:lnTo>
                    <a:pt x="1503836" y="37125"/>
                  </a:lnTo>
                  <a:lnTo>
                    <a:pt x="1592297" y="12375"/>
                  </a:lnTo>
                  <a:lnTo>
                    <a:pt x="1680758" y="24750"/>
                  </a:lnTo>
                  <a:lnTo>
                    <a:pt x="1769219" y="37125"/>
                  </a:lnTo>
                  <a:lnTo>
                    <a:pt x="1857680" y="49500"/>
                  </a:lnTo>
                  <a:lnTo>
                    <a:pt x="1946141" y="3712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85628"/>
            </a:xfrm>
            <a:custGeom>
              <a:avLst/>
              <a:pathLst>
                <a:path w="2123063" h="185628">
                  <a:moveTo>
                    <a:pt x="0" y="185628"/>
                  </a:moveTo>
                  <a:lnTo>
                    <a:pt x="88460" y="111377"/>
                  </a:lnTo>
                  <a:lnTo>
                    <a:pt x="176921" y="185628"/>
                  </a:lnTo>
                  <a:lnTo>
                    <a:pt x="265382" y="99001"/>
                  </a:lnTo>
                  <a:lnTo>
                    <a:pt x="353843" y="12375"/>
                  </a:lnTo>
                  <a:lnTo>
                    <a:pt x="442304" y="12375"/>
                  </a:lnTo>
                  <a:lnTo>
                    <a:pt x="530765" y="0"/>
                  </a:lnTo>
                  <a:lnTo>
                    <a:pt x="619226" y="12375"/>
                  </a:lnTo>
                  <a:lnTo>
                    <a:pt x="707687" y="12375"/>
                  </a:lnTo>
                  <a:lnTo>
                    <a:pt x="796148" y="0"/>
                  </a:lnTo>
                  <a:lnTo>
                    <a:pt x="884609" y="0"/>
                  </a:lnTo>
                  <a:lnTo>
                    <a:pt x="973070" y="0"/>
                  </a:lnTo>
                  <a:lnTo>
                    <a:pt x="1061531" y="0"/>
                  </a:lnTo>
                  <a:lnTo>
                    <a:pt x="1149992" y="0"/>
                  </a:lnTo>
                  <a:lnTo>
                    <a:pt x="1238453" y="12375"/>
                  </a:lnTo>
                  <a:lnTo>
                    <a:pt x="1326914" y="0"/>
                  </a:lnTo>
                  <a:lnTo>
                    <a:pt x="1415375" y="86626"/>
                  </a:lnTo>
                  <a:lnTo>
                    <a:pt x="1503836" y="123752"/>
                  </a:lnTo>
                  <a:lnTo>
                    <a:pt x="1592297" y="0"/>
                  </a:lnTo>
                  <a:lnTo>
                    <a:pt x="1680758" y="0"/>
                  </a:lnTo>
                  <a:lnTo>
                    <a:pt x="1769219" y="12375"/>
                  </a:lnTo>
                  <a:lnTo>
                    <a:pt x="1857680" y="24750"/>
                  </a:lnTo>
                  <a:lnTo>
                    <a:pt x="1946141" y="12375"/>
                  </a:lnTo>
                  <a:lnTo>
                    <a:pt x="2034602" y="37125"/>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36127"/>
            </a:xfrm>
            <a:custGeom>
              <a:avLst/>
              <a:pathLst>
                <a:path w="2123063" h="136127">
                  <a:moveTo>
                    <a:pt x="0" y="136127"/>
                  </a:moveTo>
                  <a:lnTo>
                    <a:pt x="88460" y="74251"/>
                  </a:lnTo>
                  <a:lnTo>
                    <a:pt x="176921" y="136127"/>
                  </a:lnTo>
                  <a:lnTo>
                    <a:pt x="265382" y="0"/>
                  </a:lnTo>
                  <a:lnTo>
                    <a:pt x="353843" y="12375"/>
                  </a:lnTo>
                  <a:lnTo>
                    <a:pt x="442304" y="24750"/>
                  </a:lnTo>
                  <a:lnTo>
                    <a:pt x="530765" y="12375"/>
                  </a:lnTo>
                  <a:lnTo>
                    <a:pt x="619226" y="37125"/>
                  </a:lnTo>
                  <a:lnTo>
                    <a:pt x="707687" y="0"/>
                  </a:lnTo>
                  <a:lnTo>
                    <a:pt x="796148" y="0"/>
                  </a:lnTo>
                  <a:lnTo>
                    <a:pt x="884609" y="0"/>
                  </a:lnTo>
                  <a:lnTo>
                    <a:pt x="973070" y="12375"/>
                  </a:lnTo>
                  <a:lnTo>
                    <a:pt x="1061531" y="12375"/>
                  </a:lnTo>
                  <a:lnTo>
                    <a:pt x="1149992" y="12375"/>
                  </a:lnTo>
                  <a:lnTo>
                    <a:pt x="1238453" y="12375"/>
                  </a:lnTo>
                  <a:lnTo>
                    <a:pt x="1326914" y="12375"/>
                  </a:lnTo>
                  <a:lnTo>
                    <a:pt x="1415375" y="37125"/>
                  </a:lnTo>
                  <a:lnTo>
                    <a:pt x="1503836" y="49500"/>
                  </a:lnTo>
                  <a:lnTo>
                    <a:pt x="1592297" y="12375"/>
                  </a:lnTo>
                  <a:lnTo>
                    <a:pt x="1680758" y="24750"/>
                  </a:lnTo>
                  <a:lnTo>
                    <a:pt x="1769219" y="37125"/>
                  </a:lnTo>
                  <a:lnTo>
                    <a:pt x="1857680" y="49500"/>
                  </a:lnTo>
                  <a:lnTo>
                    <a:pt x="1946141" y="49500"/>
                  </a:lnTo>
                  <a:lnTo>
                    <a:pt x="2034602" y="24750"/>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36127"/>
            </a:xfrm>
            <a:custGeom>
              <a:avLst/>
              <a:pathLst>
                <a:path w="2123063" h="136127">
                  <a:moveTo>
                    <a:pt x="0" y="136127"/>
                  </a:moveTo>
                  <a:lnTo>
                    <a:pt x="88460" y="86626"/>
                  </a:lnTo>
                  <a:lnTo>
                    <a:pt x="176921" y="136127"/>
                  </a:lnTo>
                  <a:lnTo>
                    <a:pt x="265382" y="0"/>
                  </a:lnTo>
                  <a:lnTo>
                    <a:pt x="353843" y="12375"/>
                  </a:lnTo>
                  <a:lnTo>
                    <a:pt x="442304" y="24750"/>
                  </a:lnTo>
                  <a:lnTo>
                    <a:pt x="530765" y="24750"/>
                  </a:lnTo>
                  <a:lnTo>
                    <a:pt x="619226" y="24750"/>
                  </a:lnTo>
                  <a:lnTo>
                    <a:pt x="707687" y="0"/>
                  </a:lnTo>
                  <a:lnTo>
                    <a:pt x="796148" y="0"/>
                  </a:lnTo>
                  <a:lnTo>
                    <a:pt x="884609" y="0"/>
                  </a:lnTo>
                  <a:lnTo>
                    <a:pt x="973070" y="12375"/>
                  </a:lnTo>
                  <a:lnTo>
                    <a:pt x="1061531" y="12375"/>
                  </a:lnTo>
                  <a:lnTo>
                    <a:pt x="1149992" y="12375"/>
                  </a:lnTo>
                  <a:lnTo>
                    <a:pt x="1238453" y="24750"/>
                  </a:lnTo>
                  <a:lnTo>
                    <a:pt x="1326914" y="24750"/>
                  </a:lnTo>
                  <a:lnTo>
                    <a:pt x="1415375" y="37125"/>
                  </a:lnTo>
                  <a:lnTo>
                    <a:pt x="1503836" y="61876"/>
                  </a:lnTo>
                  <a:lnTo>
                    <a:pt x="1592297" y="24750"/>
                  </a:lnTo>
                  <a:lnTo>
                    <a:pt x="1680758" y="37125"/>
                  </a:lnTo>
                  <a:lnTo>
                    <a:pt x="1769219" y="49500"/>
                  </a:lnTo>
                  <a:lnTo>
                    <a:pt x="1857680" y="49500"/>
                  </a:lnTo>
                  <a:lnTo>
                    <a:pt x="1946141" y="49500"/>
                  </a:lnTo>
                  <a:lnTo>
                    <a:pt x="2034602" y="37125"/>
                  </a:lnTo>
                  <a:lnTo>
                    <a:pt x="2123063" y="74251"/>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9" name="tx169"/>
            <p:cNvSpPr/>
            <p:nvPr/>
          </p:nvSpPr>
          <p:spPr>
            <a:xfrm>
              <a:off x="880620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04423" y="2861125"/>
              <a:ext cx="1769219" cy="259879"/>
            </a:xfrm>
            <a:custGeom>
              <a:avLst/>
              <a:pathLst>
                <a:path w="1769219" h="259879">
                  <a:moveTo>
                    <a:pt x="0" y="235129"/>
                  </a:moveTo>
                  <a:lnTo>
                    <a:pt x="88460" y="259879"/>
                  </a:lnTo>
                  <a:lnTo>
                    <a:pt x="176921" y="173253"/>
                  </a:lnTo>
                  <a:lnTo>
                    <a:pt x="265382" y="235129"/>
                  </a:lnTo>
                  <a:lnTo>
                    <a:pt x="353843" y="198003"/>
                  </a:lnTo>
                  <a:lnTo>
                    <a:pt x="442304" y="173253"/>
                  </a:lnTo>
                  <a:lnTo>
                    <a:pt x="530765" y="111377"/>
                  </a:lnTo>
                  <a:lnTo>
                    <a:pt x="619226" y="123752"/>
                  </a:lnTo>
                  <a:lnTo>
                    <a:pt x="707687" y="111377"/>
                  </a:lnTo>
                  <a:lnTo>
                    <a:pt x="796148" y="173253"/>
                  </a:lnTo>
                  <a:lnTo>
                    <a:pt x="884609" y="173253"/>
                  </a:lnTo>
                  <a:lnTo>
                    <a:pt x="973070" y="37125"/>
                  </a:lnTo>
                  <a:lnTo>
                    <a:pt x="1061531" y="86626"/>
                  </a:lnTo>
                  <a:lnTo>
                    <a:pt x="1149992" y="49500"/>
                  </a:lnTo>
                  <a:lnTo>
                    <a:pt x="1238453" y="0"/>
                  </a:lnTo>
                  <a:lnTo>
                    <a:pt x="1326914" y="0"/>
                  </a:lnTo>
                  <a:lnTo>
                    <a:pt x="1415375" y="12375"/>
                  </a:lnTo>
                  <a:lnTo>
                    <a:pt x="1503836" y="74251"/>
                  </a:lnTo>
                  <a:lnTo>
                    <a:pt x="1592297" y="74251"/>
                  </a:lnTo>
                  <a:lnTo>
                    <a:pt x="1680758" y="61876"/>
                  </a:lnTo>
                  <a:lnTo>
                    <a:pt x="1769219" y="37125"/>
                  </a:lnTo>
                </a:path>
              </a:pathLst>
            </a:custGeom>
            <a:ln w="27101" cap="flat">
              <a:solidFill>
                <a:srgbClr val="1CABE2">
                  <a:alpha val="100000"/>
                </a:srgbClr>
              </a:solidFill>
              <a:prstDash val="solid"/>
              <a:round/>
            </a:ln>
          </p:spPr>
          <p:txBody>
            <a:bodyPr/>
            <a:lstStyle/>
            <a:p/>
          </p:txBody>
        </p:sp>
        <p:sp>
          <p:nvSpPr>
            <p:cNvPr id="192" name="tx192"/>
            <p:cNvSpPr/>
            <p:nvPr/>
          </p:nvSpPr>
          <p:spPr>
            <a:xfrm>
              <a:off x="6852493"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3" name="tx193"/>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680104"/>
              <a:ext cx="796148" cy="383632"/>
            </a:xfrm>
            <a:custGeom>
              <a:avLst/>
              <a:pathLst>
                <a:path w="796148" h="383632">
                  <a:moveTo>
                    <a:pt x="0" y="371256"/>
                  </a:moveTo>
                  <a:lnTo>
                    <a:pt x="88460" y="49500"/>
                  </a:lnTo>
                  <a:lnTo>
                    <a:pt x="176921" y="74251"/>
                  </a:lnTo>
                  <a:lnTo>
                    <a:pt x="265382" y="12375"/>
                  </a:lnTo>
                  <a:lnTo>
                    <a:pt x="353843" y="0"/>
                  </a:lnTo>
                  <a:lnTo>
                    <a:pt x="442304" y="12375"/>
                  </a:lnTo>
                  <a:lnTo>
                    <a:pt x="530765" y="99001"/>
                  </a:lnTo>
                  <a:lnTo>
                    <a:pt x="619226" y="86626"/>
                  </a:lnTo>
                  <a:lnTo>
                    <a:pt x="707687" y="383632"/>
                  </a:lnTo>
                  <a:lnTo>
                    <a:pt x="796148" y="12375"/>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17" name="tx217"/>
            <p:cNvSpPr/>
            <p:nvPr/>
          </p:nvSpPr>
          <p:spPr>
            <a:xfrm>
              <a:off x="8806200"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8" name="tx218"/>
            <p:cNvSpPr/>
            <p:nvPr/>
          </p:nvSpPr>
          <p:spPr>
            <a:xfrm>
              <a:off x="827707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9" name="tx219"/>
            <p:cNvSpPr/>
            <p:nvPr/>
          </p:nvSpPr>
          <p:spPr>
            <a:xfrm>
              <a:off x="8630921" y="492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36653" y="398022"/>
              <a:ext cx="5162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Mauritius,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had the lowest coverage (93%), followed by PCV3, POL3, and ROTAC (95%).
Compared to 2019, coverage of 8 vaccines decreased (BCG, DTP3, IPV1, MCV1, MCV2, PCV3, POL3 and ROTAC) and one vaccine remained constant (DTP1).
Compared to 2023, coverage of 3 vaccines remained constant (BCG, DTP1 and IPV1), 2 vaccines decreased (DTP3 and POL3), and 4 vaccines increased (MCV1, MCV2, PCV3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521945"/>
            </a:xfrm>
            <a:custGeom>
              <a:avLst/>
              <a:pathLst>
                <a:path w="6480943" h="521945">
                  <a:moveTo>
                    <a:pt x="0" y="521945"/>
                  </a:moveTo>
                  <a:lnTo>
                    <a:pt x="270039" y="332147"/>
                  </a:lnTo>
                  <a:lnTo>
                    <a:pt x="540078" y="521945"/>
                  </a:lnTo>
                  <a:lnTo>
                    <a:pt x="810117" y="0"/>
                  </a:lnTo>
                  <a:lnTo>
                    <a:pt x="1080157" y="47449"/>
                  </a:lnTo>
                  <a:lnTo>
                    <a:pt x="1350196" y="94899"/>
                  </a:lnTo>
                  <a:lnTo>
                    <a:pt x="1620235" y="94899"/>
                  </a:lnTo>
                  <a:lnTo>
                    <a:pt x="1890275" y="94899"/>
                  </a:lnTo>
                  <a:lnTo>
                    <a:pt x="2160314" y="0"/>
                  </a:lnTo>
                  <a:lnTo>
                    <a:pt x="2430353" y="0"/>
                  </a:lnTo>
                  <a:lnTo>
                    <a:pt x="2700393" y="0"/>
                  </a:lnTo>
                  <a:lnTo>
                    <a:pt x="2970432" y="47449"/>
                  </a:lnTo>
                  <a:lnTo>
                    <a:pt x="3240471" y="47449"/>
                  </a:lnTo>
                  <a:lnTo>
                    <a:pt x="3510510" y="47449"/>
                  </a:lnTo>
                  <a:lnTo>
                    <a:pt x="3780550" y="94899"/>
                  </a:lnTo>
                  <a:lnTo>
                    <a:pt x="4050589" y="94899"/>
                  </a:lnTo>
                  <a:lnTo>
                    <a:pt x="4320628" y="142348"/>
                  </a:lnTo>
                  <a:lnTo>
                    <a:pt x="4590668" y="237248"/>
                  </a:lnTo>
                  <a:lnTo>
                    <a:pt x="4860707" y="94899"/>
                  </a:lnTo>
                  <a:lnTo>
                    <a:pt x="5130746" y="142348"/>
                  </a:lnTo>
                  <a:lnTo>
                    <a:pt x="5400786" y="189798"/>
                  </a:lnTo>
                  <a:lnTo>
                    <a:pt x="5670825" y="189798"/>
                  </a:lnTo>
                  <a:lnTo>
                    <a:pt x="5940864" y="189798"/>
                  </a:lnTo>
                  <a:lnTo>
                    <a:pt x="6210904" y="142348"/>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281139"/>
            </a:xfrm>
            <a:custGeom>
              <a:avLst/>
              <a:pathLst>
                <a:path w="6480943" h="1281139">
                  <a:moveTo>
                    <a:pt x="0" y="521945"/>
                  </a:moveTo>
                  <a:lnTo>
                    <a:pt x="270039" y="332147"/>
                  </a:lnTo>
                  <a:lnTo>
                    <a:pt x="540078" y="521945"/>
                  </a:lnTo>
                  <a:lnTo>
                    <a:pt x="810117" y="94899"/>
                  </a:lnTo>
                  <a:lnTo>
                    <a:pt x="1080157" y="47449"/>
                  </a:lnTo>
                  <a:lnTo>
                    <a:pt x="1350196" y="94899"/>
                  </a:lnTo>
                  <a:lnTo>
                    <a:pt x="1620235" y="94899"/>
                  </a:lnTo>
                  <a:lnTo>
                    <a:pt x="1890275" y="94899"/>
                  </a:lnTo>
                  <a:lnTo>
                    <a:pt x="2160314" y="0"/>
                  </a:lnTo>
                  <a:lnTo>
                    <a:pt x="2430353" y="0"/>
                  </a:lnTo>
                  <a:lnTo>
                    <a:pt x="2700393" y="0"/>
                  </a:lnTo>
                  <a:lnTo>
                    <a:pt x="2970432" y="47449"/>
                  </a:lnTo>
                  <a:lnTo>
                    <a:pt x="3240471" y="47449"/>
                  </a:lnTo>
                  <a:lnTo>
                    <a:pt x="3510510" y="47449"/>
                  </a:lnTo>
                  <a:lnTo>
                    <a:pt x="3780550" y="94899"/>
                  </a:lnTo>
                  <a:lnTo>
                    <a:pt x="4050589" y="94899"/>
                  </a:lnTo>
                  <a:lnTo>
                    <a:pt x="4320628" y="1281139"/>
                  </a:lnTo>
                  <a:lnTo>
                    <a:pt x="4590668" y="142348"/>
                  </a:lnTo>
                  <a:lnTo>
                    <a:pt x="4860707" y="94899"/>
                  </a:lnTo>
                  <a:lnTo>
                    <a:pt x="5130746" y="94899"/>
                  </a:lnTo>
                  <a:lnTo>
                    <a:pt x="5400786" y="142348"/>
                  </a:lnTo>
                  <a:lnTo>
                    <a:pt x="5670825" y="237248"/>
                  </a:lnTo>
                  <a:lnTo>
                    <a:pt x="5940864" y="189798"/>
                  </a:lnTo>
                  <a:lnTo>
                    <a:pt x="6210904" y="142348"/>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2755491" y="930799"/>
              <a:ext cx="4860707" cy="284697"/>
            </a:xfrm>
            <a:custGeom>
              <a:avLst/>
              <a:pathLst>
                <a:path w="4860707" h="284697">
                  <a:moveTo>
                    <a:pt x="0" y="142348"/>
                  </a:moveTo>
                  <a:lnTo>
                    <a:pt x="270039" y="142348"/>
                  </a:lnTo>
                  <a:lnTo>
                    <a:pt x="540078" y="0"/>
                  </a:lnTo>
                  <a:lnTo>
                    <a:pt x="810117" y="0"/>
                  </a:lnTo>
                  <a:lnTo>
                    <a:pt x="1080157" y="0"/>
                  </a:lnTo>
                  <a:lnTo>
                    <a:pt x="1350196" y="47449"/>
                  </a:lnTo>
                  <a:lnTo>
                    <a:pt x="1620235" y="47449"/>
                  </a:lnTo>
                  <a:lnTo>
                    <a:pt x="1890275" y="47449"/>
                  </a:lnTo>
                  <a:lnTo>
                    <a:pt x="2160314" y="94899"/>
                  </a:lnTo>
                  <a:lnTo>
                    <a:pt x="2430353" y="94899"/>
                  </a:lnTo>
                  <a:lnTo>
                    <a:pt x="2700393" y="142348"/>
                  </a:lnTo>
                  <a:lnTo>
                    <a:pt x="2970432" y="142348"/>
                  </a:lnTo>
                  <a:lnTo>
                    <a:pt x="3240471" y="94899"/>
                  </a:lnTo>
                  <a:lnTo>
                    <a:pt x="3510510" y="94899"/>
                  </a:lnTo>
                  <a:lnTo>
                    <a:pt x="3780550" y="142348"/>
                  </a:lnTo>
                  <a:lnTo>
                    <a:pt x="4050589" y="237248"/>
                  </a:lnTo>
                  <a:lnTo>
                    <a:pt x="4320628" y="189798"/>
                  </a:lnTo>
                  <a:lnTo>
                    <a:pt x="4590668" y="142348"/>
                  </a:lnTo>
                  <a:lnTo>
                    <a:pt x="4860707" y="284697"/>
                  </a:lnTo>
                </a:path>
              </a:pathLst>
            </a:custGeom>
            <a:ln w="27101" cap="flat">
              <a:solidFill>
                <a:srgbClr val="EE00EE">
                  <a:alpha val="100000"/>
                </a:srgbClr>
              </a:solidFill>
              <a:prstDash val="solid"/>
              <a:round/>
            </a:ln>
          </p:spPr>
          <p:txBody>
            <a:bodyPr/>
            <a:lstStyle/>
            <a:p/>
          </p:txBody>
        </p:sp>
        <p:sp>
          <p:nvSpPr>
            <p:cNvPr id="40" name="pl40"/>
            <p:cNvSpPr/>
            <p:nvPr/>
          </p:nvSpPr>
          <p:spPr>
            <a:xfrm>
              <a:off x="5725923" y="1262946"/>
              <a:ext cx="1890275" cy="3321472"/>
            </a:xfrm>
            <a:custGeom>
              <a:avLst/>
              <a:pathLst>
                <a:path w="1890275" h="3321472">
                  <a:moveTo>
                    <a:pt x="0" y="854093"/>
                  </a:moveTo>
                  <a:lnTo>
                    <a:pt x="270039" y="616844"/>
                  </a:lnTo>
                  <a:lnTo>
                    <a:pt x="540078" y="616844"/>
                  </a:lnTo>
                  <a:lnTo>
                    <a:pt x="810117" y="854093"/>
                  </a:lnTo>
                  <a:lnTo>
                    <a:pt x="1080157" y="1708186"/>
                  </a:lnTo>
                  <a:lnTo>
                    <a:pt x="1350196" y="3321472"/>
                  </a:lnTo>
                  <a:lnTo>
                    <a:pt x="1620235" y="3084224"/>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78248"/>
              <a:ext cx="2160314" cy="237248"/>
            </a:xfrm>
            <a:custGeom>
              <a:avLst/>
              <a:pathLst>
                <a:path w="2160314" h="237248">
                  <a:moveTo>
                    <a:pt x="0" y="94899"/>
                  </a:moveTo>
                  <a:lnTo>
                    <a:pt x="270039" y="142348"/>
                  </a:lnTo>
                  <a:lnTo>
                    <a:pt x="540078" y="0"/>
                  </a:lnTo>
                  <a:lnTo>
                    <a:pt x="810117" y="47449"/>
                  </a:lnTo>
                  <a:lnTo>
                    <a:pt x="1080157" y="142348"/>
                  </a:lnTo>
                  <a:lnTo>
                    <a:pt x="1350196" y="237248"/>
                  </a:lnTo>
                  <a:lnTo>
                    <a:pt x="1620235" y="94899"/>
                  </a:lnTo>
                  <a:lnTo>
                    <a:pt x="1890275" y="94899"/>
                  </a:lnTo>
                  <a:lnTo>
                    <a:pt x="2160314"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711744"/>
            </a:xfrm>
            <a:custGeom>
              <a:avLst/>
              <a:pathLst>
                <a:path w="6480943" h="711744">
                  <a:moveTo>
                    <a:pt x="0" y="711744"/>
                  </a:moveTo>
                  <a:lnTo>
                    <a:pt x="270039" y="427046"/>
                  </a:lnTo>
                  <a:lnTo>
                    <a:pt x="540078" y="711744"/>
                  </a:lnTo>
                  <a:lnTo>
                    <a:pt x="810117" y="379596"/>
                  </a:lnTo>
                  <a:lnTo>
                    <a:pt x="1080157" y="47449"/>
                  </a:lnTo>
                  <a:lnTo>
                    <a:pt x="1350196" y="47449"/>
                  </a:lnTo>
                  <a:lnTo>
                    <a:pt x="1620235" y="0"/>
                  </a:lnTo>
                  <a:lnTo>
                    <a:pt x="1890275" y="47449"/>
                  </a:lnTo>
                  <a:lnTo>
                    <a:pt x="2160314" y="47449"/>
                  </a:lnTo>
                  <a:lnTo>
                    <a:pt x="2430353" y="0"/>
                  </a:lnTo>
                  <a:lnTo>
                    <a:pt x="2700393" y="0"/>
                  </a:lnTo>
                  <a:lnTo>
                    <a:pt x="2970432" y="0"/>
                  </a:lnTo>
                  <a:lnTo>
                    <a:pt x="3240471" y="0"/>
                  </a:lnTo>
                  <a:lnTo>
                    <a:pt x="3510510" y="0"/>
                  </a:lnTo>
                  <a:lnTo>
                    <a:pt x="3780550" y="47449"/>
                  </a:lnTo>
                  <a:lnTo>
                    <a:pt x="4050589" y="0"/>
                  </a:lnTo>
                  <a:lnTo>
                    <a:pt x="4320628" y="332147"/>
                  </a:lnTo>
                  <a:lnTo>
                    <a:pt x="4590668" y="474496"/>
                  </a:lnTo>
                  <a:lnTo>
                    <a:pt x="4860707" y="0"/>
                  </a:lnTo>
                  <a:lnTo>
                    <a:pt x="5130746" y="0"/>
                  </a:lnTo>
                  <a:lnTo>
                    <a:pt x="5400786" y="47449"/>
                  </a:lnTo>
                  <a:lnTo>
                    <a:pt x="5670825" y="94899"/>
                  </a:lnTo>
                  <a:lnTo>
                    <a:pt x="5940864" y="47449"/>
                  </a:lnTo>
                  <a:lnTo>
                    <a:pt x="6210904" y="142348"/>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2215412" y="930799"/>
              <a:ext cx="5400786" cy="996441"/>
            </a:xfrm>
            <a:custGeom>
              <a:avLst/>
              <a:pathLst>
                <a:path w="5400786" h="996441">
                  <a:moveTo>
                    <a:pt x="0" y="901542"/>
                  </a:moveTo>
                  <a:lnTo>
                    <a:pt x="270039" y="996441"/>
                  </a:lnTo>
                  <a:lnTo>
                    <a:pt x="540078" y="664294"/>
                  </a:lnTo>
                  <a:lnTo>
                    <a:pt x="810117" y="901542"/>
                  </a:lnTo>
                  <a:lnTo>
                    <a:pt x="1080157" y="759193"/>
                  </a:lnTo>
                  <a:lnTo>
                    <a:pt x="1350196" y="664294"/>
                  </a:lnTo>
                  <a:lnTo>
                    <a:pt x="1620235" y="427046"/>
                  </a:lnTo>
                  <a:lnTo>
                    <a:pt x="1890275" y="474496"/>
                  </a:lnTo>
                  <a:lnTo>
                    <a:pt x="2160314" y="427046"/>
                  </a:lnTo>
                  <a:lnTo>
                    <a:pt x="2430353" y="664294"/>
                  </a:lnTo>
                  <a:lnTo>
                    <a:pt x="2700393" y="664294"/>
                  </a:lnTo>
                  <a:lnTo>
                    <a:pt x="2970432" y="142348"/>
                  </a:lnTo>
                  <a:lnTo>
                    <a:pt x="3240471" y="332147"/>
                  </a:lnTo>
                  <a:lnTo>
                    <a:pt x="3510510" y="189798"/>
                  </a:lnTo>
                  <a:lnTo>
                    <a:pt x="3780550" y="0"/>
                  </a:lnTo>
                  <a:lnTo>
                    <a:pt x="4050589" y="0"/>
                  </a:lnTo>
                  <a:lnTo>
                    <a:pt x="4320628" y="47449"/>
                  </a:lnTo>
                  <a:lnTo>
                    <a:pt x="4590668" y="284697"/>
                  </a:lnTo>
                  <a:lnTo>
                    <a:pt x="4860707" y="284697"/>
                  </a:lnTo>
                  <a:lnTo>
                    <a:pt x="5130746" y="237248"/>
                  </a:lnTo>
                  <a:lnTo>
                    <a:pt x="5400786" y="142348"/>
                  </a:lnTo>
                </a:path>
              </a:pathLst>
            </a:custGeom>
            <a:ln w="27101" cap="flat">
              <a:solidFill>
                <a:srgbClr val="FFC20E">
                  <a:alpha val="100000"/>
                </a:srgbClr>
              </a:solidFill>
              <a:prstDash val="solid"/>
              <a:round/>
            </a:ln>
          </p:spPr>
          <p:txBody>
            <a:bodyPr/>
            <a:lstStyle/>
            <a:p/>
          </p:txBody>
        </p:sp>
        <p:sp>
          <p:nvSpPr>
            <p:cNvPr id="44" name="pl44"/>
            <p:cNvSpPr/>
            <p:nvPr/>
          </p:nvSpPr>
          <p:spPr>
            <a:xfrm>
              <a:off x="5455884" y="1025698"/>
              <a:ext cx="2160314" cy="4128116"/>
            </a:xfrm>
            <a:custGeom>
              <a:avLst/>
              <a:pathLst>
                <a:path w="2160314" h="4128116">
                  <a:moveTo>
                    <a:pt x="0" y="4128116"/>
                  </a:moveTo>
                  <a:lnTo>
                    <a:pt x="270039" y="616844"/>
                  </a:lnTo>
                  <a:lnTo>
                    <a:pt x="540078" y="47449"/>
                  </a:lnTo>
                  <a:lnTo>
                    <a:pt x="810117" y="0"/>
                  </a:lnTo>
                  <a:lnTo>
                    <a:pt x="1080157" y="47449"/>
                  </a:lnTo>
                  <a:lnTo>
                    <a:pt x="1350196" y="189798"/>
                  </a:lnTo>
                  <a:lnTo>
                    <a:pt x="1620235" y="0"/>
                  </a:lnTo>
                  <a:lnTo>
                    <a:pt x="1890275" y="284697"/>
                  </a:lnTo>
                  <a:lnTo>
                    <a:pt x="2160314"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21945"/>
            </a:xfrm>
            <a:custGeom>
              <a:avLst/>
              <a:pathLst>
                <a:path w="6480943" h="521945">
                  <a:moveTo>
                    <a:pt x="0" y="521945"/>
                  </a:moveTo>
                  <a:lnTo>
                    <a:pt x="270039" y="284697"/>
                  </a:lnTo>
                  <a:lnTo>
                    <a:pt x="540078" y="521945"/>
                  </a:lnTo>
                  <a:lnTo>
                    <a:pt x="810117" y="0"/>
                  </a:lnTo>
                  <a:lnTo>
                    <a:pt x="1080157" y="47449"/>
                  </a:lnTo>
                  <a:lnTo>
                    <a:pt x="1350196" y="94899"/>
                  </a:lnTo>
                  <a:lnTo>
                    <a:pt x="1620235" y="47449"/>
                  </a:lnTo>
                  <a:lnTo>
                    <a:pt x="1890275" y="142348"/>
                  </a:lnTo>
                  <a:lnTo>
                    <a:pt x="2160314" y="0"/>
                  </a:lnTo>
                  <a:lnTo>
                    <a:pt x="2430353" y="0"/>
                  </a:lnTo>
                  <a:lnTo>
                    <a:pt x="2700393" y="0"/>
                  </a:lnTo>
                  <a:lnTo>
                    <a:pt x="2970432" y="47449"/>
                  </a:lnTo>
                  <a:lnTo>
                    <a:pt x="3240471" y="47449"/>
                  </a:lnTo>
                  <a:lnTo>
                    <a:pt x="3510510" y="47449"/>
                  </a:lnTo>
                  <a:lnTo>
                    <a:pt x="3780550" y="47449"/>
                  </a:lnTo>
                  <a:lnTo>
                    <a:pt x="4050589" y="47449"/>
                  </a:lnTo>
                  <a:lnTo>
                    <a:pt x="4320628" y="142348"/>
                  </a:lnTo>
                  <a:lnTo>
                    <a:pt x="4590668" y="189798"/>
                  </a:lnTo>
                  <a:lnTo>
                    <a:pt x="4860707" y="47449"/>
                  </a:lnTo>
                  <a:lnTo>
                    <a:pt x="5130746" y="94899"/>
                  </a:lnTo>
                  <a:lnTo>
                    <a:pt x="5400786" y="142348"/>
                  </a:lnTo>
                  <a:lnTo>
                    <a:pt x="5670825" y="189798"/>
                  </a:lnTo>
                  <a:lnTo>
                    <a:pt x="5940864" y="189798"/>
                  </a:lnTo>
                  <a:lnTo>
                    <a:pt x="6210904" y="94899"/>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5185844" y="1073148"/>
              <a:ext cx="2430353" cy="1470937"/>
            </a:xfrm>
            <a:custGeom>
              <a:avLst/>
              <a:pathLst>
                <a:path w="2430353" h="1470937">
                  <a:moveTo>
                    <a:pt x="0" y="1423488"/>
                  </a:moveTo>
                  <a:lnTo>
                    <a:pt x="270039" y="189798"/>
                  </a:lnTo>
                  <a:lnTo>
                    <a:pt x="540078" y="284697"/>
                  </a:lnTo>
                  <a:lnTo>
                    <a:pt x="810117" y="47449"/>
                  </a:lnTo>
                  <a:lnTo>
                    <a:pt x="1080157" y="0"/>
                  </a:lnTo>
                  <a:lnTo>
                    <a:pt x="1350196" y="47449"/>
                  </a:lnTo>
                  <a:lnTo>
                    <a:pt x="1620235" y="379596"/>
                  </a:lnTo>
                  <a:lnTo>
                    <a:pt x="1890275" y="332147"/>
                  </a:lnTo>
                  <a:lnTo>
                    <a:pt x="2160314" y="1470937"/>
                  </a:lnTo>
                  <a:lnTo>
                    <a:pt x="2430353"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711744"/>
            </a:xfrm>
            <a:custGeom>
              <a:avLst/>
              <a:pathLst>
                <a:path w="6480943" h="711744">
                  <a:moveTo>
                    <a:pt x="0" y="711744"/>
                  </a:moveTo>
                  <a:lnTo>
                    <a:pt x="270039" y="427046"/>
                  </a:lnTo>
                  <a:lnTo>
                    <a:pt x="540078" y="711744"/>
                  </a:lnTo>
                  <a:lnTo>
                    <a:pt x="810117" y="379596"/>
                  </a:lnTo>
                  <a:lnTo>
                    <a:pt x="1080157" y="47449"/>
                  </a:lnTo>
                  <a:lnTo>
                    <a:pt x="1350196" y="47449"/>
                  </a:lnTo>
                  <a:lnTo>
                    <a:pt x="1620235" y="0"/>
                  </a:lnTo>
                  <a:lnTo>
                    <a:pt x="1890275" y="47449"/>
                  </a:lnTo>
                  <a:lnTo>
                    <a:pt x="2160314" y="47449"/>
                  </a:lnTo>
                  <a:lnTo>
                    <a:pt x="2430353" y="0"/>
                  </a:lnTo>
                  <a:lnTo>
                    <a:pt x="2700393" y="0"/>
                  </a:lnTo>
                  <a:lnTo>
                    <a:pt x="2970432" y="0"/>
                  </a:lnTo>
                  <a:lnTo>
                    <a:pt x="3240471" y="0"/>
                  </a:lnTo>
                  <a:lnTo>
                    <a:pt x="3510510" y="0"/>
                  </a:lnTo>
                  <a:lnTo>
                    <a:pt x="3780550" y="47449"/>
                  </a:lnTo>
                  <a:lnTo>
                    <a:pt x="4050589" y="0"/>
                  </a:lnTo>
                  <a:lnTo>
                    <a:pt x="4320628" y="332147"/>
                  </a:lnTo>
                  <a:lnTo>
                    <a:pt x="4590668" y="474496"/>
                  </a:lnTo>
                  <a:lnTo>
                    <a:pt x="4860707" y="0"/>
                  </a:lnTo>
                  <a:lnTo>
                    <a:pt x="5130746" y="0"/>
                  </a:lnTo>
                  <a:lnTo>
                    <a:pt x="5400786" y="47449"/>
                  </a:lnTo>
                  <a:lnTo>
                    <a:pt x="5670825" y="94899"/>
                  </a:lnTo>
                  <a:lnTo>
                    <a:pt x="5940864" y="47449"/>
                  </a:lnTo>
                  <a:lnTo>
                    <a:pt x="6210904" y="142348"/>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4212" y="979589"/>
              <a:ext cx="724648" cy="53928"/>
            </a:xfrm>
            <a:custGeom>
              <a:avLst/>
              <a:pathLst>
                <a:path w="724648" h="53928">
                  <a:moveTo>
                    <a:pt x="724648" y="53928"/>
                  </a:moveTo>
                  <a:lnTo>
                    <a:pt x="0" y="0"/>
                  </a:lnTo>
                </a:path>
              </a:pathLst>
            </a:custGeom>
          </p:spPr>
          <p:txBody>
            <a:bodyPr/>
            <a:lstStyle/>
            <a:p/>
          </p:txBody>
        </p:sp>
        <p:sp>
          <p:nvSpPr>
            <p:cNvPr id="49" name="pl49"/>
            <p:cNvSpPr/>
            <p:nvPr/>
          </p:nvSpPr>
          <p:spPr>
            <a:xfrm>
              <a:off x="7632658" y="781672"/>
              <a:ext cx="659772" cy="191791"/>
            </a:xfrm>
            <a:custGeom>
              <a:avLst/>
              <a:pathLst>
                <a:path w="659772" h="191791">
                  <a:moveTo>
                    <a:pt x="659772" y="0"/>
                  </a:moveTo>
                  <a:lnTo>
                    <a:pt x="0" y="191791"/>
                  </a:lnTo>
                </a:path>
              </a:pathLst>
            </a:custGeom>
          </p:spPr>
          <p:txBody>
            <a:bodyPr/>
            <a:lstStyle/>
            <a:p/>
          </p:txBody>
        </p:sp>
        <p:sp>
          <p:nvSpPr>
            <p:cNvPr id="50" name="pl50"/>
            <p:cNvSpPr/>
            <p:nvPr/>
          </p:nvSpPr>
          <p:spPr>
            <a:xfrm>
              <a:off x="7632901" y="1077589"/>
              <a:ext cx="792125" cy="210658"/>
            </a:xfrm>
            <a:custGeom>
              <a:avLst/>
              <a:pathLst>
                <a:path w="792125" h="210658">
                  <a:moveTo>
                    <a:pt x="792125" y="210658"/>
                  </a:moveTo>
                  <a:lnTo>
                    <a:pt x="0" y="0"/>
                  </a:lnTo>
                </a:path>
              </a:pathLst>
            </a:custGeom>
          </p:spPr>
          <p:txBody>
            <a:bodyPr/>
            <a:lstStyle/>
            <a:p/>
          </p:txBody>
        </p:sp>
        <p:sp>
          <p:nvSpPr>
            <p:cNvPr id="51" name="pl51"/>
            <p:cNvSpPr/>
            <p:nvPr/>
          </p:nvSpPr>
          <p:spPr>
            <a:xfrm>
              <a:off x="7628963" y="1081236"/>
              <a:ext cx="729898" cy="462514"/>
            </a:xfrm>
            <a:custGeom>
              <a:avLst/>
              <a:pathLst>
                <a:path w="729898" h="462514">
                  <a:moveTo>
                    <a:pt x="729898" y="462514"/>
                  </a:moveTo>
                  <a:lnTo>
                    <a:pt x="0" y="0"/>
                  </a:lnTo>
                </a:path>
              </a:pathLst>
            </a:custGeom>
          </p:spPr>
          <p:txBody>
            <a:bodyPr/>
            <a:lstStyle/>
            <a:p/>
          </p:txBody>
        </p:sp>
        <p:sp>
          <p:nvSpPr>
            <p:cNvPr id="52" name="pl52"/>
            <p:cNvSpPr/>
            <p:nvPr/>
          </p:nvSpPr>
          <p:spPr>
            <a:xfrm>
              <a:off x="7624589" y="1130690"/>
              <a:ext cx="776352" cy="933815"/>
            </a:xfrm>
            <a:custGeom>
              <a:avLst/>
              <a:pathLst>
                <a:path w="776352" h="933815">
                  <a:moveTo>
                    <a:pt x="776352" y="933815"/>
                  </a:moveTo>
                  <a:lnTo>
                    <a:pt x="0" y="0"/>
                  </a:lnTo>
                </a:path>
              </a:pathLst>
            </a:custGeom>
          </p:spPr>
          <p:txBody>
            <a:bodyPr/>
            <a:lstStyle/>
            <a:p/>
          </p:txBody>
        </p:sp>
        <p:sp>
          <p:nvSpPr>
            <p:cNvPr id="53" name="pl53"/>
            <p:cNvSpPr/>
            <p:nvPr/>
          </p:nvSpPr>
          <p:spPr>
            <a:xfrm>
              <a:off x="7626423" y="1130001"/>
              <a:ext cx="732279" cy="673481"/>
            </a:xfrm>
            <a:custGeom>
              <a:avLst/>
              <a:pathLst>
                <a:path w="732279" h="673481">
                  <a:moveTo>
                    <a:pt x="732279" y="673481"/>
                  </a:moveTo>
                  <a:lnTo>
                    <a:pt x="0" y="0"/>
                  </a:lnTo>
                </a:path>
              </a:pathLst>
            </a:custGeom>
          </p:spPr>
          <p:txBody>
            <a:bodyPr/>
            <a:lstStyle/>
            <a:p/>
          </p:txBody>
        </p:sp>
        <p:sp>
          <p:nvSpPr>
            <p:cNvPr id="54" name="pl54"/>
            <p:cNvSpPr/>
            <p:nvPr/>
          </p:nvSpPr>
          <p:spPr>
            <a:xfrm>
              <a:off x="7622683" y="1131229"/>
              <a:ext cx="730090" cy="1196969"/>
            </a:xfrm>
            <a:custGeom>
              <a:avLst/>
              <a:pathLst>
                <a:path w="730090" h="1196969">
                  <a:moveTo>
                    <a:pt x="730090" y="1196969"/>
                  </a:moveTo>
                  <a:lnTo>
                    <a:pt x="0" y="0"/>
                  </a:lnTo>
                </a:path>
              </a:pathLst>
            </a:custGeom>
          </p:spPr>
          <p:txBody>
            <a:bodyPr/>
            <a:lstStyle/>
            <a:p/>
          </p:txBody>
        </p:sp>
        <p:sp>
          <p:nvSpPr>
            <p:cNvPr id="55" name="pl55"/>
            <p:cNvSpPr/>
            <p:nvPr/>
          </p:nvSpPr>
          <p:spPr>
            <a:xfrm>
              <a:off x="7622192" y="1226241"/>
              <a:ext cx="760753" cy="1363849"/>
            </a:xfrm>
            <a:custGeom>
              <a:avLst/>
              <a:pathLst>
                <a:path w="760753" h="1363849">
                  <a:moveTo>
                    <a:pt x="760753" y="1363849"/>
                  </a:moveTo>
                  <a:lnTo>
                    <a:pt x="0" y="0"/>
                  </a:lnTo>
                </a:path>
              </a:pathLst>
            </a:custGeom>
          </p:spPr>
          <p:txBody>
            <a:bodyPr/>
            <a:lstStyle/>
            <a:p/>
          </p:txBody>
        </p:sp>
        <p:sp>
          <p:nvSpPr>
            <p:cNvPr id="56" name="pl56"/>
            <p:cNvSpPr/>
            <p:nvPr/>
          </p:nvSpPr>
          <p:spPr>
            <a:xfrm>
              <a:off x="7622410" y="1226192"/>
              <a:ext cx="1044512" cy="1798533"/>
            </a:xfrm>
            <a:custGeom>
              <a:avLst/>
              <a:pathLst>
                <a:path w="1044512" h="1798533">
                  <a:moveTo>
                    <a:pt x="1044512" y="1798533"/>
                  </a:moveTo>
                  <a:lnTo>
                    <a:pt x="0" y="0"/>
                  </a:lnTo>
                </a:path>
              </a:pathLst>
            </a:custGeom>
          </p:spPr>
          <p:txBody>
            <a:bodyPr/>
            <a:lstStyle/>
            <a:p/>
          </p:txBody>
        </p:sp>
        <p:sp>
          <p:nvSpPr>
            <p:cNvPr id="57" name="pl57"/>
            <p:cNvSpPr/>
            <p:nvPr/>
          </p:nvSpPr>
          <p:spPr>
            <a:xfrm>
              <a:off x="7623599" y="1225890"/>
              <a:ext cx="1097547" cy="1541480"/>
            </a:xfrm>
            <a:custGeom>
              <a:avLst/>
              <a:pathLst>
                <a:path w="1097547" h="1541480">
                  <a:moveTo>
                    <a:pt x="1097547" y="1541480"/>
                  </a:moveTo>
                  <a:lnTo>
                    <a:pt x="0" y="0"/>
                  </a:lnTo>
                </a:path>
              </a:pathLst>
            </a:custGeom>
          </p:spPr>
          <p:txBody>
            <a:bodyPr/>
            <a:lstStyle/>
            <a:p/>
          </p:txBody>
        </p:sp>
        <p:sp>
          <p:nvSpPr>
            <p:cNvPr id="58" name="pl58"/>
            <p:cNvSpPr/>
            <p:nvPr/>
          </p:nvSpPr>
          <p:spPr>
            <a:xfrm>
              <a:off x="7621987" y="1273735"/>
              <a:ext cx="1075299" cy="2003910"/>
            </a:xfrm>
            <a:custGeom>
              <a:avLst/>
              <a:pathLst>
                <a:path w="1075299" h="2003910">
                  <a:moveTo>
                    <a:pt x="1075299" y="2003910"/>
                  </a:moveTo>
                  <a:lnTo>
                    <a:pt x="0" y="0"/>
                  </a:lnTo>
                </a:path>
              </a:pathLst>
            </a:custGeom>
          </p:spPr>
          <p:txBody>
            <a:bodyPr/>
            <a:lstStyle/>
            <a:p/>
          </p:txBody>
        </p:sp>
        <p:sp>
          <p:nvSpPr>
            <p:cNvPr id="59" name="pg59"/>
            <p:cNvSpPr/>
            <p:nvPr/>
          </p:nvSpPr>
          <p:spPr>
            <a:xfrm>
              <a:off x="8290281" y="9493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09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1" name="pg61"/>
            <p:cNvSpPr/>
            <p:nvPr/>
          </p:nvSpPr>
          <p:spPr>
            <a:xfrm>
              <a:off x="8223851" y="69182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3335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3" name="pg63"/>
            <p:cNvSpPr/>
            <p:nvPr/>
          </p:nvSpPr>
          <p:spPr>
            <a:xfrm>
              <a:off x="8356446" y="12079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24951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5" name="pg65"/>
            <p:cNvSpPr/>
            <p:nvPr/>
          </p:nvSpPr>
          <p:spPr>
            <a:xfrm>
              <a:off x="8290281" y="14665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5080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67" name="pg67"/>
            <p:cNvSpPr/>
            <p:nvPr/>
          </p:nvSpPr>
          <p:spPr>
            <a:xfrm>
              <a:off x="8332362" y="198585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202739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95%</a:t>
              </a:r>
            </a:p>
          </p:txBody>
        </p:sp>
        <p:sp>
          <p:nvSpPr>
            <p:cNvPr id="69" name="pg69"/>
            <p:cNvSpPr/>
            <p:nvPr/>
          </p:nvSpPr>
          <p:spPr>
            <a:xfrm>
              <a:off x="8290122" y="172592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76746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71" name="pg71"/>
            <p:cNvSpPr/>
            <p:nvPr/>
          </p:nvSpPr>
          <p:spPr>
            <a:xfrm>
              <a:off x="8284194" y="22487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29033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73" name="pg73"/>
            <p:cNvSpPr/>
            <p:nvPr/>
          </p:nvSpPr>
          <p:spPr>
            <a:xfrm>
              <a:off x="8314365" y="25101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4" name="tx74"/>
            <p:cNvSpPr/>
            <p:nvPr/>
          </p:nvSpPr>
          <p:spPr>
            <a:xfrm>
              <a:off x="8337225" y="25517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75" name="pg75"/>
            <p:cNvSpPr/>
            <p:nvPr/>
          </p:nvSpPr>
          <p:spPr>
            <a:xfrm>
              <a:off x="8260004" y="302472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6" name="tx76"/>
            <p:cNvSpPr/>
            <p:nvPr/>
          </p:nvSpPr>
          <p:spPr>
            <a:xfrm>
              <a:off x="8282864" y="304757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77" name="pg77"/>
            <p:cNvSpPr/>
            <p:nvPr/>
          </p:nvSpPr>
          <p:spPr>
            <a:xfrm>
              <a:off x="8368515" y="276737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8" name="tx78"/>
            <p:cNvSpPr/>
            <p:nvPr/>
          </p:nvSpPr>
          <p:spPr>
            <a:xfrm>
              <a:off x="8391375" y="280890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79" name="pg79"/>
            <p:cNvSpPr/>
            <p:nvPr/>
          </p:nvSpPr>
          <p:spPr>
            <a:xfrm>
              <a:off x="8314365" y="32776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191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12195" y="401416"/>
              <a:ext cx="3007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Mauritius,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DTP3 had the lowest coverage of all vaccines (93%), followed by PCV3, POL3, and ROTAC (95%).
Coverage of 10 vaccines decreased (DTP3, HepB3, Hib3, IPV1, MCV1, MCV2, PcV3, Polio3, RotaC and Rubella) and 1 vaccine increased (HPVc) compared to respective coverage in 2019.
Coverage of 4 vaccines decreased (DTP3, HepB3, Hib3 and Polio3), 6 vaccines increased (HPVc, MCV1, MCV2, PcV3, RotaC and Rubella), and 1 vaccine was the same (IPV1)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24463" y="887626"/>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266641"/>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645655"/>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024670"/>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403685"/>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2782699"/>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3161714"/>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3540728"/>
              <a:ext cx="433298" cy="0"/>
            </a:xfrm>
            <a:custGeom>
              <a:avLst/>
              <a:pathLst>
                <a:path w="433298" h="0">
                  <a:moveTo>
                    <a:pt x="0" y="0"/>
                  </a:moveTo>
                  <a:lnTo>
                    <a:pt x="0" y="0"/>
                  </a:lnTo>
                  <a:lnTo>
                    <a:pt x="72216" y="0"/>
                  </a:lnTo>
                  <a:lnTo>
                    <a:pt x="216649"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919743"/>
              <a:ext cx="433298" cy="0"/>
            </a:xfrm>
            <a:custGeom>
              <a:avLst/>
              <a:pathLst>
                <a:path w="433298" h="0">
                  <a:moveTo>
                    <a:pt x="0" y="0"/>
                  </a:moveTo>
                  <a:lnTo>
                    <a:pt x="144432" y="0"/>
                  </a:lnTo>
                  <a:lnTo>
                    <a:pt x="288865"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4298757"/>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424463" y="4677772"/>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6185754" y="5056787"/>
              <a:ext cx="2238708" cy="0"/>
            </a:xfrm>
            <a:custGeom>
              <a:avLst/>
              <a:pathLst>
                <a:path w="2238708" h="0">
                  <a:moveTo>
                    <a:pt x="0" y="0"/>
                  </a:moveTo>
                  <a:lnTo>
                    <a:pt x="1660977" y="0"/>
                  </a:lnTo>
                  <a:lnTo>
                    <a:pt x="1733193" y="0"/>
                  </a:lnTo>
                  <a:lnTo>
                    <a:pt x="2166492" y="0"/>
                  </a:lnTo>
                  <a:lnTo>
                    <a:pt x="2166492" y="0"/>
                  </a:lnTo>
                  <a:lnTo>
                    <a:pt x="2238708"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18125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433912"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0061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43391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12298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079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Mauritius,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(97%) and 2023 (97%). DTP1 coverage remained the same in 2024 (97%) compared to 2023, and was the same as in 2019. In 2019-2024, DTP1 coverage was at it's lowest level in 2021 (95%).
In 2023, 9 vaccines had lower coverage than in 2019.
In 2024, 11 vaccines had lower coverage than in 2019.
In 2024, 4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1723376"/>
              <a:ext cx="2999135" cy="1713367"/>
            </a:xfrm>
            <a:custGeom>
              <a:avLst/>
              <a:pathLst>
                <a:path w="2999135" h="1713367">
                  <a:moveTo>
                    <a:pt x="0" y="582545"/>
                  </a:moveTo>
                  <a:lnTo>
                    <a:pt x="374891" y="137069"/>
                  </a:lnTo>
                  <a:lnTo>
                    <a:pt x="749783" y="274138"/>
                  </a:lnTo>
                  <a:lnTo>
                    <a:pt x="1124675" y="308406"/>
                  </a:lnTo>
                  <a:lnTo>
                    <a:pt x="1499567" y="342673"/>
                  </a:lnTo>
                  <a:lnTo>
                    <a:pt x="1874459" y="445475"/>
                  </a:lnTo>
                  <a:lnTo>
                    <a:pt x="2249351" y="1713367"/>
                  </a:lnTo>
                  <a:lnTo>
                    <a:pt x="2624243" y="1096555"/>
                  </a:lnTo>
                  <a:lnTo>
                    <a:pt x="2999135" y="0"/>
                  </a:lnTo>
                </a:path>
              </a:pathLst>
            </a:custGeom>
            <a:ln w="29811" cap="flat">
              <a:solidFill>
                <a:srgbClr val="FF0000">
                  <a:alpha val="100000"/>
                </a:srgbClr>
              </a:solidFill>
              <a:prstDash val="solid"/>
              <a:round/>
            </a:ln>
          </p:spPr>
          <p:txBody>
            <a:bodyPr/>
            <a:lstStyle/>
            <a:p/>
          </p:txBody>
        </p:sp>
        <p:sp>
          <p:nvSpPr>
            <p:cNvPr id="27" name="pl27"/>
            <p:cNvSpPr/>
            <p:nvPr/>
          </p:nvSpPr>
          <p:spPr>
            <a:xfrm>
              <a:off x="1694430" y="1723376"/>
              <a:ext cx="2624243" cy="2398715"/>
            </a:xfrm>
            <a:custGeom>
              <a:avLst/>
              <a:pathLst>
                <a:path w="2624243" h="2398715">
                  <a:moveTo>
                    <a:pt x="0" y="616812"/>
                  </a:moveTo>
                  <a:lnTo>
                    <a:pt x="374891" y="445475"/>
                  </a:lnTo>
                  <a:lnTo>
                    <a:pt x="749783" y="445475"/>
                  </a:lnTo>
                  <a:lnTo>
                    <a:pt x="1124675" y="616812"/>
                  </a:lnTo>
                  <a:lnTo>
                    <a:pt x="1499567" y="1233624"/>
                  </a:lnTo>
                  <a:lnTo>
                    <a:pt x="1874459" y="2398715"/>
                  </a:lnTo>
                  <a:lnTo>
                    <a:pt x="2249351" y="2227378"/>
                  </a:lnTo>
                  <a:lnTo>
                    <a:pt x="2624243" y="0"/>
                  </a:lnTo>
                </a:path>
              </a:pathLst>
            </a:custGeom>
            <a:ln w="29811" cap="flat">
              <a:solidFill>
                <a:srgbClr val="0058AB">
                  <a:alpha val="100000"/>
                </a:srgbClr>
              </a:solidFill>
              <a:prstDash val="solid"/>
              <a:round/>
            </a:ln>
          </p:spPr>
          <p:txBody>
            <a:bodyPr/>
            <a:lstStyle/>
            <a:p/>
          </p:txBody>
        </p:sp>
        <p:sp>
          <p:nvSpPr>
            <p:cNvPr id="28" name="pt28"/>
            <p:cNvSpPr/>
            <p:nvPr/>
          </p:nvSpPr>
          <p:spPr>
            <a:xfrm>
              <a:off x="1294712"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69604"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044495"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419387"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79427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69171"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544063"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918955"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4293847"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1694430"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6" name="tx46"/>
            <p:cNvSpPr/>
            <p:nvPr/>
          </p:nvSpPr>
          <p:spPr>
            <a:xfrm>
              <a:off x="2069321"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47" name="tx47"/>
            <p:cNvSpPr/>
            <p:nvPr/>
          </p:nvSpPr>
          <p:spPr>
            <a:xfrm>
              <a:off x="2444213"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48" name="tx48"/>
            <p:cNvSpPr/>
            <p:nvPr/>
          </p:nvSpPr>
          <p:spPr>
            <a:xfrm>
              <a:off x="281910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9" name="tx49"/>
            <p:cNvSpPr/>
            <p:nvPr/>
          </p:nvSpPr>
          <p:spPr>
            <a:xfrm>
              <a:off x="3193997"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0" name="tx50"/>
            <p:cNvSpPr/>
            <p:nvPr/>
          </p:nvSpPr>
          <p:spPr>
            <a:xfrm>
              <a:off x="3568889"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51" name="tx51"/>
            <p:cNvSpPr/>
            <p:nvPr/>
          </p:nvSpPr>
          <p:spPr>
            <a:xfrm>
              <a:off x="3943781"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52" name="tx52"/>
            <p:cNvSpPr/>
            <p:nvPr/>
          </p:nvSpPr>
          <p:spPr>
            <a:xfrm>
              <a:off x="4318673"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53" name="tx53"/>
            <p:cNvSpPr/>
            <p:nvPr/>
          </p:nvSpPr>
          <p:spPr>
            <a:xfrm>
              <a:off x="1319538"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54" name="tx54"/>
            <p:cNvSpPr/>
            <p:nvPr/>
          </p:nvSpPr>
          <p:spPr>
            <a:xfrm>
              <a:off x="1694430"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55" name="tx55"/>
            <p:cNvSpPr/>
            <p:nvPr/>
          </p:nvSpPr>
          <p:spPr>
            <a:xfrm>
              <a:off x="2069321"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56" name="tx56"/>
            <p:cNvSpPr/>
            <p:nvPr/>
          </p:nvSpPr>
          <p:spPr>
            <a:xfrm>
              <a:off x="2444213"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57" name="tx57"/>
            <p:cNvSpPr/>
            <p:nvPr/>
          </p:nvSpPr>
          <p:spPr>
            <a:xfrm>
              <a:off x="2819105"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58" name="tx58"/>
            <p:cNvSpPr/>
            <p:nvPr/>
          </p:nvSpPr>
          <p:spPr>
            <a:xfrm>
              <a:off x="3193997"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9" name="tx59"/>
            <p:cNvSpPr/>
            <p:nvPr/>
          </p:nvSpPr>
          <p:spPr>
            <a:xfrm>
              <a:off x="3568889"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60" name="tx60"/>
            <p:cNvSpPr/>
            <p:nvPr/>
          </p:nvSpPr>
          <p:spPr>
            <a:xfrm>
              <a:off x="3943781"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61" name="tx61"/>
            <p:cNvSpPr/>
            <p:nvPr/>
          </p:nvSpPr>
          <p:spPr>
            <a:xfrm>
              <a:off x="4318673"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62" name="pl6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3" name="rc6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4" name="pl6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5512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262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762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512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t86"/>
            <p:cNvSpPr/>
            <p:nvPr/>
          </p:nvSpPr>
          <p:spPr>
            <a:xfrm>
              <a:off x="8487247"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8487247"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8" name="tx88"/>
            <p:cNvSpPr/>
            <p:nvPr/>
          </p:nvSpPr>
          <p:spPr>
            <a:xfrm>
              <a:off x="8512073"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89" name="tx89"/>
            <p:cNvSpPr/>
            <p:nvPr/>
          </p:nvSpPr>
          <p:spPr>
            <a:xfrm>
              <a:off x="8512073"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90" name="pl9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1" name="rc9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92" name="tx9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3" name="tx9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4" name="tx94"/>
            <p:cNvSpPr/>
            <p:nvPr/>
          </p:nvSpPr>
          <p:spPr>
            <a:xfrm rot="-5400000">
              <a:off x="1191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5" name="tx95"/>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6" name="tx96"/>
            <p:cNvSpPr/>
            <p:nvPr/>
          </p:nvSpPr>
          <p:spPr>
            <a:xfrm rot="-5400000">
              <a:off x="1941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7" name="tx97"/>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8" name="tx98"/>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9" name="tx99"/>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0" name="tx100"/>
            <p:cNvSpPr/>
            <p:nvPr/>
          </p:nvSpPr>
          <p:spPr>
            <a:xfrm rot="-5400000">
              <a:off x="3440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1" name="tx101"/>
            <p:cNvSpPr/>
            <p:nvPr/>
          </p:nvSpPr>
          <p:spPr>
            <a:xfrm rot="-5400000">
              <a:off x="38157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2" name="tx102"/>
            <p:cNvSpPr/>
            <p:nvPr/>
          </p:nvSpPr>
          <p:spPr>
            <a:xfrm rot="-5400000">
              <a:off x="4190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3" name="tx103"/>
            <p:cNvSpPr/>
            <p:nvPr/>
          </p:nvSpPr>
          <p:spPr>
            <a:xfrm rot="-5400000">
              <a:off x="5384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4" name="tx104"/>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5" name="tx105"/>
            <p:cNvSpPr/>
            <p:nvPr/>
          </p:nvSpPr>
          <p:spPr>
            <a:xfrm rot="-5400000">
              <a:off x="6134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6" name="tx106"/>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7" name="tx107"/>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8" name="tx108"/>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9" name="tx109"/>
            <p:cNvSpPr/>
            <p:nvPr/>
          </p:nvSpPr>
          <p:spPr>
            <a:xfrm rot="-5400000">
              <a:off x="7634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0" name="tx110"/>
            <p:cNvSpPr/>
            <p:nvPr/>
          </p:nvSpPr>
          <p:spPr>
            <a:xfrm rot="-5400000">
              <a:off x="80091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1" name="tx111"/>
            <p:cNvSpPr/>
            <p:nvPr/>
          </p:nvSpPr>
          <p:spPr>
            <a:xfrm rot="-5400000">
              <a:off x="8384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2" name="tx11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3" name="tx11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4" name="tx11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5" name="tx11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6" name="tx11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7" name="tx11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8" name="tx11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l11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0" name="pl12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1" name="tx12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2" name="tx12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3" name="tx123"/>
            <p:cNvSpPr/>
            <p:nvPr/>
          </p:nvSpPr>
          <p:spPr>
            <a:xfrm>
              <a:off x="757200" y="398022"/>
              <a:ext cx="5487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Mauritius, 2016-2024</a:t>
              </a:r>
            </a:p>
          </p:txBody>
        </p:sp>
        <p:sp>
          <p:nvSpPr>
            <p:cNvPr id="124" name="tx12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5" name="tx12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Mauritius was 2016.
In 2024, first dose (HPV1) programme coverage among girls was 92% and last dose (HPVc) programme coverage was 92%.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40577"/>
            </a:xfrm>
            <a:custGeom>
              <a:avLst/>
              <a:pathLst>
                <a:path w="6444618" h="440577">
                  <a:moveTo>
                    <a:pt x="0" y="440577"/>
                  </a:moveTo>
                  <a:lnTo>
                    <a:pt x="268525" y="280367"/>
                  </a:lnTo>
                  <a:lnTo>
                    <a:pt x="537051" y="440577"/>
                  </a:lnTo>
                  <a:lnTo>
                    <a:pt x="805577" y="0"/>
                  </a:lnTo>
                  <a:lnTo>
                    <a:pt x="1074103" y="40052"/>
                  </a:lnTo>
                  <a:lnTo>
                    <a:pt x="1342628" y="80105"/>
                  </a:lnTo>
                  <a:lnTo>
                    <a:pt x="1611154" y="80105"/>
                  </a:lnTo>
                  <a:lnTo>
                    <a:pt x="1879680" y="80105"/>
                  </a:lnTo>
                  <a:lnTo>
                    <a:pt x="2148206" y="0"/>
                  </a:lnTo>
                  <a:lnTo>
                    <a:pt x="2416732" y="0"/>
                  </a:lnTo>
                  <a:lnTo>
                    <a:pt x="2685257" y="0"/>
                  </a:lnTo>
                  <a:lnTo>
                    <a:pt x="2953783" y="40052"/>
                  </a:lnTo>
                  <a:lnTo>
                    <a:pt x="3222309" y="40052"/>
                  </a:lnTo>
                  <a:lnTo>
                    <a:pt x="3490835" y="40052"/>
                  </a:lnTo>
                  <a:lnTo>
                    <a:pt x="3759360" y="80105"/>
                  </a:lnTo>
                  <a:lnTo>
                    <a:pt x="4027886" y="80105"/>
                  </a:lnTo>
                  <a:lnTo>
                    <a:pt x="4296412" y="120157"/>
                  </a:lnTo>
                  <a:lnTo>
                    <a:pt x="4564938" y="200262"/>
                  </a:lnTo>
                  <a:lnTo>
                    <a:pt x="4833464" y="80105"/>
                  </a:lnTo>
                  <a:lnTo>
                    <a:pt x="5101989" y="120157"/>
                  </a:lnTo>
                  <a:lnTo>
                    <a:pt x="5370515" y="160210"/>
                  </a:lnTo>
                  <a:lnTo>
                    <a:pt x="5639041" y="160210"/>
                  </a:lnTo>
                  <a:lnTo>
                    <a:pt x="5907567" y="160210"/>
                  </a:lnTo>
                  <a:lnTo>
                    <a:pt x="6176092" y="120157"/>
                  </a:lnTo>
                  <a:lnTo>
                    <a:pt x="6444618" y="240315"/>
                  </a:lnTo>
                </a:path>
              </a:pathLst>
            </a:custGeom>
            <a:ln w="27101" cap="flat">
              <a:solidFill>
                <a:srgbClr val="F8766D">
                  <a:alpha val="100000"/>
                </a:srgbClr>
              </a:solidFill>
              <a:prstDash val="solid"/>
              <a:round/>
            </a:ln>
          </p:spPr>
          <p:txBody>
            <a:bodyPr/>
            <a:lstStyle/>
            <a:p/>
          </p:txBody>
        </p:sp>
        <p:sp>
          <p:nvSpPr>
            <p:cNvPr id="27" name="pl27"/>
            <p:cNvSpPr/>
            <p:nvPr/>
          </p:nvSpPr>
          <p:spPr>
            <a:xfrm>
              <a:off x="2522381" y="1081584"/>
              <a:ext cx="5370515" cy="841102"/>
            </a:xfrm>
            <a:custGeom>
              <a:avLst/>
              <a:pathLst>
                <a:path w="5370515" h="841102">
                  <a:moveTo>
                    <a:pt x="0" y="760997"/>
                  </a:moveTo>
                  <a:lnTo>
                    <a:pt x="268525" y="841102"/>
                  </a:lnTo>
                  <a:lnTo>
                    <a:pt x="537051" y="560735"/>
                  </a:lnTo>
                  <a:lnTo>
                    <a:pt x="805577" y="760997"/>
                  </a:lnTo>
                  <a:lnTo>
                    <a:pt x="1074103" y="640840"/>
                  </a:lnTo>
                  <a:lnTo>
                    <a:pt x="1342628" y="560735"/>
                  </a:lnTo>
                  <a:lnTo>
                    <a:pt x="1611154" y="360472"/>
                  </a:lnTo>
                  <a:lnTo>
                    <a:pt x="1879680" y="400525"/>
                  </a:lnTo>
                  <a:lnTo>
                    <a:pt x="2148206" y="360472"/>
                  </a:lnTo>
                  <a:lnTo>
                    <a:pt x="2416732" y="560735"/>
                  </a:lnTo>
                  <a:lnTo>
                    <a:pt x="2685257" y="560735"/>
                  </a:lnTo>
                  <a:lnTo>
                    <a:pt x="2953783" y="120157"/>
                  </a:lnTo>
                  <a:lnTo>
                    <a:pt x="3222309" y="280367"/>
                  </a:lnTo>
                  <a:lnTo>
                    <a:pt x="3490835" y="160210"/>
                  </a:lnTo>
                  <a:lnTo>
                    <a:pt x="3759360" y="0"/>
                  </a:lnTo>
                  <a:lnTo>
                    <a:pt x="4027886" y="0"/>
                  </a:lnTo>
                  <a:lnTo>
                    <a:pt x="4296412" y="40052"/>
                  </a:lnTo>
                  <a:lnTo>
                    <a:pt x="4564938" y="240315"/>
                  </a:lnTo>
                  <a:lnTo>
                    <a:pt x="4833464" y="240315"/>
                  </a:lnTo>
                  <a:lnTo>
                    <a:pt x="5101989" y="200262"/>
                  </a:lnTo>
                  <a:lnTo>
                    <a:pt x="5370515" y="120157"/>
                  </a:lnTo>
                </a:path>
              </a:pathLst>
            </a:custGeom>
            <a:ln w="27101" cap="flat">
              <a:solidFill>
                <a:srgbClr val="7CAE00">
                  <a:alpha val="100000"/>
                </a:srgbClr>
              </a:solidFill>
              <a:prstDash val="solid"/>
              <a:round/>
            </a:ln>
          </p:spPr>
          <p:txBody>
            <a:bodyPr/>
            <a:lstStyle/>
            <a:p/>
          </p:txBody>
        </p:sp>
        <p:sp>
          <p:nvSpPr>
            <p:cNvPr id="28" name="pl28"/>
            <p:cNvSpPr/>
            <p:nvPr/>
          </p:nvSpPr>
          <p:spPr>
            <a:xfrm>
              <a:off x="5744691" y="1161689"/>
              <a:ext cx="2148206" cy="3484568"/>
            </a:xfrm>
            <a:custGeom>
              <a:avLst/>
              <a:pathLst>
                <a:path w="2148206" h="3484568">
                  <a:moveTo>
                    <a:pt x="0" y="3484568"/>
                  </a:moveTo>
                  <a:lnTo>
                    <a:pt x="268525" y="520682"/>
                  </a:lnTo>
                  <a:lnTo>
                    <a:pt x="537051" y="40052"/>
                  </a:lnTo>
                  <a:lnTo>
                    <a:pt x="805577" y="0"/>
                  </a:lnTo>
                  <a:lnTo>
                    <a:pt x="1074103" y="40052"/>
                  </a:lnTo>
                  <a:lnTo>
                    <a:pt x="1342628" y="160210"/>
                  </a:lnTo>
                  <a:lnTo>
                    <a:pt x="1611154" y="0"/>
                  </a:lnTo>
                  <a:lnTo>
                    <a:pt x="1879680" y="240315"/>
                  </a:lnTo>
                  <a:lnTo>
                    <a:pt x="2148206" y="80105"/>
                  </a:lnTo>
                </a:path>
              </a:pathLst>
            </a:custGeom>
            <a:ln w="27101" cap="flat">
              <a:solidFill>
                <a:srgbClr val="00BFC4">
                  <a:alpha val="100000"/>
                </a:srgbClr>
              </a:solidFill>
              <a:prstDash val="solid"/>
              <a:round/>
            </a:ln>
          </p:spPr>
          <p:txBody>
            <a:bodyPr/>
            <a:lstStyle/>
            <a:p/>
          </p:txBody>
        </p:sp>
        <p:sp>
          <p:nvSpPr>
            <p:cNvPr id="29" name="pl29"/>
            <p:cNvSpPr/>
            <p:nvPr/>
          </p:nvSpPr>
          <p:spPr>
            <a:xfrm>
              <a:off x="6013217" y="1361951"/>
              <a:ext cx="1879680" cy="2803676"/>
            </a:xfrm>
            <a:custGeom>
              <a:avLst/>
              <a:pathLst>
                <a:path w="1879680" h="2803676">
                  <a:moveTo>
                    <a:pt x="0" y="720945"/>
                  </a:moveTo>
                  <a:lnTo>
                    <a:pt x="268525" y="520682"/>
                  </a:lnTo>
                  <a:lnTo>
                    <a:pt x="537051" y="520682"/>
                  </a:lnTo>
                  <a:lnTo>
                    <a:pt x="805577" y="720945"/>
                  </a:lnTo>
                  <a:lnTo>
                    <a:pt x="1074103" y="1441890"/>
                  </a:lnTo>
                  <a:lnTo>
                    <a:pt x="1342628" y="2803676"/>
                  </a:lnTo>
                  <a:lnTo>
                    <a:pt x="1611154" y="2603413"/>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0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3235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837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484005" y="180420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706314" y="460788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20445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367" y="1015454"/>
              <a:ext cx="257055" cy="178329"/>
            </a:xfrm>
            <a:custGeom>
              <a:avLst/>
              <a:pathLst>
                <a:path w="257055" h="178329">
                  <a:moveTo>
                    <a:pt x="257055" y="0"/>
                  </a:moveTo>
                  <a:lnTo>
                    <a:pt x="0" y="178329"/>
                  </a:lnTo>
                </a:path>
              </a:pathLst>
            </a:custGeom>
          </p:spPr>
          <p:txBody>
            <a:bodyPr/>
            <a:lstStyle/>
            <a:p/>
          </p:txBody>
        </p:sp>
        <p:sp>
          <p:nvSpPr>
            <p:cNvPr id="40" name="pl40"/>
            <p:cNvSpPr/>
            <p:nvPr/>
          </p:nvSpPr>
          <p:spPr>
            <a:xfrm>
              <a:off x="7911504" y="1243343"/>
              <a:ext cx="249918" cy="20805"/>
            </a:xfrm>
            <a:custGeom>
              <a:avLst/>
              <a:pathLst>
                <a:path w="249918" h="20805">
                  <a:moveTo>
                    <a:pt x="249918" y="20805"/>
                  </a:moveTo>
                  <a:lnTo>
                    <a:pt x="0" y="0"/>
                  </a:lnTo>
                </a:path>
              </a:pathLst>
            </a:custGeom>
          </p:spPr>
          <p:txBody>
            <a:bodyPr/>
            <a:lstStyle/>
            <a:p/>
          </p:txBody>
        </p:sp>
        <p:sp>
          <p:nvSpPr>
            <p:cNvPr id="41" name="pl41"/>
            <p:cNvSpPr/>
            <p:nvPr/>
          </p:nvSpPr>
          <p:spPr>
            <a:xfrm>
              <a:off x="7904190" y="1329927"/>
              <a:ext cx="257232" cy="182870"/>
            </a:xfrm>
            <a:custGeom>
              <a:avLst/>
              <a:pathLst>
                <a:path w="257232" h="182870">
                  <a:moveTo>
                    <a:pt x="257232" y="182870"/>
                  </a:moveTo>
                  <a:lnTo>
                    <a:pt x="0" y="0"/>
                  </a:lnTo>
                </a:path>
              </a:pathLst>
            </a:custGeom>
          </p:spPr>
          <p:txBody>
            <a:bodyPr/>
            <a:lstStyle/>
            <a:p/>
          </p:txBody>
        </p:sp>
        <p:sp>
          <p:nvSpPr>
            <p:cNvPr id="42" name="pl42"/>
            <p:cNvSpPr/>
            <p:nvPr/>
          </p:nvSpPr>
          <p:spPr>
            <a:xfrm>
              <a:off x="7898835" y="1371472"/>
              <a:ext cx="262587" cy="420992"/>
            </a:xfrm>
            <a:custGeom>
              <a:avLst/>
              <a:pathLst>
                <a:path w="262587" h="420992">
                  <a:moveTo>
                    <a:pt x="262587" y="420992"/>
                  </a:moveTo>
                  <a:lnTo>
                    <a:pt x="0" y="0"/>
                  </a:lnTo>
                </a:path>
              </a:pathLst>
            </a:custGeom>
          </p:spPr>
          <p:txBody>
            <a:bodyPr/>
            <a:lstStyle/>
            <a:p/>
          </p:txBody>
        </p:sp>
        <p:sp>
          <p:nvSpPr>
            <p:cNvPr id="43" name="pg43"/>
            <p:cNvSpPr/>
            <p:nvPr/>
          </p:nvSpPr>
          <p:spPr>
            <a:xfrm>
              <a:off x="8092843" y="9001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9409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5" name="pg45"/>
            <p:cNvSpPr/>
            <p:nvPr/>
          </p:nvSpPr>
          <p:spPr>
            <a:xfrm>
              <a:off x="8092843" y="117344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1428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95%</a:t>
              </a:r>
            </a:p>
          </p:txBody>
        </p:sp>
        <p:sp>
          <p:nvSpPr>
            <p:cNvPr id="47" name="pg47"/>
            <p:cNvSpPr/>
            <p:nvPr/>
          </p:nvSpPr>
          <p:spPr>
            <a:xfrm>
              <a:off x="8092843" y="14460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148693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9" name="pg49"/>
            <p:cNvSpPr/>
            <p:nvPr/>
          </p:nvSpPr>
          <p:spPr>
            <a:xfrm>
              <a:off x="8092843" y="17180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5892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1" name="pg51"/>
            <p:cNvSpPr/>
            <p:nvPr/>
          </p:nvSpPr>
          <p:spPr>
            <a:xfrm>
              <a:off x="1153274" y="15266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994" y="15704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3" name="pg53"/>
            <p:cNvSpPr/>
            <p:nvPr/>
          </p:nvSpPr>
          <p:spPr>
            <a:xfrm>
              <a:off x="2227088" y="18471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272808" y="18909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80</a:t>
              </a:r>
            </a:p>
          </p:txBody>
        </p:sp>
        <p:sp>
          <p:nvSpPr>
            <p:cNvPr id="55" name="pg55"/>
            <p:cNvSpPr/>
            <p:nvPr/>
          </p:nvSpPr>
          <p:spPr>
            <a:xfrm>
              <a:off x="5447160" y="46512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492880" y="46950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10</a:t>
              </a:r>
            </a:p>
          </p:txBody>
        </p:sp>
        <p:sp>
          <p:nvSpPr>
            <p:cNvPr id="57" name="pg57"/>
            <p:cNvSpPr/>
            <p:nvPr/>
          </p:nvSpPr>
          <p:spPr>
            <a:xfrm>
              <a:off x="6077535" y="189651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123255" y="194223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84760" y="580629"/>
              <a:ext cx="3708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Mauritius,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Mauritius has all 4 of the  SDG vaccines.
In 2024, Mauritius had achieved at least 90% coverage of all 4 of the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declined 3 percentage points from 96% in 2023 to 93% in 2024.
• There were there were approximately the same number of zero-dose children in 2024. This leaves &lt;500 children without vaccination, vulnerable to vaccine-preventable diseases and a further &lt;500 with incomplete protection.
• Mauritius accounted for 0.1% of zero-dose children in Non-programme and &lt;0.1% of zero-dose children globally.
• MCV1 coverage increased 2 percentage points from 96% in 2023 to 98% in 2024. There were &lt;500 children who missed out on the first measles vaccination.
• MCV2 coverage increased 2 percentage points from 94% in 2023 to 96% in 2024.
• Last dose coverage of HPV vaccination (HPVc) among girls increased from 27% to 92%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Mauritius,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Mauritius.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DAPMHHIV-502652578-1605317</_dlc_DocId>
    <_dlc_DocIdUrl xmlns="9e17fbd9-fb4c-4d20-9ec4-18aa77a91b0d">
      <Url>https://unicef.sharepoint.com/teams/DAPM-Health-HIV/_layouts/15/DocIdRedir.aspx?ID=DAPMHHIV-502652578-1605317</Url>
      <Description>DAPMHHIV-502652578-1605317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9d90c801-209f-4655-914d-df5105612622</vt:lpwstr>
  </property>
  <property fmtid="{D5CDD505-2E9C-101B-9397-08002B2CF9AE}" pid="4" name="MediaServiceImageTags">
    <vt:lpwstr/>
  </property>
</Properties>
</file>