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b3b1c3aaf6ef7a5be82680d78a8c3391a6e9458.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438321"/>
              <a:ext cx="6444618" cy="917762"/>
            </a:xfrm>
            <a:custGeom>
              <a:avLst/>
              <a:pathLst>
                <a:path w="6444618" h="917762">
                  <a:moveTo>
                    <a:pt x="0" y="917762"/>
                  </a:moveTo>
                  <a:lnTo>
                    <a:pt x="268525" y="798054"/>
                  </a:lnTo>
                  <a:lnTo>
                    <a:pt x="537051" y="0"/>
                  </a:lnTo>
                  <a:lnTo>
                    <a:pt x="805577" y="199513"/>
                  </a:lnTo>
                  <a:lnTo>
                    <a:pt x="1074103" y="518735"/>
                  </a:lnTo>
                  <a:lnTo>
                    <a:pt x="1342628" y="438929"/>
                  </a:lnTo>
                  <a:lnTo>
                    <a:pt x="1611154" y="438929"/>
                  </a:lnTo>
                  <a:lnTo>
                    <a:pt x="1879680" y="159610"/>
                  </a:lnTo>
                  <a:lnTo>
                    <a:pt x="2148206" y="319221"/>
                  </a:lnTo>
                  <a:lnTo>
                    <a:pt x="2416732" y="678346"/>
                  </a:lnTo>
                  <a:lnTo>
                    <a:pt x="2685257" y="558638"/>
                  </a:lnTo>
                  <a:lnTo>
                    <a:pt x="2953783" y="199513"/>
                  </a:lnTo>
                  <a:lnTo>
                    <a:pt x="3222309" y="39902"/>
                  </a:lnTo>
                  <a:lnTo>
                    <a:pt x="3490835" y="39902"/>
                  </a:lnTo>
                  <a:lnTo>
                    <a:pt x="3759360" y="39902"/>
                  </a:lnTo>
                  <a:lnTo>
                    <a:pt x="4027886" y="359124"/>
                  </a:lnTo>
                  <a:lnTo>
                    <a:pt x="4296412" y="359124"/>
                  </a:lnTo>
                  <a:lnTo>
                    <a:pt x="4564938" y="399027"/>
                  </a:lnTo>
                  <a:lnTo>
                    <a:pt x="4833464" y="399027"/>
                  </a:lnTo>
                  <a:lnTo>
                    <a:pt x="5101989" y="319221"/>
                  </a:lnTo>
                  <a:lnTo>
                    <a:pt x="5370515" y="159610"/>
                  </a:lnTo>
                  <a:lnTo>
                    <a:pt x="5639041" y="359124"/>
                  </a:lnTo>
                  <a:lnTo>
                    <a:pt x="5907567" y="0"/>
                  </a:lnTo>
                  <a:lnTo>
                    <a:pt x="6176092" y="0"/>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677737"/>
              <a:ext cx="6444618" cy="1556206"/>
            </a:xfrm>
            <a:custGeom>
              <a:avLst/>
              <a:pathLst>
                <a:path w="6444618" h="1556206">
                  <a:moveTo>
                    <a:pt x="0" y="1556206"/>
                  </a:moveTo>
                  <a:lnTo>
                    <a:pt x="268525" y="598540"/>
                  </a:lnTo>
                  <a:lnTo>
                    <a:pt x="537051" y="39902"/>
                  </a:lnTo>
                  <a:lnTo>
                    <a:pt x="805577" y="558638"/>
                  </a:lnTo>
                  <a:lnTo>
                    <a:pt x="1074103" y="798054"/>
                  </a:lnTo>
                  <a:lnTo>
                    <a:pt x="1342628" y="758151"/>
                  </a:lnTo>
                  <a:lnTo>
                    <a:pt x="1611154" y="877859"/>
                  </a:lnTo>
                  <a:lnTo>
                    <a:pt x="1879680" y="598540"/>
                  </a:lnTo>
                  <a:lnTo>
                    <a:pt x="2148206" y="638443"/>
                  </a:lnTo>
                  <a:lnTo>
                    <a:pt x="2416732" y="1037470"/>
                  </a:lnTo>
                  <a:lnTo>
                    <a:pt x="2685257" y="1037470"/>
                  </a:lnTo>
                  <a:lnTo>
                    <a:pt x="2953783" y="598540"/>
                  </a:lnTo>
                  <a:lnTo>
                    <a:pt x="3222309" y="399027"/>
                  </a:lnTo>
                  <a:lnTo>
                    <a:pt x="3490835" y="399027"/>
                  </a:lnTo>
                  <a:lnTo>
                    <a:pt x="3759360" y="359124"/>
                  </a:lnTo>
                  <a:lnTo>
                    <a:pt x="4027886" y="678346"/>
                  </a:lnTo>
                  <a:lnTo>
                    <a:pt x="4296412" y="638443"/>
                  </a:lnTo>
                  <a:lnTo>
                    <a:pt x="4564938" y="558638"/>
                  </a:lnTo>
                  <a:lnTo>
                    <a:pt x="4833464" y="518735"/>
                  </a:lnTo>
                  <a:lnTo>
                    <a:pt x="5101989" y="399027"/>
                  </a:lnTo>
                  <a:lnTo>
                    <a:pt x="5370515" y="359124"/>
                  </a:lnTo>
                  <a:lnTo>
                    <a:pt x="5639041" y="518735"/>
                  </a:lnTo>
                  <a:lnTo>
                    <a:pt x="5907567" y="199513"/>
                  </a:lnTo>
                  <a:lnTo>
                    <a:pt x="6176092" y="0"/>
                  </a:lnTo>
                  <a:lnTo>
                    <a:pt x="6444618" y="15961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558029"/>
              <a:ext cx="6444618" cy="1875427"/>
            </a:xfrm>
            <a:custGeom>
              <a:avLst/>
              <a:pathLst>
                <a:path w="6444618" h="1875427">
                  <a:moveTo>
                    <a:pt x="0" y="1875427"/>
                  </a:moveTo>
                  <a:lnTo>
                    <a:pt x="268525" y="1396595"/>
                  </a:lnTo>
                  <a:lnTo>
                    <a:pt x="537051" y="239416"/>
                  </a:lnTo>
                  <a:lnTo>
                    <a:pt x="805577" y="359124"/>
                  </a:lnTo>
                  <a:lnTo>
                    <a:pt x="1074103" y="798054"/>
                  </a:lnTo>
                  <a:lnTo>
                    <a:pt x="1342628" y="1117276"/>
                  </a:lnTo>
                  <a:lnTo>
                    <a:pt x="1611154" y="1236984"/>
                  </a:lnTo>
                  <a:lnTo>
                    <a:pt x="1879680" y="1037470"/>
                  </a:lnTo>
                  <a:lnTo>
                    <a:pt x="2148206" y="1117276"/>
                  </a:lnTo>
                  <a:lnTo>
                    <a:pt x="2416732" y="1356692"/>
                  </a:lnTo>
                  <a:lnTo>
                    <a:pt x="2685257" y="1037470"/>
                  </a:lnTo>
                  <a:lnTo>
                    <a:pt x="2953783" y="1037470"/>
                  </a:lnTo>
                  <a:lnTo>
                    <a:pt x="3222309" y="718249"/>
                  </a:lnTo>
                  <a:lnTo>
                    <a:pt x="3490835" y="518735"/>
                  </a:lnTo>
                  <a:lnTo>
                    <a:pt x="3759360" y="718249"/>
                  </a:lnTo>
                  <a:lnTo>
                    <a:pt x="4027886" y="917762"/>
                  </a:lnTo>
                  <a:lnTo>
                    <a:pt x="4296412" y="798054"/>
                  </a:lnTo>
                  <a:lnTo>
                    <a:pt x="4564938" y="718249"/>
                  </a:lnTo>
                  <a:lnTo>
                    <a:pt x="4833464" y="598540"/>
                  </a:lnTo>
                  <a:lnTo>
                    <a:pt x="5101989" y="718249"/>
                  </a:lnTo>
                  <a:lnTo>
                    <a:pt x="5370515" y="438929"/>
                  </a:lnTo>
                  <a:lnTo>
                    <a:pt x="5639041" y="718249"/>
                  </a:lnTo>
                  <a:lnTo>
                    <a:pt x="5907567" y="359124"/>
                  </a:lnTo>
                  <a:lnTo>
                    <a:pt x="6176092" y="39902"/>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7624371" y="2914721"/>
              <a:ext cx="268525" cy="1396595"/>
            </a:xfrm>
            <a:custGeom>
              <a:avLst/>
              <a:pathLst>
                <a:path w="268525" h="1396595">
                  <a:moveTo>
                    <a:pt x="0" y="1396595"/>
                  </a:moveTo>
                  <a:lnTo>
                    <a:pt x="268525"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87634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3177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1955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339508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7585995" y="427294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8068" y="1369050"/>
              <a:ext cx="253354" cy="103004"/>
            </a:xfrm>
            <a:custGeom>
              <a:avLst/>
              <a:pathLst>
                <a:path w="253354" h="103004">
                  <a:moveTo>
                    <a:pt x="253354" y="0"/>
                  </a:moveTo>
                  <a:lnTo>
                    <a:pt x="0" y="103004"/>
                  </a:lnTo>
                </a:path>
              </a:pathLst>
            </a:custGeom>
          </p:spPr>
          <p:txBody>
            <a:bodyPr/>
            <a:lstStyle/>
            <a:p/>
          </p:txBody>
        </p:sp>
        <p:sp>
          <p:nvSpPr>
            <p:cNvPr id="41" name="pl41"/>
            <p:cNvSpPr/>
            <p:nvPr/>
          </p:nvSpPr>
          <p:spPr>
            <a:xfrm>
              <a:off x="7910151" y="1561906"/>
              <a:ext cx="251272" cy="56468"/>
            </a:xfrm>
            <a:custGeom>
              <a:avLst/>
              <a:pathLst>
                <a:path w="251272" h="56468">
                  <a:moveTo>
                    <a:pt x="251272" y="56468"/>
                  </a:moveTo>
                  <a:lnTo>
                    <a:pt x="0" y="0"/>
                  </a:lnTo>
                </a:path>
              </a:pathLst>
            </a:custGeom>
          </p:spPr>
          <p:txBody>
            <a:bodyPr/>
            <a:lstStyle/>
            <a:p/>
          </p:txBody>
        </p:sp>
        <p:sp>
          <p:nvSpPr>
            <p:cNvPr id="42" name="pl42"/>
            <p:cNvSpPr/>
            <p:nvPr/>
          </p:nvSpPr>
          <p:spPr>
            <a:xfrm>
              <a:off x="7910252" y="1841067"/>
              <a:ext cx="251170" cy="53826"/>
            </a:xfrm>
            <a:custGeom>
              <a:avLst/>
              <a:pathLst>
                <a:path w="251170" h="53826">
                  <a:moveTo>
                    <a:pt x="251170" y="53826"/>
                  </a:moveTo>
                  <a:lnTo>
                    <a:pt x="0" y="0"/>
                  </a:lnTo>
                </a:path>
              </a:pathLst>
            </a:custGeom>
          </p:spPr>
          <p:txBody>
            <a:bodyPr/>
            <a:lstStyle/>
            <a:p/>
          </p:txBody>
        </p:sp>
        <p:sp>
          <p:nvSpPr>
            <p:cNvPr id="43" name="pl43"/>
            <p:cNvSpPr/>
            <p:nvPr/>
          </p:nvSpPr>
          <p:spPr>
            <a:xfrm>
              <a:off x="7911385" y="2914722"/>
              <a:ext cx="250038" cy="4"/>
            </a:xfrm>
            <a:custGeom>
              <a:avLst/>
              <a:pathLst>
                <a:path w="250038" h="4">
                  <a:moveTo>
                    <a:pt x="250038" y="4"/>
                  </a:moveTo>
                  <a:lnTo>
                    <a:pt x="0" y="0"/>
                  </a:lnTo>
                </a:path>
              </a:pathLst>
            </a:custGeom>
          </p:spPr>
          <p:txBody>
            <a:bodyPr/>
            <a:lstStyle/>
            <a:p/>
          </p:txBody>
        </p:sp>
        <p:sp>
          <p:nvSpPr>
            <p:cNvPr id="44" name="pg44"/>
            <p:cNvSpPr/>
            <p:nvPr/>
          </p:nvSpPr>
          <p:spPr>
            <a:xfrm>
              <a:off x="8092843" y="125952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30037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95%</a:t>
              </a:r>
            </a:p>
          </p:txBody>
        </p:sp>
        <p:sp>
          <p:nvSpPr>
            <p:cNvPr id="46" name="pg46"/>
            <p:cNvSpPr/>
            <p:nvPr/>
          </p:nvSpPr>
          <p:spPr>
            <a:xfrm>
              <a:off x="8092843" y="153242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57326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93%</a:t>
              </a:r>
            </a:p>
          </p:txBody>
        </p:sp>
        <p:sp>
          <p:nvSpPr>
            <p:cNvPr id="48" name="pg48"/>
            <p:cNvSpPr/>
            <p:nvPr/>
          </p:nvSpPr>
          <p:spPr>
            <a:xfrm>
              <a:off x="8092843" y="180822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84906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86%</a:t>
              </a:r>
            </a:p>
          </p:txBody>
        </p:sp>
        <p:sp>
          <p:nvSpPr>
            <p:cNvPr id="50" name="pg50"/>
            <p:cNvSpPr/>
            <p:nvPr/>
          </p:nvSpPr>
          <p:spPr>
            <a:xfrm>
              <a:off x="8092843" y="282374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86458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59%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7617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Mauritania,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93%.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was below the 95% target.
Between 2023 and 2024, 2 vaccines increased coverage, 2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19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584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149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714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301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66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432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899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930872"/>
              <a:ext cx="249522" cy="942767"/>
            </a:xfrm>
            <a:prstGeom prst="rect">
              <a:avLst/>
            </a:prstGeom>
            <a:solidFill>
              <a:srgbClr val="1CABE2">
                <a:alpha val="100000"/>
              </a:srgbClr>
            </a:solidFill>
          </p:spPr>
          <p:txBody>
            <a:bodyPr/>
            <a:lstStyle/>
            <a:p/>
          </p:txBody>
        </p:sp>
        <p:sp>
          <p:nvSpPr>
            <p:cNvPr id="25" name="rc25"/>
            <p:cNvSpPr/>
            <p:nvPr/>
          </p:nvSpPr>
          <p:spPr>
            <a:xfrm>
              <a:off x="1573521" y="3011799"/>
              <a:ext cx="249522" cy="861840"/>
            </a:xfrm>
            <a:prstGeom prst="rect">
              <a:avLst/>
            </a:prstGeom>
            <a:solidFill>
              <a:srgbClr val="1CABE2">
                <a:alpha val="100000"/>
              </a:srgbClr>
            </a:solidFill>
          </p:spPr>
          <p:txBody>
            <a:bodyPr/>
            <a:lstStyle/>
            <a:p/>
          </p:txBody>
        </p:sp>
        <p:sp>
          <p:nvSpPr>
            <p:cNvPr id="26" name="rc26"/>
            <p:cNvSpPr/>
            <p:nvPr/>
          </p:nvSpPr>
          <p:spPr>
            <a:xfrm>
              <a:off x="1850769" y="3727026"/>
              <a:ext cx="249522" cy="146613"/>
            </a:xfrm>
            <a:prstGeom prst="rect">
              <a:avLst/>
            </a:prstGeom>
            <a:solidFill>
              <a:srgbClr val="1CABE2">
                <a:alpha val="100000"/>
              </a:srgbClr>
            </a:solidFill>
          </p:spPr>
          <p:txBody>
            <a:bodyPr/>
            <a:lstStyle/>
            <a:p/>
          </p:txBody>
        </p:sp>
        <p:sp>
          <p:nvSpPr>
            <p:cNvPr id="27" name="rc27"/>
            <p:cNvSpPr/>
            <p:nvPr/>
          </p:nvSpPr>
          <p:spPr>
            <a:xfrm>
              <a:off x="2128016" y="3535022"/>
              <a:ext cx="249522" cy="338617"/>
            </a:xfrm>
            <a:prstGeom prst="rect">
              <a:avLst/>
            </a:prstGeom>
            <a:solidFill>
              <a:srgbClr val="1CABE2">
                <a:alpha val="100000"/>
              </a:srgbClr>
            </a:solidFill>
          </p:spPr>
          <p:txBody>
            <a:bodyPr/>
            <a:lstStyle/>
            <a:p/>
          </p:txBody>
        </p:sp>
        <p:sp>
          <p:nvSpPr>
            <p:cNvPr id="28" name="rc28"/>
            <p:cNvSpPr/>
            <p:nvPr/>
          </p:nvSpPr>
          <p:spPr>
            <a:xfrm>
              <a:off x="2405264" y="3211312"/>
              <a:ext cx="249522" cy="662327"/>
            </a:xfrm>
            <a:prstGeom prst="rect">
              <a:avLst/>
            </a:prstGeom>
            <a:solidFill>
              <a:srgbClr val="1CABE2">
                <a:alpha val="100000"/>
              </a:srgbClr>
            </a:solidFill>
          </p:spPr>
          <p:txBody>
            <a:bodyPr/>
            <a:lstStyle/>
            <a:p/>
          </p:txBody>
        </p:sp>
        <p:sp>
          <p:nvSpPr>
            <p:cNvPr id="29" name="rc29"/>
            <p:cNvSpPr/>
            <p:nvPr/>
          </p:nvSpPr>
          <p:spPr>
            <a:xfrm>
              <a:off x="2682512" y="3271199"/>
              <a:ext cx="249522" cy="602440"/>
            </a:xfrm>
            <a:prstGeom prst="rect">
              <a:avLst/>
            </a:prstGeom>
            <a:solidFill>
              <a:srgbClr val="1CABE2">
                <a:alpha val="100000"/>
              </a:srgbClr>
            </a:solidFill>
          </p:spPr>
          <p:txBody>
            <a:bodyPr/>
            <a:lstStyle/>
            <a:p/>
          </p:txBody>
        </p:sp>
        <p:sp>
          <p:nvSpPr>
            <p:cNvPr id="30" name="rc30"/>
            <p:cNvSpPr/>
            <p:nvPr/>
          </p:nvSpPr>
          <p:spPr>
            <a:xfrm>
              <a:off x="2959759" y="3249527"/>
              <a:ext cx="249522" cy="624112"/>
            </a:xfrm>
            <a:prstGeom prst="rect">
              <a:avLst/>
            </a:prstGeom>
            <a:solidFill>
              <a:srgbClr val="1CABE2">
                <a:alpha val="100000"/>
              </a:srgbClr>
            </a:solidFill>
          </p:spPr>
          <p:txBody>
            <a:bodyPr/>
            <a:lstStyle/>
            <a:p/>
          </p:txBody>
        </p:sp>
        <p:sp>
          <p:nvSpPr>
            <p:cNvPr id="31" name="rc31"/>
            <p:cNvSpPr/>
            <p:nvPr/>
          </p:nvSpPr>
          <p:spPr>
            <a:xfrm>
              <a:off x="3237007" y="3529000"/>
              <a:ext cx="249522" cy="344639"/>
            </a:xfrm>
            <a:prstGeom prst="rect">
              <a:avLst/>
            </a:prstGeom>
            <a:solidFill>
              <a:srgbClr val="1CABE2">
                <a:alpha val="100000"/>
              </a:srgbClr>
            </a:solidFill>
          </p:spPr>
          <p:txBody>
            <a:bodyPr/>
            <a:lstStyle/>
            <a:p/>
          </p:txBody>
        </p:sp>
        <p:sp>
          <p:nvSpPr>
            <p:cNvPr id="32" name="rc32"/>
            <p:cNvSpPr/>
            <p:nvPr/>
          </p:nvSpPr>
          <p:spPr>
            <a:xfrm>
              <a:off x="3514255" y="3340380"/>
              <a:ext cx="249522" cy="533259"/>
            </a:xfrm>
            <a:prstGeom prst="rect">
              <a:avLst/>
            </a:prstGeom>
            <a:solidFill>
              <a:srgbClr val="1CABE2">
                <a:alpha val="100000"/>
              </a:srgbClr>
            </a:solidFill>
          </p:spPr>
          <p:txBody>
            <a:bodyPr/>
            <a:lstStyle/>
            <a:p/>
          </p:txBody>
        </p:sp>
        <p:sp>
          <p:nvSpPr>
            <p:cNvPr id="33" name="rc33"/>
            <p:cNvSpPr/>
            <p:nvPr/>
          </p:nvSpPr>
          <p:spPr>
            <a:xfrm>
              <a:off x="3791502" y="2911244"/>
              <a:ext cx="249522" cy="962395"/>
            </a:xfrm>
            <a:prstGeom prst="rect">
              <a:avLst/>
            </a:prstGeom>
            <a:solidFill>
              <a:srgbClr val="1CABE2">
                <a:alpha val="100000"/>
              </a:srgbClr>
            </a:solidFill>
          </p:spPr>
          <p:txBody>
            <a:bodyPr/>
            <a:lstStyle/>
            <a:p/>
          </p:txBody>
        </p:sp>
        <p:sp>
          <p:nvSpPr>
            <p:cNvPr id="34" name="rc34"/>
            <p:cNvSpPr/>
            <p:nvPr/>
          </p:nvSpPr>
          <p:spPr>
            <a:xfrm>
              <a:off x="4068750" y="3022506"/>
              <a:ext cx="249522" cy="851134"/>
            </a:xfrm>
            <a:prstGeom prst="rect">
              <a:avLst/>
            </a:prstGeom>
            <a:solidFill>
              <a:srgbClr val="1CABE2">
                <a:alpha val="100000"/>
              </a:srgbClr>
            </a:solidFill>
          </p:spPr>
          <p:txBody>
            <a:bodyPr/>
            <a:lstStyle/>
            <a:p/>
          </p:txBody>
        </p:sp>
        <p:sp>
          <p:nvSpPr>
            <p:cNvPr id="35" name="rc35"/>
            <p:cNvSpPr/>
            <p:nvPr/>
          </p:nvSpPr>
          <p:spPr>
            <a:xfrm>
              <a:off x="4345998" y="3433612"/>
              <a:ext cx="249522" cy="440027"/>
            </a:xfrm>
            <a:prstGeom prst="rect">
              <a:avLst/>
            </a:prstGeom>
            <a:solidFill>
              <a:srgbClr val="1CABE2">
                <a:alpha val="100000"/>
              </a:srgbClr>
            </a:solidFill>
          </p:spPr>
          <p:txBody>
            <a:bodyPr/>
            <a:lstStyle/>
            <a:p/>
          </p:txBody>
        </p:sp>
        <p:sp>
          <p:nvSpPr>
            <p:cNvPr id="36" name="rc36"/>
            <p:cNvSpPr/>
            <p:nvPr/>
          </p:nvSpPr>
          <p:spPr>
            <a:xfrm>
              <a:off x="4623245" y="3622158"/>
              <a:ext cx="249522" cy="251481"/>
            </a:xfrm>
            <a:prstGeom prst="rect">
              <a:avLst/>
            </a:prstGeom>
            <a:solidFill>
              <a:srgbClr val="1CABE2">
                <a:alpha val="100000"/>
              </a:srgbClr>
            </a:solidFill>
          </p:spPr>
          <p:txBody>
            <a:bodyPr/>
            <a:lstStyle/>
            <a:p/>
          </p:txBody>
        </p:sp>
        <p:sp>
          <p:nvSpPr>
            <p:cNvPr id="37" name="rc37"/>
            <p:cNvSpPr/>
            <p:nvPr/>
          </p:nvSpPr>
          <p:spPr>
            <a:xfrm>
              <a:off x="4900493" y="3615504"/>
              <a:ext cx="249522" cy="258135"/>
            </a:xfrm>
            <a:prstGeom prst="rect">
              <a:avLst/>
            </a:prstGeom>
            <a:solidFill>
              <a:srgbClr val="1CABE2">
                <a:alpha val="100000"/>
              </a:srgbClr>
            </a:solidFill>
          </p:spPr>
          <p:txBody>
            <a:bodyPr/>
            <a:lstStyle/>
            <a:p/>
          </p:txBody>
        </p:sp>
        <p:sp>
          <p:nvSpPr>
            <p:cNvPr id="38" name="rc38"/>
            <p:cNvSpPr/>
            <p:nvPr/>
          </p:nvSpPr>
          <p:spPr>
            <a:xfrm>
              <a:off x="5177741" y="3610039"/>
              <a:ext cx="249522" cy="263600"/>
            </a:xfrm>
            <a:prstGeom prst="rect">
              <a:avLst/>
            </a:prstGeom>
            <a:solidFill>
              <a:srgbClr val="1CABE2">
                <a:alpha val="100000"/>
              </a:srgbClr>
            </a:solidFill>
          </p:spPr>
          <p:txBody>
            <a:bodyPr/>
            <a:lstStyle/>
            <a:p/>
          </p:txBody>
        </p:sp>
        <p:sp>
          <p:nvSpPr>
            <p:cNvPr id="39" name="rc39"/>
            <p:cNvSpPr/>
            <p:nvPr/>
          </p:nvSpPr>
          <p:spPr>
            <a:xfrm>
              <a:off x="5454988" y="3173246"/>
              <a:ext cx="249522" cy="700393"/>
            </a:xfrm>
            <a:prstGeom prst="rect">
              <a:avLst/>
            </a:prstGeom>
            <a:solidFill>
              <a:srgbClr val="1CABE2">
                <a:alpha val="100000"/>
              </a:srgbClr>
            </a:solidFill>
          </p:spPr>
          <p:txBody>
            <a:bodyPr/>
            <a:lstStyle/>
            <a:p/>
          </p:txBody>
        </p:sp>
        <p:sp>
          <p:nvSpPr>
            <p:cNvPr id="40" name="rc40"/>
            <p:cNvSpPr/>
            <p:nvPr/>
          </p:nvSpPr>
          <p:spPr>
            <a:xfrm>
              <a:off x="5732236" y="3158562"/>
              <a:ext cx="249522" cy="715077"/>
            </a:xfrm>
            <a:prstGeom prst="rect">
              <a:avLst/>
            </a:prstGeom>
            <a:solidFill>
              <a:srgbClr val="1CABE2">
                <a:alpha val="100000"/>
              </a:srgbClr>
            </a:solidFill>
          </p:spPr>
          <p:txBody>
            <a:bodyPr/>
            <a:lstStyle/>
            <a:p/>
          </p:txBody>
        </p:sp>
        <p:sp>
          <p:nvSpPr>
            <p:cNvPr id="41" name="rc41"/>
            <p:cNvSpPr/>
            <p:nvPr/>
          </p:nvSpPr>
          <p:spPr>
            <a:xfrm>
              <a:off x="6009484" y="3087114"/>
              <a:ext cx="249522" cy="786525"/>
            </a:xfrm>
            <a:prstGeom prst="rect">
              <a:avLst/>
            </a:prstGeom>
            <a:solidFill>
              <a:srgbClr val="1CABE2">
                <a:alpha val="100000"/>
              </a:srgbClr>
            </a:solidFill>
          </p:spPr>
          <p:txBody>
            <a:bodyPr/>
            <a:lstStyle/>
            <a:p/>
          </p:txBody>
        </p:sp>
        <p:sp>
          <p:nvSpPr>
            <p:cNvPr id="42" name="rc42"/>
            <p:cNvSpPr/>
            <p:nvPr/>
          </p:nvSpPr>
          <p:spPr>
            <a:xfrm>
              <a:off x="6286731" y="3072021"/>
              <a:ext cx="249522" cy="801618"/>
            </a:xfrm>
            <a:prstGeom prst="rect">
              <a:avLst/>
            </a:prstGeom>
            <a:solidFill>
              <a:srgbClr val="1CABE2">
                <a:alpha val="100000"/>
              </a:srgbClr>
            </a:solidFill>
          </p:spPr>
          <p:txBody>
            <a:bodyPr/>
            <a:lstStyle/>
            <a:p/>
          </p:txBody>
        </p:sp>
        <p:sp>
          <p:nvSpPr>
            <p:cNvPr id="43" name="rc43"/>
            <p:cNvSpPr/>
            <p:nvPr/>
          </p:nvSpPr>
          <p:spPr>
            <a:xfrm>
              <a:off x="6563979" y="3173357"/>
              <a:ext cx="249522" cy="700282"/>
            </a:xfrm>
            <a:prstGeom prst="rect">
              <a:avLst/>
            </a:prstGeom>
            <a:solidFill>
              <a:srgbClr val="1CABE2">
                <a:alpha val="100000"/>
              </a:srgbClr>
            </a:solidFill>
          </p:spPr>
          <p:txBody>
            <a:bodyPr/>
            <a:lstStyle/>
            <a:p/>
          </p:txBody>
        </p:sp>
        <p:sp>
          <p:nvSpPr>
            <p:cNvPr id="44" name="rc44"/>
            <p:cNvSpPr/>
            <p:nvPr/>
          </p:nvSpPr>
          <p:spPr>
            <a:xfrm>
              <a:off x="6841227" y="3398891"/>
              <a:ext cx="249522" cy="474748"/>
            </a:xfrm>
            <a:prstGeom prst="rect">
              <a:avLst/>
            </a:prstGeom>
            <a:solidFill>
              <a:srgbClr val="1CABE2">
                <a:alpha val="100000"/>
              </a:srgbClr>
            </a:solidFill>
          </p:spPr>
          <p:txBody>
            <a:bodyPr/>
            <a:lstStyle/>
            <a:p/>
          </p:txBody>
        </p:sp>
        <p:sp>
          <p:nvSpPr>
            <p:cNvPr id="45" name="rc45"/>
            <p:cNvSpPr/>
            <p:nvPr/>
          </p:nvSpPr>
          <p:spPr>
            <a:xfrm>
              <a:off x="7118474" y="3087709"/>
              <a:ext cx="249522" cy="785930"/>
            </a:xfrm>
            <a:prstGeom prst="rect">
              <a:avLst/>
            </a:prstGeom>
            <a:solidFill>
              <a:srgbClr val="1CABE2">
                <a:alpha val="100000"/>
              </a:srgbClr>
            </a:solidFill>
          </p:spPr>
          <p:txBody>
            <a:bodyPr/>
            <a:lstStyle/>
            <a:p/>
          </p:txBody>
        </p:sp>
        <p:sp>
          <p:nvSpPr>
            <p:cNvPr id="46" name="rc46"/>
            <p:cNvSpPr/>
            <p:nvPr/>
          </p:nvSpPr>
          <p:spPr>
            <a:xfrm>
              <a:off x="7395722" y="3627957"/>
              <a:ext cx="249522" cy="245682"/>
            </a:xfrm>
            <a:prstGeom prst="rect">
              <a:avLst/>
            </a:prstGeom>
            <a:solidFill>
              <a:srgbClr val="1CABE2">
                <a:alpha val="100000"/>
              </a:srgbClr>
            </a:solidFill>
          </p:spPr>
          <p:txBody>
            <a:bodyPr/>
            <a:lstStyle/>
            <a:p/>
          </p:txBody>
        </p:sp>
        <p:sp>
          <p:nvSpPr>
            <p:cNvPr id="47" name="rc47"/>
            <p:cNvSpPr/>
            <p:nvPr/>
          </p:nvSpPr>
          <p:spPr>
            <a:xfrm>
              <a:off x="7672970" y="3623422"/>
              <a:ext cx="249522" cy="250217"/>
            </a:xfrm>
            <a:prstGeom prst="rect">
              <a:avLst/>
            </a:prstGeom>
            <a:solidFill>
              <a:srgbClr val="1CABE2">
                <a:alpha val="100000"/>
              </a:srgbClr>
            </a:solidFill>
          </p:spPr>
          <p:txBody>
            <a:bodyPr/>
            <a:lstStyle/>
            <a:p/>
          </p:txBody>
        </p:sp>
        <p:sp>
          <p:nvSpPr>
            <p:cNvPr id="48" name="rc48"/>
            <p:cNvSpPr/>
            <p:nvPr/>
          </p:nvSpPr>
          <p:spPr>
            <a:xfrm>
              <a:off x="7950217" y="3555133"/>
              <a:ext cx="249522" cy="318506"/>
            </a:xfrm>
            <a:prstGeom prst="rect">
              <a:avLst/>
            </a:prstGeom>
            <a:solidFill>
              <a:srgbClr val="1CABE2">
                <a:alpha val="100000"/>
              </a:srgbClr>
            </a:solidFill>
          </p:spPr>
          <p:txBody>
            <a:bodyPr/>
            <a:lstStyle/>
            <a:p/>
          </p:txBody>
        </p:sp>
        <p:sp>
          <p:nvSpPr>
            <p:cNvPr id="49" name="rc49"/>
            <p:cNvSpPr/>
            <p:nvPr/>
          </p:nvSpPr>
          <p:spPr>
            <a:xfrm>
              <a:off x="1296273" y="2162710"/>
              <a:ext cx="249522" cy="768161"/>
            </a:xfrm>
            <a:prstGeom prst="rect">
              <a:avLst/>
            </a:prstGeom>
            <a:solidFill>
              <a:srgbClr val="B3B3B3">
                <a:alpha val="100000"/>
              </a:srgbClr>
            </a:solidFill>
          </p:spPr>
          <p:txBody>
            <a:bodyPr/>
            <a:lstStyle/>
            <a:p/>
          </p:txBody>
        </p:sp>
        <p:sp>
          <p:nvSpPr>
            <p:cNvPr id="50" name="rc50"/>
            <p:cNvSpPr/>
            <p:nvPr/>
          </p:nvSpPr>
          <p:spPr>
            <a:xfrm>
              <a:off x="1573521" y="2975927"/>
              <a:ext cx="249522" cy="35872"/>
            </a:xfrm>
            <a:prstGeom prst="rect">
              <a:avLst/>
            </a:prstGeom>
            <a:solidFill>
              <a:srgbClr val="B3B3B3">
                <a:alpha val="100000"/>
              </a:srgbClr>
            </a:solidFill>
          </p:spPr>
          <p:txBody>
            <a:bodyPr/>
            <a:lstStyle/>
            <a:p/>
          </p:txBody>
        </p:sp>
        <p:sp>
          <p:nvSpPr>
            <p:cNvPr id="51" name="rc51"/>
            <p:cNvSpPr/>
            <p:nvPr/>
          </p:nvSpPr>
          <p:spPr>
            <a:xfrm>
              <a:off x="1850769" y="3470488"/>
              <a:ext cx="249522" cy="256537"/>
            </a:xfrm>
            <a:prstGeom prst="rect">
              <a:avLst/>
            </a:prstGeom>
            <a:solidFill>
              <a:srgbClr val="B3B3B3">
                <a:alpha val="100000"/>
              </a:srgbClr>
            </a:solidFill>
          </p:spPr>
          <p:txBody>
            <a:bodyPr/>
            <a:lstStyle/>
            <a:p/>
          </p:txBody>
        </p:sp>
        <p:sp>
          <p:nvSpPr>
            <p:cNvPr id="52" name="rc52"/>
            <p:cNvSpPr/>
            <p:nvPr/>
          </p:nvSpPr>
          <p:spPr>
            <a:xfrm>
              <a:off x="2128016" y="2970648"/>
              <a:ext cx="249522" cy="564374"/>
            </a:xfrm>
            <a:prstGeom prst="rect">
              <a:avLst/>
            </a:prstGeom>
            <a:solidFill>
              <a:srgbClr val="B3B3B3">
                <a:alpha val="100000"/>
              </a:srgbClr>
            </a:solidFill>
          </p:spPr>
          <p:txBody>
            <a:bodyPr/>
            <a:lstStyle/>
            <a:p/>
          </p:txBody>
        </p:sp>
        <p:sp>
          <p:nvSpPr>
            <p:cNvPr id="53" name="rc53"/>
            <p:cNvSpPr/>
            <p:nvPr/>
          </p:nvSpPr>
          <p:spPr>
            <a:xfrm>
              <a:off x="2405264" y="2704817"/>
              <a:ext cx="249522" cy="506494"/>
            </a:xfrm>
            <a:prstGeom prst="rect">
              <a:avLst/>
            </a:prstGeom>
            <a:solidFill>
              <a:srgbClr val="B3B3B3">
                <a:alpha val="100000"/>
              </a:srgbClr>
            </a:solidFill>
          </p:spPr>
          <p:txBody>
            <a:bodyPr/>
            <a:lstStyle/>
            <a:p/>
          </p:txBody>
        </p:sp>
        <p:sp>
          <p:nvSpPr>
            <p:cNvPr id="54" name="rc54"/>
            <p:cNvSpPr/>
            <p:nvPr/>
          </p:nvSpPr>
          <p:spPr>
            <a:xfrm>
              <a:off x="2682512" y="2708944"/>
              <a:ext cx="249522" cy="562255"/>
            </a:xfrm>
            <a:prstGeom prst="rect">
              <a:avLst/>
            </a:prstGeom>
            <a:solidFill>
              <a:srgbClr val="B3B3B3">
                <a:alpha val="100000"/>
              </a:srgbClr>
            </a:solidFill>
          </p:spPr>
          <p:txBody>
            <a:bodyPr/>
            <a:lstStyle/>
            <a:p/>
          </p:txBody>
        </p:sp>
        <p:sp>
          <p:nvSpPr>
            <p:cNvPr id="55" name="rc55"/>
            <p:cNvSpPr/>
            <p:nvPr/>
          </p:nvSpPr>
          <p:spPr>
            <a:xfrm>
              <a:off x="2959759" y="2542219"/>
              <a:ext cx="249522" cy="707308"/>
            </a:xfrm>
            <a:prstGeom prst="rect">
              <a:avLst/>
            </a:prstGeom>
            <a:solidFill>
              <a:srgbClr val="B3B3B3">
                <a:alpha val="100000"/>
              </a:srgbClr>
            </a:solidFill>
          </p:spPr>
          <p:txBody>
            <a:bodyPr/>
            <a:lstStyle/>
            <a:p/>
          </p:txBody>
        </p:sp>
        <p:sp>
          <p:nvSpPr>
            <p:cNvPr id="56" name="rc56"/>
            <p:cNvSpPr/>
            <p:nvPr/>
          </p:nvSpPr>
          <p:spPr>
            <a:xfrm>
              <a:off x="3237007" y="2796600"/>
              <a:ext cx="249522" cy="732400"/>
            </a:xfrm>
            <a:prstGeom prst="rect">
              <a:avLst/>
            </a:prstGeom>
            <a:solidFill>
              <a:srgbClr val="B3B3B3">
                <a:alpha val="100000"/>
              </a:srgbClr>
            </a:solidFill>
          </p:spPr>
          <p:txBody>
            <a:bodyPr/>
            <a:lstStyle/>
            <a:p/>
          </p:txBody>
        </p:sp>
        <p:sp>
          <p:nvSpPr>
            <p:cNvPr id="57" name="rc57"/>
            <p:cNvSpPr/>
            <p:nvPr/>
          </p:nvSpPr>
          <p:spPr>
            <a:xfrm>
              <a:off x="3514255" y="2718237"/>
              <a:ext cx="249522" cy="622142"/>
            </a:xfrm>
            <a:prstGeom prst="rect">
              <a:avLst/>
            </a:prstGeom>
            <a:solidFill>
              <a:srgbClr val="B3B3B3">
                <a:alpha val="100000"/>
              </a:srgbClr>
            </a:solidFill>
          </p:spPr>
          <p:txBody>
            <a:bodyPr/>
            <a:lstStyle/>
            <a:p/>
          </p:txBody>
        </p:sp>
        <p:sp>
          <p:nvSpPr>
            <p:cNvPr id="58" name="rc58"/>
            <p:cNvSpPr/>
            <p:nvPr/>
          </p:nvSpPr>
          <p:spPr>
            <a:xfrm>
              <a:off x="3791502" y="2223861"/>
              <a:ext cx="249522" cy="687382"/>
            </a:xfrm>
            <a:prstGeom prst="rect">
              <a:avLst/>
            </a:prstGeom>
            <a:solidFill>
              <a:srgbClr val="B3B3B3">
                <a:alpha val="100000"/>
              </a:srgbClr>
            </a:solidFill>
          </p:spPr>
          <p:txBody>
            <a:bodyPr/>
            <a:lstStyle/>
            <a:p/>
          </p:txBody>
        </p:sp>
        <p:sp>
          <p:nvSpPr>
            <p:cNvPr id="59" name="rc59"/>
            <p:cNvSpPr/>
            <p:nvPr/>
          </p:nvSpPr>
          <p:spPr>
            <a:xfrm>
              <a:off x="4068750" y="2171372"/>
              <a:ext cx="249522" cy="851134"/>
            </a:xfrm>
            <a:prstGeom prst="rect">
              <a:avLst/>
            </a:prstGeom>
            <a:solidFill>
              <a:srgbClr val="B3B3B3">
                <a:alpha val="100000"/>
              </a:srgbClr>
            </a:solidFill>
          </p:spPr>
          <p:txBody>
            <a:bodyPr/>
            <a:lstStyle/>
            <a:p/>
          </p:txBody>
        </p:sp>
        <p:sp>
          <p:nvSpPr>
            <p:cNvPr id="60" name="rc60"/>
            <p:cNvSpPr/>
            <p:nvPr/>
          </p:nvSpPr>
          <p:spPr>
            <a:xfrm>
              <a:off x="4345998" y="2651324"/>
              <a:ext cx="249522" cy="782287"/>
            </a:xfrm>
            <a:prstGeom prst="rect">
              <a:avLst/>
            </a:prstGeom>
            <a:solidFill>
              <a:srgbClr val="B3B3B3">
                <a:alpha val="100000"/>
              </a:srgbClr>
            </a:solidFill>
          </p:spPr>
          <p:txBody>
            <a:bodyPr/>
            <a:lstStyle/>
            <a:p/>
          </p:txBody>
        </p:sp>
        <p:sp>
          <p:nvSpPr>
            <p:cNvPr id="61" name="rc61"/>
            <p:cNvSpPr/>
            <p:nvPr/>
          </p:nvSpPr>
          <p:spPr>
            <a:xfrm>
              <a:off x="4623245" y="2867713"/>
              <a:ext cx="249522" cy="754444"/>
            </a:xfrm>
            <a:prstGeom prst="rect">
              <a:avLst/>
            </a:prstGeom>
            <a:solidFill>
              <a:srgbClr val="B3B3B3">
                <a:alpha val="100000"/>
              </a:srgbClr>
            </a:solidFill>
          </p:spPr>
          <p:txBody>
            <a:bodyPr/>
            <a:lstStyle/>
            <a:p/>
          </p:txBody>
        </p:sp>
        <p:sp>
          <p:nvSpPr>
            <p:cNvPr id="62" name="rc62"/>
            <p:cNvSpPr/>
            <p:nvPr/>
          </p:nvSpPr>
          <p:spPr>
            <a:xfrm>
              <a:off x="4900493" y="2841022"/>
              <a:ext cx="249522" cy="774481"/>
            </a:xfrm>
            <a:prstGeom prst="rect">
              <a:avLst/>
            </a:prstGeom>
            <a:solidFill>
              <a:srgbClr val="B3B3B3">
                <a:alpha val="100000"/>
              </a:srgbClr>
            </a:solidFill>
          </p:spPr>
          <p:txBody>
            <a:bodyPr/>
            <a:lstStyle/>
            <a:p/>
          </p:txBody>
        </p:sp>
        <p:sp>
          <p:nvSpPr>
            <p:cNvPr id="63" name="rc63"/>
            <p:cNvSpPr/>
            <p:nvPr/>
          </p:nvSpPr>
          <p:spPr>
            <a:xfrm>
              <a:off x="5177741" y="2871877"/>
              <a:ext cx="249522" cy="738162"/>
            </a:xfrm>
            <a:prstGeom prst="rect">
              <a:avLst/>
            </a:prstGeom>
            <a:solidFill>
              <a:srgbClr val="B3B3B3">
                <a:alpha val="100000"/>
              </a:srgbClr>
            </a:solidFill>
          </p:spPr>
          <p:txBody>
            <a:bodyPr/>
            <a:lstStyle/>
            <a:p/>
          </p:txBody>
        </p:sp>
        <p:sp>
          <p:nvSpPr>
            <p:cNvPr id="64" name="rc64"/>
            <p:cNvSpPr/>
            <p:nvPr/>
          </p:nvSpPr>
          <p:spPr>
            <a:xfrm>
              <a:off x="5454988" y="2418950"/>
              <a:ext cx="249522" cy="754295"/>
            </a:xfrm>
            <a:prstGeom prst="rect">
              <a:avLst/>
            </a:prstGeom>
            <a:solidFill>
              <a:srgbClr val="B3B3B3">
                <a:alpha val="100000"/>
              </a:srgbClr>
            </a:solidFill>
          </p:spPr>
          <p:txBody>
            <a:bodyPr/>
            <a:lstStyle/>
            <a:p/>
          </p:txBody>
        </p:sp>
        <p:sp>
          <p:nvSpPr>
            <p:cNvPr id="65" name="rc65"/>
            <p:cNvSpPr/>
            <p:nvPr/>
          </p:nvSpPr>
          <p:spPr>
            <a:xfrm>
              <a:off x="5732236" y="2443447"/>
              <a:ext cx="249522" cy="715114"/>
            </a:xfrm>
            <a:prstGeom prst="rect">
              <a:avLst/>
            </a:prstGeom>
            <a:solidFill>
              <a:srgbClr val="B3B3B3">
                <a:alpha val="100000"/>
              </a:srgbClr>
            </a:solidFill>
          </p:spPr>
          <p:txBody>
            <a:bodyPr/>
            <a:lstStyle/>
            <a:p/>
          </p:txBody>
        </p:sp>
        <p:sp>
          <p:nvSpPr>
            <p:cNvPr id="66" name="rc66"/>
            <p:cNvSpPr/>
            <p:nvPr/>
          </p:nvSpPr>
          <p:spPr>
            <a:xfrm>
              <a:off x="6009484" y="2525342"/>
              <a:ext cx="249522" cy="561772"/>
            </a:xfrm>
            <a:prstGeom prst="rect">
              <a:avLst/>
            </a:prstGeom>
            <a:solidFill>
              <a:srgbClr val="B3B3B3">
                <a:alpha val="100000"/>
              </a:srgbClr>
            </a:solidFill>
          </p:spPr>
          <p:txBody>
            <a:bodyPr/>
            <a:lstStyle/>
            <a:p/>
          </p:txBody>
        </p:sp>
        <p:sp>
          <p:nvSpPr>
            <p:cNvPr id="67" name="rc67"/>
            <p:cNvSpPr/>
            <p:nvPr/>
          </p:nvSpPr>
          <p:spPr>
            <a:xfrm>
              <a:off x="6286731" y="2556716"/>
              <a:ext cx="249522" cy="515304"/>
            </a:xfrm>
            <a:prstGeom prst="rect">
              <a:avLst/>
            </a:prstGeom>
            <a:solidFill>
              <a:srgbClr val="B3B3B3">
                <a:alpha val="100000"/>
              </a:srgbClr>
            </a:solidFill>
          </p:spPr>
          <p:txBody>
            <a:bodyPr/>
            <a:lstStyle/>
            <a:p/>
          </p:txBody>
        </p:sp>
        <p:sp>
          <p:nvSpPr>
            <p:cNvPr id="68" name="rc68"/>
            <p:cNvSpPr/>
            <p:nvPr/>
          </p:nvSpPr>
          <p:spPr>
            <a:xfrm>
              <a:off x="6563979" y="2706490"/>
              <a:ext cx="249522" cy="466867"/>
            </a:xfrm>
            <a:prstGeom prst="rect">
              <a:avLst/>
            </a:prstGeom>
            <a:solidFill>
              <a:srgbClr val="B3B3B3">
                <a:alpha val="100000"/>
              </a:srgbClr>
            </a:solidFill>
          </p:spPr>
          <p:txBody>
            <a:bodyPr/>
            <a:lstStyle/>
            <a:p/>
          </p:txBody>
        </p:sp>
        <p:sp>
          <p:nvSpPr>
            <p:cNvPr id="69" name="rc69"/>
            <p:cNvSpPr/>
            <p:nvPr/>
          </p:nvSpPr>
          <p:spPr>
            <a:xfrm>
              <a:off x="6841227" y="2746117"/>
              <a:ext cx="249522" cy="652774"/>
            </a:xfrm>
            <a:prstGeom prst="rect">
              <a:avLst/>
            </a:prstGeom>
            <a:solidFill>
              <a:srgbClr val="B3B3B3">
                <a:alpha val="100000"/>
              </a:srgbClr>
            </a:solidFill>
          </p:spPr>
          <p:txBody>
            <a:bodyPr/>
            <a:lstStyle/>
            <a:p/>
          </p:txBody>
        </p:sp>
        <p:sp>
          <p:nvSpPr>
            <p:cNvPr id="70" name="rc70"/>
            <p:cNvSpPr/>
            <p:nvPr/>
          </p:nvSpPr>
          <p:spPr>
            <a:xfrm>
              <a:off x="7118474" y="2483149"/>
              <a:ext cx="249522" cy="604559"/>
            </a:xfrm>
            <a:prstGeom prst="rect">
              <a:avLst/>
            </a:prstGeom>
            <a:solidFill>
              <a:srgbClr val="B3B3B3">
                <a:alpha val="100000"/>
              </a:srgbClr>
            </a:solidFill>
          </p:spPr>
          <p:txBody>
            <a:bodyPr/>
            <a:lstStyle/>
            <a:p/>
          </p:txBody>
        </p:sp>
        <p:sp>
          <p:nvSpPr>
            <p:cNvPr id="71" name="rc71"/>
            <p:cNvSpPr/>
            <p:nvPr/>
          </p:nvSpPr>
          <p:spPr>
            <a:xfrm>
              <a:off x="7395722" y="2952321"/>
              <a:ext cx="249522" cy="675635"/>
            </a:xfrm>
            <a:prstGeom prst="rect">
              <a:avLst/>
            </a:prstGeom>
            <a:solidFill>
              <a:srgbClr val="B3B3B3">
                <a:alpha val="100000"/>
              </a:srgbClr>
            </a:solidFill>
          </p:spPr>
          <p:txBody>
            <a:bodyPr/>
            <a:lstStyle/>
            <a:p/>
          </p:txBody>
        </p:sp>
        <p:sp>
          <p:nvSpPr>
            <p:cNvPr id="72" name="rc72"/>
            <p:cNvSpPr/>
            <p:nvPr/>
          </p:nvSpPr>
          <p:spPr>
            <a:xfrm>
              <a:off x="7672970" y="3248151"/>
              <a:ext cx="249522" cy="375270"/>
            </a:xfrm>
            <a:prstGeom prst="rect">
              <a:avLst/>
            </a:prstGeom>
            <a:solidFill>
              <a:srgbClr val="B3B3B3">
                <a:alpha val="100000"/>
              </a:srgbClr>
            </a:solidFill>
          </p:spPr>
          <p:txBody>
            <a:bodyPr/>
            <a:lstStyle/>
            <a:p/>
          </p:txBody>
        </p:sp>
        <p:sp>
          <p:nvSpPr>
            <p:cNvPr id="73" name="rc73"/>
            <p:cNvSpPr/>
            <p:nvPr/>
          </p:nvSpPr>
          <p:spPr>
            <a:xfrm>
              <a:off x="7950217" y="2981800"/>
              <a:ext cx="249522" cy="573333"/>
            </a:xfrm>
            <a:prstGeom prst="rect">
              <a:avLst/>
            </a:prstGeom>
            <a:solidFill>
              <a:srgbClr val="B3B3B3">
                <a:alpha val="100000"/>
              </a:srgbClr>
            </a:solidFill>
          </p:spPr>
          <p:txBody>
            <a:bodyPr/>
            <a:lstStyle/>
            <a:p/>
          </p:txBody>
        </p:sp>
        <p:sp>
          <p:nvSpPr>
            <p:cNvPr id="74" name="pl74"/>
            <p:cNvSpPr/>
            <p:nvPr/>
          </p:nvSpPr>
          <p:spPr>
            <a:xfrm>
              <a:off x="1421035" y="1136152"/>
              <a:ext cx="6653943" cy="655856"/>
            </a:xfrm>
            <a:custGeom>
              <a:avLst/>
              <a:pathLst>
                <a:path w="6653943" h="655856">
                  <a:moveTo>
                    <a:pt x="0" y="655856"/>
                  </a:moveTo>
                  <a:lnTo>
                    <a:pt x="277247" y="570309"/>
                  </a:lnTo>
                  <a:lnTo>
                    <a:pt x="554495" y="0"/>
                  </a:lnTo>
                  <a:lnTo>
                    <a:pt x="831742" y="142577"/>
                  </a:lnTo>
                  <a:lnTo>
                    <a:pt x="1108990" y="370701"/>
                  </a:lnTo>
                  <a:lnTo>
                    <a:pt x="1386238" y="313670"/>
                  </a:lnTo>
                  <a:lnTo>
                    <a:pt x="1663485" y="313670"/>
                  </a:lnTo>
                  <a:lnTo>
                    <a:pt x="1940733" y="114061"/>
                  </a:lnTo>
                  <a:lnTo>
                    <a:pt x="2217981" y="228123"/>
                  </a:lnTo>
                  <a:lnTo>
                    <a:pt x="2495228" y="484763"/>
                  </a:lnTo>
                  <a:lnTo>
                    <a:pt x="2772476" y="399216"/>
                  </a:lnTo>
                  <a:lnTo>
                    <a:pt x="3049724" y="142577"/>
                  </a:lnTo>
                  <a:lnTo>
                    <a:pt x="3326971" y="28515"/>
                  </a:lnTo>
                  <a:lnTo>
                    <a:pt x="3604219" y="28515"/>
                  </a:lnTo>
                  <a:lnTo>
                    <a:pt x="3881467" y="28515"/>
                  </a:lnTo>
                  <a:lnTo>
                    <a:pt x="4158714" y="256639"/>
                  </a:lnTo>
                  <a:lnTo>
                    <a:pt x="4435962" y="256639"/>
                  </a:lnTo>
                  <a:lnTo>
                    <a:pt x="4713210" y="285154"/>
                  </a:lnTo>
                  <a:lnTo>
                    <a:pt x="4990457" y="285154"/>
                  </a:lnTo>
                  <a:lnTo>
                    <a:pt x="5267705" y="228123"/>
                  </a:lnTo>
                  <a:lnTo>
                    <a:pt x="5544953" y="114061"/>
                  </a:lnTo>
                  <a:lnTo>
                    <a:pt x="5822200" y="256639"/>
                  </a:lnTo>
                  <a:lnTo>
                    <a:pt x="6099448" y="0"/>
                  </a:lnTo>
                  <a:lnTo>
                    <a:pt x="6376696" y="0"/>
                  </a:lnTo>
                  <a:lnTo>
                    <a:pt x="6653943" y="28515"/>
                  </a:lnTo>
                </a:path>
              </a:pathLst>
            </a:custGeom>
            <a:ln w="27101" cap="flat">
              <a:solidFill>
                <a:srgbClr val="0058AB">
                  <a:alpha val="50196"/>
                </a:srgbClr>
              </a:solidFill>
              <a:prstDash val="solid"/>
              <a:round/>
            </a:ln>
          </p:spPr>
          <p:txBody>
            <a:bodyPr/>
            <a:lstStyle/>
            <a:p/>
          </p:txBody>
        </p:sp>
        <p:sp>
          <p:nvSpPr>
            <p:cNvPr id="75" name="pl75"/>
            <p:cNvSpPr/>
            <p:nvPr/>
          </p:nvSpPr>
          <p:spPr>
            <a:xfrm>
              <a:off x="1421035" y="1307245"/>
              <a:ext cx="6653943" cy="1112104"/>
            </a:xfrm>
            <a:custGeom>
              <a:avLst/>
              <a:pathLst>
                <a:path w="6653943" h="1112104">
                  <a:moveTo>
                    <a:pt x="0" y="1112104"/>
                  </a:moveTo>
                  <a:lnTo>
                    <a:pt x="277247" y="427732"/>
                  </a:lnTo>
                  <a:lnTo>
                    <a:pt x="554495" y="28515"/>
                  </a:lnTo>
                  <a:lnTo>
                    <a:pt x="831742" y="399216"/>
                  </a:lnTo>
                  <a:lnTo>
                    <a:pt x="1108990" y="570309"/>
                  </a:lnTo>
                  <a:lnTo>
                    <a:pt x="1386238" y="541794"/>
                  </a:lnTo>
                  <a:lnTo>
                    <a:pt x="1663485" y="627340"/>
                  </a:lnTo>
                  <a:lnTo>
                    <a:pt x="1940733" y="427732"/>
                  </a:lnTo>
                  <a:lnTo>
                    <a:pt x="2217981" y="456247"/>
                  </a:lnTo>
                  <a:lnTo>
                    <a:pt x="2495228" y="741402"/>
                  </a:lnTo>
                  <a:lnTo>
                    <a:pt x="2772476" y="741402"/>
                  </a:lnTo>
                  <a:lnTo>
                    <a:pt x="3049724" y="427732"/>
                  </a:lnTo>
                  <a:lnTo>
                    <a:pt x="3326971" y="285154"/>
                  </a:lnTo>
                  <a:lnTo>
                    <a:pt x="3604219" y="285154"/>
                  </a:lnTo>
                  <a:lnTo>
                    <a:pt x="3881467" y="256639"/>
                  </a:lnTo>
                  <a:lnTo>
                    <a:pt x="4158714" y="484763"/>
                  </a:lnTo>
                  <a:lnTo>
                    <a:pt x="4435962" y="456247"/>
                  </a:lnTo>
                  <a:lnTo>
                    <a:pt x="4713210" y="399216"/>
                  </a:lnTo>
                  <a:lnTo>
                    <a:pt x="4990457" y="370701"/>
                  </a:lnTo>
                  <a:lnTo>
                    <a:pt x="5267705" y="285154"/>
                  </a:lnTo>
                  <a:lnTo>
                    <a:pt x="5544953" y="256639"/>
                  </a:lnTo>
                  <a:lnTo>
                    <a:pt x="5822200" y="370701"/>
                  </a:lnTo>
                  <a:lnTo>
                    <a:pt x="6099448" y="142577"/>
                  </a:lnTo>
                  <a:lnTo>
                    <a:pt x="6376696" y="0"/>
                  </a:lnTo>
                  <a:lnTo>
                    <a:pt x="6653943" y="114061"/>
                  </a:lnTo>
                </a:path>
              </a:pathLst>
            </a:custGeom>
            <a:ln w="27101" cap="flat">
              <a:solidFill>
                <a:srgbClr val="333333">
                  <a:alpha val="50196"/>
                </a:srgbClr>
              </a:solidFill>
              <a:prstDash val="solid"/>
              <a:round/>
            </a:ln>
          </p:spPr>
          <p:txBody>
            <a:bodyPr/>
            <a:lstStyle/>
            <a:p/>
          </p:txBody>
        </p:sp>
        <p:sp>
          <p:nvSpPr>
            <p:cNvPr id="76" name="tx76"/>
            <p:cNvSpPr/>
            <p:nvPr/>
          </p:nvSpPr>
          <p:spPr>
            <a:xfrm>
              <a:off x="6628451" y="1207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6905698"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7182946" y="1235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7460194"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737441"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8014689"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6628451" y="1645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80</a:t>
              </a:r>
            </a:p>
          </p:txBody>
        </p:sp>
        <p:sp>
          <p:nvSpPr>
            <p:cNvPr id="83" name="tx83"/>
            <p:cNvSpPr/>
            <p:nvPr/>
          </p:nvSpPr>
          <p:spPr>
            <a:xfrm>
              <a:off x="6905698" y="16165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81</a:t>
              </a:r>
            </a:p>
          </p:txBody>
        </p:sp>
        <p:sp>
          <p:nvSpPr>
            <p:cNvPr id="84" name="tx84"/>
            <p:cNvSpPr/>
            <p:nvPr/>
          </p:nvSpPr>
          <p:spPr>
            <a:xfrm>
              <a:off x="7182946" y="173327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77</a:t>
              </a:r>
            </a:p>
          </p:txBody>
        </p:sp>
        <p:sp>
          <p:nvSpPr>
            <p:cNvPr id="85" name="tx85"/>
            <p:cNvSpPr/>
            <p:nvPr/>
          </p:nvSpPr>
          <p:spPr>
            <a:xfrm>
              <a:off x="7460194"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6" name="tx86"/>
            <p:cNvSpPr/>
            <p:nvPr/>
          </p:nvSpPr>
          <p:spPr>
            <a:xfrm>
              <a:off x="7737441"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7" name="tx87"/>
            <p:cNvSpPr/>
            <p:nvPr/>
          </p:nvSpPr>
          <p:spPr>
            <a:xfrm>
              <a:off x="8014689"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8" name="tx88"/>
            <p:cNvSpPr/>
            <p:nvPr/>
          </p:nvSpPr>
          <p:spPr>
            <a:xfrm>
              <a:off x="1315541" y="336181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a:t>
              </a:r>
            </a:p>
          </p:txBody>
        </p:sp>
        <p:sp>
          <p:nvSpPr>
            <p:cNvPr id="89" name="tx89"/>
            <p:cNvSpPr/>
            <p:nvPr/>
          </p:nvSpPr>
          <p:spPr>
            <a:xfrm>
              <a:off x="2701779" y="35319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90" name="tx90"/>
            <p:cNvSpPr/>
            <p:nvPr/>
          </p:nvSpPr>
          <p:spPr>
            <a:xfrm>
              <a:off x="4088018" y="340763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22.9</a:t>
              </a:r>
            </a:p>
          </p:txBody>
        </p:sp>
        <p:sp>
          <p:nvSpPr>
            <p:cNvPr id="91" name="tx91"/>
            <p:cNvSpPr/>
            <p:nvPr/>
          </p:nvSpPr>
          <p:spPr>
            <a:xfrm>
              <a:off x="5474256" y="348300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92" name="tx92"/>
            <p:cNvSpPr/>
            <p:nvPr/>
          </p:nvSpPr>
          <p:spPr>
            <a:xfrm>
              <a:off x="6583247" y="348305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93" name="tx93"/>
            <p:cNvSpPr/>
            <p:nvPr/>
          </p:nvSpPr>
          <p:spPr>
            <a:xfrm>
              <a:off x="6860494" y="35958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94" name="tx94"/>
            <p:cNvSpPr/>
            <p:nvPr/>
          </p:nvSpPr>
          <p:spPr>
            <a:xfrm>
              <a:off x="7137742" y="344155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21.1</a:t>
              </a:r>
            </a:p>
          </p:txBody>
        </p:sp>
        <p:sp>
          <p:nvSpPr>
            <p:cNvPr id="95" name="tx95"/>
            <p:cNvSpPr/>
            <p:nvPr/>
          </p:nvSpPr>
          <p:spPr>
            <a:xfrm>
              <a:off x="7445134" y="37103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96" name="tx96"/>
            <p:cNvSpPr/>
            <p:nvPr/>
          </p:nvSpPr>
          <p:spPr>
            <a:xfrm>
              <a:off x="7722382" y="37080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97" name="tx97"/>
            <p:cNvSpPr/>
            <p:nvPr/>
          </p:nvSpPr>
          <p:spPr>
            <a:xfrm>
              <a:off x="7999630" y="36739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98" name="tx98"/>
            <p:cNvSpPr/>
            <p:nvPr/>
          </p:nvSpPr>
          <p:spPr>
            <a:xfrm>
              <a:off x="1315541" y="250635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20.7</a:t>
              </a:r>
            </a:p>
          </p:txBody>
        </p:sp>
        <p:sp>
          <p:nvSpPr>
            <p:cNvPr id="99" name="tx99"/>
            <p:cNvSpPr/>
            <p:nvPr/>
          </p:nvSpPr>
          <p:spPr>
            <a:xfrm>
              <a:off x="2701779" y="294963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a:t>
              </a:r>
            </a:p>
          </p:txBody>
        </p:sp>
        <p:sp>
          <p:nvSpPr>
            <p:cNvPr id="100" name="tx100"/>
            <p:cNvSpPr/>
            <p:nvPr/>
          </p:nvSpPr>
          <p:spPr>
            <a:xfrm>
              <a:off x="4088018" y="255649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22.9</a:t>
              </a:r>
            </a:p>
          </p:txBody>
        </p:sp>
        <p:sp>
          <p:nvSpPr>
            <p:cNvPr id="101" name="tx101"/>
            <p:cNvSpPr/>
            <p:nvPr/>
          </p:nvSpPr>
          <p:spPr>
            <a:xfrm>
              <a:off x="5474256" y="275560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20.3</a:t>
              </a:r>
            </a:p>
          </p:txBody>
        </p:sp>
        <p:sp>
          <p:nvSpPr>
            <p:cNvPr id="102" name="tx102"/>
            <p:cNvSpPr/>
            <p:nvPr/>
          </p:nvSpPr>
          <p:spPr>
            <a:xfrm>
              <a:off x="6583247" y="28994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103" name="tx103"/>
            <p:cNvSpPr/>
            <p:nvPr/>
          </p:nvSpPr>
          <p:spPr>
            <a:xfrm>
              <a:off x="6860494" y="303206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104" name="tx104"/>
            <p:cNvSpPr/>
            <p:nvPr/>
          </p:nvSpPr>
          <p:spPr>
            <a:xfrm>
              <a:off x="7137742" y="274493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105" name="tx105"/>
            <p:cNvSpPr/>
            <p:nvPr/>
          </p:nvSpPr>
          <p:spPr>
            <a:xfrm>
              <a:off x="7414990" y="324969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18.2</a:t>
              </a:r>
            </a:p>
          </p:txBody>
        </p:sp>
        <p:sp>
          <p:nvSpPr>
            <p:cNvPr id="106" name="tx106"/>
            <p:cNvSpPr/>
            <p:nvPr/>
          </p:nvSpPr>
          <p:spPr>
            <a:xfrm>
              <a:off x="7692237" y="33953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07" name="tx107"/>
            <p:cNvSpPr/>
            <p:nvPr/>
          </p:nvSpPr>
          <p:spPr>
            <a:xfrm>
              <a:off x="7969485" y="322802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108" name="tx108"/>
            <p:cNvSpPr/>
            <p:nvPr/>
          </p:nvSpPr>
          <p:spPr>
            <a:xfrm>
              <a:off x="1360745" y="20446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09" name="tx109"/>
            <p:cNvSpPr/>
            <p:nvPr/>
          </p:nvSpPr>
          <p:spPr>
            <a:xfrm>
              <a:off x="2701779" y="259085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31.3</a:t>
              </a:r>
            </a:p>
          </p:txBody>
        </p:sp>
        <p:sp>
          <p:nvSpPr>
            <p:cNvPr id="110" name="tx110"/>
            <p:cNvSpPr/>
            <p:nvPr/>
          </p:nvSpPr>
          <p:spPr>
            <a:xfrm>
              <a:off x="4088018" y="205333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45.8</a:t>
              </a:r>
            </a:p>
          </p:txBody>
        </p:sp>
        <p:sp>
          <p:nvSpPr>
            <p:cNvPr id="111" name="tx111"/>
            <p:cNvSpPr/>
            <p:nvPr/>
          </p:nvSpPr>
          <p:spPr>
            <a:xfrm>
              <a:off x="5474256" y="230085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39.1</a:t>
              </a:r>
            </a:p>
          </p:txBody>
        </p:sp>
        <p:sp>
          <p:nvSpPr>
            <p:cNvPr id="112" name="tx112"/>
            <p:cNvSpPr/>
            <p:nvPr/>
          </p:nvSpPr>
          <p:spPr>
            <a:xfrm>
              <a:off x="6583247" y="258839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31.4</a:t>
              </a:r>
            </a:p>
          </p:txBody>
        </p:sp>
        <p:sp>
          <p:nvSpPr>
            <p:cNvPr id="113" name="tx113"/>
            <p:cNvSpPr/>
            <p:nvPr/>
          </p:nvSpPr>
          <p:spPr>
            <a:xfrm>
              <a:off x="6860494" y="262802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30.3</a:t>
              </a:r>
            </a:p>
          </p:txBody>
        </p:sp>
        <p:sp>
          <p:nvSpPr>
            <p:cNvPr id="114" name="tx114"/>
            <p:cNvSpPr/>
            <p:nvPr/>
          </p:nvSpPr>
          <p:spPr>
            <a:xfrm>
              <a:off x="7137742" y="236505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37.4</a:t>
              </a:r>
            </a:p>
          </p:txBody>
        </p:sp>
        <p:sp>
          <p:nvSpPr>
            <p:cNvPr id="115" name="tx115"/>
            <p:cNvSpPr/>
            <p:nvPr/>
          </p:nvSpPr>
          <p:spPr>
            <a:xfrm>
              <a:off x="7414990" y="283428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24.8</a:t>
              </a:r>
            </a:p>
          </p:txBody>
        </p:sp>
        <p:sp>
          <p:nvSpPr>
            <p:cNvPr id="116" name="tx116"/>
            <p:cNvSpPr/>
            <p:nvPr/>
          </p:nvSpPr>
          <p:spPr>
            <a:xfrm>
              <a:off x="7692237" y="31301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a:t>
              </a:r>
            </a:p>
          </p:txBody>
        </p:sp>
        <p:sp>
          <p:nvSpPr>
            <p:cNvPr id="117" name="tx117"/>
            <p:cNvSpPr/>
            <p:nvPr/>
          </p:nvSpPr>
          <p:spPr>
            <a:xfrm>
              <a:off x="8014689" y="28650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18" name="tx118"/>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9" name="tx119"/>
            <p:cNvSpPr/>
            <p:nvPr/>
          </p:nvSpPr>
          <p:spPr>
            <a:xfrm>
              <a:off x="639902" y="307804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0" name="tx120"/>
            <p:cNvSpPr/>
            <p:nvPr/>
          </p:nvSpPr>
          <p:spPr>
            <a:xfrm>
              <a:off x="639902" y="233456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21" name="tx121"/>
            <p:cNvSpPr/>
            <p:nvPr/>
          </p:nvSpPr>
          <p:spPr>
            <a:xfrm>
              <a:off x="639902" y="159109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22" name="tx122"/>
            <p:cNvSpPr/>
            <p:nvPr/>
          </p:nvSpPr>
          <p:spPr>
            <a:xfrm>
              <a:off x="639902" y="84761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123" name="tx123"/>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9" name="tx139"/>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0" name="pl140"/>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1" name="pl141"/>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2" name="tx142"/>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663170" y="4778716"/>
              <a:ext cx="201456" cy="201456"/>
            </a:xfrm>
            <a:prstGeom prst="rect">
              <a:avLst/>
            </a:prstGeom>
            <a:solidFill>
              <a:srgbClr val="B3B3B3">
                <a:alpha val="100000"/>
              </a:srgbClr>
            </a:solidFill>
          </p:spPr>
          <p:txBody>
            <a:bodyPr/>
            <a:lstStyle/>
            <a:p/>
          </p:txBody>
        </p:sp>
        <p:sp>
          <p:nvSpPr>
            <p:cNvPr id="145" name="rc145"/>
            <p:cNvSpPr/>
            <p:nvPr/>
          </p:nvSpPr>
          <p:spPr>
            <a:xfrm>
              <a:off x="5565324" y="4778716"/>
              <a:ext cx="201456" cy="201456"/>
            </a:xfrm>
            <a:prstGeom prst="rect">
              <a:avLst/>
            </a:prstGeom>
            <a:solidFill>
              <a:srgbClr val="1CABE2">
                <a:alpha val="100000"/>
              </a:srgbClr>
            </a:solidFill>
          </p:spPr>
          <p:txBody>
            <a:bodyPr/>
            <a:lstStyle/>
            <a:p/>
          </p:txBody>
        </p:sp>
        <p:sp>
          <p:nvSpPr>
            <p:cNvPr id="146" name="tx146"/>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951100" y="467611"/>
              <a:ext cx="758538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Mauritania, 2000-2024</a:t>
              </a:r>
            </a:p>
          </p:txBody>
        </p:sp>
        <p:sp>
          <p:nvSpPr>
            <p:cNvPr id="149" name="pl149"/>
            <p:cNvSpPr/>
            <p:nvPr/>
          </p:nvSpPr>
          <p:spPr>
            <a:xfrm>
              <a:off x="239565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459442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679318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349504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569380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789257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650800"/>
              <a:ext cx="4142036" cy="164676"/>
            </a:xfrm>
            <a:prstGeom prst="rect">
              <a:avLst/>
            </a:prstGeom>
            <a:solidFill>
              <a:srgbClr val="1CABE2">
                <a:alpha val="100000"/>
              </a:srgbClr>
            </a:solidFill>
          </p:spPr>
          <p:txBody>
            <a:bodyPr/>
            <a:lstStyle/>
            <a:p/>
          </p:txBody>
        </p:sp>
        <p:sp>
          <p:nvSpPr>
            <p:cNvPr id="160" name="rc160"/>
            <p:cNvSpPr/>
            <p:nvPr/>
          </p:nvSpPr>
          <p:spPr>
            <a:xfrm>
              <a:off x="1296273" y="5444954"/>
              <a:ext cx="1479989" cy="164676"/>
            </a:xfrm>
            <a:prstGeom prst="rect">
              <a:avLst/>
            </a:prstGeom>
            <a:solidFill>
              <a:srgbClr val="1CABE2">
                <a:alpha val="100000"/>
              </a:srgbClr>
            </a:solidFill>
          </p:spPr>
          <p:txBody>
            <a:bodyPr/>
            <a:lstStyle/>
            <a:p/>
          </p:txBody>
        </p:sp>
        <p:sp>
          <p:nvSpPr>
            <p:cNvPr id="161" name="rc161"/>
            <p:cNvSpPr/>
            <p:nvPr/>
          </p:nvSpPr>
          <p:spPr>
            <a:xfrm>
              <a:off x="1296273" y="5239108"/>
              <a:ext cx="1883903" cy="164676"/>
            </a:xfrm>
            <a:prstGeom prst="rect">
              <a:avLst/>
            </a:prstGeom>
            <a:solidFill>
              <a:srgbClr val="1CABE2">
                <a:alpha val="100000"/>
              </a:srgbClr>
            </a:solidFill>
          </p:spPr>
          <p:txBody>
            <a:bodyPr/>
            <a:lstStyle/>
            <a:p/>
          </p:txBody>
        </p:sp>
        <p:sp>
          <p:nvSpPr>
            <p:cNvPr id="162" name="rc162"/>
            <p:cNvSpPr/>
            <p:nvPr/>
          </p:nvSpPr>
          <p:spPr>
            <a:xfrm>
              <a:off x="5438309" y="5650800"/>
              <a:ext cx="2761430" cy="164676"/>
            </a:xfrm>
            <a:prstGeom prst="rect">
              <a:avLst/>
            </a:prstGeom>
            <a:solidFill>
              <a:srgbClr val="B3B3B3">
                <a:alpha val="100000"/>
              </a:srgbClr>
            </a:solidFill>
          </p:spPr>
          <p:txBody>
            <a:bodyPr/>
            <a:lstStyle/>
            <a:p/>
          </p:txBody>
        </p:sp>
        <p:sp>
          <p:nvSpPr>
            <p:cNvPr id="163" name="rc163"/>
            <p:cNvSpPr/>
            <p:nvPr/>
          </p:nvSpPr>
          <p:spPr>
            <a:xfrm>
              <a:off x="2776263" y="5444954"/>
              <a:ext cx="2219654" cy="164676"/>
            </a:xfrm>
            <a:prstGeom prst="rect">
              <a:avLst/>
            </a:prstGeom>
            <a:solidFill>
              <a:srgbClr val="B3B3B3">
                <a:alpha val="100000"/>
              </a:srgbClr>
            </a:solidFill>
          </p:spPr>
          <p:txBody>
            <a:bodyPr/>
            <a:lstStyle/>
            <a:p/>
          </p:txBody>
        </p:sp>
        <p:sp>
          <p:nvSpPr>
            <p:cNvPr id="164" name="rc164"/>
            <p:cNvSpPr/>
            <p:nvPr/>
          </p:nvSpPr>
          <p:spPr>
            <a:xfrm>
              <a:off x="3180176" y="5239108"/>
              <a:ext cx="3391157" cy="164676"/>
            </a:xfrm>
            <a:prstGeom prst="rect">
              <a:avLst/>
            </a:prstGeom>
            <a:solidFill>
              <a:srgbClr val="B3B3B3">
                <a:alpha val="100000"/>
              </a:srgbClr>
            </a:solidFill>
          </p:spPr>
          <p:txBody>
            <a:bodyPr/>
            <a:lstStyle/>
            <a:p/>
          </p:txBody>
        </p:sp>
        <p:sp>
          <p:nvSpPr>
            <p:cNvPr id="165" name="tx165"/>
            <p:cNvSpPr/>
            <p:nvPr/>
          </p:nvSpPr>
          <p:spPr>
            <a:xfrm>
              <a:off x="8312267"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31.4</a:t>
              </a:r>
            </a:p>
          </p:txBody>
        </p:sp>
        <p:sp>
          <p:nvSpPr>
            <p:cNvPr id="166" name="tx166"/>
            <p:cNvSpPr/>
            <p:nvPr/>
          </p:nvSpPr>
          <p:spPr>
            <a:xfrm>
              <a:off x="5108444"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16.8</a:t>
              </a:r>
            </a:p>
          </p:txBody>
        </p:sp>
        <p:sp>
          <p:nvSpPr>
            <p:cNvPr id="167" name="tx167"/>
            <p:cNvSpPr/>
            <p:nvPr/>
          </p:nvSpPr>
          <p:spPr>
            <a:xfrm>
              <a:off x="6635643" y="5279722"/>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a:t>
              </a:r>
            </a:p>
          </p:txBody>
        </p:sp>
        <p:sp>
          <p:nvSpPr>
            <p:cNvPr id="168" name="tx168"/>
            <p:cNvSpPr/>
            <p:nvPr/>
          </p:nvSpPr>
          <p:spPr>
            <a:xfrm>
              <a:off x="3254765"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18.8</a:t>
              </a:r>
            </a:p>
          </p:txBody>
        </p:sp>
        <p:sp>
          <p:nvSpPr>
            <p:cNvPr id="169" name="tx169"/>
            <p:cNvSpPr/>
            <p:nvPr/>
          </p:nvSpPr>
          <p:spPr>
            <a:xfrm>
              <a:off x="1955896"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6.7</a:t>
              </a:r>
            </a:p>
          </p:txBody>
        </p:sp>
        <p:sp>
          <p:nvSpPr>
            <p:cNvPr id="170" name="tx170"/>
            <p:cNvSpPr/>
            <p:nvPr/>
          </p:nvSpPr>
          <p:spPr>
            <a:xfrm>
              <a:off x="2157853"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8.6</a:t>
              </a:r>
            </a:p>
          </p:txBody>
        </p:sp>
        <p:sp>
          <p:nvSpPr>
            <p:cNvPr id="171" name="tx171"/>
            <p:cNvSpPr/>
            <p:nvPr/>
          </p:nvSpPr>
          <p:spPr>
            <a:xfrm>
              <a:off x="6706498"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12.6</a:t>
              </a:r>
            </a:p>
          </p:txBody>
        </p:sp>
        <p:sp>
          <p:nvSpPr>
            <p:cNvPr id="172" name="tx172"/>
            <p:cNvSpPr/>
            <p:nvPr/>
          </p:nvSpPr>
          <p:spPr>
            <a:xfrm>
              <a:off x="3773564"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10.1</a:t>
              </a:r>
            </a:p>
          </p:txBody>
        </p:sp>
        <p:sp>
          <p:nvSpPr>
            <p:cNvPr id="173" name="tx173"/>
            <p:cNvSpPr/>
            <p:nvPr/>
          </p:nvSpPr>
          <p:spPr>
            <a:xfrm>
              <a:off x="4763228"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15.4</a:t>
              </a:r>
            </a:p>
          </p:txBody>
        </p:sp>
        <p:sp>
          <p:nvSpPr>
            <p:cNvPr id="174" name="tx174"/>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8" name="tx178"/>
            <p:cNvSpPr/>
            <p:nvPr/>
          </p:nvSpPr>
          <p:spPr>
            <a:xfrm>
              <a:off x="3370756"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9" name="tx179"/>
            <p:cNvSpPr/>
            <p:nvPr/>
          </p:nvSpPr>
          <p:spPr>
            <a:xfrm>
              <a:off x="5569522"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0" name="tx180"/>
            <p:cNvSpPr/>
            <p:nvPr/>
          </p:nvSpPr>
          <p:spPr>
            <a:xfrm>
              <a:off x="7768289"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81" name="tx181"/>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2" name="tx182"/>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3" name="tx183"/>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4" name="tx184"/>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Mauritania.
In 2024, DTP1 coverage in Mauritania remained relatively constant within 1% at 95%. The number of children missing out on any DTP vaccination (zero-dose children) increased from 7,000 in 2023 to 9,000 in 2024.
DTP3 coverage declined at 86% in 2024, leaving 24,000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657115"/>
            </a:xfrm>
            <a:custGeom>
              <a:avLst/>
              <a:pathLst>
                <a:path w="3397293" h="657115">
                  <a:moveTo>
                    <a:pt x="0" y="657115"/>
                  </a:moveTo>
                  <a:lnTo>
                    <a:pt x="141553" y="571405"/>
                  </a:lnTo>
                  <a:lnTo>
                    <a:pt x="283107" y="0"/>
                  </a:lnTo>
                  <a:lnTo>
                    <a:pt x="424661" y="142851"/>
                  </a:lnTo>
                  <a:lnTo>
                    <a:pt x="566215" y="371413"/>
                  </a:lnTo>
                  <a:lnTo>
                    <a:pt x="707769" y="314272"/>
                  </a:lnTo>
                  <a:lnTo>
                    <a:pt x="849323" y="314272"/>
                  </a:lnTo>
                  <a:lnTo>
                    <a:pt x="990877" y="114281"/>
                  </a:lnTo>
                  <a:lnTo>
                    <a:pt x="1132431" y="228562"/>
                  </a:lnTo>
                  <a:lnTo>
                    <a:pt x="1273984" y="485694"/>
                  </a:lnTo>
                  <a:lnTo>
                    <a:pt x="1415538" y="399983"/>
                  </a:lnTo>
                  <a:lnTo>
                    <a:pt x="1557092" y="142851"/>
                  </a:lnTo>
                  <a:lnTo>
                    <a:pt x="1698646" y="28570"/>
                  </a:lnTo>
                  <a:lnTo>
                    <a:pt x="1840200" y="28570"/>
                  </a:lnTo>
                  <a:lnTo>
                    <a:pt x="1981754" y="28570"/>
                  </a:lnTo>
                  <a:lnTo>
                    <a:pt x="2123308" y="257132"/>
                  </a:lnTo>
                  <a:lnTo>
                    <a:pt x="2264862" y="257132"/>
                  </a:lnTo>
                  <a:lnTo>
                    <a:pt x="2406416" y="285702"/>
                  </a:lnTo>
                  <a:lnTo>
                    <a:pt x="2547969" y="285702"/>
                  </a:lnTo>
                  <a:lnTo>
                    <a:pt x="2689523" y="228562"/>
                  </a:lnTo>
                  <a:lnTo>
                    <a:pt x="2831077" y="114281"/>
                  </a:lnTo>
                  <a:lnTo>
                    <a:pt x="2972631" y="257132"/>
                  </a:lnTo>
                  <a:lnTo>
                    <a:pt x="3114185" y="0"/>
                  </a:lnTo>
                  <a:lnTo>
                    <a:pt x="3255739" y="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51370"/>
              <a:ext cx="3397293" cy="685686"/>
            </a:xfrm>
            <a:custGeom>
              <a:avLst/>
              <a:pathLst>
                <a:path w="3397293" h="685686">
                  <a:moveTo>
                    <a:pt x="0" y="685686"/>
                  </a:moveTo>
                  <a:lnTo>
                    <a:pt x="141553" y="685686"/>
                  </a:lnTo>
                  <a:lnTo>
                    <a:pt x="283107" y="657115"/>
                  </a:lnTo>
                  <a:lnTo>
                    <a:pt x="424661" y="599975"/>
                  </a:lnTo>
                  <a:lnTo>
                    <a:pt x="566215" y="514264"/>
                  </a:lnTo>
                  <a:lnTo>
                    <a:pt x="707769" y="428553"/>
                  </a:lnTo>
                  <a:lnTo>
                    <a:pt x="849323" y="371413"/>
                  </a:lnTo>
                  <a:lnTo>
                    <a:pt x="990877" y="314272"/>
                  </a:lnTo>
                  <a:lnTo>
                    <a:pt x="1132431" y="171421"/>
                  </a:lnTo>
                  <a:lnTo>
                    <a:pt x="1273984" y="57140"/>
                  </a:lnTo>
                  <a:lnTo>
                    <a:pt x="1415538" y="228562"/>
                  </a:lnTo>
                  <a:lnTo>
                    <a:pt x="1557092" y="285702"/>
                  </a:lnTo>
                  <a:lnTo>
                    <a:pt x="1698646" y="399983"/>
                  </a:lnTo>
                  <a:lnTo>
                    <a:pt x="1840200" y="428553"/>
                  </a:lnTo>
                  <a:lnTo>
                    <a:pt x="1981754" y="314272"/>
                  </a:lnTo>
                  <a:lnTo>
                    <a:pt x="2123308" y="285702"/>
                  </a:lnTo>
                  <a:lnTo>
                    <a:pt x="2264862" y="142851"/>
                  </a:lnTo>
                  <a:lnTo>
                    <a:pt x="2406416" y="114281"/>
                  </a:lnTo>
                  <a:lnTo>
                    <a:pt x="2547969" y="85710"/>
                  </a:lnTo>
                  <a:lnTo>
                    <a:pt x="2689523" y="28570"/>
                  </a:lnTo>
                  <a:lnTo>
                    <a:pt x="2831077" y="85710"/>
                  </a:lnTo>
                  <a:lnTo>
                    <a:pt x="2972631" y="114281"/>
                  </a:lnTo>
                  <a:lnTo>
                    <a:pt x="3114185" y="114281"/>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657115"/>
            </a:xfrm>
            <a:custGeom>
              <a:avLst/>
              <a:pathLst>
                <a:path w="3397293" h="657115">
                  <a:moveTo>
                    <a:pt x="0" y="657115"/>
                  </a:moveTo>
                  <a:lnTo>
                    <a:pt x="141553" y="571405"/>
                  </a:lnTo>
                  <a:lnTo>
                    <a:pt x="283107" y="0"/>
                  </a:lnTo>
                  <a:lnTo>
                    <a:pt x="424661" y="142851"/>
                  </a:lnTo>
                  <a:lnTo>
                    <a:pt x="566215" y="371413"/>
                  </a:lnTo>
                  <a:lnTo>
                    <a:pt x="707769" y="314272"/>
                  </a:lnTo>
                  <a:lnTo>
                    <a:pt x="849323" y="314272"/>
                  </a:lnTo>
                  <a:lnTo>
                    <a:pt x="990877" y="114281"/>
                  </a:lnTo>
                  <a:lnTo>
                    <a:pt x="1132431" y="228562"/>
                  </a:lnTo>
                  <a:lnTo>
                    <a:pt x="1273984" y="485694"/>
                  </a:lnTo>
                  <a:lnTo>
                    <a:pt x="1415538" y="399983"/>
                  </a:lnTo>
                  <a:lnTo>
                    <a:pt x="1557092" y="142851"/>
                  </a:lnTo>
                  <a:lnTo>
                    <a:pt x="1698646" y="28570"/>
                  </a:lnTo>
                  <a:lnTo>
                    <a:pt x="1840200" y="28570"/>
                  </a:lnTo>
                  <a:lnTo>
                    <a:pt x="1981754" y="28570"/>
                  </a:lnTo>
                  <a:lnTo>
                    <a:pt x="2123308" y="257132"/>
                  </a:lnTo>
                  <a:lnTo>
                    <a:pt x="2264862" y="257132"/>
                  </a:lnTo>
                  <a:lnTo>
                    <a:pt x="2406416" y="285702"/>
                  </a:lnTo>
                  <a:lnTo>
                    <a:pt x="2547969" y="285702"/>
                  </a:lnTo>
                  <a:lnTo>
                    <a:pt x="2689523" y="228562"/>
                  </a:lnTo>
                  <a:lnTo>
                    <a:pt x="2831077" y="114281"/>
                  </a:lnTo>
                  <a:lnTo>
                    <a:pt x="2972631" y="257132"/>
                  </a:lnTo>
                  <a:lnTo>
                    <a:pt x="3114185" y="0"/>
                  </a:lnTo>
                  <a:lnTo>
                    <a:pt x="3255739" y="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657115"/>
            </a:xfrm>
            <a:custGeom>
              <a:avLst/>
              <a:pathLst>
                <a:path w="3397293" h="657115">
                  <a:moveTo>
                    <a:pt x="0" y="657115"/>
                  </a:moveTo>
                  <a:lnTo>
                    <a:pt x="141553" y="571405"/>
                  </a:lnTo>
                  <a:lnTo>
                    <a:pt x="283107" y="0"/>
                  </a:lnTo>
                  <a:lnTo>
                    <a:pt x="424661" y="142851"/>
                  </a:lnTo>
                  <a:lnTo>
                    <a:pt x="566215" y="371413"/>
                  </a:lnTo>
                  <a:lnTo>
                    <a:pt x="707769" y="314272"/>
                  </a:lnTo>
                  <a:lnTo>
                    <a:pt x="849323" y="314272"/>
                  </a:lnTo>
                  <a:lnTo>
                    <a:pt x="990877" y="114281"/>
                  </a:lnTo>
                  <a:lnTo>
                    <a:pt x="1132431" y="228562"/>
                  </a:lnTo>
                  <a:lnTo>
                    <a:pt x="1273984" y="485694"/>
                  </a:lnTo>
                  <a:lnTo>
                    <a:pt x="1415538" y="399983"/>
                  </a:lnTo>
                  <a:lnTo>
                    <a:pt x="1557092" y="142851"/>
                  </a:lnTo>
                  <a:lnTo>
                    <a:pt x="1698646" y="28570"/>
                  </a:lnTo>
                  <a:lnTo>
                    <a:pt x="1840200" y="28570"/>
                  </a:lnTo>
                  <a:lnTo>
                    <a:pt x="1981754" y="28570"/>
                  </a:lnTo>
                  <a:lnTo>
                    <a:pt x="2123308" y="257132"/>
                  </a:lnTo>
                  <a:lnTo>
                    <a:pt x="2264862" y="257132"/>
                  </a:lnTo>
                  <a:lnTo>
                    <a:pt x="2406416" y="285702"/>
                  </a:lnTo>
                  <a:lnTo>
                    <a:pt x="2547969" y="285702"/>
                  </a:lnTo>
                  <a:lnTo>
                    <a:pt x="2689523" y="228562"/>
                  </a:lnTo>
                  <a:lnTo>
                    <a:pt x="2831077" y="114281"/>
                  </a:lnTo>
                  <a:lnTo>
                    <a:pt x="2972631" y="257132"/>
                  </a:lnTo>
                  <a:lnTo>
                    <a:pt x="3114185" y="0"/>
                  </a:lnTo>
                  <a:lnTo>
                    <a:pt x="3255739" y="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696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96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4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3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4060" y="4831778"/>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Mauritania</a:t>
              </a:r>
            </a:p>
          </p:txBody>
        </p:sp>
        <p:sp>
          <p:nvSpPr>
            <p:cNvPr id="60" name="tx60"/>
            <p:cNvSpPr/>
            <p:nvPr/>
          </p:nvSpPr>
          <p:spPr>
            <a:xfrm>
              <a:off x="28749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85330" y="472419"/>
              <a:ext cx="266856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Mauritania, 2000-2024</a:t>
              </a:r>
            </a:p>
          </p:txBody>
        </p:sp>
        <p:sp>
          <p:nvSpPr>
            <p:cNvPr id="63" name="pl63"/>
            <p:cNvSpPr/>
            <p:nvPr/>
          </p:nvSpPr>
          <p:spPr>
            <a:xfrm>
              <a:off x="5267799" y="40118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802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485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168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0851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460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143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827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4510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7193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97361"/>
              <a:ext cx="3397293" cy="1682857"/>
            </a:xfrm>
            <a:custGeom>
              <a:avLst/>
              <a:pathLst>
                <a:path w="3397293" h="1682857">
                  <a:moveTo>
                    <a:pt x="0" y="1682857"/>
                  </a:moveTo>
                  <a:lnTo>
                    <a:pt x="141553" y="1463354"/>
                  </a:lnTo>
                  <a:lnTo>
                    <a:pt x="283107" y="0"/>
                  </a:lnTo>
                  <a:lnTo>
                    <a:pt x="424661" y="365838"/>
                  </a:lnTo>
                  <a:lnTo>
                    <a:pt x="566215" y="951180"/>
                  </a:lnTo>
                  <a:lnTo>
                    <a:pt x="707769" y="804844"/>
                  </a:lnTo>
                  <a:lnTo>
                    <a:pt x="849323" y="804844"/>
                  </a:lnTo>
                  <a:lnTo>
                    <a:pt x="990877" y="292670"/>
                  </a:lnTo>
                  <a:lnTo>
                    <a:pt x="1132431" y="585341"/>
                  </a:lnTo>
                  <a:lnTo>
                    <a:pt x="1273984" y="1243851"/>
                  </a:lnTo>
                  <a:lnTo>
                    <a:pt x="1415538" y="1024348"/>
                  </a:lnTo>
                  <a:lnTo>
                    <a:pt x="1557092" y="365838"/>
                  </a:lnTo>
                  <a:lnTo>
                    <a:pt x="1698646" y="73167"/>
                  </a:lnTo>
                  <a:lnTo>
                    <a:pt x="1840200" y="73167"/>
                  </a:lnTo>
                  <a:lnTo>
                    <a:pt x="1981754" y="73167"/>
                  </a:lnTo>
                  <a:lnTo>
                    <a:pt x="2123308" y="658509"/>
                  </a:lnTo>
                  <a:lnTo>
                    <a:pt x="2264862" y="658509"/>
                  </a:lnTo>
                  <a:lnTo>
                    <a:pt x="2406416" y="731677"/>
                  </a:lnTo>
                  <a:lnTo>
                    <a:pt x="2547969" y="731677"/>
                  </a:lnTo>
                  <a:lnTo>
                    <a:pt x="2689523" y="585341"/>
                  </a:lnTo>
                  <a:lnTo>
                    <a:pt x="2831077" y="292670"/>
                  </a:lnTo>
                  <a:lnTo>
                    <a:pt x="2972631" y="658509"/>
                  </a:lnTo>
                  <a:lnTo>
                    <a:pt x="3114185" y="0"/>
                  </a:lnTo>
                  <a:lnTo>
                    <a:pt x="3255739" y="0"/>
                  </a:lnTo>
                  <a:lnTo>
                    <a:pt x="3397293" y="73167"/>
                  </a:lnTo>
                </a:path>
              </a:pathLst>
            </a:custGeom>
            <a:ln w="27101" cap="flat">
              <a:solidFill>
                <a:srgbClr val="0058AB">
                  <a:alpha val="100000"/>
                </a:srgbClr>
              </a:solidFill>
              <a:prstDash val="solid"/>
              <a:round/>
            </a:ln>
          </p:spPr>
          <p:txBody>
            <a:bodyPr/>
            <a:lstStyle/>
            <a:p/>
          </p:txBody>
        </p:sp>
        <p:sp>
          <p:nvSpPr>
            <p:cNvPr id="81" name="pl81"/>
            <p:cNvSpPr/>
            <p:nvPr/>
          </p:nvSpPr>
          <p:spPr>
            <a:xfrm>
              <a:off x="5437664" y="2182703"/>
              <a:ext cx="3397293" cy="585341"/>
            </a:xfrm>
            <a:custGeom>
              <a:avLst/>
              <a:pathLst>
                <a:path w="3397293" h="585341">
                  <a:moveTo>
                    <a:pt x="0" y="585341"/>
                  </a:moveTo>
                  <a:lnTo>
                    <a:pt x="141553" y="512174"/>
                  </a:lnTo>
                  <a:lnTo>
                    <a:pt x="283107" y="512174"/>
                  </a:lnTo>
                  <a:lnTo>
                    <a:pt x="424661" y="439006"/>
                  </a:lnTo>
                  <a:lnTo>
                    <a:pt x="566215" y="365838"/>
                  </a:lnTo>
                  <a:lnTo>
                    <a:pt x="707769" y="292670"/>
                  </a:lnTo>
                  <a:lnTo>
                    <a:pt x="849323" y="219503"/>
                  </a:lnTo>
                  <a:lnTo>
                    <a:pt x="990877" y="219503"/>
                  </a:lnTo>
                  <a:lnTo>
                    <a:pt x="1132431" y="146335"/>
                  </a:lnTo>
                  <a:lnTo>
                    <a:pt x="1273984" y="73167"/>
                  </a:lnTo>
                  <a:lnTo>
                    <a:pt x="1415538" y="73167"/>
                  </a:lnTo>
                  <a:lnTo>
                    <a:pt x="1557092" y="73167"/>
                  </a:lnTo>
                  <a:lnTo>
                    <a:pt x="1698646" y="73167"/>
                  </a:lnTo>
                  <a:lnTo>
                    <a:pt x="1840200" y="73167"/>
                  </a:lnTo>
                  <a:lnTo>
                    <a:pt x="1981754" y="73167"/>
                  </a:lnTo>
                  <a:lnTo>
                    <a:pt x="2123308" y="73167"/>
                  </a:lnTo>
                  <a:lnTo>
                    <a:pt x="2264862" y="0"/>
                  </a:lnTo>
                  <a:lnTo>
                    <a:pt x="2406416" y="0"/>
                  </a:lnTo>
                  <a:lnTo>
                    <a:pt x="2547969" y="0"/>
                  </a:lnTo>
                  <a:lnTo>
                    <a:pt x="2689523" y="0"/>
                  </a:lnTo>
                  <a:lnTo>
                    <a:pt x="2831077" y="146335"/>
                  </a:lnTo>
                  <a:lnTo>
                    <a:pt x="2972631" y="219503"/>
                  </a:lnTo>
                  <a:lnTo>
                    <a:pt x="3114185" y="73167"/>
                  </a:lnTo>
                  <a:lnTo>
                    <a:pt x="3255739" y="73167"/>
                  </a:lnTo>
                  <a:lnTo>
                    <a:pt x="3397293" y="73167"/>
                  </a:lnTo>
                </a:path>
              </a:pathLst>
            </a:custGeom>
            <a:ln w="27101" cap="flat">
              <a:solidFill>
                <a:srgbClr val="80BD41">
                  <a:alpha val="100000"/>
                </a:srgbClr>
              </a:solidFill>
              <a:prstDash val="solid"/>
              <a:round/>
            </a:ln>
          </p:spPr>
          <p:txBody>
            <a:bodyPr/>
            <a:lstStyle/>
            <a:p/>
          </p:txBody>
        </p:sp>
        <p:sp>
          <p:nvSpPr>
            <p:cNvPr id="82" name="pl82"/>
            <p:cNvSpPr/>
            <p:nvPr/>
          </p:nvSpPr>
          <p:spPr>
            <a:xfrm>
              <a:off x="5437664" y="2109535"/>
              <a:ext cx="3397293" cy="1756025"/>
            </a:xfrm>
            <a:custGeom>
              <a:avLst/>
              <a:pathLst>
                <a:path w="3397293" h="1756025">
                  <a:moveTo>
                    <a:pt x="0" y="1756025"/>
                  </a:moveTo>
                  <a:lnTo>
                    <a:pt x="141553" y="1756025"/>
                  </a:lnTo>
                  <a:lnTo>
                    <a:pt x="283107" y="1682857"/>
                  </a:lnTo>
                  <a:lnTo>
                    <a:pt x="424661" y="1536522"/>
                  </a:lnTo>
                  <a:lnTo>
                    <a:pt x="566215" y="1317018"/>
                  </a:lnTo>
                  <a:lnTo>
                    <a:pt x="707769" y="1097515"/>
                  </a:lnTo>
                  <a:lnTo>
                    <a:pt x="849323" y="951180"/>
                  </a:lnTo>
                  <a:lnTo>
                    <a:pt x="990877" y="804844"/>
                  </a:lnTo>
                  <a:lnTo>
                    <a:pt x="1132431" y="439006"/>
                  </a:lnTo>
                  <a:lnTo>
                    <a:pt x="1273984" y="146335"/>
                  </a:lnTo>
                  <a:lnTo>
                    <a:pt x="1415538" y="585341"/>
                  </a:lnTo>
                  <a:lnTo>
                    <a:pt x="1557092" y="731677"/>
                  </a:lnTo>
                  <a:lnTo>
                    <a:pt x="1698646" y="1024348"/>
                  </a:lnTo>
                  <a:lnTo>
                    <a:pt x="1840200" y="1097515"/>
                  </a:lnTo>
                  <a:lnTo>
                    <a:pt x="1981754" y="804844"/>
                  </a:lnTo>
                  <a:lnTo>
                    <a:pt x="2123308" y="731677"/>
                  </a:lnTo>
                  <a:lnTo>
                    <a:pt x="2264862" y="365838"/>
                  </a:lnTo>
                  <a:lnTo>
                    <a:pt x="2406416" y="292670"/>
                  </a:lnTo>
                  <a:lnTo>
                    <a:pt x="2547969" y="219503"/>
                  </a:lnTo>
                  <a:lnTo>
                    <a:pt x="2689523" y="73167"/>
                  </a:lnTo>
                  <a:lnTo>
                    <a:pt x="2831077" y="219503"/>
                  </a:lnTo>
                  <a:lnTo>
                    <a:pt x="2972631" y="292670"/>
                  </a:lnTo>
                  <a:lnTo>
                    <a:pt x="3114185" y="292670"/>
                  </a:lnTo>
                  <a:lnTo>
                    <a:pt x="3255739" y="73167"/>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218270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97361"/>
              <a:ext cx="3397293" cy="1682857"/>
            </a:xfrm>
            <a:custGeom>
              <a:avLst/>
              <a:pathLst>
                <a:path w="3397293" h="1682857">
                  <a:moveTo>
                    <a:pt x="0" y="1682857"/>
                  </a:moveTo>
                  <a:lnTo>
                    <a:pt x="141553" y="1463354"/>
                  </a:lnTo>
                  <a:lnTo>
                    <a:pt x="283107" y="0"/>
                  </a:lnTo>
                  <a:lnTo>
                    <a:pt x="424661" y="365838"/>
                  </a:lnTo>
                  <a:lnTo>
                    <a:pt x="566215" y="951180"/>
                  </a:lnTo>
                  <a:lnTo>
                    <a:pt x="707769" y="804844"/>
                  </a:lnTo>
                  <a:lnTo>
                    <a:pt x="849323" y="804844"/>
                  </a:lnTo>
                  <a:lnTo>
                    <a:pt x="990877" y="292670"/>
                  </a:lnTo>
                  <a:lnTo>
                    <a:pt x="1132431" y="585341"/>
                  </a:lnTo>
                  <a:lnTo>
                    <a:pt x="1273984" y="1243851"/>
                  </a:lnTo>
                  <a:lnTo>
                    <a:pt x="1415538" y="1024348"/>
                  </a:lnTo>
                  <a:lnTo>
                    <a:pt x="1557092" y="365838"/>
                  </a:lnTo>
                  <a:lnTo>
                    <a:pt x="1698646" y="73167"/>
                  </a:lnTo>
                  <a:lnTo>
                    <a:pt x="1840200" y="73167"/>
                  </a:lnTo>
                  <a:lnTo>
                    <a:pt x="1981754" y="73167"/>
                  </a:lnTo>
                  <a:lnTo>
                    <a:pt x="2123308" y="658509"/>
                  </a:lnTo>
                  <a:lnTo>
                    <a:pt x="2264862" y="658509"/>
                  </a:lnTo>
                  <a:lnTo>
                    <a:pt x="2406416" y="731677"/>
                  </a:lnTo>
                  <a:lnTo>
                    <a:pt x="2547969" y="731677"/>
                  </a:lnTo>
                  <a:lnTo>
                    <a:pt x="2689523" y="585341"/>
                  </a:lnTo>
                  <a:lnTo>
                    <a:pt x="2831077" y="292670"/>
                  </a:lnTo>
                  <a:lnTo>
                    <a:pt x="2972631" y="658509"/>
                  </a:lnTo>
                  <a:lnTo>
                    <a:pt x="3114185" y="0"/>
                  </a:lnTo>
                  <a:lnTo>
                    <a:pt x="3255739" y="0"/>
                  </a:lnTo>
                  <a:lnTo>
                    <a:pt x="3397293" y="73167"/>
                  </a:lnTo>
                </a:path>
              </a:pathLst>
            </a:custGeom>
            <a:ln w="43362" cap="flat">
              <a:solidFill>
                <a:srgbClr val="000000">
                  <a:alpha val="100000"/>
                </a:srgbClr>
              </a:solidFill>
              <a:prstDash val="solid"/>
              <a:round/>
            </a:ln>
          </p:spPr>
          <p:txBody>
            <a:bodyPr/>
            <a:lstStyle/>
            <a:p/>
          </p:txBody>
        </p:sp>
        <p:sp>
          <p:nvSpPr>
            <p:cNvPr id="85" name="pl85"/>
            <p:cNvSpPr/>
            <p:nvPr/>
          </p:nvSpPr>
          <p:spPr>
            <a:xfrm>
              <a:off x="5437664" y="1597361"/>
              <a:ext cx="3397293" cy="1682857"/>
            </a:xfrm>
            <a:custGeom>
              <a:avLst/>
              <a:pathLst>
                <a:path w="3397293" h="1682857">
                  <a:moveTo>
                    <a:pt x="0" y="1682857"/>
                  </a:moveTo>
                  <a:lnTo>
                    <a:pt x="141553" y="1463354"/>
                  </a:lnTo>
                  <a:lnTo>
                    <a:pt x="283107" y="0"/>
                  </a:lnTo>
                  <a:lnTo>
                    <a:pt x="424661" y="365838"/>
                  </a:lnTo>
                  <a:lnTo>
                    <a:pt x="566215" y="951180"/>
                  </a:lnTo>
                  <a:lnTo>
                    <a:pt x="707769" y="804844"/>
                  </a:lnTo>
                  <a:lnTo>
                    <a:pt x="849323" y="804844"/>
                  </a:lnTo>
                  <a:lnTo>
                    <a:pt x="990877" y="292670"/>
                  </a:lnTo>
                  <a:lnTo>
                    <a:pt x="1132431" y="585341"/>
                  </a:lnTo>
                  <a:lnTo>
                    <a:pt x="1273984" y="1243851"/>
                  </a:lnTo>
                  <a:lnTo>
                    <a:pt x="1415538" y="1024348"/>
                  </a:lnTo>
                  <a:lnTo>
                    <a:pt x="1557092" y="365838"/>
                  </a:lnTo>
                  <a:lnTo>
                    <a:pt x="1698646" y="73167"/>
                  </a:lnTo>
                  <a:lnTo>
                    <a:pt x="1840200" y="73167"/>
                  </a:lnTo>
                  <a:lnTo>
                    <a:pt x="1981754" y="73167"/>
                  </a:lnTo>
                  <a:lnTo>
                    <a:pt x="2123308" y="658509"/>
                  </a:lnTo>
                  <a:lnTo>
                    <a:pt x="2264862" y="658509"/>
                  </a:lnTo>
                  <a:lnTo>
                    <a:pt x="2406416" y="731677"/>
                  </a:lnTo>
                  <a:lnTo>
                    <a:pt x="2547969" y="731677"/>
                  </a:lnTo>
                  <a:lnTo>
                    <a:pt x="2689523" y="585341"/>
                  </a:lnTo>
                  <a:lnTo>
                    <a:pt x="2831077" y="292670"/>
                  </a:lnTo>
                  <a:lnTo>
                    <a:pt x="2972631" y="658509"/>
                  </a:lnTo>
                  <a:lnTo>
                    <a:pt x="3114185" y="0"/>
                  </a:lnTo>
                  <a:lnTo>
                    <a:pt x="3255739" y="0"/>
                  </a:lnTo>
                  <a:lnTo>
                    <a:pt x="3397293" y="73167"/>
                  </a:lnTo>
                </a:path>
              </a:pathLst>
            </a:custGeom>
            <a:ln w="27101" cap="flat">
              <a:solidFill>
                <a:srgbClr val="0058AB">
                  <a:alpha val="100000"/>
                </a:srgbClr>
              </a:solidFill>
              <a:prstDash val="solid"/>
              <a:round/>
            </a:ln>
          </p:spPr>
          <p:txBody>
            <a:bodyPr/>
            <a:lstStyle/>
            <a:p/>
          </p:txBody>
        </p:sp>
        <p:sp>
          <p:nvSpPr>
            <p:cNvPr id="86" name="tx86"/>
            <p:cNvSpPr/>
            <p:nvPr/>
          </p:nvSpPr>
          <p:spPr>
            <a:xfrm>
              <a:off x="8902429" y="221675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7" name="tx87"/>
            <p:cNvSpPr/>
            <p:nvPr/>
          </p:nvSpPr>
          <p:spPr>
            <a:xfrm>
              <a:off x="8877160" y="20704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88" name="tx88"/>
            <p:cNvSpPr/>
            <p:nvPr/>
          </p:nvSpPr>
          <p:spPr>
            <a:xfrm>
              <a:off x="5003259" y="359394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9" name="tx89"/>
            <p:cNvSpPr/>
            <p:nvPr/>
          </p:nvSpPr>
          <p:spPr>
            <a:xfrm>
              <a:off x="5003259" y="28622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0" name="tx90"/>
            <p:cNvSpPr/>
            <p:nvPr/>
          </p:nvSpPr>
          <p:spPr>
            <a:xfrm>
              <a:off x="5127474" y="213058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1" name="tx91"/>
            <p:cNvSpPr/>
            <p:nvPr/>
          </p:nvSpPr>
          <p:spPr>
            <a:xfrm>
              <a:off x="5049780" y="13989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2" name="tx92"/>
            <p:cNvSpPr/>
            <p:nvPr/>
          </p:nvSpPr>
          <p:spPr>
            <a:xfrm>
              <a:off x="5049780" y="66723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3" name="tx9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4" name="tx9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5" name="tx9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6" name="tx9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7" name="tx9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8" name="tx9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1" name="pl101"/>
            <p:cNvSpPr/>
            <p:nvPr/>
          </p:nvSpPr>
          <p:spPr>
            <a:xfrm>
              <a:off x="591365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2" name="pl102"/>
            <p:cNvSpPr/>
            <p:nvPr/>
          </p:nvSpPr>
          <p:spPr>
            <a:xfrm>
              <a:off x="591365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69245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4" name="pl104"/>
            <p:cNvSpPr/>
            <p:nvPr/>
          </p:nvSpPr>
          <p:spPr>
            <a:xfrm>
              <a:off x="768699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5" name="tx105"/>
            <p:cNvSpPr/>
            <p:nvPr/>
          </p:nvSpPr>
          <p:spPr>
            <a:xfrm>
              <a:off x="6180759" y="4831778"/>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Mauritania</a:t>
              </a:r>
            </a:p>
          </p:txBody>
        </p:sp>
        <p:sp>
          <p:nvSpPr>
            <p:cNvPr id="106" name="tx106"/>
            <p:cNvSpPr/>
            <p:nvPr/>
          </p:nvSpPr>
          <p:spPr>
            <a:xfrm>
              <a:off x="719164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7" name="tx107"/>
            <p:cNvSpPr/>
            <p:nvPr/>
          </p:nvSpPr>
          <p:spPr>
            <a:xfrm>
              <a:off x="7954099"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08" name="tx10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9" name="pl109"/>
            <p:cNvSpPr/>
            <p:nvPr/>
          </p:nvSpPr>
          <p:spPr>
            <a:xfrm>
              <a:off x="228882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423212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61754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811871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4" name="pl11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5" name="pl11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326047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20377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14706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0" name="rc120"/>
            <p:cNvSpPr/>
            <p:nvPr/>
          </p:nvSpPr>
          <p:spPr>
            <a:xfrm>
              <a:off x="1317178" y="5825146"/>
              <a:ext cx="7321564" cy="149993"/>
            </a:xfrm>
            <a:prstGeom prst="rect">
              <a:avLst/>
            </a:prstGeom>
            <a:solidFill>
              <a:srgbClr val="1CABE2">
                <a:alpha val="80000"/>
              </a:srgbClr>
            </a:solidFill>
          </p:spPr>
          <p:txBody>
            <a:bodyPr/>
            <a:lstStyle/>
            <a:p/>
          </p:txBody>
        </p:sp>
        <p:sp>
          <p:nvSpPr>
            <p:cNvPr id="121" name="rc121"/>
            <p:cNvSpPr/>
            <p:nvPr/>
          </p:nvSpPr>
          <p:spPr>
            <a:xfrm>
              <a:off x="1317178" y="5637654"/>
              <a:ext cx="2616066" cy="149993"/>
            </a:xfrm>
            <a:prstGeom prst="rect">
              <a:avLst/>
            </a:prstGeom>
            <a:solidFill>
              <a:srgbClr val="1CABE2">
                <a:alpha val="80000"/>
              </a:srgbClr>
            </a:solidFill>
          </p:spPr>
          <p:txBody>
            <a:bodyPr/>
            <a:lstStyle/>
            <a:p/>
          </p:txBody>
        </p:sp>
        <p:sp>
          <p:nvSpPr>
            <p:cNvPr id="122" name="rc122"/>
            <p:cNvSpPr/>
            <p:nvPr/>
          </p:nvSpPr>
          <p:spPr>
            <a:xfrm>
              <a:off x="1317178" y="5450161"/>
              <a:ext cx="3330033" cy="149993"/>
            </a:xfrm>
            <a:prstGeom prst="rect">
              <a:avLst/>
            </a:prstGeom>
            <a:solidFill>
              <a:srgbClr val="1CABE2">
                <a:alpha val="80000"/>
              </a:srgbClr>
            </a:solidFill>
          </p:spPr>
          <p:txBody>
            <a:bodyPr/>
            <a:lstStyle/>
            <a:p/>
          </p:txBody>
        </p:sp>
        <p:sp>
          <p:nvSpPr>
            <p:cNvPr id="123" name="tx12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291088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28" name="tx128"/>
            <p:cNvSpPr/>
            <p:nvPr/>
          </p:nvSpPr>
          <p:spPr>
            <a:xfrm>
              <a:off x="477648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29" name="tx129"/>
            <p:cNvSpPr/>
            <p:nvPr/>
          </p:nvSpPr>
          <p:spPr>
            <a:xfrm>
              <a:off x="671978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30" name="tx130"/>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Mauritania (95%) was 6 percentage points higher than the global average (89%) and 14 percentage points higher than the average across all WCAR countries (81%).
National DTP1 coverage was 7 percentage points higher than in 2019 (88%).
This equates to 9,000 zero-dose children in 2024 compared to 19,000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715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0089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302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95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622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55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490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424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453913"/>
              <a:ext cx="307584" cy="16029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145649"/>
              <a:ext cx="307584" cy="19112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868211"/>
              <a:ext cx="307584" cy="21886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775732"/>
              <a:ext cx="307584" cy="22811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744906"/>
              <a:ext cx="307584" cy="23119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714079"/>
              <a:ext cx="307584" cy="23428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83253"/>
              <a:ext cx="307584" cy="2373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90774"/>
              <a:ext cx="307584" cy="246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27268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67468"/>
              <a:ext cx="307584" cy="2589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4989"/>
              <a:ext cx="307584" cy="26818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220857"/>
              <a:ext cx="307584" cy="28360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90031"/>
              <a:ext cx="307584" cy="286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128378"/>
              <a:ext cx="307584" cy="292850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97552"/>
              <a:ext cx="307584" cy="29593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453913"/>
              <a:ext cx="307584" cy="1602972"/>
            </a:xfrm>
            <a:prstGeom prst="rect">
              <a:avLst/>
            </a:prstGeom>
            <a:solidFill>
              <a:srgbClr val="0083CF">
                <a:alpha val="100000"/>
              </a:srgbClr>
            </a:solidFill>
          </p:spPr>
          <p:txBody>
            <a:bodyPr/>
            <a:lstStyle/>
            <a:p/>
          </p:txBody>
        </p:sp>
        <p:sp>
          <p:nvSpPr>
            <p:cNvPr id="38" name="rc38"/>
            <p:cNvSpPr/>
            <p:nvPr/>
          </p:nvSpPr>
          <p:spPr>
            <a:xfrm>
              <a:off x="1538601" y="1868211"/>
              <a:ext cx="307584" cy="2188674"/>
            </a:xfrm>
            <a:prstGeom prst="rect">
              <a:avLst/>
            </a:prstGeom>
            <a:solidFill>
              <a:srgbClr val="0083CF">
                <a:alpha val="100000"/>
              </a:srgbClr>
            </a:solidFill>
          </p:spPr>
          <p:txBody>
            <a:bodyPr/>
            <a:lstStyle/>
            <a:p/>
          </p:txBody>
        </p:sp>
        <p:sp>
          <p:nvSpPr>
            <p:cNvPr id="39" name="rc39"/>
            <p:cNvSpPr/>
            <p:nvPr/>
          </p:nvSpPr>
          <p:spPr>
            <a:xfrm>
              <a:off x="2563881" y="1714079"/>
              <a:ext cx="307584" cy="2342806"/>
            </a:xfrm>
            <a:prstGeom prst="rect">
              <a:avLst/>
            </a:prstGeom>
            <a:solidFill>
              <a:srgbClr val="0083CF">
                <a:alpha val="100000"/>
              </a:srgbClr>
            </a:solidFill>
          </p:spPr>
          <p:txBody>
            <a:bodyPr/>
            <a:lstStyle/>
            <a:p/>
          </p:txBody>
        </p:sp>
        <p:sp>
          <p:nvSpPr>
            <p:cNvPr id="40" name="rc40"/>
            <p:cNvSpPr/>
            <p:nvPr/>
          </p:nvSpPr>
          <p:spPr>
            <a:xfrm>
              <a:off x="2905641" y="1683253"/>
              <a:ext cx="307584" cy="2373632"/>
            </a:xfrm>
            <a:prstGeom prst="rect">
              <a:avLst/>
            </a:prstGeom>
            <a:solidFill>
              <a:srgbClr val="0083CF">
                <a:alpha val="100000"/>
              </a:srgbClr>
            </a:solidFill>
          </p:spPr>
          <p:txBody>
            <a:bodyPr/>
            <a:lstStyle/>
            <a:p/>
          </p:txBody>
        </p:sp>
        <p:sp>
          <p:nvSpPr>
            <p:cNvPr id="41" name="rc41"/>
            <p:cNvSpPr/>
            <p:nvPr/>
          </p:nvSpPr>
          <p:spPr>
            <a:xfrm>
              <a:off x="3247401" y="1590774"/>
              <a:ext cx="307584" cy="2466111"/>
            </a:xfrm>
            <a:prstGeom prst="rect">
              <a:avLst/>
            </a:prstGeom>
            <a:solidFill>
              <a:srgbClr val="0083CF">
                <a:alpha val="100000"/>
              </a:srgbClr>
            </a:solidFill>
          </p:spPr>
          <p:txBody>
            <a:bodyPr/>
            <a:lstStyle/>
            <a:p/>
          </p:txBody>
        </p:sp>
        <p:sp>
          <p:nvSpPr>
            <p:cNvPr id="42" name="rc42"/>
            <p:cNvSpPr/>
            <p:nvPr/>
          </p:nvSpPr>
          <p:spPr>
            <a:xfrm>
              <a:off x="4272681" y="1529121"/>
              <a:ext cx="307584" cy="2527764"/>
            </a:xfrm>
            <a:prstGeom prst="rect">
              <a:avLst/>
            </a:prstGeom>
            <a:solidFill>
              <a:srgbClr val="0083CF">
                <a:alpha val="100000"/>
              </a:srgbClr>
            </a:solidFill>
          </p:spPr>
          <p:txBody>
            <a:bodyPr/>
            <a:lstStyle/>
            <a:p/>
          </p:txBody>
        </p:sp>
        <p:sp>
          <p:nvSpPr>
            <p:cNvPr id="43" name="rc43"/>
            <p:cNvSpPr/>
            <p:nvPr/>
          </p:nvSpPr>
          <p:spPr>
            <a:xfrm>
              <a:off x="3589161" y="1529121"/>
              <a:ext cx="307584" cy="2527764"/>
            </a:xfrm>
            <a:prstGeom prst="rect">
              <a:avLst/>
            </a:prstGeom>
            <a:solidFill>
              <a:srgbClr val="0083CF">
                <a:alpha val="100000"/>
              </a:srgbClr>
            </a:solidFill>
          </p:spPr>
          <p:txBody>
            <a:bodyPr/>
            <a:lstStyle/>
            <a:p/>
          </p:txBody>
        </p:sp>
        <p:sp>
          <p:nvSpPr>
            <p:cNvPr id="44" name="rc44"/>
            <p:cNvSpPr/>
            <p:nvPr/>
          </p:nvSpPr>
          <p:spPr>
            <a:xfrm>
              <a:off x="4956201" y="1467468"/>
              <a:ext cx="307584" cy="2589417"/>
            </a:xfrm>
            <a:prstGeom prst="rect">
              <a:avLst/>
            </a:prstGeom>
            <a:solidFill>
              <a:srgbClr val="0083CF">
                <a:alpha val="100000"/>
              </a:srgbClr>
            </a:solidFill>
          </p:spPr>
          <p:txBody>
            <a:bodyPr/>
            <a:lstStyle/>
            <a:p/>
          </p:txBody>
        </p:sp>
        <p:sp>
          <p:nvSpPr>
            <p:cNvPr id="45" name="rc45"/>
            <p:cNvSpPr/>
            <p:nvPr/>
          </p:nvSpPr>
          <p:spPr>
            <a:xfrm>
              <a:off x="5981482" y="1251683"/>
              <a:ext cx="307584" cy="2805202"/>
            </a:xfrm>
            <a:prstGeom prst="rect">
              <a:avLst/>
            </a:prstGeom>
            <a:solidFill>
              <a:srgbClr val="0083CF">
                <a:alpha val="100000"/>
              </a:srgbClr>
            </a:solidFill>
          </p:spPr>
          <p:txBody>
            <a:bodyPr/>
            <a:lstStyle/>
            <a:p/>
          </p:txBody>
        </p:sp>
        <p:sp>
          <p:nvSpPr>
            <p:cNvPr id="46" name="rc46"/>
            <p:cNvSpPr/>
            <p:nvPr/>
          </p:nvSpPr>
          <p:spPr>
            <a:xfrm>
              <a:off x="7690282" y="1128378"/>
              <a:ext cx="307584" cy="2928507"/>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68819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875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4868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453913"/>
              <a:ext cx="249984" cy="249984"/>
            </a:xfrm>
            <a:custGeom>
              <a:avLst/>
              <a:pathLst>
                <a:path w="249984" h="249984">
                  <a:moveTo>
                    <a:pt x="239920" y="0"/>
                  </a:moveTo>
                  <a:lnTo>
                    <a:pt x="249984" y="0"/>
                  </a:lnTo>
                  <a:lnTo>
                    <a:pt x="0" y="249984"/>
                  </a:lnTo>
                  <a:lnTo>
                    <a:pt x="0" y="239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453913"/>
              <a:ext cx="149337" cy="149337"/>
            </a:xfrm>
            <a:custGeom>
              <a:avLst/>
              <a:pathLst>
                <a:path w="149337" h="149337">
                  <a:moveTo>
                    <a:pt x="139273" y="0"/>
                  </a:moveTo>
                  <a:lnTo>
                    <a:pt x="149337" y="0"/>
                  </a:lnTo>
                  <a:lnTo>
                    <a:pt x="0" y="149337"/>
                  </a:lnTo>
                  <a:lnTo>
                    <a:pt x="0" y="139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453913"/>
              <a:ext cx="48690" cy="48690"/>
            </a:xfrm>
            <a:custGeom>
              <a:avLst/>
              <a:pathLst>
                <a:path w="48690" h="48690">
                  <a:moveTo>
                    <a:pt x="38625" y="0"/>
                  </a:moveTo>
                  <a:lnTo>
                    <a:pt x="48690" y="0"/>
                  </a:lnTo>
                  <a:lnTo>
                    <a:pt x="0" y="48690"/>
                  </a:lnTo>
                  <a:lnTo>
                    <a:pt x="0" y="3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20046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9040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868211"/>
              <a:ext cx="252813" cy="252813"/>
            </a:xfrm>
            <a:custGeom>
              <a:avLst/>
              <a:pathLst>
                <a:path w="252813" h="252813">
                  <a:moveTo>
                    <a:pt x="242748" y="0"/>
                  </a:moveTo>
                  <a:lnTo>
                    <a:pt x="252813" y="0"/>
                  </a:lnTo>
                  <a:lnTo>
                    <a:pt x="0" y="252813"/>
                  </a:lnTo>
                  <a:lnTo>
                    <a:pt x="0" y="242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868211"/>
              <a:ext cx="152166" cy="152166"/>
            </a:xfrm>
            <a:custGeom>
              <a:avLst/>
              <a:pathLst>
                <a:path w="152166" h="152166">
                  <a:moveTo>
                    <a:pt x="142101" y="0"/>
                  </a:moveTo>
                  <a:lnTo>
                    <a:pt x="152166" y="0"/>
                  </a:lnTo>
                  <a:lnTo>
                    <a:pt x="0" y="152166"/>
                  </a:lnTo>
                  <a:lnTo>
                    <a:pt x="0" y="1421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868211"/>
              <a:ext cx="51519" cy="51519"/>
            </a:xfrm>
            <a:custGeom>
              <a:avLst/>
              <a:pathLst>
                <a:path w="51519" h="51519">
                  <a:moveTo>
                    <a:pt x="41454" y="0"/>
                  </a:moveTo>
                  <a:lnTo>
                    <a:pt x="51519" y="0"/>
                  </a:lnTo>
                  <a:lnTo>
                    <a:pt x="0" y="51519"/>
                  </a:lnTo>
                  <a:lnTo>
                    <a:pt x="0" y="41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8852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7845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14079"/>
              <a:ext cx="287489" cy="287489"/>
            </a:xfrm>
            <a:custGeom>
              <a:avLst/>
              <a:pathLst>
                <a:path w="287489" h="287489">
                  <a:moveTo>
                    <a:pt x="277424" y="0"/>
                  </a:moveTo>
                  <a:lnTo>
                    <a:pt x="287489" y="0"/>
                  </a:lnTo>
                  <a:lnTo>
                    <a:pt x="0" y="287489"/>
                  </a:lnTo>
                  <a:lnTo>
                    <a:pt x="0" y="277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714079"/>
              <a:ext cx="186842" cy="186842"/>
            </a:xfrm>
            <a:custGeom>
              <a:avLst/>
              <a:pathLst>
                <a:path w="186842" h="186842">
                  <a:moveTo>
                    <a:pt x="176777" y="0"/>
                  </a:moveTo>
                  <a:lnTo>
                    <a:pt x="186842" y="0"/>
                  </a:lnTo>
                  <a:lnTo>
                    <a:pt x="0" y="186842"/>
                  </a:lnTo>
                  <a:lnTo>
                    <a:pt x="0" y="176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714079"/>
              <a:ext cx="86195" cy="86195"/>
            </a:xfrm>
            <a:custGeom>
              <a:avLst/>
              <a:pathLst>
                <a:path w="86195" h="86195">
                  <a:moveTo>
                    <a:pt x="76130" y="0"/>
                  </a:moveTo>
                  <a:lnTo>
                    <a:pt x="86195" y="0"/>
                  </a:lnTo>
                  <a:lnTo>
                    <a:pt x="0" y="86195"/>
                  </a:lnTo>
                  <a:lnTo>
                    <a:pt x="0" y="761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8453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7447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683253"/>
              <a:ext cx="278497" cy="278497"/>
            </a:xfrm>
            <a:custGeom>
              <a:avLst/>
              <a:pathLst>
                <a:path w="278497" h="278497">
                  <a:moveTo>
                    <a:pt x="268432" y="0"/>
                  </a:moveTo>
                  <a:lnTo>
                    <a:pt x="278497" y="0"/>
                  </a:lnTo>
                  <a:lnTo>
                    <a:pt x="0" y="278497"/>
                  </a:lnTo>
                  <a:lnTo>
                    <a:pt x="0" y="2684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83253"/>
              <a:ext cx="177850" cy="177850"/>
            </a:xfrm>
            <a:custGeom>
              <a:avLst/>
              <a:pathLst>
                <a:path w="177850" h="177850">
                  <a:moveTo>
                    <a:pt x="167785" y="0"/>
                  </a:moveTo>
                  <a:lnTo>
                    <a:pt x="177850" y="0"/>
                  </a:lnTo>
                  <a:lnTo>
                    <a:pt x="0" y="177850"/>
                  </a:lnTo>
                  <a:lnTo>
                    <a:pt x="0" y="167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83253"/>
              <a:ext cx="77203" cy="77203"/>
            </a:xfrm>
            <a:custGeom>
              <a:avLst/>
              <a:pathLst>
                <a:path w="77203" h="77203">
                  <a:moveTo>
                    <a:pt x="67138" y="0"/>
                  </a:moveTo>
                  <a:lnTo>
                    <a:pt x="77203" y="0"/>
                  </a:lnTo>
                  <a:lnTo>
                    <a:pt x="0" y="77203"/>
                  </a:lnTo>
                  <a:lnTo>
                    <a:pt x="0" y="67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17914" y="4019815"/>
              <a:ext cx="37070" cy="37070"/>
            </a:xfrm>
            <a:custGeom>
              <a:avLst/>
              <a:pathLst>
                <a:path w="37070" h="37070">
                  <a:moveTo>
                    <a:pt x="37070" y="0"/>
                  </a:moveTo>
                  <a:lnTo>
                    <a:pt x="37070" y="10064"/>
                  </a:lnTo>
                  <a:lnTo>
                    <a:pt x="10064" y="37070"/>
                  </a:lnTo>
                  <a:lnTo>
                    <a:pt x="0" y="37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417267" y="3919168"/>
              <a:ext cx="137717" cy="137717"/>
            </a:xfrm>
            <a:custGeom>
              <a:avLst/>
              <a:pathLst>
                <a:path w="137717" h="137717">
                  <a:moveTo>
                    <a:pt x="137717" y="0"/>
                  </a:moveTo>
                  <a:lnTo>
                    <a:pt x="137717" y="10064"/>
                  </a:lnTo>
                  <a:lnTo>
                    <a:pt x="10064" y="137717"/>
                  </a:lnTo>
                  <a:lnTo>
                    <a:pt x="0" y="137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16620" y="3818521"/>
              <a:ext cx="238365" cy="238365"/>
            </a:xfrm>
            <a:custGeom>
              <a:avLst/>
              <a:pathLst>
                <a:path w="238365" h="238365">
                  <a:moveTo>
                    <a:pt x="238365" y="0"/>
                  </a:moveTo>
                  <a:lnTo>
                    <a:pt x="238365" y="10064"/>
                  </a:lnTo>
                  <a:lnTo>
                    <a:pt x="10064" y="238365"/>
                  </a:lnTo>
                  <a:lnTo>
                    <a:pt x="0" y="238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247401" y="37178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247401" y="36172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247401" y="35165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4159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3152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2146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1139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0133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29126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8120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7114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6107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5101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4094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3088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2081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1075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0068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19062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18055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7049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6042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590774"/>
              <a:ext cx="230510" cy="230510"/>
            </a:xfrm>
            <a:custGeom>
              <a:avLst/>
              <a:pathLst>
                <a:path w="230510" h="230510">
                  <a:moveTo>
                    <a:pt x="220446" y="0"/>
                  </a:moveTo>
                  <a:lnTo>
                    <a:pt x="230510" y="0"/>
                  </a:lnTo>
                  <a:lnTo>
                    <a:pt x="0" y="230510"/>
                  </a:lnTo>
                  <a:lnTo>
                    <a:pt x="0" y="220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590774"/>
              <a:ext cx="129863" cy="129863"/>
            </a:xfrm>
            <a:custGeom>
              <a:avLst/>
              <a:pathLst>
                <a:path w="129863" h="129863">
                  <a:moveTo>
                    <a:pt x="119798" y="0"/>
                  </a:moveTo>
                  <a:lnTo>
                    <a:pt x="129863" y="0"/>
                  </a:lnTo>
                  <a:lnTo>
                    <a:pt x="0" y="129863"/>
                  </a:lnTo>
                  <a:lnTo>
                    <a:pt x="0" y="119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90774"/>
              <a:ext cx="29216" cy="29216"/>
            </a:xfrm>
            <a:custGeom>
              <a:avLst/>
              <a:pathLst>
                <a:path w="29216" h="29216">
                  <a:moveTo>
                    <a:pt x="19151" y="0"/>
                  </a:moveTo>
                  <a:lnTo>
                    <a:pt x="29216" y="0"/>
                  </a:lnTo>
                  <a:lnTo>
                    <a:pt x="0" y="29216"/>
                  </a:lnTo>
                  <a:lnTo>
                    <a:pt x="0" y="19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1529121"/>
              <a:ext cx="273354" cy="273354"/>
            </a:xfrm>
            <a:custGeom>
              <a:avLst/>
              <a:pathLst>
                <a:path w="273354" h="273354">
                  <a:moveTo>
                    <a:pt x="263290" y="0"/>
                  </a:moveTo>
                  <a:lnTo>
                    <a:pt x="273354" y="0"/>
                  </a:lnTo>
                  <a:lnTo>
                    <a:pt x="0" y="273354"/>
                  </a:lnTo>
                  <a:lnTo>
                    <a:pt x="0" y="263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1529121"/>
              <a:ext cx="172707" cy="172707"/>
            </a:xfrm>
            <a:custGeom>
              <a:avLst/>
              <a:pathLst>
                <a:path w="172707" h="172707">
                  <a:moveTo>
                    <a:pt x="162643" y="0"/>
                  </a:moveTo>
                  <a:lnTo>
                    <a:pt x="172707" y="0"/>
                  </a:lnTo>
                  <a:lnTo>
                    <a:pt x="0" y="172707"/>
                  </a:lnTo>
                  <a:lnTo>
                    <a:pt x="0" y="162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1529121"/>
              <a:ext cx="72060" cy="72060"/>
            </a:xfrm>
            <a:custGeom>
              <a:avLst/>
              <a:pathLst>
                <a:path w="72060" h="72060">
                  <a:moveTo>
                    <a:pt x="61995" y="0"/>
                  </a:moveTo>
                  <a:lnTo>
                    <a:pt x="72060" y="0"/>
                  </a:lnTo>
                  <a:lnTo>
                    <a:pt x="0" y="72060"/>
                  </a:lnTo>
                  <a:lnTo>
                    <a:pt x="0" y="61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18664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7657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6651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5644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529121"/>
              <a:ext cx="252345" cy="252345"/>
            </a:xfrm>
            <a:custGeom>
              <a:avLst/>
              <a:pathLst>
                <a:path w="252345" h="252345">
                  <a:moveTo>
                    <a:pt x="242280" y="0"/>
                  </a:moveTo>
                  <a:lnTo>
                    <a:pt x="252345" y="0"/>
                  </a:lnTo>
                  <a:lnTo>
                    <a:pt x="0" y="252345"/>
                  </a:lnTo>
                  <a:lnTo>
                    <a:pt x="0" y="242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29121"/>
              <a:ext cx="151697" cy="151697"/>
            </a:xfrm>
            <a:custGeom>
              <a:avLst/>
              <a:pathLst>
                <a:path w="151697" h="151697">
                  <a:moveTo>
                    <a:pt x="141633" y="0"/>
                  </a:moveTo>
                  <a:lnTo>
                    <a:pt x="151697" y="0"/>
                  </a:lnTo>
                  <a:lnTo>
                    <a:pt x="0" y="151697"/>
                  </a:lnTo>
                  <a:lnTo>
                    <a:pt x="0" y="1416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529121"/>
              <a:ext cx="51050" cy="51050"/>
            </a:xfrm>
            <a:custGeom>
              <a:avLst/>
              <a:pathLst>
                <a:path w="51050" h="51050">
                  <a:moveTo>
                    <a:pt x="40986" y="0"/>
                  </a:moveTo>
                  <a:lnTo>
                    <a:pt x="51050" y="0"/>
                  </a:lnTo>
                  <a:lnTo>
                    <a:pt x="0" y="51050"/>
                  </a:lnTo>
                  <a:lnTo>
                    <a:pt x="0" y="40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6064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5058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467468"/>
              <a:ext cx="255370" cy="255370"/>
            </a:xfrm>
            <a:custGeom>
              <a:avLst/>
              <a:pathLst>
                <a:path w="255370" h="255370">
                  <a:moveTo>
                    <a:pt x="245305" y="0"/>
                  </a:moveTo>
                  <a:lnTo>
                    <a:pt x="255370" y="0"/>
                  </a:lnTo>
                  <a:lnTo>
                    <a:pt x="0" y="255370"/>
                  </a:lnTo>
                  <a:lnTo>
                    <a:pt x="0" y="245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467468"/>
              <a:ext cx="154723" cy="154723"/>
            </a:xfrm>
            <a:custGeom>
              <a:avLst/>
              <a:pathLst>
                <a:path w="154723" h="154723">
                  <a:moveTo>
                    <a:pt x="144658" y="0"/>
                  </a:moveTo>
                  <a:lnTo>
                    <a:pt x="154723" y="0"/>
                  </a:lnTo>
                  <a:lnTo>
                    <a:pt x="0" y="154723"/>
                  </a:lnTo>
                  <a:lnTo>
                    <a:pt x="0" y="14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67468"/>
              <a:ext cx="54076" cy="54076"/>
            </a:xfrm>
            <a:custGeom>
              <a:avLst/>
              <a:pathLst>
                <a:path w="54076" h="54076">
                  <a:moveTo>
                    <a:pt x="44011" y="0"/>
                  </a:moveTo>
                  <a:lnTo>
                    <a:pt x="54076" y="0"/>
                  </a:lnTo>
                  <a:lnTo>
                    <a:pt x="0" y="54076"/>
                  </a:lnTo>
                  <a:lnTo>
                    <a:pt x="0" y="44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235388" y="4003207"/>
              <a:ext cx="53678" cy="53678"/>
            </a:xfrm>
            <a:custGeom>
              <a:avLst/>
              <a:pathLst>
                <a:path w="53678" h="53678">
                  <a:moveTo>
                    <a:pt x="53678" y="0"/>
                  </a:moveTo>
                  <a:lnTo>
                    <a:pt x="53678" y="10064"/>
                  </a:lnTo>
                  <a:lnTo>
                    <a:pt x="10064" y="53678"/>
                  </a:lnTo>
                  <a:lnTo>
                    <a:pt x="0" y="5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134740" y="3902560"/>
              <a:ext cx="154325" cy="154325"/>
            </a:xfrm>
            <a:custGeom>
              <a:avLst/>
              <a:pathLst>
                <a:path w="154325" h="154325">
                  <a:moveTo>
                    <a:pt x="154325" y="0"/>
                  </a:moveTo>
                  <a:lnTo>
                    <a:pt x="154325" y="10064"/>
                  </a:lnTo>
                  <a:lnTo>
                    <a:pt x="10064" y="154325"/>
                  </a:lnTo>
                  <a:lnTo>
                    <a:pt x="0" y="1543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034093" y="3801913"/>
              <a:ext cx="254972" cy="254972"/>
            </a:xfrm>
            <a:custGeom>
              <a:avLst/>
              <a:pathLst>
                <a:path w="254972" h="254972">
                  <a:moveTo>
                    <a:pt x="254972" y="0"/>
                  </a:moveTo>
                  <a:lnTo>
                    <a:pt x="254972" y="10064"/>
                  </a:lnTo>
                  <a:lnTo>
                    <a:pt x="10064" y="254972"/>
                  </a:lnTo>
                  <a:lnTo>
                    <a:pt x="0" y="254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981482" y="37012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81482" y="36006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81482" y="34999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3993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2986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1980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0973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29967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28960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7954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69479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5941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4935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3928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292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191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0909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19902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18896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7889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688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587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487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3863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2857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251683"/>
              <a:ext cx="251052" cy="251052"/>
            </a:xfrm>
            <a:custGeom>
              <a:avLst/>
              <a:pathLst>
                <a:path w="251052" h="251052">
                  <a:moveTo>
                    <a:pt x="240987" y="0"/>
                  </a:moveTo>
                  <a:lnTo>
                    <a:pt x="251052" y="0"/>
                  </a:lnTo>
                  <a:lnTo>
                    <a:pt x="0" y="251052"/>
                  </a:lnTo>
                  <a:lnTo>
                    <a:pt x="0" y="240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251683"/>
              <a:ext cx="150405" cy="150405"/>
            </a:xfrm>
            <a:custGeom>
              <a:avLst/>
              <a:pathLst>
                <a:path w="150405" h="150405">
                  <a:moveTo>
                    <a:pt x="140340" y="0"/>
                  </a:moveTo>
                  <a:lnTo>
                    <a:pt x="150405" y="0"/>
                  </a:lnTo>
                  <a:lnTo>
                    <a:pt x="0" y="150405"/>
                  </a:lnTo>
                  <a:lnTo>
                    <a:pt x="0" y="140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51683"/>
              <a:ext cx="49758" cy="49758"/>
            </a:xfrm>
            <a:custGeom>
              <a:avLst/>
              <a:pathLst>
                <a:path w="49758" h="49758">
                  <a:moveTo>
                    <a:pt x="39693" y="0"/>
                  </a:moveTo>
                  <a:lnTo>
                    <a:pt x="49758" y="0"/>
                  </a:lnTo>
                  <a:lnTo>
                    <a:pt x="0" y="49758"/>
                  </a:lnTo>
                  <a:lnTo>
                    <a:pt x="0" y="39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946389" y="4005409"/>
              <a:ext cx="51476" cy="51476"/>
            </a:xfrm>
            <a:custGeom>
              <a:avLst/>
              <a:pathLst>
                <a:path w="51476" h="51476">
                  <a:moveTo>
                    <a:pt x="51476" y="0"/>
                  </a:moveTo>
                  <a:lnTo>
                    <a:pt x="51476" y="10064"/>
                  </a:lnTo>
                  <a:lnTo>
                    <a:pt x="10064" y="51476"/>
                  </a:lnTo>
                  <a:lnTo>
                    <a:pt x="0" y="51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45742" y="3904762"/>
              <a:ext cx="152124" cy="152124"/>
            </a:xfrm>
            <a:custGeom>
              <a:avLst/>
              <a:pathLst>
                <a:path w="152124" h="152124">
                  <a:moveTo>
                    <a:pt x="152124" y="0"/>
                  </a:moveTo>
                  <a:lnTo>
                    <a:pt x="152124" y="10064"/>
                  </a:lnTo>
                  <a:lnTo>
                    <a:pt x="10064" y="152124"/>
                  </a:lnTo>
                  <a:lnTo>
                    <a:pt x="0" y="152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745095" y="3804114"/>
              <a:ext cx="252771" cy="252771"/>
            </a:xfrm>
            <a:custGeom>
              <a:avLst/>
              <a:pathLst>
                <a:path w="252771" h="252771">
                  <a:moveTo>
                    <a:pt x="252771" y="0"/>
                  </a:moveTo>
                  <a:lnTo>
                    <a:pt x="252771" y="10064"/>
                  </a:lnTo>
                  <a:lnTo>
                    <a:pt x="10064" y="252771"/>
                  </a:lnTo>
                  <a:lnTo>
                    <a:pt x="0" y="25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690282" y="37034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90282" y="36028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690282" y="35021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015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008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002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0995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29989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28982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7976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6969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5963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4957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3950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2944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193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093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1992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18918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7911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69052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5898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489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388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2879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1872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128378"/>
              <a:ext cx="275912" cy="275912"/>
            </a:xfrm>
            <a:custGeom>
              <a:avLst/>
              <a:pathLst>
                <a:path w="275912" h="275912">
                  <a:moveTo>
                    <a:pt x="265847" y="0"/>
                  </a:moveTo>
                  <a:lnTo>
                    <a:pt x="275912" y="0"/>
                  </a:lnTo>
                  <a:lnTo>
                    <a:pt x="0" y="275912"/>
                  </a:lnTo>
                  <a:lnTo>
                    <a:pt x="0" y="265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128378"/>
              <a:ext cx="175264" cy="175264"/>
            </a:xfrm>
            <a:custGeom>
              <a:avLst/>
              <a:pathLst>
                <a:path w="175264" h="175264">
                  <a:moveTo>
                    <a:pt x="165200" y="0"/>
                  </a:moveTo>
                  <a:lnTo>
                    <a:pt x="175264" y="0"/>
                  </a:lnTo>
                  <a:lnTo>
                    <a:pt x="0" y="175264"/>
                  </a:lnTo>
                  <a:lnTo>
                    <a:pt x="0" y="165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8378"/>
              <a:ext cx="74617" cy="74617"/>
            </a:xfrm>
            <a:custGeom>
              <a:avLst/>
              <a:pathLst>
                <a:path w="74617" h="74617">
                  <a:moveTo>
                    <a:pt x="64553" y="0"/>
                  </a:moveTo>
                  <a:lnTo>
                    <a:pt x="74617" y="0"/>
                  </a:lnTo>
                  <a:lnTo>
                    <a:pt x="0" y="74617"/>
                  </a:lnTo>
                  <a:lnTo>
                    <a:pt x="0" y="64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rc319"/>
            <p:cNvSpPr/>
            <p:nvPr/>
          </p:nvSpPr>
          <p:spPr>
            <a:xfrm>
              <a:off x="855081" y="2453913"/>
              <a:ext cx="307584" cy="1602972"/>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538601" y="1868211"/>
              <a:ext cx="307584" cy="218867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2563881" y="1714079"/>
              <a:ext cx="307584" cy="2342806"/>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05641" y="1683253"/>
              <a:ext cx="307584" cy="237363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47401" y="1590774"/>
              <a:ext cx="307584" cy="2466111"/>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272681" y="1529121"/>
              <a:ext cx="307584" cy="252776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3589161" y="1529121"/>
              <a:ext cx="307584" cy="25277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4956201" y="1467468"/>
              <a:ext cx="307584" cy="2589417"/>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5981482" y="1251683"/>
              <a:ext cx="307584" cy="2805202"/>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7690282" y="1128378"/>
              <a:ext cx="307584" cy="2928507"/>
            </a:xfrm>
            <a:prstGeom prst="rect">
              <a:avLst/>
            </a:prstGeom>
            <a:ln w="1355" cap="flat">
              <a:solidFill>
                <a:srgbClr val="000000">
                  <a:alpha val="100000"/>
                </a:srgbClr>
              </a:solidFill>
              <a:prstDash val="solid"/>
              <a:miter/>
            </a:ln>
          </p:spPr>
          <p:txBody>
            <a:bodyPr/>
            <a:lstStyle/>
            <a:p/>
          </p:txBody>
        </p:sp>
        <p:sp>
          <p:nvSpPr>
            <p:cNvPr id="329" name="tx329"/>
            <p:cNvSpPr/>
            <p:nvPr/>
          </p:nvSpPr>
          <p:spPr>
            <a:xfrm>
              <a:off x="928486" y="23038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0" name="tx330"/>
            <p:cNvSpPr/>
            <p:nvPr/>
          </p:nvSpPr>
          <p:spPr>
            <a:xfrm>
              <a:off x="1270246" y="19770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1" name="tx331"/>
            <p:cNvSpPr/>
            <p:nvPr/>
          </p:nvSpPr>
          <p:spPr>
            <a:xfrm>
              <a:off x="1612006" y="168473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1953767" y="158713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3" name="tx333"/>
            <p:cNvSpPr/>
            <p:nvPr/>
          </p:nvSpPr>
          <p:spPr>
            <a:xfrm>
              <a:off x="2295527" y="1554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637287" y="15195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979047" y="1490444"/>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6" name="tx336"/>
            <p:cNvSpPr/>
            <p:nvPr/>
          </p:nvSpPr>
          <p:spPr>
            <a:xfrm>
              <a:off x="3320807" y="13888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7" name="tx337"/>
            <p:cNvSpPr/>
            <p:nvPr/>
          </p:nvSpPr>
          <p:spPr>
            <a:xfrm>
              <a:off x="434608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8" name="tx338"/>
            <p:cNvSpPr/>
            <p:nvPr/>
          </p:nvSpPr>
          <p:spPr>
            <a:xfrm>
              <a:off x="366256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9" name="tx339"/>
            <p:cNvSpPr/>
            <p:nvPr/>
          </p:nvSpPr>
          <p:spPr>
            <a:xfrm>
              <a:off x="400432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0" name="tx340"/>
            <p:cNvSpPr/>
            <p:nvPr/>
          </p:nvSpPr>
          <p:spPr>
            <a:xfrm>
              <a:off x="468784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5029607" y="12581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2" name="tx342"/>
            <p:cNvSpPr/>
            <p:nvPr/>
          </p:nvSpPr>
          <p:spPr>
            <a:xfrm>
              <a:off x="5371367" y="11601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3" name="tx343"/>
            <p:cNvSpPr/>
            <p:nvPr/>
          </p:nvSpPr>
          <p:spPr>
            <a:xfrm>
              <a:off x="6054888"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4" name="tx344"/>
            <p:cNvSpPr/>
            <p:nvPr/>
          </p:nvSpPr>
          <p:spPr>
            <a:xfrm>
              <a:off x="5713127"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6396648" y="9967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6" name="tx346"/>
            <p:cNvSpPr/>
            <p:nvPr/>
          </p:nvSpPr>
          <p:spPr>
            <a:xfrm>
              <a:off x="6738408" y="96402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76368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8" name="tx348"/>
            <p:cNvSpPr/>
            <p:nvPr/>
          </p:nvSpPr>
          <p:spPr>
            <a:xfrm>
              <a:off x="708016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9" name="tx349"/>
            <p:cNvSpPr/>
            <p:nvPr/>
          </p:nvSpPr>
          <p:spPr>
            <a:xfrm>
              <a:off x="810544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42192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8447208" y="866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46206" y="31532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978728" y="31841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1629726" y="28604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662248" y="28926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2655007" y="2783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2687528" y="28168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996767" y="27679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3029288" y="27988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3338527" y="27216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371048" y="27525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3" name="pg363"/>
            <p:cNvSpPr/>
            <p:nvPr/>
          </p:nvSpPr>
          <p:spPr>
            <a:xfrm>
              <a:off x="436380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4396329" y="272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5" name="pg365"/>
            <p:cNvSpPr/>
            <p:nvPr/>
          </p:nvSpPr>
          <p:spPr>
            <a:xfrm>
              <a:off x="368028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712808" y="27233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5047327" y="2660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079849" y="26922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9" name="pg369"/>
            <p:cNvSpPr/>
            <p:nvPr/>
          </p:nvSpPr>
          <p:spPr>
            <a:xfrm>
              <a:off x="6072607" y="25521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105129" y="2583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1" name="pg371"/>
            <p:cNvSpPr/>
            <p:nvPr/>
          </p:nvSpPr>
          <p:spPr>
            <a:xfrm>
              <a:off x="7751263" y="24904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783784" y="2521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tx373"/>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2341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4634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69449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221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79" name="tx379"/>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0" name="tx380"/>
            <p:cNvSpPr/>
            <p:nvPr/>
          </p:nvSpPr>
          <p:spPr>
            <a:xfrm rot="-5400000">
              <a:off x="145641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81" name="tx381"/>
            <p:cNvSpPr/>
            <p:nvPr/>
          </p:nvSpPr>
          <p:spPr>
            <a:xfrm rot="-5400000">
              <a:off x="15742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82" name="tx382"/>
            <p:cNvSpPr/>
            <p:nvPr/>
          </p:nvSpPr>
          <p:spPr>
            <a:xfrm rot="-5400000">
              <a:off x="180200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83" name="tx383"/>
            <p:cNvSpPr/>
            <p:nvPr/>
          </p:nvSpPr>
          <p:spPr>
            <a:xfrm rot="-5400000">
              <a:off x="253820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84" name="tx384"/>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85" name="tx385"/>
            <p:cNvSpPr/>
            <p:nvPr/>
          </p:nvSpPr>
          <p:spPr>
            <a:xfrm rot="-5400000">
              <a:off x="30095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6" name="tx386"/>
            <p:cNvSpPr/>
            <p:nvPr/>
          </p:nvSpPr>
          <p:spPr>
            <a:xfrm rot="-5400000">
              <a:off x="341512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87" name="tx387"/>
            <p:cNvSpPr/>
            <p:nvPr/>
          </p:nvSpPr>
          <p:spPr>
            <a:xfrm rot="-5400000">
              <a:off x="386332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88" name="tx388"/>
            <p:cNvSpPr/>
            <p:nvPr/>
          </p:nvSpPr>
          <p:spPr>
            <a:xfrm rot="-5400000">
              <a:off x="4273438"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89" name="tx389"/>
            <p:cNvSpPr/>
            <p:nvPr/>
          </p:nvSpPr>
          <p:spPr>
            <a:xfrm rot="-5400000">
              <a:off x="45219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90" name="tx390"/>
            <p:cNvSpPr/>
            <p:nvPr/>
          </p:nvSpPr>
          <p:spPr>
            <a:xfrm rot="-5400000">
              <a:off x="494130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91" name="tx391"/>
            <p:cNvSpPr/>
            <p:nvPr/>
          </p:nvSpPr>
          <p:spPr>
            <a:xfrm rot="-5400000">
              <a:off x="4707073"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92" name="tx392"/>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93" name="tx393"/>
            <p:cNvSpPr/>
            <p:nvPr/>
          </p:nvSpPr>
          <p:spPr>
            <a:xfrm rot="-5400000">
              <a:off x="6006386"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4" name="tx394"/>
            <p:cNvSpPr/>
            <p:nvPr/>
          </p:nvSpPr>
          <p:spPr>
            <a:xfrm rot="-5400000">
              <a:off x="6075362"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5" name="tx395"/>
            <p:cNvSpPr/>
            <p:nvPr/>
          </p:nvSpPr>
          <p:spPr>
            <a:xfrm rot="-5400000">
              <a:off x="6444305"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6" name="tx396"/>
            <p:cNvSpPr/>
            <p:nvPr/>
          </p:nvSpPr>
          <p:spPr>
            <a:xfrm rot="-5400000">
              <a:off x="674820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97" name="tx397"/>
            <p:cNvSpPr/>
            <p:nvPr/>
          </p:nvSpPr>
          <p:spPr>
            <a:xfrm rot="-5400000">
              <a:off x="717537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98" name="tx398"/>
            <p:cNvSpPr/>
            <p:nvPr/>
          </p:nvSpPr>
          <p:spPr>
            <a:xfrm rot="-5400000">
              <a:off x="766245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99" name="tx399"/>
            <p:cNvSpPr/>
            <p:nvPr/>
          </p:nvSpPr>
          <p:spPr>
            <a:xfrm rot="-5400000">
              <a:off x="801192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0" name="tx400"/>
            <p:cNvSpPr/>
            <p:nvPr/>
          </p:nvSpPr>
          <p:spPr>
            <a:xfrm rot="-5400000">
              <a:off x="825569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401" name="tx401"/>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2" name="tx402"/>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3" name="rc403"/>
            <p:cNvSpPr/>
            <p:nvPr/>
          </p:nvSpPr>
          <p:spPr>
            <a:xfrm>
              <a:off x="4247114" y="6114116"/>
              <a:ext cx="219455" cy="219455"/>
            </a:xfrm>
            <a:prstGeom prst="rect">
              <a:avLst/>
            </a:prstGeom>
            <a:solidFill>
              <a:srgbClr val="FFFFFF">
                <a:alpha val="100000"/>
              </a:srgbClr>
            </a:solidFill>
          </p:spPr>
          <p:txBody>
            <a:bodyPr/>
            <a:lstStyle/>
            <a:p/>
          </p:txBody>
        </p:sp>
        <p:sp>
          <p:nvSpPr>
            <p:cNvPr id="404" name="pg40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rc40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10" name="tx41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11" name="tx411"/>
            <p:cNvSpPr/>
            <p:nvPr/>
          </p:nvSpPr>
          <p:spPr>
            <a:xfrm>
              <a:off x="803816" y="398022"/>
              <a:ext cx="561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WCAR, 2024</a:t>
              </a:r>
            </a:p>
          </p:txBody>
        </p:sp>
        <p:sp>
          <p:nvSpPr>
            <p:cNvPr id="412" name="tx41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3" name="tx41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2024, Mauritania ranked number 19 out of 24 countries for lowest DTP1 coverage (based on tied ranks).
Mauritania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82694"/>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034278"/>
              <a:ext cx="4155057" cy="425684"/>
            </a:xfrm>
            <a:custGeom>
              <a:avLst/>
              <a:pathLst>
                <a:path w="4155057" h="425684">
                  <a:moveTo>
                    <a:pt x="0" y="425684"/>
                  </a:moveTo>
                  <a:lnTo>
                    <a:pt x="13990" y="425672"/>
                  </a:lnTo>
                  <a:lnTo>
                    <a:pt x="27980" y="425657"/>
                  </a:lnTo>
                  <a:lnTo>
                    <a:pt x="41970" y="425640"/>
                  </a:lnTo>
                  <a:lnTo>
                    <a:pt x="55960" y="425619"/>
                  </a:lnTo>
                  <a:lnTo>
                    <a:pt x="69950" y="425596"/>
                  </a:lnTo>
                  <a:lnTo>
                    <a:pt x="83940" y="425567"/>
                  </a:lnTo>
                  <a:lnTo>
                    <a:pt x="97930" y="425535"/>
                  </a:lnTo>
                  <a:lnTo>
                    <a:pt x="111920" y="425496"/>
                  </a:lnTo>
                  <a:lnTo>
                    <a:pt x="125910" y="425450"/>
                  </a:lnTo>
                  <a:lnTo>
                    <a:pt x="139900" y="425397"/>
                  </a:lnTo>
                  <a:lnTo>
                    <a:pt x="153891" y="425334"/>
                  </a:lnTo>
                  <a:lnTo>
                    <a:pt x="167881" y="425260"/>
                  </a:lnTo>
                  <a:lnTo>
                    <a:pt x="181871" y="425173"/>
                  </a:lnTo>
                  <a:lnTo>
                    <a:pt x="195861" y="425072"/>
                  </a:lnTo>
                  <a:lnTo>
                    <a:pt x="209851" y="424952"/>
                  </a:lnTo>
                  <a:lnTo>
                    <a:pt x="223841" y="424812"/>
                  </a:lnTo>
                  <a:lnTo>
                    <a:pt x="237831" y="424647"/>
                  </a:lnTo>
                  <a:lnTo>
                    <a:pt x="251821" y="424454"/>
                  </a:lnTo>
                  <a:lnTo>
                    <a:pt x="265811" y="424227"/>
                  </a:lnTo>
                  <a:lnTo>
                    <a:pt x="279801" y="423961"/>
                  </a:lnTo>
                  <a:lnTo>
                    <a:pt x="293791" y="423649"/>
                  </a:lnTo>
                  <a:lnTo>
                    <a:pt x="307782" y="423284"/>
                  </a:lnTo>
                  <a:lnTo>
                    <a:pt x="321772" y="422857"/>
                  </a:lnTo>
                  <a:lnTo>
                    <a:pt x="335762" y="422356"/>
                  </a:lnTo>
                  <a:lnTo>
                    <a:pt x="349752" y="421771"/>
                  </a:lnTo>
                  <a:lnTo>
                    <a:pt x="363742" y="421088"/>
                  </a:lnTo>
                  <a:lnTo>
                    <a:pt x="377732" y="420290"/>
                  </a:lnTo>
                  <a:lnTo>
                    <a:pt x="391722" y="419360"/>
                  </a:lnTo>
                  <a:lnTo>
                    <a:pt x="405712" y="418277"/>
                  </a:lnTo>
                  <a:lnTo>
                    <a:pt x="419702" y="417019"/>
                  </a:lnTo>
                  <a:lnTo>
                    <a:pt x="433692" y="415560"/>
                  </a:lnTo>
                  <a:lnTo>
                    <a:pt x="447682" y="413872"/>
                  </a:lnTo>
                  <a:lnTo>
                    <a:pt x="461673" y="411923"/>
                  </a:lnTo>
                  <a:lnTo>
                    <a:pt x="475663" y="409680"/>
                  </a:lnTo>
                  <a:lnTo>
                    <a:pt x="489653" y="407107"/>
                  </a:lnTo>
                  <a:lnTo>
                    <a:pt x="503643" y="404167"/>
                  </a:lnTo>
                  <a:lnTo>
                    <a:pt x="517633" y="400824"/>
                  </a:lnTo>
                  <a:lnTo>
                    <a:pt x="531623" y="397040"/>
                  </a:lnTo>
                  <a:lnTo>
                    <a:pt x="545613" y="392784"/>
                  </a:lnTo>
                  <a:lnTo>
                    <a:pt x="559603" y="388025"/>
                  </a:lnTo>
                  <a:lnTo>
                    <a:pt x="573593" y="382744"/>
                  </a:lnTo>
                  <a:lnTo>
                    <a:pt x="587583" y="376929"/>
                  </a:lnTo>
                  <a:lnTo>
                    <a:pt x="601574" y="370584"/>
                  </a:lnTo>
                  <a:lnTo>
                    <a:pt x="615564" y="363726"/>
                  </a:lnTo>
                  <a:lnTo>
                    <a:pt x="629554" y="356390"/>
                  </a:lnTo>
                  <a:lnTo>
                    <a:pt x="643544" y="348630"/>
                  </a:lnTo>
                  <a:lnTo>
                    <a:pt x="657534" y="340517"/>
                  </a:lnTo>
                  <a:lnTo>
                    <a:pt x="671524" y="332140"/>
                  </a:lnTo>
                  <a:lnTo>
                    <a:pt x="685514" y="323598"/>
                  </a:lnTo>
                  <a:lnTo>
                    <a:pt x="699504" y="315000"/>
                  </a:lnTo>
                  <a:lnTo>
                    <a:pt x="713494" y="306458"/>
                  </a:lnTo>
                  <a:lnTo>
                    <a:pt x="727484" y="298080"/>
                  </a:lnTo>
                  <a:lnTo>
                    <a:pt x="741474" y="289968"/>
                  </a:lnTo>
                  <a:lnTo>
                    <a:pt x="755465" y="282208"/>
                  </a:lnTo>
                  <a:lnTo>
                    <a:pt x="769455" y="274872"/>
                  </a:lnTo>
                  <a:lnTo>
                    <a:pt x="783445" y="268014"/>
                  </a:lnTo>
                  <a:lnTo>
                    <a:pt x="797435" y="261669"/>
                  </a:lnTo>
                  <a:lnTo>
                    <a:pt x="811425" y="255854"/>
                  </a:lnTo>
                  <a:lnTo>
                    <a:pt x="825415" y="250573"/>
                  </a:lnTo>
                  <a:lnTo>
                    <a:pt x="839405" y="245814"/>
                  </a:lnTo>
                  <a:lnTo>
                    <a:pt x="853395" y="241557"/>
                  </a:lnTo>
                  <a:lnTo>
                    <a:pt x="867385" y="237774"/>
                  </a:lnTo>
                  <a:lnTo>
                    <a:pt x="881375" y="234430"/>
                  </a:lnTo>
                  <a:lnTo>
                    <a:pt x="895365" y="231491"/>
                  </a:lnTo>
                  <a:lnTo>
                    <a:pt x="909356" y="228918"/>
                  </a:lnTo>
                  <a:lnTo>
                    <a:pt x="923346" y="226675"/>
                  </a:lnTo>
                  <a:lnTo>
                    <a:pt x="937336" y="224726"/>
                  </a:lnTo>
                  <a:lnTo>
                    <a:pt x="951326" y="223037"/>
                  </a:lnTo>
                  <a:lnTo>
                    <a:pt x="965316" y="221578"/>
                  </a:lnTo>
                  <a:lnTo>
                    <a:pt x="979306" y="220320"/>
                  </a:lnTo>
                  <a:lnTo>
                    <a:pt x="993296" y="219238"/>
                  </a:lnTo>
                  <a:lnTo>
                    <a:pt x="1007286" y="218308"/>
                  </a:lnTo>
                  <a:lnTo>
                    <a:pt x="1021276" y="217510"/>
                  </a:lnTo>
                  <a:lnTo>
                    <a:pt x="1035266" y="216826"/>
                  </a:lnTo>
                  <a:lnTo>
                    <a:pt x="1049256" y="216241"/>
                  </a:lnTo>
                  <a:lnTo>
                    <a:pt x="1063247" y="215741"/>
                  </a:lnTo>
                  <a:lnTo>
                    <a:pt x="1077237" y="215313"/>
                  </a:lnTo>
                  <a:lnTo>
                    <a:pt x="1091227" y="214948"/>
                  </a:lnTo>
                  <a:lnTo>
                    <a:pt x="1105217" y="214636"/>
                  </a:lnTo>
                  <a:lnTo>
                    <a:pt x="1119207" y="214371"/>
                  </a:lnTo>
                  <a:lnTo>
                    <a:pt x="1133197" y="214144"/>
                  </a:lnTo>
                  <a:lnTo>
                    <a:pt x="1147187" y="213951"/>
                  </a:lnTo>
                  <a:lnTo>
                    <a:pt x="1161177" y="213786"/>
                  </a:lnTo>
                  <a:lnTo>
                    <a:pt x="1175167" y="213645"/>
                  </a:lnTo>
                  <a:lnTo>
                    <a:pt x="1189157" y="213526"/>
                  </a:lnTo>
                  <a:lnTo>
                    <a:pt x="1203148" y="213424"/>
                  </a:lnTo>
                  <a:lnTo>
                    <a:pt x="1217138" y="213337"/>
                  </a:lnTo>
                  <a:lnTo>
                    <a:pt x="1231128" y="213264"/>
                  </a:lnTo>
                  <a:lnTo>
                    <a:pt x="1245118" y="213201"/>
                  </a:lnTo>
                  <a:lnTo>
                    <a:pt x="1259108" y="213147"/>
                  </a:lnTo>
                  <a:lnTo>
                    <a:pt x="1273098" y="213102"/>
                  </a:lnTo>
                  <a:lnTo>
                    <a:pt x="1287088" y="213063"/>
                  </a:lnTo>
                  <a:lnTo>
                    <a:pt x="1301078" y="213030"/>
                  </a:lnTo>
                  <a:lnTo>
                    <a:pt x="1315068" y="213002"/>
                  </a:lnTo>
                  <a:lnTo>
                    <a:pt x="1329058" y="212978"/>
                  </a:lnTo>
                  <a:lnTo>
                    <a:pt x="1343048" y="212958"/>
                  </a:lnTo>
                  <a:lnTo>
                    <a:pt x="1357039" y="212941"/>
                  </a:lnTo>
                  <a:lnTo>
                    <a:pt x="1371029" y="212926"/>
                  </a:lnTo>
                  <a:lnTo>
                    <a:pt x="1385019" y="212913"/>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589243"/>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842"/>
                  </a:lnTo>
                  <a:lnTo>
                    <a:pt x="2784028" y="212842"/>
                  </a:lnTo>
                  <a:lnTo>
                    <a:pt x="2798018" y="212842"/>
                  </a:lnTo>
                  <a:lnTo>
                    <a:pt x="2812008" y="212842"/>
                  </a:lnTo>
                  <a:lnTo>
                    <a:pt x="2825998" y="212842"/>
                  </a:lnTo>
                  <a:lnTo>
                    <a:pt x="2839988" y="212842"/>
                  </a:lnTo>
                  <a:lnTo>
                    <a:pt x="2853978" y="212842"/>
                  </a:lnTo>
                  <a:lnTo>
                    <a:pt x="2867969" y="212842"/>
                  </a:lnTo>
                  <a:lnTo>
                    <a:pt x="2881959" y="212842"/>
                  </a:lnTo>
                  <a:lnTo>
                    <a:pt x="2895949" y="212842"/>
                  </a:lnTo>
                  <a:lnTo>
                    <a:pt x="2909939" y="212842"/>
                  </a:lnTo>
                  <a:lnTo>
                    <a:pt x="2923929" y="212842"/>
                  </a:lnTo>
                  <a:lnTo>
                    <a:pt x="2937919" y="212842"/>
                  </a:lnTo>
                  <a:lnTo>
                    <a:pt x="2951909" y="212842"/>
                  </a:lnTo>
                  <a:lnTo>
                    <a:pt x="2965899" y="212842"/>
                  </a:lnTo>
                  <a:lnTo>
                    <a:pt x="2979889" y="212842"/>
                  </a:lnTo>
                  <a:lnTo>
                    <a:pt x="2993879" y="212842"/>
                  </a:lnTo>
                  <a:lnTo>
                    <a:pt x="3007870" y="212842"/>
                  </a:lnTo>
                  <a:lnTo>
                    <a:pt x="3021860" y="212842"/>
                  </a:lnTo>
                  <a:lnTo>
                    <a:pt x="3035850" y="212842"/>
                  </a:lnTo>
                  <a:lnTo>
                    <a:pt x="3049840" y="212842"/>
                  </a:lnTo>
                  <a:lnTo>
                    <a:pt x="3063830" y="212842"/>
                  </a:lnTo>
                  <a:lnTo>
                    <a:pt x="3077820" y="212842"/>
                  </a:lnTo>
                  <a:lnTo>
                    <a:pt x="3091810" y="212842"/>
                  </a:lnTo>
                  <a:lnTo>
                    <a:pt x="3105800" y="212842"/>
                  </a:lnTo>
                  <a:lnTo>
                    <a:pt x="3119790" y="212842"/>
                  </a:lnTo>
                  <a:lnTo>
                    <a:pt x="3133780" y="212842"/>
                  </a:lnTo>
                  <a:lnTo>
                    <a:pt x="3147770" y="212842"/>
                  </a:lnTo>
                  <a:lnTo>
                    <a:pt x="3161761" y="212842"/>
                  </a:lnTo>
                  <a:lnTo>
                    <a:pt x="3175751" y="212842"/>
                  </a:lnTo>
                  <a:lnTo>
                    <a:pt x="3189741" y="212842"/>
                  </a:lnTo>
                  <a:lnTo>
                    <a:pt x="3203731" y="212842"/>
                  </a:lnTo>
                  <a:lnTo>
                    <a:pt x="3217721" y="212842"/>
                  </a:lnTo>
                  <a:lnTo>
                    <a:pt x="3231711" y="212842"/>
                  </a:lnTo>
                  <a:lnTo>
                    <a:pt x="3245701" y="212842"/>
                  </a:lnTo>
                  <a:lnTo>
                    <a:pt x="3259691" y="212842"/>
                  </a:lnTo>
                  <a:lnTo>
                    <a:pt x="3273681" y="212842"/>
                  </a:lnTo>
                  <a:lnTo>
                    <a:pt x="3287671" y="212842"/>
                  </a:lnTo>
                  <a:lnTo>
                    <a:pt x="3301661" y="212842"/>
                  </a:lnTo>
                  <a:lnTo>
                    <a:pt x="3315652" y="212842"/>
                  </a:lnTo>
                  <a:lnTo>
                    <a:pt x="3329642" y="212842"/>
                  </a:lnTo>
                  <a:lnTo>
                    <a:pt x="3343632" y="212842"/>
                  </a:lnTo>
                  <a:lnTo>
                    <a:pt x="3357622" y="212842"/>
                  </a:lnTo>
                  <a:lnTo>
                    <a:pt x="3371612" y="212842"/>
                  </a:lnTo>
                  <a:lnTo>
                    <a:pt x="3385602" y="212842"/>
                  </a:lnTo>
                  <a:lnTo>
                    <a:pt x="3399592" y="212842"/>
                  </a:lnTo>
                  <a:lnTo>
                    <a:pt x="3413582" y="212842"/>
                  </a:lnTo>
                  <a:lnTo>
                    <a:pt x="3427572" y="212842"/>
                  </a:lnTo>
                  <a:lnTo>
                    <a:pt x="3441562" y="212842"/>
                  </a:lnTo>
                  <a:lnTo>
                    <a:pt x="3455552" y="212842"/>
                  </a:lnTo>
                  <a:lnTo>
                    <a:pt x="3469543" y="212842"/>
                  </a:lnTo>
                  <a:lnTo>
                    <a:pt x="3483533" y="212842"/>
                  </a:lnTo>
                  <a:lnTo>
                    <a:pt x="3497523" y="212842"/>
                  </a:lnTo>
                  <a:lnTo>
                    <a:pt x="3511513" y="212842"/>
                  </a:lnTo>
                  <a:lnTo>
                    <a:pt x="3525503" y="212842"/>
                  </a:lnTo>
                  <a:lnTo>
                    <a:pt x="3539493" y="212842"/>
                  </a:lnTo>
                  <a:lnTo>
                    <a:pt x="3553483" y="212842"/>
                  </a:lnTo>
                  <a:lnTo>
                    <a:pt x="3567473" y="212842"/>
                  </a:lnTo>
                  <a:lnTo>
                    <a:pt x="3581463" y="212842"/>
                  </a:lnTo>
                  <a:lnTo>
                    <a:pt x="3595453" y="212842"/>
                  </a:lnTo>
                  <a:lnTo>
                    <a:pt x="3609444" y="212842"/>
                  </a:lnTo>
                  <a:lnTo>
                    <a:pt x="3623434" y="212842"/>
                  </a:lnTo>
                  <a:lnTo>
                    <a:pt x="3637424" y="212842"/>
                  </a:lnTo>
                  <a:lnTo>
                    <a:pt x="3651414" y="212842"/>
                  </a:lnTo>
                  <a:lnTo>
                    <a:pt x="3665404" y="212842"/>
                  </a:lnTo>
                  <a:lnTo>
                    <a:pt x="3679394" y="212842"/>
                  </a:lnTo>
                  <a:lnTo>
                    <a:pt x="3693384" y="212842"/>
                  </a:lnTo>
                  <a:lnTo>
                    <a:pt x="3707374" y="212842"/>
                  </a:lnTo>
                  <a:lnTo>
                    <a:pt x="3721364" y="212842"/>
                  </a:lnTo>
                  <a:lnTo>
                    <a:pt x="3735354" y="212842"/>
                  </a:lnTo>
                  <a:lnTo>
                    <a:pt x="3749344" y="212842"/>
                  </a:lnTo>
                  <a:lnTo>
                    <a:pt x="3763335" y="212842"/>
                  </a:lnTo>
                  <a:lnTo>
                    <a:pt x="3777325" y="212842"/>
                  </a:lnTo>
                  <a:lnTo>
                    <a:pt x="3791315" y="212842"/>
                  </a:lnTo>
                  <a:lnTo>
                    <a:pt x="3805305" y="212842"/>
                  </a:lnTo>
                  <a:lnTo>
                    <a:pt x="3819295" y="212842"/>
                  </a:lnTo>
                  <a:lnTo>
                    <a:pt x="3833285" y="212842"/>
                  </a:lnTo>
                  <a:lnTo>
                    <a:pt x="3847275" y="212842"/>
                  </a:lnTo>
                  <a:lnTo>
                    <a:pt x="3861265" y="212842"/>
                  </a:lnTo>
                  <a:lnTo>
                    <a:pt x="3875255" y="212842"/>
                  </a:lnTo>
                  <a:lnTo>
                    <a:pt x="3889245" y="212842"/>
                  </a:lnTo>
                  <a:lnTo>
                    <a:pt x="3903235" y="212842"/>
                  </a:lnTo>
                  <a:lnTo>
                    <a:pt x="3917226" y="212842"/>
                  </a:lnTo>
                  <a:lnTo>
                    <a:pt x="3931216" y="212842"/>
                  </a:lnTo>
                  <a:lnTo>
                    <a:pt x="3945206" y="212842"/>
                  </a:lnTo>
                  <a:lnTo>
                    <a:pt x="3959196" y="212842"/>
                  </a:lnTo>
                  <a:lnTo>
                    <a:pt x="3973186" y="212842"/>
                  </a:lnTo>
                  <a:lnTo>
                    <a:pt x="3987176" y="212842"/>
                  </a:lnTo>
                  <a:lnTo>
                    <a:pt x="4001166" y="212842"/>
                  </a:lnTo>
                  <a:lnTo>
                    <a:pt x="4015156" y="212842"/>
                  </a:lnTo>
                  <a:lnTo>
                    <a:pt x="4029146" y="212842"/>
                  </a:lnTo>
                  <a:lnTo>
                    <a:pt x="4043136" y="212842"/>
                  </a:lnTo>
                  <a:lnTo>
                    <a:pt x="4057126" y="212842"/>
                  </a:lnTo>
                  <a:lnTo>
                    <a:pt x="4071117" y="212842"/>
                  </a:lnTo>
                  <a:lnTo>
                    <a:pt x="4085107" y="212842"/>
                  </a:lnTo>
                  <a:lnTo>
                    <a:pt x="4099097" y="212842"/>
                  </a:lnTo>
                  <a:lnTo>
                    <a:pt x="4113087" y="212842"/>
                  </a:lnTo>
                  <a:lnTo>
                    <a:pt x="4127077" y="212842"/>
                  </a:lnTo>
                  <a:lnTo>
                    <a:pt x="4141067" y="212842"/>
                  </a:lnTo>
                  <a:lnTo>
                    <a:pt x="4155057" y="212842"/>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30896"/>
              <a:ext cx="4155057" cy="212842"/>
            </a:xfrm>
            <a:custGeom>
              <a:avLst/>
              <a:pathLst>
                <a:path w="4155057" h="21284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71"/>
                  </a:lnTo>
                  <a:lnTo>
                    <a:pt x="2784028" y="83"/>
                  </a:lnTo>
                  <a:lnTo>
                    <a:pt x="2798018" y="98"/>
                  </a:lnTo>
                  <a:lnTo>
                    <a:pt x="2812008" y="115"/>
                  </a:lnTo>
                  <a:lnTo>
                    <a:pt x="2825998" y="136"/>
                  </a:lnTo>
                  <a:lnTo>
                    <a:pt x="2839988" y="160"/>
                  </a:lnTo>
                  <a:lnTo>
                    <a:pt x="2853978" y="188"/>
                  </a:lnTo>
                  <a:lnTo>
                    <a:pt x="2867969" y="221"/>
                  </a:lnTo>
                  <a:lnTo>
                    <a:pt x="2881959" y="259"/>
                  </a:lnTo>
                  <a:lnTo>
                    <a:pt x="2895949" y="305"/>
                  </a:lnTo>
                  <a:lnTo>
                    <a:pt x="2909939" y="358"/>
                  </a:lnTo>
                  <a:lnTo>
                    <a:pt x="2923929" y="421"/>
                  </a:lnTo>
                  <a:lnTo>
                    <a:pt x="2937919" y="495"/>
                  </a:lnTo>
                  <a:lnTo>
                    <a:pt x="2951909" y="582"/>
                  </a:lnTo>
                  <a:lnTo>
                    <a:pt x="2965899" y="684"/>
                  </a:lnTo>
                  <a:lnTo>
                    <a:pt x="2979889" y="803"/>
                  </a:lnTo>
                  <a:lnTo>
                    <a:pt x="2993879" y="943"/>
                  </a:lnTo>
                  <a:lnTo>
                    <a:pt x="3007870" y="1108"/>
                  </a:lnTo>
                  <a:lnTo>
                    <a:pt x="3021860" y="1301"/>
                  </a:lnTo>
                  <a:lnTo>
                    <a:pt x="3035850" y="1528"/>
                  </a:lnTo>
                  <a:lnTo>
                    <a:pt x="3049840" y="1794"/>
                  </a:lnTo>
                  <a:lnTo>
                    <a:pt x="3063830" y="2106"/>
                  </a:lnTo>
                  <a:lnTo>
                    <a:pt x="3077820" y="2471"/>
                  </a:lnTo>
                  <a:lnTo>
                    <a:pt x="3091810" y="2898"/>
                  </a:lnTo>
                  <a:lnTo>
                    <a:pt x="3105800" y="3399"/>
                  </a:lnTo>
                  <a:lnTo>
                    <a:pt x="3119790" y="3984"/>
                  </a:lnTo>
                  <a:lnTo>
                    <a:pt x="3133780" y="4668"/>
                  </a:lnTo>
                  <a:lnTo>
                    <a:pt x="3147770" y="5465"/>
                  </a:lnTo>
                  <a:lnTo>
                    <a:pt x="3161761" y="6395"/>
                  </a:lnTo>
                  <a:lnTo>
                    <a:pt x="3175751" y="7478"/>
                  </a:lnTo>
                  <a:lnTo>
                    <a:pt x="3189741" y="8736"/>
                  </a:lnTo>
                  <a:lnTo>
                    <a:pt x="3203731" y="10195"/>
                  </a:lnTo>
                  <a:lnTo>
                    <a:pt x="3217721" y="11883"/>
                  </a:lnTo>
                  <a:lnTo>
                    <a:pt x="3231711" y="13832"/>
                  </a:lnTo>
                  <a:lnTo>
                    <a:pt x="3245701" y="16076"/>
                  </a:lnTo>
                  <a:lnTo>
                    <a:pt x="3259691" y="18648"/>
                  </a:lnTo>
                  <a:lnTo>
                    <a:pt x="3273681" y="21588"/>
                  </a:lnTo>
                  <a:lnTo>
                    <a:pt x="3287671" y="24931"/>
                  </a:lnTo>
                  <a:lnTo>
                    <a:pt x="3301661" y="28715"/>
                  </a:lnTo>
                  <a:lnTo>
                    <a:pt x="3315652" y="32972"/>
                  </a:lnTo>
                  <a:lnTo>
                    <a:pt x="3329642" y="37730"/>
                  </a:lnTo>
                  <a:lnTo>
                    <a:pt x="3343632" y="43012"/>
                  </a:lnTo>
                  <a:lnTo>
                    <a:pt x="3357622" y="48826"/>
                  </a:lnTo>
                  <a:lnTo>
                    <a:pt x="3371612" y="55171"/>
                  </a:lnTo>
                  <a:lnTo>
                    <a:pt x="3385602" y="62030"/>
                  </a:lnTo>
                  <a:lnTo>
                    <a:pt x="3399592" y="69365"/>
                  </a:lnTo>
                  <a:lnTo>
                    <a:pt x="3413582" y="77125"/>
                  </a:lnTo>
                  <a:lnTo>
                    <a:pt x="3427572" y="85238"/>
                  </a:lnTo>
                  <a:lnTo>
                    <a:pt x="3441562" y="93615"/>
                  </a:lnTo>
                  <a:lnTo>
                    <a:pt x="3455552" y="102157"/>
                  </a:lnTo>
                  <a:lnTo>
                    <a:pt x="3469543" y="110755"/>
                  </a:lnTo>
                  <a:lnTo>
                    <a:pt x="3483533" y="119297"/>
                  </a:lnTo>
                  <a:lnTo>
                    <a:pt x="3497523" y="127675"/>
                  </a:lnTo>
                  <a:lnTo>
                    <a:pt x="3511513" y="135787"/>
                  </a:lnTo>
                  <a:lnTo>
                    <a:pt x="3525503" y="143547"/>
                  </a:lnTo>
                  <a:lnTo>
                    <a:pt x="3539493" y="150883"/>
                  </a:lnTo>
                  <a:lnTo>
                    <a:pt x="3553483" y="157741"/>
                  </a:lnTo>
                  <a:lnTo>
                    <a:pt x="3567473" y="164087"/>
                  </a:lnTo>
                  <a:lnTo>
                    <a:pt x="3581463" y="169901"/>
                  </a:lnTo>
                  <a:lnTo>
                    <a:pt x="3595453" y="175182"/>
                  </a:lnTo>
                  <a:lnTo>
                    <a:pt x="3609444" y="179941"/>
                  </a:lnTo>
                  <a:lnTo>
                    <a:pt x="3623434" y="184198"/>
                  </a:lnTo>
                  <a:lnTo>
                    <a:pt x="3637424" y="187981"/>
                  </a:lnTo>
                  <a:lnTo>
                    <a:pt x="3651414" y="191325"/>
                  </a:lnTo>
                  <a:lnTo>
                    <a:pt x="3665404" y="194264"/>
                  </a:lnTo>
                  <a:lnTo>
                    <a:pt x="3679394" y="196837"/>
                  </a:lnTo>
                  <a:lnTo>
                    <a:pt x="3693384" y="199080"/>
                  </a:lnTo>
                  <a:lnTo>
                    <a:pt x="3707374" y="201030"/>
                  </a:lnTo>
                  <a:lnTo>
                    <a:pt x="3721364" y="202718"/>
                  </a:lnTo>
                  <a:lnTo>
                    <a:pt x="3735354" y="204177"/>
                  </a:lnTo>
                  <a:lnTo>
                    <a:pt x="3749344" y="205435"/>
                  </a:lnTo>
                  <a:lnTo>
                    <a:pt x="3763335" y="206518"/>
                  </a:lnTo>
                  <a:lnTo>
                    <a:pt x="3777325" y="207447"/>
                  </a:lnTo>
                  <a:lnTo>
                    <a:pt x="3791315" y="208245"/>
                  </a:lnTo>
                  <a:lnTo>
                    <a:pt x="3805305" y="208929"/>
                  </a:lnTo>
                  <a:lnTo>
                    <a:pt x="3819295" y="209514"/>
                  </a:lnTo>
                  <a:lnTo>
                    <a:pt x="3833285" y="210014"/>
                  </a:lnTo>
                  <a:lnTo>
                    <a:pt x="3847275" y="210442"/>
                  </a:lnTo>
                  <a:lnTo>
                    <a:pt x="3861265" y="210807"/>
                  </a:lnTo>
                  <a:lnTo>
                    <a:pt x="3875255" y="211119"/>
                  </a:lnTo>
                  <a:lnTo>
                    <a:pt x="3889245" y="211385"/>
                  </a:lnTo>
                  <a:lnTo>
                    <a:pt x="3903235" y="211611"/>
                  </a:lnTo>
                  <a:lnTo>
                    <a:pt x="3917226" y="211805"/>
                  </a:lnTo>
                  <a:lnTo>
                    <a:pt x="3931216" y="211969"/>
                  </a:lnTo>
                  <a:lnTo>
                    <a:pt x="3945206" y="212110"/>
                  </a:lnTo>
                  <a:lnTo>
                    <a:pt x="3959196" y="212229"/>
                  </a:lnTo>
                  <a:lnTo>
                    <a:pt x="3973186" y="212331"/>
                  </a:lnTo>
                  <a:lnTo>
                    <a:pt x="3987176" y="212418"/>
                  </a:lnTo>
                  <a:lnTo>
                    <a:pt x="4001166" y="212492"/>
                  </a:lnTo>
                  <a:lnTo>
                    <a:pt x="4015156" y="212554"/>
                  </a:lnTo>
                  <a:lnTo>
                    <a:pt x="4029146" y="212608"/>
                  </a:lnTo>
                  <a:lnTo>
                    <a:pt x="4043136" y="212653"/>
                  </a:lnTo>
                  <a:lnTo>
                    <a:pt x="4057126" y="212692"/>
                  </a:lnTo>
                  <a:lnTo>
                    <a:pt x="4071117" y="212725"/>
                  </a:lnTo>
                  <a:lnTo>
                    <a:pt x="4085107" y="212753"/>
                  </a:lnTo>
                  <a:lnTo>
                    <a:pt x="4099097" y="212777"/>
                  </a:lnTo>
                  <a:lnTo>
                    <a:pt x="4113087" y="212797"/>
                  </a:lnTo>
                  <a:lnTo>
                    <a:pt x="4127077" y="212815"/>
                  </a:lnTo>
                  <a:lnTo>
                    <a:pt x="4141067" y="212829"/>
                  </a:lnTo>
                  <a:lnTo>
                    <a:pt x="4155057" y="212842"/>
                  </a:lnTo>
                </a:path>
              </a:pathLst>
            </a:custGeom>
            <a:ln w="40651" cap="flat">
              <a:solidFill>
                <a:srgbClr val="D3D3D3">
                  <a:alpha val="100000"/>
                </a:srgbClr>
              </a:solidFill>
              <a:prstDash val="solid"/>
              <a:round/>
            </a:ln>
          </p:spPr>
          <p:txBody>
            <a:bodyPr/>
            <a:lstStyle/>
            <a:p/>
          </p:txBody>
        </p:sp>
        <p:sp>
          <p:nvSpPr>
            <p:cNvPr id="32" name="pl32"/>
            <p:cNvSpPr/>
            <p:nvPr/>
          </p:nvSpPr>
          <p:spPr>
            <a:xfrm>
              <a:off x="2737948" y="1969780"/>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756866"/>
              <a:ext cx="4155057" cy="425613"/>
            </a:xfrm>
            <a:custGeom>
              <a:avLst/>
              <a:pathLst>
                <a:path w="4155057" h="425613">
                  <a:moveTo>
                    <a:pt x="0" y="212770"/>
                  </a:moveTo>
                  <a:lnTo>
                    <a:pt x="13990" y="212770"/>
                  </a:lnTo>
                  <a:lnTo>
                    <a:pt x="27980" y="212770"/>
                  </a:lnTo>
                  <a:lnTo>
                    <a:pt x="41970" y="212770"/>
                  </a:lnTo>
                  <a:lnTo>
                    <a:pt x="55960" y="212770"/>
                  </a:lnTo>
                  <a:lnTo>
                    <a:pt x="69950" y="212770"/>
                  </a:lnTo>
                  <a:lnTo>
                    <a:pt x="83940" y="212770"/>
                  </a:lnTo>
                  <a:lnTo>
                    <a:pt x="97930" y="212770"/>
                  </a:lnTo>
                  <a:lnTo>
                    <a:pt x="111920" y="212770"/>
                  </a:lnTo>
                  <a:lnTo>
                    <a:pt x="125910" y="212770"/>
                  </a:lnTo>
                  <a:lnTo>
                    <a:pt x="139900" y="212770"/>
                  </a:lnTo>
                  <a:lnTo>
                    <a:pt x="153891" y="212770"/>
                  </a:lnTo>
                  <a:lnTo>
                    <a:pt x="167881" y="212770"/>
                  </a:lnTo>
                  <a:lnTo>
                    <a:pt x="181871" y="212770"/>
                  </a:lnTo>
                  <a:lnTo>
                    <a:pt x="195861" y="212770"/>
                  </a:lnTo>
                  <a:lnTo>
                    <a:pt x="209851" y="212770"/>
                  </a:lnTo>
                  <a:lnTo>
                    <a:pt x="223841" y="212770"/>
                  </a:lnTo>
                  <a:lnTo>
                    <a:pt x="237831" y="212770"/>
                  </a:lnTo>
                  <a:lnTo>
                    <a:pt x="251821" y="212770"/>
                  </a:lnTo>
                  <a:lnTo>
                    <a:pt x="265811" y="212770"/>
                  </a:lnTo>
                  <a:lnTo>
                    <a:pt x="279801" y="212770"/>
                  </a:lnTo>
                  <a:lnTo>
                    <a:pt x="293791" y="212770"/>
                  </a:lnTo>
                  <a:lnTo>
                    <a:pt x="307782" y="212770"/>
                  </a:lnTo>
                  <a:lnTo>
                    <a:pt x="321772" y="212770"/>
                  </a:lnTo>
                  <a:lnTo>
                    <a:pt x="335762" y="212770"/>
                  </a:lnTo>
                  <a:lnTo>
                    <a:pt x="349752" y="212770"/>
                  </a:lnTo>
                  <a:lnTo>
                    <a:pt x="363742" y="212770"/>
                  </a:lnTo>
                  <a:lnTo>
                    <a:pt x="377732" y="212770"/>
                  </a:lnTo>
                  <a:lnTo>
                    <a:pt x="391722" y="212770"/>
                  </a:lnTo>
                  <a:lnTo>
                    <a:pt x="405712" y="212770"/>
                  </a:lnTo>
                  <a:lnTo>
                    <a:pt x="419702" y="212770"/>
                  </a:lnTo>
                  <a:lnTo>
                    <a:pt x="433692" y="212770"/>
                  </a:lnTo>
                  <a:lnTo>
                    <a:pt x="447682" y="212770"/>
                  </a:lnTo>
                  <a:lnTo>
                    <a:pt x="461673" y="212770"/>
                  </a:lnTo>
                  <a:lnTo>
                    <a:pt x="475663" y="212770"/>
                  </a:lnTo>
                  <a:lnTo>
                    <a:pt x="489653" y="212770"/>
                  </a:lnTo>
                  <a:lnTo>
                    <a:pt x="503643" y="212770"/>
                  </a:lnTo>
                  <a:lnTo>
                    <a:pt x="517633" y="212770"/>
                  </a:lnTo>
                  <a:lnTo>
                    <a:pt x="531623" y="212770"/>
                  </a:lnTo>
                  <a:lnTo>
                    <a:pt x="545613" y="212770"/>
                  </a:lnTo>
                  <a:lnTo>
                    <a:pt x="559603" y="212770"/>
                  </a:lnTo>
                  <a:lnTo>
                    <a:pt x="573593" y="212770"/>
                  </a:lnTo>
                  <a:lnTo>
                    <a:pt x="587583" y="212770"/>
                  </a:lnTo>
                  <a:lnTo>
                    <a:pt x="601574" y="212770"/>
                  </a:lnTo>
                  <a:lnTo>
                    <a:pt x="615564" y="212770"/>
                  </a:lnTo>
                  <a:lnTo>
                    <a:pt x="629554" y="212770"/>
                  </a:lnTo>
                  <a:lnTo>
                    <a:pt x="643544" y="212770"/>
                  </a:lnTo>
                  <a:lnTo>
                    <a:pt x="657534" y="212770"/>
                  </a:lnTo>
                  <a:lnTo>
                    <a:pt x="671524" y="212770"/>
                  </a:lnTo>
                  <a:lnTo>
                    <a:pt x="685514" y="212770"/>
                  </a:lnTo>
                  <a:lnTo>
                    <a:pt x="699504" y="212770"/>
                  </a:lnTo>
                  <a:lnTo>
                    <a:pt x="713494" y="212770"/>
                  </a:lnTo>
                  <a:lnTo>
                    <a:pt x="727484" y="212770"/>
                  </a:lnTo>
                  <a:lnTo>
                    <a:pt x="741474" y="212770"/>
                  </a:lnTo>
                  <a:lnTo>
                    <a:pt x="755465" y="212770"/>
                  </a:lnTo>
                  <a:lnTo>
                    <a:pt x="769455" y="212770"/>
                  </a:lnTo>
                  <a:lnTo>
                    <a:pt x="783445" y="212770"/>
                  </a:lnTo>
                  <a:lnTo>
                    <a:pt x="797435" y="212770"/>
                  </a:lnTo>
                  <a:lnTo>
                    <a:pt x="811425" y="212770"/>
                  </a:lnTo>
                  <a:lnTo>
                    <a:pt x="825415" y="212770"/>
                  </a:lnTo>
                  <a:lnTo>
                    <a:pt x="839405" y="212770"/>
                  </a:lnTo>
                  <a:lnTo>
                    <a:pt x="853395" y="212770"/>
                  </a:lnTo>
                  <a:lnTo>
                    <a:pt x="867385" y="212770"/>
                  </a:lnTo>
                  <a:lnTo>
                    <a:pt x="881375" y="212770"/>
                  </a:lnTo>
                  <a:lnTo>
                    <a:pt x="895365" y="212770"/>
                  </a:lnTo>
                  <a:lnTo>
                    <a:pt x="909356" y="212770"/>
                  </a:lnTo>
                  <a:lnTo>
                    <a:pt x="923346" y="212770"/>
                  </a:lnTo>
                  <a:lnTo>
                    <a:pt x="937336" y="212770"/>
                  </a:lnTo>
                  <a:lnTo>
                    <a:pt x="951326" y="212770"/>
                  </a:lnTo>
                  <a:lnTo>
                    <a:pt x="965316" y="212770"/>
                  </a:lnTo>
                  <a:lnTo>
                    <a:pt x="979306" y="212770"/>
                  </a:lnTo>
                  <a:lnTo>
                    <a:pt x="993296" y="212770"/>
                  </a:lnTo>
                  <a:lnTo>
                    <a:pt x="1007286" y="212770"/>
                  </a:lnTo>
                  <a:lnTo>
                    <a:pt x="1021276" y="212770"/>
                  </a:lnTo>
                  <a:lnTo>
                    <a:pt x="1035266" y="212770"/>
                  </a:lnTo>
                  <a:lnTo>
                    <a:pt x="1049256" y="212770"/>
                  </a:lnTo>
                  <a:lnTo>
                    <a:pt x="1063247" y="212770"/>
                  </a:lnTo>
                  <a:lnTo>
                    <a:pt x="1077237" y="212770"/>
                  </a:lnTo>
                  <a:lnTo>
                    <a:pt x="1091227" y="212770"/>
                  </a:lnTo>
                  <a:lnTo>
                    <a:pt x="1105217" y="212770"/>
                  </a:lnTo>
                  <a:lnTo>
                    <a:pt x="1119207" y="212770"/>
                  </a:lnTo>
                  <a:lnTo>
                    <a:pt x="1133197" y="212770"/>
                  </a:lnTo>
                  <a:lnTo>
                    <a:pt x="1147187" y="212770"/>
                  </a:lnTo>
                  <a:lnTo>
                    <a:pt x="1161177" y="212770"/>
                  </a:lnTo>
                  <a:lnTo>
                    <a:pt x="1175167" y="212770"/>
                  </a:lnTo>
                  <a:lnTo>
                    <a:pt x="1189157" y="212770"/>
                  </a:lnTo>
                  <a:lnTo>
                    <a:pt x="1203148" y="212770"/>
                  </a:lnTo>
                  <a:lnTo>
                    <a:pt x="1217138" y="212770"/>
                  </a:lnTo>
                  <a:lnTo>
                    <a:pt x="1231128" y="212770"/>
                  </a:lnTo>
                  <a:lnTo>
                    <a:pt x="1245118" y="212770"/>
                  </a:lnTo>
                  <a:lnTo>
                    <a:pt x="1259108" y="212770"/>
                  </a:lnTo>
                  <a:lnTo>
                    <a:pt x="1273098" y="212770"/>
                  </a:lnTo>
                  <a:lnTo>
                    <a:pt x="1287088" y="212770"/>
                  </a:lnTo>
                  <a:lnTo>
                    <a:pt x="1301078" y="212770"/>
                  </a:lnTo>
                  <a:lnTo>
                    <a:pt x="1315068" y="212770"/>
                  </a:lnTo>
                  <a:lnTo>
                    <a:pt x="1329058" y="212770"/>
                  </a:lnTo>
                  <a:lnTo>
                    <a:pt x="1343048" y="212770"/>
                  </a:lnTo>
                  <a:lnTo>
                    <a:pt x="1357039" y="212770"/>
                  </a:lnTo>
                  <a:lnTo>
                    <a:pt x="1371029" y="212770"/>
                  </a:lnTo>
                  <a:lnTo>
                    <a:pt x="1385019" y="212770"/>
                  </a:lnTo>
                  <a:lnTo>
                    <a:pt x="1385019" y="212842"/>
                  </a:lnTo>
                  <a:lnTo>
                    <a:pt x="1399009" y="212854"/>
                  </a:lnTo>
                  <a:lnTo>
                    <a:pt x="1412999" y="212869"/>
                  </a:lnTo>
                  <a:lnTo>
                    <a:pt x="1426989" y="212886"/>
                  </a:lnTo>
                  <a:lnTo>
                    <a:pt x="1440979" y="212907"/>
                  </a:lnTo>
                  <a:lnTo>
                    <a:pt x="1454969" y="212931"/>
                  </a:lnTo>
                  <a:lnTo>
                    <a:pt x="1468959" y="212959"/>
                  </a:lnTo>
                  <a:lnTo>
                    <a:pt x="1482949" y="212992"/>
                  </a:lnTo>
                  <a:lnTo>
                    <a:pt x="1496939" y="213030"/>
                  </a:lnTo>
                  <a:lnTo>
                    <a:pt x="1510930" y="213076"/>
                  </a:lnTo>
                  <a:lnTo>
                    <a:pt x="1524920" y="213129"/>
                  </a:lnTo>
                  <a:lnTo>
                    <a:pt x="1538910" y="213192"/>
                  </a:lnTo>
                  <a:lnTo>
                    <a:pt x="1552900" y="213266"/>
                  </a:lnTo>
                  <a:lnTo>
                    <a:pt x="1566890" y="213353"/>
                  </a:lnTo>
                  <a:lnTo>
                    <a:pt x="1580880" y="213455"/>
                  </a:lnTo>
                  <a:lnTo>
                    <a:pt x="1594870" y="213574"/>
                  </a:lnTo>
                  <a:lnTo>
                    <a:pt x="1608860" y="213714"/>
                  </a:lnTo>
                  <a:lnTo>
                    <a:pt x="1622850" y="213879"/>
                  </a:lnTo>
                  <a:lnTo>
                    <a:pt x="1636840" y="214072"/>
                  </a:lnTo>
                  <a:lnTo>
                    <a:pt x="1650830" y="214299"/>
                  </a:lnTo>
                  <a:lnTo>
                    <a:pt x="1664821" y="214565"/>
                  </a:lnTo>
                  <a:lnTo>
                    <a:pt x="1678811" y="214877"/>
                  </a:lnTo>
                  <a:lnTo>
                    <a:pt x="1692801" y="215242"/>
                  </a:lnTo>
                  <a:lnTo>
                    <a:pt x="1706791" y="215669"/>
                  </a:lnTo>
                  <a:lnTo>
                    <a:pt x="1720781" y="216170"/>
                  </a:lnTo>
                  <a:lnTo>
                    <a:pt x="1734771" y="216755"/>
                  </a:lnTo>
                  <a:lnTo>
                    <a:pt x="1748761" y="217439"/>
                  </a:lnTo>
                  <a:lnTo>
                    <a:pt x="1762751" y="218236"/>
                  </a:lnTo>
                  <a:lnTo>
                    <a:pt x="1776741" y="219166"/>
                  </a:lnTo>
                  <a:lnTo>
                    <a:pt x="1790731" y="220249"/>
                  </a:lnTo>
                  <a:lnTo>
                    <a:pt x="1804722" y="221507"/>
                  </a:lnTo>
                  <a:lnTo>
                    <a:pt x="1818712" y="222966"/>
                  </a:lnTo>
                  <a:lnTo>
                    <a:pt x="1832702" y="224654"/>
                  </a:lnTo>
                  <a:lnTo>
                    <a:pt x="1846692" y="226603"/>
                  </a:lnTo>
                  <a:lnTo>
                    <a:pt x="1860682" y="228847"/>
                  </a:lnTo>
                  <a:lnTo>
                    <a:pt x="1874672" y="231419"/>
                  </a:lnTo>
                  <a:lnTo>
                    <a:pt x="1888662" y="234359"/>
                  </a:lnTo>
                  <a:lnTo>
                    <a:pt x="1902652" y="237702"/>
                  </a:lnTo>
                  <a:lnTo>
                    <a:pt x="1916642" y="241486"/>
                  </a:lnTo>
                  <a:lnTo>
                    <a:pt x="1930632" y="245743"/>
                  </a:lnTo>
                  <a:lnTo>
                    <a:pt x="1944622" y="250501"/>
                  </a:lnTo>
                  <a:lnTo>
                    <a:pt x="1958613" y="255783"/>
                  </a:lnTo>
                  <a:lnTo>
                    <a:pt x="1972603" y="261597"/>
                  </a:lnTo>
                  <a:lnTo>
                    <a:pt x="1986593" y="267942"/>
                  </a:lnTo>
                  <a:lnTo>
                    <a:pt x="2000583" y="274801"/>
                  </a:lnTo>
                  <a:lnTo>
                    <a:pt x="2014573" y="282136"/>
                  </a:lnTo>
                  <a:lnTo>
                    <a:pt x="2028563" y="289896"/>
                  </a:lnTo>
                  <a:lnTo>
                    <a:pt x="2042553" y="298009"/>
                  </a:lnTo>
                  <a:lnTo>
                    <a:pt x="2056543" y="306386"/>
                  </a:lnTo>
                  <a:lnTo>
                    <a:pt x="2070533" y="314928"/>
                  </a:lnTo>
                  <a:lnTo>
                    <a:pt x="2084523" y="323526"/>
                  </a:lnTo>
                  <a:lnTo>
                    <a:pt x="2098513" y="332068"/>
                  </a:lnTo>
                  <a:lnTo>
                    <a:pt x="2112504" y="340446"/>
                  </a:lnTo>
                  <a:lnTo>
                    <a:pt x="2126494" y="348558"/>
                  </a:lnTo>
                  <a:lnTo>
                    <a:pt x="2140484" y="356318"/>
                  </a:lnTo>
                  <a:lnTo>
                    <a:pt x="2154474" y="363654"/>
                  </a:lnTo>
                  <a:lnTo>
                    <a:pt x="2168464" y="370512"/>
                  </a:lnTo>
                  <a:lnTo>
                    <a:pt x="2182454" y="376858"/>
                  </a:lnTo>
                  <a:lnTo>
                    <a:pt x="2196444" y="382672"/>
                  </a:lnTo>
                  <a:lnTo>
                    <a:pt x="2210434" y="387953"/>
                  </a:lnTo>
                  <a:lnTo>
                    <a:pt x="2224424" y="392712"/>
                  </a:lnTo>
                  <a:lnTo>
                    <a:pt x="2238414" y="396969"/>
                  </a:lnTo>
                  <a:lnTo>
                    <a:pt x="2252404" y="400752"/>
                  </a:lnTo>
                  <a:lnTo>
                    <a:pt x="2266395" y="404096"/>
                  </a:lnTo>
                  <a:lnTo>
                    <a:pt x="2280385" y="407035"/>
                  </a:lnTo>
                  <a:lnTo>
                    <a:pt x="2294375" y="409608"/>
                  </a:lnTo>
                  <a:lnTo>
                    <a:pt x="2308365" y="411851"/>
                  </a:lnTo>
                  <a:lnTo>
                    <a:pt x="2322355" y="413801"/>
                  </a:lnTo>
                  <a:lnTo>
                    <a:pt x="2336345" y="415489"/>
                  </a:lnTo>
                  <a:lnTo>
                    <a:pt x="2350335" y="416948"/>
                  </a:lnTo>
                  <a:lnTo>
                    <a:pt x="2364325" y="418206"/>
                  </a:lnTo>
                  <a:lnTo>
                    <a:pt x="2378315" y="419288"/>
                  </a:lnTo>
                  <a:lnTo>
                    <a:pt x="2392305" y="420218"/>
                  </a:lnTo>
                  <a:lnTo>
                    <a:pt x="2406296" y="421016"/>
                  </a:lnTo>
                  <a:lnTo>
                    <a:pt x="2420286" y="421700"/>
                  </a:lnTo>
                  <a:lnTo>
                    <a:pt x="2434276" y="422285"/>
                  </a:lnTo>
                  <a:lnTo>
                    <a:pt x="2448266" y="422785"/>
                  </a:lnTo>
                  <a:lnTo>
                    <a:pt x="2462256" y="423213"/>
                  </a:lnTo>
                  <a:lnTo>
                    <a:pt x="2476246" y="423578"/>
                  </a:lnTo>
                  <a:lnTo>
                    <a:pt x="2490236" y="423890"/>
                  </a:lnTo>
                  <a:lnTo>
                    <a:pt x="2504226" y="424156"/>
                  </a:lnTo>
                  <a:lnTo>
                    <a:pt x="2518216" y="424382"/>
                  </a:lnTo>
                  <a:lnTo>
                    <a:pt x="2532206" y="424576"/>
                  </a:lnTo>
                  <a:lnTo>
                    <a:pt x="2546196" y="424740"/>
                  </a:lnTo>
                  <a:lnTo>
                    <a:pt x="2560187" y="424881"/>
                  </a:lnTo>
                  <a:lnTo>
                    <a:pt x="2574177" y="425000"/>
                  </a:lnTo>
                  <a:lnTo>
                    <a:pt x="2588167" y="425102"/>
                  </a:lnTo>
                  <a:lnTo>
                    <a:pt x="2602157" y="425189"/>
                  </a:lnTo>
                  <a:lnTo>
                    <a:pt x="2616147" y="425263"/>
                  </a:lnTo>
                  <a:lnTo>
                    <a:pt x="2630137" y="425325"/>
                  </a:lnTo>
                  <a:lnTo>
                    <a:pt x="2644127" y="425379"/>
                  </a:lnTo>
                  <a:lnTo>
                    <a:pt x="2658117" y="425424"/>
                  </a:lnTo>
                  <a:lnTo>
                    <a:pt x="2672107" y="425463"/>
                  </a:lnTo>
                  <a:lnTo>
                    <a:pt x="2686097" y="425496"/>
                  </a:lnTo>
                  <a:lnTo>
                    <a:pt x="2700087" y="425524"/>
                  </a:lnTo>
                  <a:lnTo>
                    <a:pt x="2714078" y="425548"/>
                  </a:lnTo>
                  <a:lnTo>
                    <a:pt x="2728068" y="425568"/>
                  </a:lnTo>
                  <a:lnTo>
                    <a:pt x="2742058" y="425586"/>
                  </a:lnTo>
                  <a:lnTo>
                    <a:pt x="2756048" y="425600"/>
                  </a:lnTo>
                  <a:lnTo>
                    <a:pt x="2770038" y="425613"/>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247191"/>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1330967"/>
              <a:ext cx="4155057" cy="212842"/>
            </a:xfrm>
            <a:custGeom>
              <a:avLst/>
              <a:pathLst>
                <a:path w="4155057" h="212842">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1179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11903"/>
              <a:ext cx="4155057" cy="638527"/>
            </a:xfrm>
            <a:custGeom>
              <a:avLst/>
              <a:pathLst>
                <a:path w="4155057" h="638527">
                  <a:moveTo>
                    <a:pt x="0" y="638312"/>
                  </a:moveTo>
                  <a:lnTo>
                    <a:pt x="13990" y="638275"/>
                  </a:lnTo>
                  <a:lnTo>
                    <a:pt x="27980" y="638231"/>
                  </a:lnTo>
                  <a:lnTo>
                    <a:pt x="41970" y="638179"/>
                  </a:lnTo>
                  <a:lnTo>
                    <a:pt x="55960" y="638118"/>
                  </a:lnTo>
                  <a:lnTo>
                    <a:pt x="69950" y="638046"/>
                  </a:lnTo>
                  <a:lnTo>
                    <a:pt x="83940" y="637962"/>
                  </a:lnTo>
                  <a:lnTo>
                    <a:pt x="97930" y="637863"/>
                  </a:lnTo>
                  <a:lnTo>
                    <a:pt x="111920" y="637747"/>
                  </a:lnTo>
                  <a:lnTo>
                    <a:pt x="125910" y="637610"/>
                  </a:lnTo>
                  <a:lnTo>
                    <a:pt x="139900" y="637450"/>
                  </a:lnTo>
                  <a:lnTo>
                    <a:pt x="153891" y="637261"/>
                  </a:lnTo>
                  <a:lnTo>
                    <a:pt x="167881" y="637040"/>
                  </a:lnTo>
                  <a:lnTo>
                    <a:pt x="181871" y="636780"/>
                  </a:lnTo>
                  <a:lnTo>
                    <a:pt x="195861" y="636474"/>
                  </a:lnTo>
                  <a:lnTo>
                    <a:pt x="209851" y="636116"/>
                  </a:lnTo>
                  <a:lnTo>
                    <a:pt x="223841" y="635695"/>
                  </a:lnTo>
                  <a:lnTo>
                    <a:pt x="237831" y="635201"/>
                  </a:lnTo>
                  <a:lnTo>
                    <a:pt x="251821" y="634621"/>
                  </a:lnTo>
                  <a:lnTo>
                    <a:pt x="265811" y="633941"/>
                  </a:lnTo>
                  <a:lnTo>
                    <a:pt x="279801" y="633143"/>
                  </a:lnTo>
                  <a:lnTo>
                    <a:pt x="293791" y="632208"/>
                  </a:lnTo>
                  <a:lnTo>
                    <a:pt x="307782" y="631113"/>
                  </a:lnTo>
                  <a:lnTo>
                    <a:pt x="321772" y="629830"/>
                  </a:lnTo>
                  <a:lnTo>
                    <a:pt x="335762" y="628329"/>
                  </a:lnTo>
                  <a:lnTo>
                    <a:pt x="349752" y="626573"/>
                  </a:lnTo>
                  <a:lnTo>
                    <a:pt x="363742" y="624523"/>
                  </a:lnTo>
                  <a:lnTo>
                    <a:pt x="377732" y="622129"/>
                  </a:lnTo>
                  <a:lnTo>
                    <a:pt x="391722" y="619339"/>
                  </a:lnTo>
                  <a:lnTo>
                    <a:pt x="405712" y="616092"/>
                  </a:lnTo>
                  <a:lnTo>
                    <a:pt x="419702" y="612318"/>
                  </a:lnTo>
                  <a:lnTo>
                    <a:pt x="433692" y="607941"/>
                  </a:lnTo>
                  <a:lnTo>
                    <a:pt x="447682" y="602875"/>
                  </a:lnTo>
                  <a:lnTo>
                    <a:pt x="461673" y="597028"/>
                  </a:lnTo>
                  <a:lnTo>
                    <a:pt x="475663" y="590299"/>
                  </a:lnTo>
                  <a:lnTo>
                    <a:pt x="489653" y="582580"/>
                  </a:lnTo>
                  <a:lnTo>
                    <a:pt x="503643" y="573761"/>
                  </a:lnTo>
                  <a:lnTo>
                    <a:pt x="517633" y="563731"/>
                  </a:lnTo>
                  <a:lnTo>
                    <a:pt x="531623" y="552381"/>
                  </a:lnTo>
                  <a:lnTo>
                    <a:pt x="545613" y="539610"/>
                  </a:lnTo>
                  <a:lnTo>
                    <a:pt x="559603" y="525334"/>
                  </a:lnTo>
                  <a:lnTo>
                    <a:pt x="573593" y="509490"/>
                  </a:lnTo>
                  <a:lnTo>
                    <a:pt x="587583" y="492047"/>
                  </a:lnTo>
                  <a:lnTo>
                    <a:pt x="601574" y="473011"/>
                  </a:lnTo>
                  <a:lnTo>
                    <a:pt x="615564" y="452436"/>
                  </a:lnTo>
                  <a:lnTo>
                    <a:pt x="629554" y="430429"/>
                  </a:lnTo>
                  <a:lnTo>
                    <a:pt x="643544" y="407149"/>
                  </a:lnTo>
                  <a:lnTo>
                    <a:pt x="657534" y="382812"/>
                  </a:lnTo>
                  <a:lnTo>
                    <a:pt x="671524" y="357679"/>
                  </a:lnTo>
                  <a:lnTo>
                    <a:pt x="685514" y="332053"/>
                  </a:lnTo>
                  <a:lnTo>
                    <a:pt x="699504" y="306259"/>
                  </a:lnTo>
                  <a:lnTo>
                    <a:pt x="713494" y="280633"/>
                  </a:lnTo>
                  <a:lnTo>
                    <a:pt x="727484" y="255500"/>
                  </a:lnTo>
                  <a:lnTo>
                    <a:pt x="741474" y="231163"/>
                  </a:lnTo>
                  <a:lnTo>
                    <a:pt x="755465" y="207883"/>
                  </a:lnTo>
                  <a:lnTo>
                    <a:pt x="769455" y="185876"/>
                  </a:lnTo>
                  <a:lnTo>
                    <a:pt x="783445" y="165301"/>
                  </a:lnTo>
                  <a:lnTo>
                    <a:pt x="797435" y="146265"/>
                  </a:lnTo>
                  <a:lnTo>
                    <a:pt x="811425" y="128822"/>
                  </a:lnTo>
                  <a:lnTo>
                    <a:pt x="825415" y="112978"/>
                  </a:lnTo>
                  <a:lnTo>
                    <a:pt x="839405" y="98702"/>
                  </a:lnTo>
                  <a:lnTo>
                    <a:pt x="853395" y="85931"/>
                  </a:lnTo>
                  <a:lnTo>
                    <a:pt x="867385" y="74581"/>
                  </a:lnTo>
                  <a:lnTo>
                    <a:pt x="881375" y="64551"/>
                  </a:lnTo>
                  <a:lnTo>
                    <a:pt x="895365" y="55732"/>
                  </a:lnTo>
                  <a:lnTo>
                    <a:pt x="909356" y="48013"/>
                  </a:lnTo>
                  <a:lnTo>
                    <a:pt x="923346" y="41284"/>
                  </a:lnTo>
                  <a:lnTo>
                    <a:pt x="937336" y="35437"/>
                  </a:lnTo>
                  <a:lnTo>
                    <a:pt x="951326" y="30371"/>
                  </a:lnTo>
                  <a:lnTo>
                    <a:pt x="965316" y="25994"/>
                  </a:lnTo>
                  <a:lnTo>
                    <a:pt x="979306" y="22220"/>
                  </a:lnTo>
                  <a:lnTo>
                    <a:pt x="993296" y="18973"/>
                  </a:lnTo>
                  <a:lnTo>
                    <a:pt x="1007286" y="16183"/>
                  </a:lnTo>
                  <a:lnTo>
                    <a:pt x="1021276" y="13789"/>
                  </a:lnTo>
                  <a:lnTo>
                    <a:pt x="1035266" y="11739"/>
                  </a:lnTo>
                  <a:lnTo>
                    <a:pt x="1049256" y="9983"/>
                  </a:lnTo>
                  <a:lnTo>
                    <a:pt x="1063247" y="8482"/>
                  </a:lnTo>
                  <a:lnTo>
                    <a:pt x="1077237" y="7199"/>
                  </a:lnTo>
                  <a:lnTo>
                    <a:pt x="1091227" y="6104"/>
                  </a:lnTo>
                  <a:lnTo>
                    <a:pt x="1105217" y="5169"/>
                  </a:lnTo>
                  <a:lnTo>
                    <a:pt x="1119207" y="4371"/>
                  </a:lnTo>
                  <a:lnTo>
                    <a:pt x="1133197" y="3691"/>
                  </a:lnTo>
                  <a:lnTo>
                    <a:pt x="1147187" y="3111"/>
                  </a:lnTo>
                  <a:lnTo>
                    <a:pt x="1161177" y="2617"/>
                  </a:lnTo>
                  <a:lnTo>
                    <a:pt x="1175167" y="2196"/>
                  </a:lnTo>
                  <a:lnTo>
                    <a:pt x="1189157" y="1837"/>
                  </a:lnTo>
                  <a:lnTo>
                    <a:pt x="1203148" y="1532"/>
                  </a:lnTo>
                  <a:lnTo>
                    <a:pt x="1217138" y="1272"/>
                  </a:lnTo>
                  <a:lnTo>
                    <a:pt x="1231128" y="1051"/>
                  </a:lnTo>
                  <a:lnTo>
                    <a:pt x="1245118" y="862"/>
                  </a:lnTo>
                  <a:lnTo>
                    <a:pt x="1259108" y="702"/>
                  </a:lnTo>
                  <a:lnTo>
                    <a:pt x="1273098" y="565"/>
                  </a:lnTo>
                  <a:lnTo>
                    <a:pt x="1287088" y="449"/>
                  </a:lnTo>
                  <a:lnTo>
                    <a:pt x="1301078" y="350"/>
                  </a:lnTo>
                  <a:lnTo>
                    <a:pt x="1315068" y="266"/>
                  </a:lnTo>
                  <a:lnTo>
                    <a:pt x="1329058" y="194"/>
                  </a:lnTo>
                  <a:lnTo>
                    <a:pt x="1343048" y="133"/>
                  </a:lnTo>
                  <a:lnTo>
                    <a:pt x="1357039" y="81"/>
                  </a:lnTo>
                  <a:lnTo>
                    <a:pt x="1371029" y="37"/>
                  </a:lnTo>
                  <a:lnTo>
                    <a:pt x="1385019" y="0"/>
                  </a:lnTo>
                  <a:lnTo>
                    <a:pt x="1385019" y="0"/>
                  </a:lnTo>
                  <a:lnTo>
                    <a:pt x="1399009" y="37"/>
                  </a:lnTo>
                  <a:lnTo>
                    <a:pt x="1412999" y="81"/>
                  </a:lnTo>
                  <a:lnTo>
                    <a:pt x="1426989" y="133"/>
                  </a:lnTo>
                  <a:lnTo>
                    <a:pt x="1440979" y="194"/>
                  </a:lnTo>
                  <a:lnTo>
                    <a:pt x="1454969" y="266"/>
                  </a:lnTo>
                  <a:lnTo>
                    <a:pt x="1468959" y="350"/>
                  </a:lnTo>
                  <a:lnTo>
                    <a:pt x="1482949" y="449"/>
                  </a:lnTo>
                  <a:lnTo>
                    <a:pt x="1496939" y="565"/>
                  </a:lnTo>
                  <a:lnTo>
                    <a:pt x="1510930" y="702"/>
                  </a:lnTo>
                  <a:lnTo>
                    <a:pt x="1524920" y="862"/>
                  </a:lnTo>
                  <a:lnTo>
                    <a:pt x="1538910" y="1051"/>
                  </a:lnTo>
                  <a:lnTo>
                    <a:pt x="1552900" y="1272"/>
                  </a:lnTo>
                  <a:lnTo>
                    <a:pt x="1566890" y="1532"/>
                  </a:lnTo>
                  <a:lnTo>
                    <a:pt x="1580880" y="1837"/>
                  </a:lnTo>
                  <a:lnTo>
                    <a:pt x="1594870" y="2196"/>
                  </a:lnTo>
                  <a:lnTo>
                    <a:pt x="1608860" y="2617"/>
                  </a:lnTo>
                  <a:lnTo>
                    <a:pt x="1622850" y="3111"/>
                  </a:lnTo>
                  <a:lnTo>
                    <a:pt x="1636840" y="3691"/>
                  </a:lnTo>
                  <a:lnTo>
                    <a:pt x="1650830" y="4371"/>
                  </a:lnTo>
                  <a:lnTo>
                    <a:pt x="1664821" y="5169"/>
                  </a:lnTo>
                  <a:lnTo>
                    <a:pt x="1678811" y="6104"/>
                  </a:lnTo>
                  <a:lnTo>
                    <a:pt x="1692801" y="7199"/>
                  </a:lnTo>
                  <a:lnTo>
                    <a:pt x="1706791" y="8482"/>
                  </a:lnTo>
                  <a:lnTo>
                    <a:pt x="1720781" y="9983"/>
                  </a:lnTo>
                  <a:lnTo>
                    <a:pt x="1734771" y="11739"/>
                  </a:lnTo>
                  <a:lnTo>
                    <a:pt x="1748761" y="13789"/>
                  </a:lnTo>
                  <a:lnTo>
                    <a:pt x="1762751" y="16183"/>
                  </a:lnTo>
                  <a:lnTo>
                    <a:pt x="1776741" y="18973"/>
                  </a:lnTo>
                  <a:lnTo>
                    <a:pt x="1790731" y="22220"/>
                  </a:lnTo>
                  <a:lnTo>
                    <a:pt x="1804722" y="25994"/>
                  </a:lnTo>
                  <a:lnTo>
                    <a:pt x="1818712" y="30371"/>
                  </a:lnTo>
                  <a:lnTo>
                    <a:pt x="1832702" y="35437"/>
                  </a:lnTo>
                  <a:lnTo>
                    <a:pt x="1846692" y="41284"/>
                  </a:lnTo>
                  <a:lnTo>
                    <a:pt x="1860682" y="48013"/>
                  </a:lnTo>
                  <a:lnTo>
                    <a:pt x="1874672" y="55732"/>
                  </a:lnTo>
                  <a:lnTo>
                    <a:pt x="1888662" y="64551"/>
                  </a:lnTo>
                  <a:lnTo>
                    <a:pt x="1902652" y="74581"/>
                  </a:lnTo>
                  <a:lnTo>
                    <a:pt x="1916642" y="85931"/>
                  </a:lnTo>
                  <a:lnTo>
                    <a:pt x="1930632" y="98702"/>
                  </a:lnTo>
                  <a:lnTo>
                    <a:pt x="1944622" y="112978"/>
                  </a:lnTo>
                  <a:lnTo>
                    <a:pt x="1958613" y="128822"/>
                  </a:lnTo>
                  <a:lnTo>
                    <a:pt x="1972603" y="146265"/>
                  </a:lnTo>
                  <a:lnTo>
                    <a:pt x="1986593" y="165301"/>
                  </a:lnTo>
                  <a:lnTo>
                    <a:pt x="2000583" y="185876"/>
                  </a:lnTo>
                  <a:lnTo>
                    <a:pt x="2014573" y="207883"/>
                  </a:lnTo>
                  <a:lnTo>
                    <a:pt x="2028563" y="231163"/>
                  </a:lnTo>
                  <a:lnTo>
                    <a:pt x="2042553" y="255500"/>
                  </a:lnTo>
                  <a:lnTo>
                    <a:pt x="2056543" y="280633"/>
                  </a:lnTo>
                  <a:lnTo>
                    <a:pt x="2070533" y="306259"/>
                  </a:lnTo>
                  <a:lnTo>
                    <a:pt x="2084523" y="332053"/>
                  </a:lnTo>
                  <a:lnTo>
                    <a:pt x="2098513" y="357679"/>
                  </a:lnTo>
                  <a:lnTo>
                    <a:pt x="2112504" y="382812"/>
                  </a:lnTo>
                  <a:lnTo>
                    <a:pt x="2126494" y="407149"/>
                  </a:lnTo>
                  <a:lnTo>
                    <a:pt x="2140484" y="430429"/>
                  </a:lnTo>
                  <a:lnTo>
                    <a:pt x="2154474" y="452436"/>
                  </a:lnTo>
                  <a:lnTo>
                    <a:pt x="2168464" y="473011"/>
                  </a:lnTo>
                  <a:lnTo>
                    <a:pt x="2182454" y="492047"/>
                  </a:lnTo>
                  <a:lnTo>
                    <a:pt x="2196444" y="509490"/>
                  </a:lnTo>
                  <a:lnTo>
                    <a:pt x="2210434" y="525334"/>
                  </a:lnTo>
                  <a:lnTo>
                    <a:pt x="2224424" y="539610"/>
                  </a:lnTo>
                  <a:lnTo>
                    <a:pt x="2238414" y="552381"/>
                  </a:lnTo>
                  <a:lnTo>
                    <a:pt x="2252404" y="563731"/>
                  </a:lnTo>
                  <a:lnTo>
                    <a:pt x="2266395" y="573761"/>
                  </a:lnTo>
                  <a:lnTo>
                    <a:pt x="2280385" y="582580"/>
                  </a:lnTo>
                  <a:lnTo>
                    <a:pt x="2294375" y="590299"/>
                  </a:lnTo>
                  <a:lnTo>
                    <a:pt x="2308365" y="597028"/>
                  </a:lnTo>
                  <a:lnTo>
                    <a:pt x="2322355" y="602875"/>
                  </a:lnTo>
                  <a:lnTo>
                    <a:pt x="2336345" y="607941"/>
                  </a:lnTo>
                  <a:lnTo>
                    <a:pt x="2350335" y="612318"/>
                  </a:lnTo>
                  <a:lnTo>
                    <a:pt x="2364325" y="616092"/>
                  </a:lnTo>
                  <a:lnTo>
                    <a:pt x="2378315" y="619339"/>
                  </a:lnTo>
                  <a:lnTo>
                    <a:pt x="2392305" y="622129"/>
                  </a:lnTo>
                  <a:lnTo>
                    <a:pt x="2406296" y="624523"/>
                  </a:lnTo>
                  <a:lnTo>
                    <a:pt x="2420286" y="626573"/>
                  </a:lnTo>
                  <a:lnTo>
                    <a:pt x="2434276" y="628329"/>
                  </a:lnTo>
                  <a:lnTo>
                    <a:pt x="2448266" y="629830"/>
                  </a:lnTo>
                  <a:lnTo>
                    <a:pt x="2462256" y="631113"/>
                  </a:lnTo>
                  <a:lnTo>
                    <a:pt x="2476246" y="632208"/>
                  </a:lnTo>
                  <a:lnTo>
                    <a:pt x="2490236" y="633143"/>
                  </a:lnTo>
                  <a:lnTo>
                    <a:pt x="2504226" y="633941"/>
                  </a:lnTo>
                  <a:lnTo>
                    <a:pt x="2518216" y="634621"/>
                  </a:lnTo>
                  <a:lnTo>
                    <a:pt x="2532206" y="635201"/>
                  </a:lnTo>
                  <a:lnTo>
                    <a:pt x="2546196" y="635695"/>
                  </a:lnTo>
                  <a:lnTo>
                    <a:pt x="2560187" y="636116"/>
                  </a:lnTo>
                  <a:lnTo>
                    <a:pt x="2574177" y="636474"/>
                  </a:lnTo>
                  <a:lnTo>
                    <a:pt x="2588167" y="636780"/>
                  </a:lnTo>
                  <a:lnTo>
                    <a:pt x="2602157" y="637040"/>
                  </a:lnTo>
                  <a:lnTo>
                    <a:pt x="2616147" y="637261"/>
                  </a:lnTo>
                  <a:lnTo>
                    <a:pt x="2630137" y="637450"/>
                  </a:lnTo>
                  <a:lnTo>
                    <a:pt x="2644127" y="637610"/>
                  </a:lnTo>
                  <a:lnTo>
                    <a:pt x="2658117" y="637747"/>
                  </a:lnTo>
                  <a:lnTo>
                    <a:pt x="2672107" y="637863"/>
                  </a:lnTo>
                  <a:lnTo>
                    <a:pt x="2686097" y="637962"/>
                  </a:lnTo>
                  <a:lnTo>
                    <a:pt x="2700087" y="638046"/>
                  </a:lnTo>
                  <a:lnTo>
                    <a:pt x="2714078" y="638118"/>
                  </a:lnTo>
                  <a:lnTo>
                    <a:pt x="2728068" y="638179"/>
                  </a:lnTo>
                  <a:lnTo>
                    <a:pt x="2742058" y="638231"/>
                  </a:lnTo>
                  <a:lnTo>
                    <a:pt x="2756048" y="638275"/>
                  </a:lnTo>
                  <a:lnTo>
                    <a:pt x="2770038" y="638312"/>
                  </a:lnTo>
                  <a:lnTo>
                    <a:pt x="2770038" y="638527"/>
                  </a:lnTo>
                  <a:lnTo>
                    <a:pt x="2784028" y="638527"/>
                  </a:lnTo>
                  <a:lnTo>
                    <a:pt x="2798018" y="638527"/>
                  </a:lnTo>
                  <a:lnTo>
                    <a:pt x="2812008" y="638527"/>
                  </a:lnTo>
                  <a:lnTo>
                    <a:pt x="2825998" y="638527"/>
                  </a:lnTo>
                  <a:lnTo>
                    <a:pt x="2839988" y="638527"/>
                  </a:lnTo>
                  <a:lnTo>
                    <a:pt x="2853978" y="638527"/>
                  </a:lnTo>
                  <a:lnTo>
                    <a:pt x="2867969" y="638527"/>
                  </a:lnTo>
                  <a:lnTo>
                    <a:pt x="2881959" y="638527"/>
                  </a:lnTo>
                  <a:lnTo>
                    <a:pt x="2895949" y="638527"/>
                  </a:lnTo>
                  <a:lnTo>
                    <a:pt x="2909939" y="638527"/>
                  </a:lnTo>
                  <a:lnTo>
                    <a:pt x="2923929" y="638527"/>
                  </a:lnTo>
                  <a:lnTo>
                    <a:pt x="2937919" y="638527"/>
                  </a:lnTo>
                  <a:lnTo>
                    <a:pt x="2951909" y="638527"/>
                  </a:lnTo>
                  <a:lnTo>
                    <a:pt x="2965899" y="638527"/>
                  </a:lnTo>
                  <a:lnTo>
                    <a:pt x="2979889" y="638527"/>
                  </a:lnTo>
                  <a:lnTo>
                    <a:pt x="2993879" y="638527"/>
                  </a:lnTo>
                  <a:lnTo>
                    <a:pt x="3007870" y="638527"/>
                  </a:lnTo>
                  <a:lnTo>
                    <a:pt x="3021860" y="638527"/>
                  </a:lnTo>
                  <a:lnTo>
                    <a:pt x="3035850" y="638527"/>
                  </a:lnTo>
                  <a:lnTo>
                    <a:pt x="3049840" y="638527"/>
                  </a:lnTo>
                  <a:lnTo>
                    <a:pt x="3063830" y="638527"/>
                  </a:lnTo>
                  <a:lnTo>
                    <a:pt x="3077820" y="638527"/>
                  </a:lnTo>
                  <a:lnTo>
                    <a:pt x="3091810" y="638527"/>
                  </a:lnTo>
                  <a:lnTo>
                    <a:pt x="3105800" y="638527"/>
                  </a:lnTo>
                  <a:lnTo>
                    <a:pt x="3119790" y="638527"/>
                  </a:lnTo>
                  <a:lnTo>
                    <a:pt x="3133780" y="638527"/>
                  </a:lnTo>
                  <a:lnTo>
                    <a:pt x="3147770" y="638527"/>
                  </a:lnTo>
                  <a:lnTo>
                    <a:pt x="3161761" y="638527"/>
                  </a:lnTo>
                  <a:lnTo>
                    <a:pt x="3175751" y="638527"/>
                  </a:lnTo>
                  <a:lnTo>
                    <a:pt x="3189741" y="638527"/>
                  </a:lnTo>
                  <a:lnTo>
                    <a:pt x="3203731" y="638527"/>
                  </a:lnTo>
                  <a:lnTo>
                    <a:pt x="3217721" y="638527"/>
                  </a:lnTo>
                  <a:lnTo>
                    <a:pt x="3231711" y="638527"/>
                  </a:lnTo>
                  <a:lnTo>
                    <a:pt x="3245701" y="638527"/>
                  </a:lnTo>
                  <a:lnTo>
                    <a:pt x="3259691" y="638527"/>
                  </a:lnTo>
                  <a:lnTo>
                    <a:pt x="3273681" y="638527"/>
                  </a:lnTo>
                  <a:lnTo>
                    <a:pt x="3287671" y="638527"/>
                  </a:lnTo>
                  <a:lnTo>
                    <a:pt x="3301661" y="638527"/>
                  </a:lnTo>
                  <a:lnTo>
                    <a:pt x="3315652" y="638527"/>
                  </a:lnTo>
                  <a:lnTo>
                    <a:pt x="3329642" y="638527"/>
                  </a:lnTo>
                  <a:lnTo>
                    <a:pt x="3343632" y="638527"/>
                  </a:lnTo>
                  <a:lnTo>
                    <a:pt x="3357622" y="638527"/>
                  </a:lnTo>
                  <a:lnTo>
                    <a:pt x="3371612" y="638527"/>
                  </a:lnTo>
                  <a:lnTo>
                    <a:pt x="3385602" y="638527"/>
                  </a:lnTo>
                  <a:lnTo>
                    <a:pt x="3399592" y="638527"/>
                  </a:lnTo>
                  <a:lnTo>
                    <a:pt x="3413582" y="638527"/>
                  </a:lnTo>
                  <a:lnTo>
                    <a:pt x="3427572" y="638527"/>
                  </a:lnTo>
                  <a:lnTo>
                    <a:pt x="3441562" y="638527"/>
                  </a:lnTo>
                  <a:lnTo>
                    <a:pt x="3455552" y="638527"/>
                  </a:lnTo>
                  <a:lnTo>
                    <a:pt x="3469543" y="638527"/>
                  </a:lnTo>
                  <a:lnTo>
                    <a:pt x="3483533" y="638527"/>
                  </a:lnTo>
                  <a:lnTo>
                    <a:pt x="3497523" y="638527"/>
                  </a:lnTo>
                  <a:lnTo>
                    <a:pt x="3511513" y="638527"/>
                  </a:lnTo>
                  <a:lnTo>
                    <a:pt x="3525503" y="638527"/>
                  </a:lnTo>
                  <a:lnTo>
                    <a:pt x="3539493" y="638527"/>
                  </a:lnTo>
                  <a:lnTo>
                    <a:pt x="3553483" y="638527"/>
                  </a:lnTo>
                  <a:lnTo>
                    <a:pt x="3567473" y="638527"/>
                  </a:lnTo>
                  <a:lnTo>
                    <a:pt x="3581463" y="638527"/>
                  </a:lnTo>
                  <a:lnTo>
                    <a:pt x="3595453" y="638527"/>
                  </a:lnTo>
                  <a:lnTo>
                    <a:pt x="3609444" y="638527"/>
                  </a:lnTo>
                  <a:lnTo>
                    <a:pt x="3623434" y="638527"/>
                  </a:lnTo>
                  <a:lnTo>
                    <a:pt x="3637424" y="638527"/>
                  </a:lnTo>
                  <a:lnTo>
                    <a:pt x="3651414" y="638527"/>
                  </a:lnTo>
                  <a:lnTo>
                    <a:pt x="3665404" y="638527"/>
                  </a:lnTo>
                  <a:lnTo>
                    <a:pt x="3679394" y="638527"/>
                  </a:lnTo>
                  <a:lnTo>
                    <a:pt x="3693384" y="638527"/>
                  </a:lnTo>
                  <a:lnTo>
                    <a:pt x="3707374" y="638527"/>
                  </a:lnTo>
                  <a:lnTo>
                    <a:pt x="3721364" y="638527"/>
                  </a:lnTo>
                  <a:lnTo>
                    <a:pt x="3735354" y="638527"/>
                  </a:lnTo>
                  <a:lnTo>
                    <a:pt x="3749344" y="638527"/>
                  </a:lnTo>
                  <a:lnTo>
                    <a:pt x="3763335" y="638527"/>
                  </a:lnTo>
                  <a:lnTo>
                    <a:pt x="3777325" y="638527"/>
                  </a:lnTo>
                  <a:lnTo>
                    <a:pt x="3791315" y="638527"/>
                  </a:lnTo>
                  <a:lnTo>
                    <a:pt x="3805305" y="638527"/>
                  </a:lnTo>
                  <a:lnTo>
                    <a:pt x="3819295" y="638527"/>
                  </a:lnTo>
                  <a:lnTo>
                    <a:pt x="3833285" y="638527"/>
                  </a:lnTo>
                  <a:lnTo>
                    <a:pt x="3847275" y="638527"/>
                  </a:lnTo>
                  <a:lnTo>
                    <a:pt x="3861265" y="638527"/>
                  </a:lnTo>
                  <a:lnTo>
                    <a:pt x="3875255" y="638527"/>
                  </a:lnTo>
                  <a:lnTo>
                    <a:pt x="3889245" y="638527"/>
                  </a:lnTo>
                  <a:lnTo>
                    <a:pt x="3903235" y="638527"/>
                  </a:lnTo>
                  <a:lnTo>
                    <a:pt x="3917226" y="638527"/>
                  </a:lnTo>
                  <a:lnTo>
                    <a:pt x="3931216" y="638527"/>
                  </a:lnTo>
                  <a:lnTo>
                    <a:pt x="3945206" y="638527"/>
                  </a:lnTo>
                  <a:lnTo>
                    <a:pt x="3959196" y="638527"/>
                  </a:lnTo>
                  <a:lnTo>
                    <a:pt x="3973186" y="638527"/>
                  </a:lnTo>
                  <a:lnTo>
                    <a:pt x="3987176" y="638527"/>
                  </a:lnTo>
                  <a:lnTo>
                    <a:pt x="4001166" y="638527"/>
                  </a:lnTo>
                  <a:lnTo>
                    <a:pt x="4015156" y="638527"/>
                  </a:lnTo>
                  <a:lnTo>
                    <a:pt x="4029146" y="638527"/>
                  </a:lnTo>
                  <a:lnTo>
                    <a:pt x="4043136" y="638527"/>
                  </a:lnTo>
                  <a:lnTo>
                    <a:pt x="4057126" y="638527"/>
                  </a:lnTo>
                  <a:lnTo>
                    <a:pt x="4071117" y="638527"/>
                  </a:lnTo>
                  <a:lnTo>
                    <a:pt x="4085107" y="638527"/>
                  </a:lnTo>
                  <a:lnTo>
                    <a:pt x="4099097" y="638527"/>
                  </a:lnTo>
                  <a:lnTo>
                    <a:pt x="4113087" y="638527"/>
                  </a:lnTo>
                  <a:lnTo>
                    <a:pt x="4127077" y="638527"/>
                  </a:lnTo>
                  <a:lnTo>
                    <a:pt x="4141067" y="638527"/>
                  </a:lnTo>
                  <a:lnTo>
                    <a:pt x="4155057" y="638527"/>
                  </a:lnTo>
                </a:path>
              </a:pathLst>
            </a:custGeom>
            <a:ln w="40651" cap="flat">
              <a:solidFill>
                <a:srgbClr val="D3D3D3">
                  <a:alpha val="100000"/>
                </a:srgbClr>
              </a:solidFill>
              <a:prstDash val="solid"/>
              <a:round/>
            </a:ln>
          </p:spPr>
          <p:txBody>
            <a:bodyPr/>
            <a:lstStyle/>
            <a:p/>
          </p:txBody>
        </p:sp>
        <p:sp>
          <p:nvSpPr>
            <p:cNvPr id="38" name="pl38"/>
            <p:cNvSpPr/>
            <p:nvPr/>
          </p:nvSpPr>
          <p:spPr>
            <a:xfrm>
              <a:off x="2737948" y="3460177"/>
              <a:ext cx="4155057" cy="851369"/>
            </a:xfrm>
            <a:custGeom>
              <a:avLst/>
              <a:pathLst>
                <a:path w="4155057" h="851369">
                  <a:moveTo>
                    <a:pt x="0" y="851369"/>
                  </a:moveTo>
                  <a:lnTo>
                    <a:pt x="13990" y="851344"/>
                  </a:lnTo>
                  <a:lnTo>
                    <a:pt x="27980" y="851315"/>
                  </a:lnTo>
                  <a:lnTo>
                    <a:pt x="41970" y="851280"/>
                  </a:lnTo>
                  <a:lnTo>
                    <a:pt x="55960" y="851239"/>
                  </a:lnTo>
                  <a:lnTo>
                    <a:pt x="69950" y="851192"/>
                  </a:lnTo>
                  <a:lnTo>
                    <a:pt x="83940" y="851135"/>
                  </a:lnTo>
                  <a:lnTo>
                    <a:pt x="97930" y="851070"/>
                  </a:lnTo>
                  <a:lnTo>
                    <a:pt x="111920" y="850992"/>
                  </a:lnTo>
                  <a:lnTo>
                    <a:pt x="125910" y="850901"/>
                  </a:lnTo>
                  <a:lnTo>
                    <a:pt x="139900" y="850794"/>
                  </a:lnTo>
                  <a:lnTo>
                    <a:pt x="153891" y="850668"/>
                  </a:lnTo>
                  <a:lnTo>
                    <a:pt x="167881" y="850521"/>
                  </a:lnTo>
                  <a:lnTo>
                    <a:pt x="181871" y="850347"/>
                  </a:lnTo>
                  <a:lnTo>
                    <a:pt x="195861" y="850144"/>
                  </a:lnTo>
                  <a:lnTo>
                    <a:pt x="209851" y="849905"/>
                  </a:lnTo>
                  <a:lnTo>
                    <a:pt x="223841" y="849624"/>
                  </a:lnTo>
                  <a:lnTo>
                    <a:pt x="237831" y="849295"/>
                  </a:lnTo>
                  <a:lnTo>
                    <a:pt x="251821" y="848908"/>
                  </a:lnTo>
                  <a:lnTo>
                    <a:pt x="265811" y="848455"/>
                  </a:lnTo>
                  <a:lnTo>
                    <a:pt x="279801" y="847923"/>
                  </a:lnTo>
                  <a:lnTo>
                    <a:pt x="293791" y="847299"/>
                  </a:lnTo>
                  <a:lnTo>
                    <a:pt x="307782" y="846569"/>
                  </a:lnTo>
                  <a:lnTo>
                    <a:pt x="321772" y="845714"/>
                  </a:lnTo>
                  <a:lnTo>
                    <a:pt x="335762" y="844713"/>
                  </a:lnTo>
                  <a:lnTo>
                    <a:pt x="349752" y="843543"/>
                  </a:lnTo>
                  <a:lnTo>
                    <a:pt x="363742" y="842176"/>
                  </a:lnTo>
                  <a:lnTo>
                    <a:pt x="377732" y="840580"/>
                  </a:lnTo>
                  <a:lnTo>
                    <a:pt x="391722" y="838720"/>
                  </a:lnTo>
                  <a:lnTo>
                    <a:pt x="405712" y="836555"/>
                  </a:lnTo>
                  <a:lnTo>
                    <a:pt x="419702" y="834039"/>
                  </a:lnTo>
                  <a:lnTo>
                    <a:pt x="433692" y="831121"/>
                  </a:lnTo>
                  <a:lnTo>
                    <a:pt x="447682" y="827744"/>
                  </a:lnTo>
                  <a:lnTo>
                    <a:pt x="461673" y="823846"/>
                  </a:lnTo>
                  <a:lnTo>
                    <a:pt x="475663" y="819360"/>
                  </a:lnTo>
                  <a:lnTo>
                    <a:pt x="489653" y="814214"/>
                  </a:lnTo>
                  <a:lnTo>
                    <a:pt x="503643" y="808335"/>
                  </a:lnTo>
                  <a:lnTo>
                    <a:pt x="517633" y="801648"/>
                  </a:lnTo>
                  <a:lnTo>
                    <a:pt x="531623" y="794081"/>
                  </a:lnTo>
                  <a:lnTo>
                    <a:pt x="545613" y="785568"/>
                  </a:lnTo>
                  <a:lnTo>
                    <a:pt x="559603" y="776050"/>
                  </a:lnTo>
                  <a:lnTo>
                    <a:pt x="573593" y="765488"/>
                  </a:lnTo>
                  <a:lnTo>
                    <a:pt x="587583" y="753859"/>
                  </a:lnTo>
                  <a:lnTo>
                    <a:pt x="601574" y="741168"/>
                  </a:lnTo>
                  <a:lnTo>
                    <a:pt x="615564" y="727452"/>
                  </a:lnTo>
                  <a:lnTo>
                    <a:pt x="629554" y="712780"/>
                  </a:lnTo>
                  <a:lnTo>
                    <a:pt x="643544" y="697260"/>
                  </a:lnTo>
                  <a:lnTo>
                    <a:pt x="657534" y="681035"/>
                  </a:lnTo>
                  <a:lnTo>
                    <a:pt x="671524" y="664280"/>
                  </a:lnTo>
                  <a:lnTo>
                    <a:pt x="685514" y="647196"/>
                  </a:lnTo>
                  <a:lnTo>
                    <a:pt x="699504" y="630000"/>
                  </a:lnTo>
                  <a:lnTo>
                    <a:pt x="713494" y="612916"/>
                  </a:lnTo>
                  <a:lnTo>
                    <a:pt x="727484" y="596161"/>
                  </a:lnTo>
                  <a:lnTo>
                    <a:pt x="741474" y="579936"/>
                  </a:lnTo>
                  <a:lnTo>
                    <a:pt x="755465" y="564416"/>
                  </a:lnTo>
                  <a:lnTo>
                    <a:pt x="769455" y="549745"/>
                  </a:lnTo>
                  <a:lnTo>
                    <a:pt x="783445" y="536028"/>
                  </a:lnTo>
                  <a:lnTo>
                    <a:pt x="797435" y="523338"/>
                  </a:lnTo>
                  <a:lnTo>
                    <a:pt x="811425" y="511709"/>
                  </a:lnTo>
                  <a:lnTo>
                    <a:pt x="825415" y="501146"/>
                  </a:lnTo>
                  <a:lnTo>
                    <a:pt x="839405" y="491629"/>
                  </a:lnTo>
                  <a:lnTo>
                    <a:pt x="853395" y="483115"/>
                  </a:lnTo>
                  <a:lnTo>
                    <a:pt x="867385" y="475548"/>
                  </a:lnTo>
                  <a:lnTo>
                    <a:pt x="881375" y="468861"/>
                  </a:lnTo>
                  <a:lnTo>
                    <a:pt x="895365" y="462982"/>
                  </a:lnTo>
                  <a:lnTo>
                    <a:pt x="909356" y="457836"/>
                  </a:lnTo>
                  <a:lnTo>
                    <a:pt x="923346" y="453350"/>
                  </a:lnTo>
                  <a:lnTo>
                    <a:pt x="937336" y="449452"/>
                  </a:lnTo>
                  <a:lnTo>
                    <a:pt x="951326" y="446075"/>
                  </a:lnTo>
                  <a:lnTo>
                    <a:pt x="965316" y="443157"/>
                  </a:lnTo>
                  <a:lnTo>
                    <a:pt x="979306" y="440641"/>
                  </a:lnTo>
                  <a:lnTo>
                    <a:pt x="993296" y="438476"/>
                  </a:lnTo>
                  <a:lnTo>
                    <a:pt x="1007286" y="436616"/>
                  </a:lnTo>
                  <a:lnTo>
                    <a:pt x="1021276" y="435020"/>
                  </a:lnTo>
                  <a:lnTo>
                    <a:pt x="1035266" y="433653"/>
                  </a:lnTo>
                  <a:lnTo>
                    <a:pt x="1049256" y="432483"/>
                  </a:lnTo>
                  <a:lnTo>
                    <a:pt x="1063247" y="431482"/>
                  </a:lnTo>
                  <a:lnTo>
                    <a:pt x="1077237" y="430627"/>
                  </a:lnTo>
                  <a:lnTo>
                    <a:pt x="1091227" y="429897"/>
                  </a:lnTo>
                  <a:lnTo>
                    <a:pt x="1105217" y="429273"/>
                  </a:lnTo>
                  <a:lnTo>
                    <a:pt x="1119207" y="428742"/>
                  </a:lnTo>
                  <a:lnTo>
                    <a:pt x="1133197" y="428288"/>
                  </a:lnTo>
                  <a:lnTo>
                    <a:pt x="1147187" y="427902"/>
                  </a:lnTo>
                  <a:lnTo>
                    <a:pt x="1161177" y="427572"/>
                  </a:lnTo>
                  <a:lnTo>
                    <a:pt x="1175167" y="427291"/>
                  </a:lnTo>
                  <a:lnTo>
                    <a:pt x="1189157" y="427052"/>
                  </a:lnTo>
                  <a:lnTo>
                    <a:pt x="1203148" y="426849"/>
                  </a:lnTo>
                  <a:lnTo>
                    <a:pt x="1217138" y="426675"/>
                  </a:lnTo>
                  <a:lnTo>
                    <a:pt x="1231128" y="426528"/>
                  </a:lnTo>
                  <a:lnTo>
                    <a:pt x="1245118" y="426402"/>
                  </a:lnTo>
                  <a:lnTo>
                    <a:pt x="1259108" y="426295"/>
                  </a:lnTo>
                  <a:lnTo>
                    <a:pt x="1273098" y="426204"/>
                  </a:lnTo>
                  <a:lnTo>
                    <a:pt x="1287088" y="426127"/>
                  </a:lnTo>
                  <a:lnTo>
                    <a:pt x="1301078" y="426061"/>
                  </a:lnTo>
                  <a:lnTo>
                    <a:pt x="1315068" y="426005"/>
                  </a:lnTo>
                  <a:lnTo>
                    <a:pt x="1329058" y="425957"/>
                  </a:lnTo>
                  <a:lnTo>
                    <a:pt x="1343048" y="425916"/>
                  </a:lnTo>
                  <a:lnTo>
                    <a:pt x="1357039" y="425882"/>
                  </a:lnTo>
                  <a:lnTo>
                    <a:pt x="1371029" y="425852"/>
                  </a:lnTo>
                  <a:lnTo>
                    <a:pt x="1385019" y="425827"/>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524603"/>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5163344"/>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969709"/>
              <a:ext cx="4155057" cy="425613"/>
            </a:xfrm>
            <a:custGeom>
              <a:avLst/>
              <a:pathLst>
                <a:path w="4155057" h="425613">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770"/>
                  </a:lnTo>
                  <a:lnTo>
                    <a:pt x="1399009" y="212758"/>
                  </a:lnTo>
                  <a:lnTo>
                    <a:pt x="1412999" y="212743"/>
                  </a:lnTo>
                  <a:lnTo>
                    <a:pt x="1426989" y="212726"/>
                  </a:lnTo>
                  <a:lnTo>
                    <a:pt x="1440979" y="212706"/>
                  </a:lnTo>
                  <a:lnTo>
                    <a:pt x="1454969" y="212682"/>
                  </a:lnTo>
                  <a:lnTo>
                    <a:pt x="1468959" y="212654"/>
                  </a:lnTo>
                  <a:lnTo>
                    <a:pt x="1482949" y="212621"/>
                  </a:lnTo>
                  <a:lnTo>
                    <a:pt x="1496939" y="212582"/>
                  </a:lnTo>
                  <a:lnTo>
                    <a:pt x="1510930" y="212536"/>
                  </a:lnTo>
                  <a:lnTo>
                    <a:pt x="1524920" y="212483"/>
                  </a:lnTo>
                  <a:lnTo>
                    <a:pt x="1538910" y="212420"/>
                  </a:lnTo>
                  <a:lnTo>
                    <a:pt x="1552900" y="212346"/>
                  </a:lnTo>
                  <a:lnTo>
                    <a:pt x="1566890" y="212260"/>
                  </a:lnTo>
                  <a:lnTo>
                    <a:pt x="1580880" y="212158"/>
                  </a:lnTo>
                  <a:lnTo>
                    <a:pt x="1594870" y="212038"/>
                  </a:lnTo>
                  <a:lnTo>
                    <a:pt x="1608860" y="211898"/>
                  </a:lnTo>
                  <a:lnTo>
                    <a:pt x="1622850" y="211733"/>
                  </a:lnTo>
                  <a:lnTo>
                    <a:pt x="1636840" y="211540"/>
                  </a:lnTo>
                  <a:lnTo>
                    <a:pt x="1650830" y="211313"/>
                  </a:lnTo>
                  <a:lnTo>
                    <a:pt x="1664821" y="211047"/>
                  </a:lnTo>
                  <a:lnTo>
                    <a:pt x="1678811" y="210736"/>
                  </a:lnTo>
                  <a:lnTo>
                    <a:pt x="1692801" y="210371"/>
                  </a:lnTo>
                  <a:lnTo>
                    <a:pt x="1706791" y="209943"/>
                  </a:lnTo>
                  <a:lnTo>
                    <a:pt x="1720781" y="209443"/>
                  </a:lnTo>
                  <a:lnTo>
                    <a:pt x="1734771" y="208857"/>
                  </a:lnTo>
                  <a:lnTo>
                    <a:pt x="1748761" y="208174"/>
                  </a:lnTo>
                  <a:lnTo>
                    <a:pt x="1762751" y="207376"/>
                  </a:lnTo>
                  <a:lnTo>
                    <a:pt x="1776741" y="206446"/>
                  </a:lnTo>
                  <a:lnTo>
                    <a:pt x="1790731" y="205364"/>
                  </a:lnTo>
                  <a:lnTo>
                    <a:pt x="1804722" y="204106"/>
                  </a:lnTo>
                  <a:lnTo>
                    <a:pt x="1818712" y="202647"/>
                  </a:lnTo>
                  <a:lnTo>
                    <a:pt x="1832702" y="200958"/>
                  </a:lnTo>
                  <a:lnTo>
                    <a:pt x="1846692" y="199009"/>
                  </a:lnTo>
                  <a:lnTo>
                    <a:pt x="1860682" y="196766"/>
                  </a:lnTo>
                  <a:lnTo>
                    <a:pt x="1874672" y="194193"/>
                  </a:lnTo>
                  <a:lnTo>
                    <a:pt x="1888662" y="191253"/>
                  </a:lnTo>
                  <a:lnTo>
                    <a:pt x="1902652" y="187910"/>
                  </a:lnTo>
                  <a:lnTo>
                    <a:pt x="1916642" y="184127"/>
                  </a:lnTo>
                  <a:lnTo>
                    <a:pt x="1930632" y="179870"/>
                  </a:lnTo>
                  <a:lnTo>
                    <a:pt x="1944622" y="175111"/>
                  </a:lnTo>
                  <a:lnTo>
                    <a:pt x="1958613" y="169830"/>
                  </a:lnTo>
                  <a:lnTo>
                    <a:pt x="1972603" y="164015"/>
                  </a:lnTo>
                  <a:lnTo>
                    <a:pt x="1986593" y="157670"/>
                  </a:lnTo>
                  <a:lnTo>
                    <a:pt x="2000583" y="150812"/>
                  </a:lnTo>
                  <a:lnTo>
                    <a:pt x="2014573" y="143476"/>
                  </a:lnTo>
                  <a:lnTo>
                    <a:pt x="2028563" y="135716"/>
                  </a:lnTo>
                  <a:lnTo>
                    <a:pt x="2042553" y="127604"/>
                  </a:lnTo>
                  <a:lnTo>
                    <a:pt x="2056543" y="119226"/>
                  </a:lnTo>
                  <a:lnTo>
                    <a:pt x="2070533" y="110684"/>
                  </a:lnTo>
                  <a:lnTo>
                    <a:pt x="2084523" y="102086"/>
                  </a:lnTo>
                  <a:lnTo>
                    <a:pt x="2098513" y="93544"/>
                  </a:lnTo>
                  <a:lnTo>
                    <a:pt x="2112504" y="85166"/>
                  </a:lnTo>
                  <a:lnTo>
                    <a:pt x="2126494" y="77054"/>
                  </a:lnTo>
                  <a:lnTo>
                    <a:pt x="2140484" y="69294"/>
                  </a:lnTo>
                  <a:lnTo>
                    <a:pt x="2154474" y="61958"/>
                  </a:lnTo>
                  <a:lnTo>
                    <a:pt x="2168464" y="55100"/>
                  </a:lnTo>
                  <a:lnTo>
                    <a:pt x="2182454" y="48755"/>
                  </a:lnTo>
                  <a:lnTo>
                    <a:pt x="2196444" y="42940"/>
                  </a:lnTo>
                  <a:lnTo>
                    <a:pt x="2210434" y="37659"/>
                  </a:lnTo>
                  <a:lnTo>
                    <a:pt x="2224424" y="32900"/>
                  </a:lnTo>
                  <a:lnTo>
                    <a:pt x="2238414" y="28643"/>
                  </a:lnTo>
                  <a:lnTo>
                    <a:pt x="2252404" y="24860"/>
                  </a:lnTo>
                  <a:lnTo>
                    <a:pt x="2266395" y="21517"/>
                  </a:lnTo>
                  <a:lnTo>
                    <a:pt x="2280385" y="18577"/>
                  </a:lnTo>
                  <a:lnTo>
                    <a:pt x="2294375" y="16004"/>
                  </a:lnTo>
                  <a:lnTo>
                    <a:pt x="2308365" y="13761"/>
                  </a:lnTo>
                  <a:lnTo>
                    <a:pt x="2322355" y="11812"/>
                  </a:lnTo>
                  <a:lnTo>
                    <a:pt x="2336345" y="10123"/>
                  </a:lnTo>
                  <a:lnTo>
                    <a:pt x="2350335" y="8664"/>
                  </a:lnTo>
                  <a:lnTo>
                    <a:pt x="2364325" y="7406"/>
                  </a:lnTo>
                  <a:lnTo>
                    <a:pt x="2378315" y="6324"/>
                  </a:lnTo>
                  <a:lnTo>
                    <a:pt x="2392305" y="5394"/>
                  </a:lnTo>
                  <a:lnTo>
                    <a:pt x="2406296" y="4596"/>
                  </a:lnTo>
                  <a:lnTo>
                    <a:pt x="2420286" y="3913"/>
                  </a:lnTo>
                  <a:lnTo>
                    <a:pt x="2434276" y="3327"/>
                  </a:lnTo>
                  <a:lnTo>
                    <a:pt x="2448266" y="2827"/>
                  </a:lnTo>
                  <a:lnTo>
                    <a:pt x="2462256" y="2399"/>
                  </a:lnTo>
                  <a:lnTo>
                    <a:pt x="2476246" y="2034"/>
                  </a:lnTo>
                  <a:lnTo>
                    <a:pt x="2490236" y="1723"/>
                  </a:lnTo>
                  <a:lnTo>
                    <a:pt x="2504226" y="1457"/>
                  </a:lnTo>
                  <a:lnTo>
                    <a:pt x="2518216" y="1230"/>
                  </a:lnTo>
                  <a:lnTo>
                    <a:pt x="2532206" y="1037"/>
                  </a:lnTo>
                  <a:lnTo>
                    <a:pt x="2546196" y="872"/>
                  </a:lnTo>
                  <a:lnTo>
                    <a:pt x="2560187" y="732"/>
                  </a:lnTo>
                  <a:lnTo>
                    <a:pt x="2574177" y="612"/>
                  </a:lnTo>
                  <a:lnTo>
                    <a:pt x="2588167" y="510"/>
                  </a:lnTo>
                  <a:lnTo>
                    <a:pt x="2602157" y="424"/>
                  </a:lnTo>
                  <a:lnTo>
                    <a:pt x="2616147" y="350"/>
                  </a:lnTo>
                  <a:lnTo>
                    <a:pt x="2630137" y="287"/>
                  </a:lnTo>
                  <a:lnTo>
                    <a:pt x="2644127" y="234"/>
                  </a:lnTo>
                  <a:lnTo>
                    <a:pt x="2658117" y="188"/>
                  </a:lnTo>
                  <a:lnTo>
                    <a:pt x="2672107" y="149"/>
                  </a:lnTo>
                  <a:lnTo>
                    <a:pt x="2686097" y="116"/>
                  </a:lnTo>
                  <a:lnTo>
                    <a:pt x="2700087" y="88"/>
                  </a:lnTo>
                  <a:lnTo>
                    <a:pt x="2714078" y="64"/>
                  </a:lnTo>
                  <a:lnTo>
                    <a:pt x="2728068" y="44"/>
                  </a:lnTo>
                  <a:lnTo>
                    <a:pt x="2742058" y="27"/>
                  </a:lnTo>
                  <a:lnTo>
                    <a:pt x="2756048" y="12"/>
                  </a:lnTo>
                  <a:lnTo>
                    <a:pt x="2770038" y="0"/>
                  </a:lnTo>
                  <a:lnTo>
                    <a:pt x="2770038" y="71"/>
                  </a:lnTo>
                  <a:lnTo>
                    <a:pt x="2784028" y="96"/>
                  </a:lnTo>
                  <a:lnTo>
                    <a:pt x="2798018" y="125"/>
                  </a:lnTo>
                  <a:lnTo>
                    <a:pt x="2812008" y="160"/>
                  </a:lnTo>
                  <a:lnTo>
                    <a:pt x="2825998" y="201"/>
                  </a:lnTo>
                  <a:lnTo>
                    <a:pt x="2839988" y="248"/>
                  </a:lnTo>
                  <a:lnTo>
                    <a:pt x="2853978" y="304"/>
                  </a:lnTo>
                  <a:lnTo>
                    <a:pt x="2867969" y="370"/>
                  </a:lnTo>
                  <a:lnTo>
                    <a:pt x="2881959" y="448"/>
                  </a:lnTo>
                  <a:lnTo>
                    <a:pt x="2895949" y="539"/>
                  </a:lnTo>
                  <a:lnTo>
                    <a:pt x="2909939" y="646"/>
                  </a:lnTo>
                  <a:lnTo>
                    <a:pt x="2923929" y="772"/>
                  </a:lnTo>
                  <a:lnTo>
                    <a:pt x="2937919" y="919"/>
                  </a:lnTo>
                  <a:lnTo>
                    <a:pt x="2951909" y="1093"/>
                  </a:lnTo>
                  <a:lnTo>
                    <a:pt x="2965899" y="1296"/>
                  </a:lnTo>
                  <a:lnTo>
                    <a:pt x="2979889" y="1535"/>
                  </a:lnTo>
                  <a:lnTo>
                    <a:pt x="2993879" y="1816"/>
                  </a:lnTo>
                  <a:lnTo>
                    <a:pt x="3007870" y="2145"/>
                  </a:lnTo>
                  <a:lnTo>
                    <a:pt x="3021860" y="2532"/>
                  </a:lnTo>
                  <a:lnTo>
                    <a:pt x="3035850" y="2985"/>
                  </a:lnTo>
                  <a:lnTo>
                    <a:pt x="3049840" y="3517"/>
                  </a:lnTo>
                  <a:lnTo>
                    <a:pt x="3063830" y="4140"/>
                  </a:lnTo>
                  <a:lnTo>
                    <a:pt x="3077820" y="4871"/>
                  </a:lnTo>
                  <a:lnTo>
                    <a:pt x="3091810" y="5726"/>
                  </a:lnTo>
                  <a:lnTo>
                    <a:pt x="3105800" y="6727"/>
                  </a:lnTo>
                  <a:lnTo>
                    <a:pt x="3119790" y="7897"/>
                  </a:lnTo>
                  <a:lnTo>
                    <a:pt x="3133780" y="9264"/>
                  </a:lnTo>
                  <a:lnTo>
                    <a:pt x="3147770" y="10860"/>
                  </a:lnTo>
                  <a:lnTo>
                    <a:pt x="3161761" y="12720"/>
                  </a:lnTo>
                  <a:lnTo>
                    <a:pt x="3175751" y="14885"/>
                  </a:lnTo>
                  <a:lnTo>
                    <a:pt x="3189741" y="17400"/>
                  </a:lnTo>
                  <a:lnTo>
                    <a:pt x="3203731" y="20319"/>
                  </a:lnTo>
                  <a:lnTo>
                    <a:pt x="3217721" y="23696"/>
                  </a:lnTo>
                  <a:lnTo>
                    <a:pt x="3231711" y="27594"/>
                  </a:lnTo>
                  <a:lnTo>
                    <a:pt x="3245701" y="32080"/>
                  </a:lnTo>
                  <a:lnTo>
                    <a:pt x="3259691" y="37226"/>
                  </a:lnTo>
                  <a:lnTo>
                    <a:pt x="3273681" y="43105"/>
                  </a:lnTo>
                  <a:lnTo>
                    <a:pt x="3287671" y="49792"/>
                  </a:lnTo>
                  <a:lnTo>
                    <a:pt x="3301661" y="57359"/>
                  </a:lnTo>
                  <a:lnTo>
                    <a:pt x="3315652" y="65872"/>
                  </a:lnTo>
                  <a:lnTo>
                    <a:pt x="3329642" y="75390"/>
                  </a:lnTo>
                  <a:lnTo>
                    <a:pt x="3343632" y="85952"/>
                  </a:lnTo>
                  <a:lnTo>
                    <a:pt x="3357622" y="97581"/>
                  </a:lnTo>
                  <a:lnTo>
                    <a:pt x="3371612" y="110272"/>
                  </a:lnTo>
                  <a:lnTo>
                    <a:pt x="3385602" y="123988"/>
                  </a:lnTo>
                  <a:lnTo>
                    <a:pt x="3399592" y="138660"/>
                  </a:lnTo>
                  <a:lnTo>
                    <a:pt x="3413582" y="154180"/>
                  </a:lnTo>
                  <a:lnTo>
                    <a:pt x="3427572" y="170405"/>
                  </a:lnTo>
                  <a:lnTo>
                    <a:pt x="3441562" y="187160"/>
                  </a:lnTo>
                  <a:lnTo>
                    <a:pt x="3455552" y="204244"/>
                  </a:lnTo>
                  <a:lnTo>
                    <a:pt x="3469543" y="221440"/>
                  </a:lnTo>
                  <a:lnTo>
                    <a:pt x="3483533" y="238524"/>
                  </a:lnTo>
                  <a:lnTo>
                    <a:pt x="3497523" y="255279"/>
                  </a:lnTo>
                  <a:lnTo>
                    <a:pt x="3511513" y="271504"/>
                  </a:lnTo>
                  <a:lnTo>
                    <a:pt x="3525503" y="287024"/>
                  </a:lnTo>
                  <a:lnTo>
                    <a:pt x="3539493" y="301695"/>
                  </a:lnTo>
                  <a:lnTo>
                    <a:pt x="3553483" y="315412"/>
                  </a:lnTo>
                  <a:lnTo>
                    <a:pt x="3567473" y="328102"/>
                  </a:lnTo>
                  <a:lnTo>
                    <a:pt x="3581463" y="339731"/>
                  </a:lnTo>
                  <a:lnTo>
                    <a:pt x="3595453" y="350294"/>
                  </a:lnTo>
                  <a:lnTo>
                    <a:pt x="3609444" y="359811"/>
                  </a:lnTo>
                  <a:lnTo>
                    <a:pt x="3623434" y="368325"/>
                  </a:lnTo>
                  <a:lnTo>
                    <a:pt x="3637424" y="375892"/>
                  </a:lnTo>
                  <a:lnTo>
                    <a:pt x="3651414" y="382579"/>
                  </a:lnTo>
                  <a:lnTo>
                    <a:pt x="3665404" y="388458"/>
                  </a:lnTo>
                  <a:lnTo>
                    <a:pt x="3679394" y="393604"/>
                  </a:lnTo>
                  <a:lnTo>
                    <a:pt x="3693384" y="398090"/>
                  </a:lnTo>
                  <a:lnTo>
                    <a:pt x="3707374" y="401988"/>
                  </a:lnTo>
                  <a:lnTo>
                    <a:pt x="3721364" y="405365"/>
                  </a:lnTo>
                  <a:lnTo>
                    <a:pt x="3735354" y="408283"/>
                  </a:lnTo>
                  <a:lnTo>
                    <a:pt x="3749344" y="410799"/>
                  </a:lnTo>
                  <a:lnTo>
                    <a:pt x="3763335" y="412964"/>
                  </a:lnTo>
                  <a:lnTo>
                    <a:pt x="3777325" y="414824"/>
                  </a:lnTo>
                  <a:lnTo>
                    <a:pt x="3791315" y="416420"/>
                  </a:lnTo>
                  <a:lnTo>
                    <a:pt x="3805305" y="417787"/>
                  </a:lnTo>
                  <a:lnTo>
                    <a:pt x="3819295" y="418957"/>
                  </a:lnTo>
                  <a:lnTo>
                    <a:pt x="3833285" y="419958"/>
                  </a:lnTo>
                  <a:lnTo>
                    <a:pt x="3847275" y="420813"/>
                  </a:lnTo>
                  <a:lnTo>
                    <a:pt x="3861265" y="421543"/>
                  </a:lnTo>
                  <a:lnTo>
                    <a:pt x="3875255" y="422167"/>
                  </a:lnTo>
                  <a:lnTo>
                    <a:pt x="3889245" y="422698"/>
                  </a:lnTo>
                  <a:lnTo>
                    <a:pt x="3903235" y="423152"/>
                  </a:lnTo>
                  <a:lnTo>
                    <a:pt x="3917226" y="423538"/>
                  </a:lnTo>
                  <a:lnTo>
                    <a:pt x="3931216" y="423868"/>
                  </a:lnTo>
                  <a:lnTo>
                    <a:pt x="3945206" y="424148"/>
                  </a:lnTo>
                  <a:lnTo>
                    <a:pt x="3959196" y="424388"/>
                  </a:lnTo>
                  <a:lnTo>
                    <a:pt x="3973186" y="424591"/>
                  </a:lnTo>
                  <a:lnTo>
                    <a:pt x="3987176" y="424765"/>
                  </a:lnTo>
                  <a:lnTo>
                    <a:pt x="4001166" y="424912"/>
                  </a:lnTo>
                  <a:lnTo>
                    <a:pt x="4015156" y="425038"/>
                  </a:lnTo>
                  <a:lnTo>
                    <a:pt x="4029146" y="425145"/>
                  </a:lnTo>
                  <a:lnTo>
                    <a:pt x="4043136" y="425236"/>
                  </a:lnTo>
                  <a:lnTo>
                    <a:pt x="4057126" y="425313"/>
                  </a:lnTo>
                  <a:lnTo>
                    <a:pt x="4071117" y="425379"/>
                  </a:lnTo>
                  <a:lnTo>
                    <a:pt x="4085107" y="425435"/>
                  </a:lnTo>
                  <a:lnTo>
                    <a:pt x="4099097" y="425483"/>
                  </a:lnTo>
                  <a:lnTo>
                    <a:pt x="4113087" y="425524"/>
                  </a:lnTo>
                  <a:lnTo>
                    <a:pt x="4127077" y="425558"/>
                  </a:lnTo>
                  <a:lnTo>
                    <a:pt x="4141067" y="425588"/>
                  </a:lnTo>
                  <a:lnTo>
                    <a:pt x="4155057" y="425613"/>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98989"/>
              <a:ext cx="4155057" cy="1064211"/>
            </a:xfrm>
            <a:custGeom>
              <a:avLst/>
              <a:pathLst>
                <a:path w="4155057" h="1064211">
                  <a:moveTo>
                    <a:pt x="0" y="1064211"/>
                  </a:moveTo>
                  <a:lnTo>
                    <a:pt x="13990" y="1064186"/>
                  </a:lnTo>
                  <a:lnTo>
                    <a:pt x="27980" y="1064157"/>
                  </a:lnTo>
                  <a:lnTo>
                    <a:pt x="41970" y="1064122"/>
                  </a:lnTo>
                  <a:lnTo>
                    <a:pt x="55960" y="1064082"/>
                  </a:lnTo>
                  <a:lnTo>
                    <a:pt x="69950" y="1064034"/>
                  </a:lnTo>
                  <a:lnTo>
                    <a:pt x="83940" y="1063978"/>
                  </a:lnTo>
                  <a:lnTo>
                    <a:pt x="97930" y="1063912"/>
                  </a:lnTo>
                  <a:lnTo>
                    <a:pt x="111920" y="1063834"/>
                  </a:lnTo>
                  <a:lnTo>
                    <a:pt x="125910" y="1063743"/>
                  </a:lnTo>
                  <a:lnTo>
                    <a:pt x="139900" y="1063636"/>
                  </a:lnTo>
                  <a:lnTo>
                    <a:pt x="153891" y="1063511"/>
                  </a:lnTo>
                  <a:lnTo>
                    <a:pt x="167881" y="1063363"/>
                  </a:lnTo>
                  <a:lnTo>
                    <a:pt x="181871" y="1063190"/>
                  </a:lnTo>
                  <a:lnTo>
                    <a:pt x="195861" y="1062986"/>
                  </a:lnTo>
                  <a:lnTo>
                    <a:pt x="209851" y="1062747"/>
                  </a:lnTo>
                  <a:lnTo>
                    <a:pt x="223841" y="1062466"/>
                  </a:lnTo>
                  <a:lnTo>
                    <a:pt x="237831" y="1062137"/>
                  </a:lnTo>
                  <a:lnTo>
                    <a:pt x="251821" y="1061750"/>
                  </a:lnTo>
                  <a:lnTo>
                    <a:pt x="265811" y="1061297"/>
                  </a:lnTo>
                  <a:lnTo>
                    <a:pt x="279801" y="1060765"/>
                  </a:lnTo>
                  <a:lnTo>
                    <a:pt x="293791" y="1060142"/>
                  </a:lnTo>
                  <a:lnTo>
                    <a:pt x="307782" y="1059412"/>
                  </a:lnTo>
                  <a:lnTo>
                    <a:pt x="321772" y="1058556"/>
                  </a:lnTo>
                  <a:lnTo>
                    <a:pt x="335762" y="1057556"/>
                  </a:lnTo>
                  <a:lnTo>
                    <a:pt x="349752" y="1056385"/>
                  </a:lnTo>
                  <a:lnTo>
                    <a:pt x="363742" y="1055018"/>
                  </a:lnTo>
                  <a:lnTo>
                    <a:pt x="377732" y="1053423"/>
                  </a:lnTo>
                  <a:lnTo>
                    <a:pt x="391722" y="1051563"/>
                  </a:lnTo>
                  <a:lnTo>
                    <a:pt x="405712" y="1049398"/>
                  </a:lnTo>
                  <a:lnTo>
                    <a:pt x="419702" y="1046882"/>
                  </a:lnTo>
                  <a:lnTo>
                    <a:pt x="433692" y="1043964"/>
                  </a:lnTo>
                  <a:lnTo>
                    <a:pt x="447682" y="1040587"/>
                  </a:lnTo>
                  <a:lnTo>
                    <a:pt x="461673" y="1036689"/>
                  </a:lnTo>
                  <a:lnTo>
                    <a:pt x="475663" y="1032202"/>
                  </a:lnTo>
                  <a:lnTo>
                    <a:pt x="489653" y="1027056"/>
                  </a:lnTo>
                  <a:lnTo>
                    <a:pt x="503643" y="1021177"/>
                  </a:lnTo>
                  <a:lnTo>
                    <a:pt x="517633" y="1014491"/>
                  </a:lnTo>
                  <a:lnTo>
                    <a:pt x="531623" y="1006924"/>
                  </a:lnTo>
                  <a:lnTo>
                    <a:pt x="545613" y="998410"/>
                  </a:lnTo>
                  <a:lnTo>
                    <a:pt x="559603" y="988893"/>
                  </a:lnTo>
                  <a:lnTo>
                    <a:pt x="573593" y="978330"/>
                  </a:lnTo>
                  <a:lnTo>
                    <a:pt x="587583" y="966701"/>
                  </a:lnTo>
                  <a:lnTo>
                    <a:pt x="601574" y="954010"/>
                  </a:lnTo>
                  <a:lnTo>
                    <a:pt x="615564" y="940294"/>
                  </a:lnTo>
                  <a:lnTo>
                    <a:pt x="629554" y="925622"/>
                  </a:lnTo>
                  <a:lnTo>
                    <a:pt x="643544" y="910103"/>
                  </a:lnTo>
                  <a:lnTo>
                    <a:pt x="657534" y="893878"/>
                  </a:lnTo>
                  <a:lnTo>
                    <a:pt x="671524" y="877123"/>
                  </a:lnTo>
                  <a:lnTo>
                    <a:pt x="685514" y="860038"/>
                  </a:lnTo>
                  <a:lnTo>
                    <a:pt x="699504" y="842843"/>
                  </a:lnTo>
                  <a:lnTo>
                    <a:pt x="713494" y="825758"/>
                  </a:lnTo>
                  <a:lnTo>
                    <a:pt x="727484" y="809003"/>
                  </a:lnTo>
                  <a:lnTo>
                    <a:pt x="741474" y="792778"/>
                  </a:lnTo>
                  <a:lnTo>
                    <a:pt x="755465" y="777259"/>
                  </a:lnTo>
                  <a:lnTo>
                    <a:pt x="769455" y="762587"/>
                  </a:lnTo>
                  <a:lnTo>
                    <a:pt x="783445" y="748871"/>
                  </a:lnTo>
                  <a:lnTo>
                    <a:pt x="797435" y="736180"/>
                  </a:lnTo>
                  <a:lnTo>
                    <a:pt x="811425" y="724551"/>
                  </a:lnTo>
                  <a:lnTo>
                    <a:pt x="825415" y="713988"/>
                  </a:lnTo>
                  <a:lnTo>
                    <a:pt x="839405" y="704471"/>
                  </a:lnTo>
                  <a:lnTo>
                    <a:pt x="853395" y="695957"/>
                  </a:lnTo>
                  <a:lnTo>
                    <a:pt x="867385" y="688390"/>
                  </a:lnTo>
                  <a:lnTo>
                    <a:pt x="881375" y="681704"/>
                  </a:lnTo>
                  <a:lnTo>
                    <a:pt x="895365" y="675825"/>
                  </a:lnTo>
                  <a:lnTo>
                    <a:pt x="909356" y="670679"/>
                  </a:lnTo>
                  <a:lnTo>
                    <a:pt x="923346" y="666192"/>
                  </a:lnTo>
                  <a:lnTo>
                    <a:pt x="937336" y="662294"/>
                  </a:lnTo>
                  <a:lnTo>
                    <a:pt x="951326" y="658917"/>
                  </a:lnTo>
                  <a:lnTo>
                    <a:pt x="965316" y="655999"/>
                  </a:lnTo>
                  <a:lnTo>
                    <a:pt x="979306" y="653483"/>
                  </a:lnTo>
                  <a:lnTo>
                    <a:pt x="993296" y="651318"/>
                  </a:lnTo>
                  <a:lnTo>
                    <a:pt x="1007286" y="649458"/>
                  </a:lnTo>
                  <a:lnTo>
                    <a:pt x="1021276" y="647863"/>
                  </a:lnTo>
                  <a:lnTo>
                    <a:pt x="1035266" y="646496"/>
                  </a:lnTo>
                  <a:lnTo>
                    <a:pt x="1049256" y="645325"/>
                  </a:lnTo>
                  <a:lnTo>
                    <a:pt x="1063247" y="644325"/>
                  </a:lnTo>
                  <a:lnTo>
                    <a:pt x="1077237" y="643469"/>
                  </a:lnTo>
                  <a:lnTo>
                    <a:pt x="1091227" y="642739"/>
                  </a:lnTo>
                  <a:lnTo>
                    <a:pt x="1105217" y="642116"/>
                  </a:lnTo>
                  <a:lnTo>
                    <a:pt x="1119207" y="641584"/>
                  </a:lnTo>
                  <a:lnTo>
                    <a:pt x="1133197" y="641131"/>
                  </a:lnTo>
                  <a:lnTo>
                    <a:pt x="1147187" y="640744"/>
                  </a:lnTo>
                  <a:lnTo>
                    <a:pt x="1161177" y="640415"/>
                  </a:lnTo>
                  <a:lnTo>
                    <a:pt x="1175167" y="640134"/>
                  </a:lnTo>
                  <a:lnTo>
                    <a:pt x="1189157" y="639895"/>
                  </a:lnTo>
                  <a:lnTo>
                    <a:pt x="1203148" y="639691"/>
                  </a:lnTo>
                  <a:lnTo>
                    <a:pt x="1217138" y="639518"/>
                  </a:lnTo>
                  <a:lnTo>
                    <a:pt x="1231128" y="639370"/>
                  </a:lnTo>
                  <a:lnTo>
                    <a:pt x="1245118" y="639245"/>
                  </a:lnTo>
                  <a:lnTo>
                    <a:pt x="1259108" y="639138"/>
                  </a:lnTo>
                  <a:lnTo>
                    <a:pt x="1273098" y="639047"/>
                  </a:lnTo>
                  <a:lnTo>
                    <a:pt x="1287088" y="638969"/>
                  </a:lnTo>
                  <a:lnTo>
                    <a:pt x="1301078" y="638903"/>
                  </a:lnTo>
                  <a:lnTo>
                    <a:pt x="1315068" y="638847"/>
                  </a:lnTo>
                  <a:lnTo>
                    <a:pt x="1329058" y="638799"/>
                  </a:lnTo>
                  <a:lnTo>
                    <a:pt x="1343048" y="638759"/>
                  </a:lnTo>
                  <a:lnTo>
                    <a:pt x="1357039" y="638724"/>
                  </a:lnTo>
                  <a:lnTo>
                    <a:pt x="1371029" y="638695"/>
                  </a:lnTo>
                  <a:lnTo>
                    <a:pt x="1385019" y="638669"/>
                  </a:lnTo>
                  <a:lnTo>
                    <a:pt x="1385019" y="638527"/>
                  </a:lnTo>
                  <a:lnTo>
                    <a:pt x="1399009" y="638527"/>
                  </a:lnTo>
                  <a:lnTo>
                    <a:pt x="1412999" y="638527"/>
                  </a:lnTo>
                  <a:lnTo>
                    <a:pt x="1426989" y="638527"/>
                  </a:lnTo>
                  <a:lnTo>
                    <a:pt x="1440979" y="638527"/>
                  </a:lnTo>
                  <a:lnTo>
                    <a:pt x="1454969" y="638527"/>
                  </a:lnTo>
                  <a:lnTo>
                    <a:pt x="1468959" y="638527"/>
                  </a:lnTo>
                  <a:lnTo>
                    <a:pt x="1482949" y="638527"/>
                  </a:lnTo>
                  <a:lnTo>
                    <a:pt x="1496939" y="638527"/>
                  </a:lnTo>
                  <a:lnTo>
                    <a:pt x="1510930" y="638527"/>
                  </a:lnTo>
                  <a:lnTo>
                    <a:pt x="1524920" y="638527"/>
                  </a:lnTo>
                  <a:lnTo>
                    <a:pt x="1538910" y="638527"/>
                  </a:lnTo>
                  <a:lnTo>
                    <a:pt x="1552900" y="638527"/>
                  </a:lnTo>
                  <a:lnTo>
                    <a:pt x="1566890" y="638527"/>
                  </a:lnTo>
                  <a:lnTo>
                    <a:pt x="1580880" y="638527"/>
                  </a:lnTo>
                  <a:lnTo>
                    <a:pt x="1594870" y="638527"/>
                  </a:lnTo>
                  <a:lnTo>
                    <a:pt x="1608860" y="638527"/>
                  </a:lnTo>
                  <a:lnTo>
                    <a:pt x="1622850" y="638527"/>
                  </a:lnTo>
                  <a:lnTo>
                    <a:pt x="1636840" y="638527"/>
                  </a:lnTo>
                  <a:lnTo>
                    <a:pt x="1650830" y="638527"/>
                  </a:lnTo>
                  <a:lnTo>
                    <a:pt x="1664821" y="638527"/>
                  </a:lnTo>
                  <a:lnTo>
                    <a:pt x="1678811" y="638527"/>
                  </a:lnTo>
                  <a:lnTo>
                    <a:pt x="1692801" y="638527"/>
                  </a:lnTo>
                  <a:lnTo>
                    <a:pt x="1706791" y="638527"/>
                  </a:lnTo>
                  <a:lnTo>
                    <a:pt x="1720781" y="638527"/>
                  </a:lnTo>
                  <a:lnTo>
                    <a:pt x="1734771" y="638527"/>
                  </a:lnTo>
                  <a:lnTo>
                    <a:pt x="1748761" y="638527"/>
                  </a:lnTo>
                  <a:lnTo>
                    <a:pt x="1762751" y="638527"/>
                  </a:lnTo>
                  <a:lnTo>
                    <a:pt x="1776741" y="638527"/>
                  </a:lnTo>
                  <a:lnTo>
                    <a:pt x="1790731" y="638527"/>
                  </a:lnTo>
                  <a:lnTo>
                    <a:pt x="1804722" y="638527"/>
                  </a:lnTo>
                  <a:lnTo>
                    <a:pt x="1818712" y="638527"/>
                  </a:lnTo>
                  <a:lnTo>
                    <a:pt x="1832702" y="638527"/>
                  </a:lnTo>
                  <a:lnTo>
                    <a:pt x="1846692" y="638527"/>
                  </a:lnTo>
                  <a:lnTo>
                    <a:pt x="1860682" y="638527"/>
                  </a:lnTo>
                  <a:lnTo>
                    <a:pt x="1874672" y="638527"/>
                  </a:lnTo>
                  <a:lnTo>
                    <a:pt x="1888662" y="638527"/>
                  </a:lnTo>
                  <a:lnTo>
                    <a:pt x="1902652" y="638527"/>
                  </a:lnTo>
                  <a:lnTo>
                    <a:pt x="1916642" y="638527"/>
                  </a:lnTo>
                  <a:lnTo>
                    <a:pt x="1930632" y="638527"/>
                  </a:lnTo>
                  <a:lnTo>
                    <a:pt x="1944622" y="638527"/>
                  </a:lnTo>
                  <a:lnTo>
                    <a:pt x="1958613" y="638527"/>
                  </a:lnTo>
                  <a:lnTo>
                    <a:pt x="1972603" y="638527"/>
                  </a:lnTo>
                  <a:lnTo>
                    <a:pt x="1986593" y="638527"/>
                  </a:lnTo>
                  <a:lnTo>
                    <a:pt x="2000583" y="638527"/>
                  </a:lnTo>
                  <a:lnTo>
                    <a:pt x="2014573" y="638527"/>
                  </a:lnTo>
                  <a:lnTo>
                    <a:pt x="2028563" y="638527"/>
                  </a:lnTo>
                  <a:lnTo>
                    <a:pt x="2042553" y="638527"/>
                  </a:lnTo>
                  <a:lnTo>
                    <a:pt x="2056543" y="638527"/>
                  </a:lnTo>
                  <a:lnTo>
                    <a:pt x="2070533" y="638527"/>
                  </a:lnTo>
                  <a:lnTo>
                    <a:pt x="2084523" y="638527"/>
                  </a:lnTo>
                  <a:lnTo>
                    <a:pt x="2098513" y="638527"/>
                  </a:lnTo>
                  <a:lnTo>
                    <a:pt x="2112504" y="638527"/>
                  </a:lnTo>
                  <a:lnTo>
                    <a:pt x="2126494" y="638527"/>
                  </a:lnTo>
                  <a:lnTo>
                    <a:pt x="2140484" y="638527"/>
                  </a:lnTo>
                  <a:lnTo>
                    <a:pt x="2154474" y="638527"/>
                  </a:lnTo>
                  <a:lnTo>
                    <a:pt x="2168464" y="638527"/>
                  </a:lnTo>
                  <a:lnTo>
                    <a:pt x="2182454" y="638527"/>
                  </a:lnTo>
                  <a:lnTo>
                    <a:pt x="2196444" y="638527"/>
                  </a:lnTo>
                  <a:lnTo>
                    <a:pt x="2210434" y="638527"/>
                  </a:lnTo>
                  <a:lnTo>
                    <a:pt x="2224424" y="638527"/>
                  </a:lnTo>
                  <a:lnTo>
                    <a:pt x="2238414" y="638527"/>
                  </a:lnTo>
                  <a:lnTo>
                    <a:pt x="2252404" y="638527"/>
                  </a:lnTo>
                  <a:lnTo>
                    <a:pt x="2266395" y="638527"/>
                  </a:lnTo>
                  <a:lnTo>
                    <a:pt x="2280385" y="638527"/>
                  </a:lnTo>
                  <a:lnTo>
                    <a:pt x="2294375" y="638527"/>
                  </a:lnTo>
                  <a:lnTo>
                    <a:pt x="2308365" y="638527"/>
                  </a:lnTo>
                  <a:lnTo>
                    <a:pt x="2322355" y="638527"/>
                  </a:lnTo>
                  <a:lnTo>
                    <a:pt x="2336345" y="638527"/>
                  </a:lnTo>
                  <a:lnTo>
                    <a:pt x="2350335" y="638527"/>
                  </a:lnTo>
                  <a:lnTo>
                    <a:pt x="2364325" y="638527"/>
                  </a:lnTo>
                  <a:lnTo>
                    <a:pt x="2378315" y="638527"/>
                  </a:lnTo>
                  <a:lnTo>
                    <a:pt x="2392305" y="638527"/>
                  </a:lnTo>
                  <a:lnTo>
                    <a:pt x="2406296" y="638527"/>
                  </a:lnTo>
                  <a:lnTo>
                    <a:pt x="2420286" y="638527"/>
                  </a:lnTo>
                  <a:lnTo>
                    <a:pt x="2434276" y="638527"/>
                  </a:lnTo>
                  <a:lnTo>
                    <a:pt x="2448266" y="638527"/>
                  </a:lnTo>
                  <a:lnTo>
                    <a:pt x="2462256" y="638527"/>
                  </a:lnTo>
                  <a:lnTo>
                    <a:pt x="2476246" y="638527"/>
                  </a:lnTo>
                  <a:lnTo>
                    <a:pt x="2490236" y="638527"/>
                  </a:lnTo>
                  <a:lnTo>
                    <a:pt x="2504226" y="638527"/>
                  </a:lnTo>
                  <a:lnTo>
                    <a:pt x="2518216" y="638527"/>
                  </a:lnTo>
                  <a:lnTo>
                    <a:pt x="2532206" y="638527"/>
                  </a:lnTo>
                  <a:lnTo>
                    <a:pt x="2546196" y="638527"/>
                  </a:lnTo>
                  <a:lnTo>
                    <a:pt x="2560187" y="638527"/>
                  </a:lnTo>
                  <a:lnTo>
                    <a:pt x="2574177" y="638527"/>
                  </a:lnTo>
                  <a:lnTo>
                    <a:pt x="2588167" y="638527"/>
                  </a:lnTo>
                  <a:lnTo>
                    <a:pt x="2602157" y="638527"/>
                  </a:lnTo>
                  <a:lnTo>
                    <a:pt x="2616147" y="638527"/>
                  </a:lnTo>
                  <a:lnTo>
                    <a:pt x="2630137" y="638527"/>
                  </a:lnTo>
                  <a:lnTo>
                    <a:pt x="2644127" y="638527"/>
                  </a:lnTo>
                  <a:lnTo>
                    <a:pt x="2658117" y="638527"/>
                  </a:lnTo>
                  <a:lnTo>
                    <a:pt x="2672107" y="638527"/>
                  </a:lnTo>
                  <a:lnTo>
                    <a:pt x="2686097" y="638527"/>
                  </a:lnTo>
                  <a:lnTo>
                    <a:pt x="2700087" y="638527"/>
                  </a:lnTo>
                  <a:lnTo>
                    <a:pt x="2714078" y="638527"/>
                  </a:lnTo>
                  <a:lnTo>
                    <a:pt x="2728068" y="638527"/>
                  </a:lnTo>
                  <a:lnTo>
                    <a:pt x="2742058" y="638527"/>
                  </a:lnTo>
                  <a:lnTo>
                    <a:pt x="2756048" y="638527"/>
                  </a:lnTo>
                  <a:lnTo>
                    <a:pt x="2770038" y="638527"/>
                  </a:lnTo>
                  <a:lnTo>
                    <a:pt x="2770038" y="638312"/>
                  </a:lnTo>
                  <a:lnTo>
                    <a:pt x="2784028" y="638275"/>
                  </a:lnTo>
                  <a:lnTo>
                    <a:pt x="2798018" y="638231"/>
                  </a:lnTo>
                  <a:lnTo>
                    <a:pt x="2812008" y="638179"/>
                  </a:lnTo>
                  <a:lnTo>
                    <a:pt x="2825998" y="638118"/>
                  </a:lnTo>
                  <a:lnTo>
                    <a:pt x="2839988" y="638046"/>
                  </a:lnTo>
                  <a:lnTo>
                    <a:pt x="2853978" y="637962"/>
                  </a:lnTo>
                  <a:lnTo>
                    <a:pt x="2867969" y="637863"/>
                  </a:lnTo>
                  <a:lnTo>
                    <a:pt x="2881959" y="637747"/>
                  </a:lnTo>
                  <a:lnTo>
                    <a:pt x="2895949" y="637610"/>
                  </a:lnTo>
                  <a:lnTo>
                    <a:pt x="2909939" y="637450"/>
                  </a:lnTo>
                  <a:lnTo>
                    <a:pt x="2923929" y="637261"/>
                  </a:lnTo>
                  <a:lnTo>
                    <a:pt x="2937919" y="637040"/>
                  </a:lnTo>
                  <a:lnTo>
                    <a:pt x="2951909" y="636780"/>
                  </a:lnTo>
                  <a:lnTo>
                    <a:pt x="2965899" y="636474"/>
                  </a:lnTo>
                  <a:lnTo>
                    <a:pt x="2979889" y="636116"/>
                  </a:lnTo>
                  <a:lnTo>
                    <a:pt x="2993879" y="635695"/>
                  </a:lnTo>
                  <a:lnTo>
                    <a:pt x="3007870" y="635201"/>
                  </a:lnTo>
                  <a:lnTo>
                    <a:pt x="3021860" y="634621"/>
                  </a:lnTo>
                  <a:lnTo>
                    <a:pt x="3035850" y="633941"/>
                  </a:lnTo>
                  <a:lnTo>
                    <a:pt x="3049840" y="633143"/>
                  </a:lnTo>
                  <a:lnTo>
                    <a:pt x="3063830" y="632208"/>
                  </a:lnTo>
                  <a:lnTo>
                    <a:pt x="3077820" y="631113"/>
                  </a:lnTo>
                  <a:lnTo>
                    <a:pt x="3091810" y="629830"/>
                  </a:lnTo>
                  <a:lnTo>
                    <a:pt x="3105800" y="628329"/>
                  </a:lnTo>
                  <a:lnTo>
                    <a:pt x="3119790" y="626573"/>
                  </a:lnTo>
                  <a:lnTo>
                    <a:pt x="3133780" y="624523"/>
                  </a:lnTo>
                  <a:lnTo>
                    <a:pt x="3147770" y="622129"/>
                  </a:lnTo>
                  <a:lnTo>
                    <a:pt x="3161761" y="619339"/>
                  </a:lnTo>
                  <a:lnTo>
                    <a:pt x="3175751" y="616092"/>
                  </a:lnTo>
                  <a:lnTo>
                    <a:pt x="3189741" y="612318"/>
                  </a:lnTo>
                  <a:lnTo>
                    <a:pt x="3203731" y="607941"/>
                  </a:lnTo>
                  <a:lnTo>
                    <a:pt x="3217721" y="602875"/>
                  </a:lnTo>
                  <a:lnTo>
                    <a:pt x="3231711" y="597028"/>
                  </a:lnTo>
                  <a:lnTo>
                    <a:pt x="3245701" y="590299"/>
                  </a:lnTo>
                  <a:lnTo>
                    <a:pt x="3259691" y="582580"/>
                  </a:lnTo>
                  <a:lnTo>
                    <a:pt x="3273681" y="573761"/>
                  </a:lnTo>
                  <a:lnTo>
                    <a:pt x="3287671" y="563731"/>
                  </a:lnTo>
                  <a:lnTo>
                    <a:pt x="3301661" y="552381"/>
                  </a:lnTo>
                  <a:lnTo>
                    <a:pt x="3315652" y="539610"/>
                  </a:lnTo>
                  <a:lnTo>
                    <a:pt x="3329642" y="525334"/>
                  </a:lnTo>
                  <a:lnTo>
                    <a:pt x="3343632" y="509490"/>
                  </a:lnTo>
                  <a:lnTo>
                    <a:pt x="3357622" y="492047"/>
                  </a:lnTo>
                  <a:lnTo>
                    <a:pt x="3371612" y="473011"/>
                  </a:lnTo>
                  <a:lnTo>
                    <a:pt x="3385602" y="452436"/>
                  </a:lnTo>
                  <a:lnTo>
                    <a:pt x="3399592" y="430429"/>
                  </a:lnTo>
                  <a:lnTo>
                    <a:pt x="3413582" y="407149"/>
                  </a:lnTo>
                  <a:lnTo>
                    <a:pt x="3427572" y="382812"/>
                  </a:lnTo>
                  <a:lnTo>
                    <a:pt x="3441562" y="357679"/>
                  </a:lnTo>
                  <a:lnTo>
                    <a:pt x="3455552" y="332053"/>
                  </a:lnTo>
                  <a:lnTo>
                    <a:pt x="3469543" y="306259"/>
                  </a:lnTo>
                  <a:lnTo>
                    <a:pt x="3483533" y="280633"/>
                  </a:lnTo>
                  <a:lnTo>
                    <a:pt x="3497523" y="255500"/>
                  </a:lnTo>
                  <a:lnTo>
                    <a:pt x="3511513" y="231163"/>
                  </a:lnTo>
                  <a:lnTo>
                    <a:pt x="3525503" y="207883"/>
                  </a:lnTo>
                  <a:lnTo>
                    <a:pt x="3539493" y="185876"/>
                  </a:lnTo>
                  <a:lnTo>
                    <a:pt x="3553483" y="165301"/>
                  </a:lnTo>
                  <a:lnTo>
                    <a:pt x="3567473" y="146265"/>
                  </a:lnTo>
                  <a:lnTo>
                    <a:pt x="3581463" y="128822"/>
                  </a:lnTo>
                  <a:lnTo>
                    <a:pt x="3595453" y="112978"/>
                  </a:lnTo>
                  <a:lnTo>
                    <a:pt x="3609444" y="98702"/>
                  </a:lnTo>
                  <a:lnTo>
                    <a:pt x="3623434" y="85931"/>
                  </a:lnTo>
                  <a:lnTo>
                    <a:pt x="3637424" y="74581"/>
                  </a:lnTo>
                  <a:lnTo>
                    <a:pt x="3651414" y="64551"/>
                  </a:lnTo>
                  <a:lnTo>
                    <a:pt x="3665404" y="55732"/>
                  </a:lnTo>
                  <a:lnTo>
                    <a:pt x="3679394" y="48013"/>
                  </a:lnTo>
                  <a:lnTo>
                    <a:pt x="3693384" y="41284"/>
                  </a:lnTo>
                  <a:lnTo>
                    <a:pt x="3707374" y="35437"/>
                  </a:lnTo>
                  <a:lnTo>
                    <a:pt x="3721364" y="30371"/>
                  </a:lnTo>
                  <a:lnTo>
                    <a:pt x="3735354" y="25994"/>
                  </a:lnTo>
                  <a:lnTo>
                    <a:pt x="3749344" y="22220"/>
                  </a:lnTo>
                  <a:lnTo>
                    <a:pt x="3763335" y="18973"/>
                  </a:lnTo>
                  <a:lnTo>
                    <a:pt x="3777325" y="16183"/>
                  </a:lnTo>
                  <a:lnTo>
                    <a:pt x="3791315" y="13789"/>
                  </a:lnTo>
                  <a:lnTo>
                    <a:pt x="3805305" y="11739"/>
                  </a:lnTo>
                  <a:lnTo>
                    <a:pt x="3819295" y="9983"/>
                  </a:lnTo>
                  <a:lnTo>
                    <a:pt x="3833285" y="8482"/>
                  </a:lnTo>
                  <a:lnTo>
                    <a:pt x="3847275" y="7199"/>
                  </a:lnTo>
                  <a:lnTo>
                    <a:pt x="3861265" y="6104"/>
                  </a:lnTo>
                  <a:lnTo>
                    <a:pt x="3875255" y="5169"/>
                  </a:lnTo>
                  <a:lnTo>
                    <a:pt x="3889245" y="4371"/>
                  </a:lnTo>
                  <a:lnTo>
                    <a:pt x="3903235" y="3691"/>
                  </a:lnTo>
                  <a:lnTo>
                    <a:pt x="3917226" y="3111"/>
                  </a:lnTo>
                  <a:lnTo>
                    <a:pt x="3931216" y="2617"/>
                  </a:lnTo>
                  <a:lnTo>
                    <a:pt x="3945206" y="2196"/>
                  </a:lnTo>
                  <a:lnTo>
                    <a:pt x="3959196" y="1837"/>
                  </a:lnTo>
                  <a:lnTo>
                    <a:pt x="3973186" y="1532"/>
                  </a:lnTo>
                  <a:lnTo>
                    <a:pt x="3987176" y="1272"/>
                  </a:lnTo>
                  <a:lnTo>
                    <a:pt x="4001166" y="1051"/>
                  </a:lnTo>
                  <a:lnTo>
                    <a:pt x="4015156" y="862"/>
                  </a:lnTo>
                  <a:lnTo>
                    <a:pt x="4029146" y="702"/>
                  </a:lnTo>
                  <a:lnTo>
                    <a:pt x="4043136" y="565"/>
                  </a:lnTo>
                  <a:lnTo>
                    <a:pt x="4057126" y="449"/>
                  </a:lnTo>
                  <a:lnTo>
                    <a:pt x="4071117" y="350"/>
                  </a:lnTo>
                  <a:lnTo>
                    <a:pt x="4085107" y="266"/>
                  </a:lnTo>
                  <a:lnTo>
                    <a:pt x="4099097" y="194"/>
                  </a:lnTo>
                  <a:lnTo>
                    <a:pt x="4113087" y="133"/>
                  </a:lnTo>
                  <a:lnTo>
                    <a:pt x="4127077" y="81"/>
                  </a:lnTo>
                  <a:lnTo>
                    <a:pt x="4141067" y="37"/>
                  </a:lnTo>
                  <a:lnTo>
                    <a:pt x="4155057" y="0"/>
                  </a:lnTo>
                </a:path>
              </a:pathLst>
            </a:custGeom>
            <a:ln w="40651" cap="flat">
              <a:solidFill>
                <a:srgbClr val="D3D3D3">
                  <a:alpha val="100000"/>
                </a:srgbClr>
              </a:solidFill>
              <a:prstDash val="solid"/>
              <a:round/>
            </a:ln>
          </p:spPr>
          <p:txBody>
            <a:bodyPr/>
            <a:lstStyle/>
            <a:p/>
          </p:txBody>
        </p:sp>
        <p:sp>
          <p:nvSpPr>
            <p:cNvPr id="43" name="pl43"/>
            <p:cNvSpPr/>
            <p:nvPr/>
          </p:nvSpPr>
          <p:spPr>
            <a:xfrm>
              <a:off x="2737948" y="3673376"/>
              <a:ext cx="4155057" cy="1276768"/>
            </a:xfrm>
            <a:custGeom>
              <a:avLst/>
              <a:pathLst>
                <a:path w="4155057" h="1276768">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6768"/>
                  </a:lnTo>
                  <a:lnTo>
                    <a:pt x="1399009" y="1276718"/>
                  </a:lnTo>
                  <a:lnTo>
                    <a:pt x="1412999" y="1276659"/>
                  </a:lnTo>
                  <a:lnTo>
                    <a:pt x="1426989" y="1276590"/>
                  </a:lnTo>
                  <a:lnTo>
                    <a:pt x="1440979" y="1276509"/>
                  </a:lnTo>
                  <a:lnTo>
                    <a:pt x="1454969" y="1276413"/>
                  </a:lnTo>
                  <a:lnTo>
                    <a:pt x="1468959" y="1276301"/>
                  </a:lnTo>
                  <a:lnTo>
                    <a:pt x="1482949" y="1276169"/>
                  </a:lnTo>
                  <a:lnTo>
                    <a:pt x="1496939" y="1276014"/>
                  </a:lnTo>
                  <a:lnTo>
                    <a:pt x="1510930" y="1275832"/>
                  </a:lnTo>
                  <a:lnTo>
                    <a:pt x="1524920" y="1275618"/>
                  </a:lnTo>
                  <a:lnTo>
                    <a:pt x="1538910" y="1275367"/>
                  </a:lnTo>
                  <a:lnTo>
                    <a:pt x="1552900" y="1275072"/>
                  </a:lnTo>
                  <a:lnTo>
                    <a:pt x="1566890" y="1274725"/>
                  </a:lnTo>
                  <a:lnTo>
                    <a:pt x="1580880" y="1274318"/>
                  </a:lnTo>
                  <a:lnTo>
                    <a:pt x="1594870" y="1273839"/>
                  </a:lnTo>
                  <a:lnTo>
                    <a:pt x="1608860" y="1273278"/>
                  </a:lnTo>
                  <a:lnTo>
                    <a:pt x="1622850" y="1272619"/>
                  </a:lnTo>
                  <a:lnTo>
                    <a:pt x="1636840" y="1271846"/>
                  </a:lnTo>
                  <a:lnTo>
                    <a:pt x="1650830" y="1270939"/>
                  </a:lnTo>
                  <a:lnTo>
                    <a:pt x="1664821" y="1269876"/>
                  </a:lnTo>
                  <a:lnTo>
                    <a:pt x="1678811" y="1268629"/>
                  </a:lnTo>
                  <a:lnTo>
                    <a:pt x="1692801" y="1267168"/>
                  </a:lnTo>
                  <a:lnTo>
                    <a:pt x="1706791" y="1265458"/>
                  </a:lnTo>
                  <a:lnTo>
                    <a:pt x="1720781" y="1263457"/>
                  </a:lnTo>
                  <a:lnTo>
                    <a:pt x="1734771" y="1261116"/>
                  </a:lnTo>
                  <a:lnTo>
                    <a:pt x="1748761" y="1258382"/>
                  </a:lnTo>
                  <a:lnTo>
                    <a:pt x="1762751" y="1255191"/>
                  </a:lnTo>
                  <a:lnTo>
                    <a:pt x="1776741" y="1251471"/>
                  </a:lnTo>
                  <a:lnTo>
                    <a:pt x="1790731" y="1247141"/>
                  </a:lnTo>
                  <a:lnTo>
                    <a:pt x="1804722" y="1242109"/>
                  </a:lnTo>
                  <a:lnTo>
                    <a:pt x="1818712" y="1236273"/>
                  </a:lnTo>
                  <a:lnTo>
                    <a:pt x="1832702" y="1229519"/>
                  </a:lnTo>
                  <a:lnTo>
                    <a:pt x="1846692" y="1221723"/>
                  </a:lnTo>
                  <a:lnTo>
                    <a:pt x="1860682" y="1212750"/>
                  </a:lnTo>
                  <a:lnTo>
                    <a:pt x="1874672" y="1202458"/>
                  </a:lnTo>
                  <a:lnTo>
                    <a:pt x="1888662" y="1190700"/>
                  </a:lnTo>
                  <a:lnTo>
                    <a:pt x="1902652" y="1177327"/>
                  </a:lnTo>
                  <a:lnTo>
                    <a:pt x="1916642" y="1162193"/>
                  </a:lnTo>
                  <a:lnTo>
                    <a:pt x="1930632" y="1145165"/>
                  </a:lnTo>
                  <a:lnTo>
                    <a:pt x="1944622" y="1126131"/>
                  </a:lnTo>
                  <a:lnTo>
                    <a:pt x="1958613" y="1105005"/>
                  </a:lnTo>
                  <a:lnTo>
                    <a:pt x="1972603" y="1081747"/>
                  </a:lnTo>
                  <a:lnTo>
                    <a:pt x="1986593" y="1056366"/>
                  </a:lnTo>
                  <a:lnTo>
                    <a:pt x="2000583" y="1028933"/>
                  </a:lnTo>
                  <a:lnTo>
                    <a:pt x="2014573" y="999590"/>
                  </a:lnTo>
                  <a:lnTo>
                    <a:pt x="2028563" y="968551"/>
                  </a:lnTo>
                  <a:lnTo>
                    <a:pt x="2042553" y="936101"/>
                  </a:lnTo>
                  <a:lnTo>
                    <a:pt x="2056543" y="902590"/>
                  </a:lnTo>
                  <a:lnTo>
                    <a:pt x="2070533" y="868422"/>
                  </a:lnTo>
                  <a:lnTo>
                    <a:pt x="2084523" y="834030"/>
                  </a:lnTo>
                  <a:lnTo>
                    <a:pt x="2098513" y="799862"/>
                  </a:lnTo>
                  <a:lnTo>
                    <a:pt x="2112504" y="766352"/>
                  </a:lnTo>
                  <a:lnTo>
                    <a:pt x="2126494" y="733902"/>
                  </a:lnTo>
                  <a:lnTo>
                    <a:pt x="2140484" y="702862"/>
                  </a:lnTo>
                  <a:lnTo>
                    <a:pt x="2154474" y="673519"/>
                  </a:lnTo>
                  <a:lnTo>
                    <a:pt x="2168464" y="646086"/>
                  </a:lnTo>
                  <a:lnTo>
                    <a:pt x="2182454" y="620705"/>
                  </a:lnTo>
                  <a:lnTo>
                    <a:pt x="2196444" y="597447"/>
                  </a:lnTo>
                  <a:lnTo>
                    <a:pt x="2210434" y="576322"/>
                  </a:lnTo>
                  <a:lnTo>
                    <a:pt x="2224424" y="557287"/>
                  </a:lnTo>
                  <a:lnTo>
                    <a:pt x="2238414" y="540260"/>
                  </a:lnTo>
                  <a:lnTo>
                    <a:pt x="2252404" y="525126"/>
                  </a:lnTo>
                  <a:lnTo>
                    <a:pt x="2266395" y="511752"/>
                  </a:lnTo>
                  <a:lnTo>
                    <a:pt x="2280385" y="499994"/>
                  </a:lnTo>
                  <a:lnTo>
                    <a:pt x="2294375" y="489703"/>
                  </a:lnTo>
                  <a:lnTo>
                    <a:pt x="2308365" y="480730"/>
                  </a:lnTo>
                  <a:lnTo>
                    <a:pt x="2322355" y="472934"/>
                  </a:lnTo>
                  <a:lnTo>
                    <a:pt x="2336345" y="466180"/>
                  </a:lnTo>
                  <a:lnTo>
                    <a:pt x="2350335" y="460343"/>
                  </a:lnTo>
                  <a:lnTo>
                    <a:pt x="2364325" y="455312"/>
                  </a:lnTo>
                  <a:lnTo>
                    <a:pt x="2378315" y="450982"/>
                  </a:lnTo>
                  <a:lnTo>
                    <a:pt x="2392305" y="447262"/>
                  </a:lnTo>
                  <a:lnTo>
                    <a:pt x="2406296" y="444071"/>
                  </a:lnTo>
                  <a:lnTo>
                    <a:pt x="2420286" y="441336"/>
                  </a:lnTo>
                  <a:lnTo>
                    <a:pt x="2434276" y="438996"/>
                  </a:lnTo>
                  <a:lnTo>
                    <a:pt x="2448266" y="436994"/>
                  </a:lnTo>
                  <a:lnTo>
                    <a:pt x="2462256" y="435284"/>
                  </a:lnTo>
                  <a:lnTo>
                    <a:pt x="2476246" y="433823"/>
                  </a:lnTo>
                  <a:lnTo>
                    <a:pt x="2490236" y="432577"/>
                  </a:lnTo>
                  <a:lnTo>
                    <a:pt x="2504226" y="431513"/>
                  </a:lnTo>
                  <a:lnTo>
                    <a:pt x="2518216" y="430606"/>
                  </a:lnTo>
                  <a:lnTo>
                    <a:pt x="2532206" y="429833"/>
                  </a:lnTo>
                  <a:lnTo>
                    <a:pt x="2546196" y="429174"/>
                  </a:lnTo>
                  <a:lnTo>
                    <a:pt x="2560187" y="428613"/>
                  </a:lnTo>
                  <a:lnTo>
                    <a:pt x="2574177" y="428135"/>
                  </a:lnTo>
                  <a:lnTo>
                    <a:pt x="2588167" y="427728"/>
                  </a:lnTo>
                  <a:lnTo>
                    <a:pt x="2602157" y="427381"/>
                  </a:lnTo>
                  <a:lnTo>
                    <a:pt x="2616147" y="427086"/>
                  </a:lnTo>
                  <a:lnTo>
                    <a:pt x="2630137" y="426834"/>
                  </a:lnTo>
                  <a:lnTo>
                    <a:pt x="2644127" y="426620"/>
                  </a:lnTo>
                  <a:lnTo>
                    <a:pt x="2658117" y="426438"/>
                  </a:lnTo>
                  <a:lnTo>
                    <a:pt x="2672107" y="426283"/>
                  </a:lnTo>
                  <a:lnTo>
                    <a:pt x="2686097" y="426151"/>
                  </a:lnTo>
                  <a:lnTo>
                    <a:pt x="2700087" y="426039"/>
                  </a:lnTo>
                  <a:lnTo>
                    <a:pt x="2714078" y="425944"/>
                  </a:lnTo>
                  <a:lnTo>
                    <a:pt x="2728068" y="425862"/>
                  </a:lnTo>
                  <a:lnTo>
                    <a:pt x="2742058" y="425793"/>
                  </a:lnTo>
                  <a:lnTo>
                    <a:pt x="2756048" y="425734"/>
                  </a:lnTo>
                  <a:lnTo>
                    <a:pt x="2770038" y="425684"/>
                  </a:lnTo>
                  <a:lnTo>
                    <a:pt x="2770038" y="425470"/>
                  </a:lnTo>
                  <a:lnTo>
                    <a:pt x="2784028" y="425483"/>
                  </a:lnTo>
                  <a:lnTo>
                    <a:pt x="2798018" y="425497"/>
                  </a:lnTo>
                  <a:lnTo>
                    <a:pt x="2812008" y="425515"/>
                  </a:lnTo>
                  <a:lnTo>
                    <a:pt x="2825998" y="425535"/>
                  </a:lnTo>
                  <a:lnTo>
                    <a:pt x="2839988" y="425559"/>
                  </a:lnTo>
                  <a:lnTo>
                    <a:pt x="2853978" y="425587"/>
                  </a:lnTo>
                  <a:lnTo>
                    <a:pt x="2867969" y="425620"/>
                  </a:lnTo>
                  <a:lnTo>
                    <a:pt x="2881959" y="425659"/>
                  </a:lnTo>
                  <a:lnTo>
                    <a:pt x="2895949" y="425704"/>
                  </a:lnTo>
                  <a:lnTo>
                    <a:pt x="2909939" y="425758"/>
                  </a:lnTo>
                  <a:lnTo>
                    <a:pt x="2923929" y="425820"/>
                  </a:lnTo>
                  <a:lnTo>
                    <a:pt x="2937919" y="425894"/>
                  </a:lnTo>
                  <a:lnTo>
                    <a:pt x="2951909" y="425981"/>
                  </a:lnTo>
                  <a:lnTo>
                    <a:pt x="2965899" y="426083"/>
                  </a:lnTo>
                  <a:lnTo>
                    <a:pt x="2979889" y="426202"/>
                  </a:lnTo>
                  <a:lnTo>
                    <a:pt x="2993879" y="426343"/>
                  </a:lnTo>
                  <a:lnTo>
                    <a:pt x="3007870" y="426507"/>
                  </a:lnTo>
                  <a:lnTo>
                    <a:pt x="3021860" y="426701"/>
                  </a:lnTo>
                  <a:lnTo>
                    <a:pt x="3035850" y="426927"/>
                  </a:lnTo>
                  <a:lnTo>
                    <a:pt x="3049840" y="427193"/>
                  </a:lnTo>
                  <a:lnTo>
                    <a:pt x="3063830" y="427505"/>
                  </a:lnTo>
                  <a:lnTo>
                    <a:pt x="3077820" y="427870"/>
                  </a:lnTo>
                  <a:lnTo>
                    <a:pt x="3091810" y="428298"/>
                  </a:lnTo>
                  <a:lnTo>
                    <a:pt x="3105800" y="428798"/>
                  </a:lnTo>
                  <a:lnTo>
                    <a:pt x="3119790" y="429383"/>
                  </a:lnTo>
                  <a:lnTo>
                    <a:pt x="3133780" y="430067"/>
                  </a:lnTo>
                  <a:lnTo>
                    <a:pt x="3147770" y="430865"/>
                  </a:lnTo>
                  <a:lnTo>
                    <a:pt x="3161761" y="431794"/>
                  </a:lnTo>
                  <a:lnTo>
                    <a:pt x="3175751" y="432877"/>
                  </a:lnTo>
                  <a:lnTo>
                    <a:pt x="3189741" y="434135"/>
                  </a:lnTo>
                  <a:lnTo>
                    <a:pt x="3203731" y="435594"/>
                  </a:lnTo>
                  <a:lnTo>
                    <a:pt x="3217721" y="437282"/>
                  </a:lnTo>
                  <a:lnTo>
                    <a:pt x="3231711" y="439232"/>
                  </a:lnTo>
                  <a:lnTo>
                    <a:pt x="3245701" y="441475"/>
                  </a:lnTo>
                  <a:lnTo>
                    <a:pt x="3259691" y="444048"/>
                  </a:lnTo>
                  <a:lnTo>
                    <a:pt x="3273681" y="446987"/>
                  </a:lnTo>
                  <a:lnTo>
                    <a:pt x="3287671" y="450330"/>
                  </a:lnTo>
                  <a:lnTo>
                    <a:pt x="3301661" y="454114"/>
                  </a:lnTo>
                  <a:lnTo>
                    <a:pt x="3315652" y="458371"/>
                  </a:lnTo>
                  <a:lnTo>
                    <a:pt x="3329642" y="463130"/>
                  </a:lnTo>
                  <a:lnTo>
                    <a:pt x="3343632" y="468411"/>
                  </a:lnTo>
                  <a:lnTo>
                    <a:pt x="3357622" y="474225"/>
                  </a:lnTo>
                  <a:lnTo>
                    <a:pt x="3371612" y="480571"/>
                  </a:lnTo>
                  <a:lnTo>
                    <a:pt x="3385602" y="487429"/>
                  </a:lnTo>
                  <a:lnTo>
                    <a:pt x="3399592" y="494765"/>
                  </a:lnTo>
                  <a:lnTo>
                    <a:pt x="3413582" y="502525"/>
                  </a:lnTo>
                  <a:lnTo>
                    <a:pt x="3427572" y="510637"/>
                  </a:lnTo>
                  <a:lnTo>
                    <a:pt x="3441562" y="519015"/>
                  </a:lnTo>
                  <a:lnTo>
                    <a:pt x="3455552" y="527557"/>
                  </a:lnTo>
                  <a:lnTo>
                    <a:pt x="3469543" y="536155"/>
                  </a:lnTo>
                  <a:lnTo>
                    <a:pt x="3483533" y="544697"/>
                  </a:lnTo>
                  <a:lnTo>
                    <a:pt x="3497523" y="553074"/>
                  </a:lnTo>
                  <a:lnTo>
                    <a:pt x="3511513" y="561187"/>
                  </a:lnTo>
                  <a:lnTo>
                    <a:pt x="3525503" y="568947"/>
                  </a:lnTo>
                  <a:lnTo>
                    <a:pt x="3539493" y="576282"/>
                  </a:lnTo>
                  <a:lnTo>
                    <a:pt x="3553483" y="583141"/>
                  </a:lnTo>
                  <a:lnTo>
                    <a:pt x="3567473" y="589486"/>
                  </a:lnTo>
                  <a:lnTo>
                    <a:pt x="3581463" y="595300"/>
                  </a:lnTo>
                  <a:lnTo>
                    <a:pt x="3595453" y="600582"/>
                  </a:lnTo>
                  <a:lnTo>
                    <a:pt x="3609444" y="605340"/>
                  </a:lnTo>
                  <a:lnTo>
                    <a:pt x="3623434" y="609597"/>
                  </a:lnTo>
                  <a:lnTo>
                    <a:pt x="3637424" y="613381"/>
                  </a:lnTo>
                  <a:lnTo>
                    <a:pt x="3651414" y="616724"/>
                  </a:lnTo>
                  <a:lnTo>
                    <a:pt x="3665404" y="619664"/>
                  </a:lnTo>
                  <a:lnTo>
                    <a:pt x="3679394" y="622236"/>
                  </a:lnTo>
                  <a:lnTo>
                    <a:pt x="3693384" y="624480"/>
                  </a:lnTo>
                  <a:lnTo>
                    <a:pt x="3707374" y="626429"/>
                  </a:lnTo>
                  <a:lnTo>
                    <a:pt x="3721364" y="628117"/>
                  </a:lnTo>
                  <a:lnTo>
                    <a:pt x="3735354" y="629576"/>
                  </a:lnTo>
                  <a:lnTo>
                    <a:pt x="3749344" y="630834"/>
                  </a:lnTo>
                  <a:lnTo>
                    <a:pt x="3763335" y="631917"/>
                  </a:lnTo>
                  <a:lnTo>
                    <a:pt x="3777325" y="632847"/>
                  </a:lnTo>
                  <a:lnTo>
                    <a:pt x="3791315" y="633644"/>
                  </a:lnTo>
                  <a:lnTo>
                    <a:pt x="3805305" y="634328"/>
                  </a:lnTo>
                  <a:lnTo>
                    <a:pt x="3819295" y="634913"/>
                  </a:lnTo>
                  <a:lnTo>
                    <a:pt x="3833285" y="635414"/>
                  </a:lnTo>
                  <a:lnTo>
                    <a:pt x="3847275" y="635841"/>
                  </a:lnTo>
                  <a:lnTo>
                    <a:pt x="3861265" y="636206"/>
                  </a:lnTo>
                  <a:lnTo>
                    <a:pt x="3875255" y="636518"/>
                  </a:lnTo>
                  <a:lnTo>
                    <a:pt x="3889245" y="636784"/>
                  </a:lnTo>
                  <a:lnTo>
                    <a:pt x="3903235" y="637011"/>
                  </a:lnTo>
                  <a:lnTo>
                    <a:pt x="3917226" y="637204"/>
                  </a:lnTo>
                  <a:lnTo>
                    <a:pt x="3931216" y="637369"/>
                  </a:lnTo>
                  <a:lnTo>
                    <a:pt x="3945206" y="637509"/>
                  </a:lnTo>
                  <a:lnTo>
                    <a:pt x="3959196" y="637628"/>
                  </a:lnTo>
                  <a:lnTo>
                    <a:pt x="3973186" y="637730"/>
                  </a:lnTo>
                  <a:lnTo>
                    <a:pt x="3987176" y="637817"/>
                  </a:lnTo>
                  <a:lnTo>
                    <a:pt x="4001166" y="637891"/>
                  </a:lnTo>
                  <a:lnTo>
                    <a:pt x="4015156" y="637954"/>
                  </a:lnTo>
                  <a:lnTo>
                    <a:pt x="4029146" y="638007"/>
                  </a:lnTo>
                  <a:lnTo>
                    <a:pt x="4043136" y="638053"/>
                  </a:lnTo>
                  <a:lnTo>
                    <a:pt x="4057126" y="638091"/>
                  </a:lnTo>
                  <a:lnTo>
                    <a:pt x="4071117" y="638124"/>
                  </a:lnTo>
                  <a:lnTo>
                    <a:pt x="4085107" y="638152"/>
                  </a:lnTo>
                  <a:lnTo>
                    <a:pt x="4099097" y="638176"/>
                  </a:lnTo>
                  <a:lnTo>
                    <a:pt x="4113087" y="638197"/>
                  </a:lnTo>
                  <a:lnTo>
                    <a:pt x="4127077" y="638214"/>
                  </a:lnTo>
                  <a:lnTo>
                    <a:pt x="4141067" y="638229"/>
                  </a:lnTo>
                  <a:lnTo>
                    <a:pt x="4155057" y="638241"/>
                  </a:lnTo>
                </a:path>
              </a:pathLst>
            </a:custGeom>
            <a:ln w="40651" cap="flat">
              <a:solidFill>
                <a:srgbClr val="D3D3D3">
                  <a:alpha val="100000"/>
                </a:srgbClr>
              </a:solidFill>
              <a:prstDash val="solid"/>
              <a:round/>
            </a:ln>
          </p:spPr>
          <p:txBody>
            <a:bodyPr/>
            <a:lstStyle/>
            <a:p/>
          </p:txBody>
        </p:sp>
        <p:sp>
          <p:nvSpPr>
            <p:cNvPr id="44" name="pl44"/>
            <p:cNvSpPr/>
            <p:nvPr/>
          </p:nvSpPr>
          <p:spPr>
            <a:xfrm>
              <a:off x="2737948" y="1756723"/>
              <a:ext cx="4155057" cy="851369"/>
            </a:xfrm>
            <a:custGeom>
              <a:avLst/>
              <a:pathLst>
                <a:path w="4155057" h="85136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85"/>
                  </a:lnTo>
                  <a:lnTo>
                    <a:pt x="2784028" y="335"/>
                  </a:lnTo>
                  <a:lnTo>
                    <a:pt x="2798018" y="394"/>
                  </a:lnTo>
                  <a:lnTo>
                    <a:pt x="2812008" y="463"/>
                  </a:lnTo>
                  <a:lnTo>
                    <a:pt x="2825998" y="544"/>
                  </a:lnTo>
                  <a:lnTo>
                    <a:pt x="2839988" y="640"/>
                  </a:lnTo>
                  <a:lnTo>
                    <a:pt x="2853978" y="752"/>
                  </a:lnTo>
                  <a:lnTo>
                    <a:pt x="2867969" y="884"/>
                  </a:lnTo>
                  <a:lnTo>
                    <a:pt x="2881959" y="1039"/>
                  </a:lnTo>
                  <a:lnTo>
                    <a:pt x="2895949" y="1221"/>
                  </a:lnTo>
                  <a:lnTo>
                    <a:pt x="2909939" y="1435"/>
                  </a:lnTo>
                  <a:lnTo>
                    <a:pt x="2923929" y="1687"/>
                  </a:lnTo>
                  <a:lnTo>
                    <a:pt x="2937919" y="1982"/>
                  </a:lnTo>
                  <a:lnTo>
                    <a:pt x="2951909" y="2329"/>
                  </a:lnTo>
                  <a:lnTo>
                    <a:pt x="2965899" y="2736"/>
                  </a:lnTo>
                  <a:lnTo>
                    <a:pt x="2979889" y="3214"/>
                  </a:lnTo>
                  <a:lnTo>
                    <a:pt x="2993879" y="3775"/>
                  </a:lnTo>
                  <a:lnTo>
                    <a:pt x="3007870" y="4434"/>
                  </a:lnTo>
                  <a:lnTo>
                    <a:pt x="3021860" y="5207"/>
                  </a:lnTo>
                  <a:lnTo>
                    <a:pt x="3035850" y="6114"/>
                  </a:lnTo>
                  <a:lnTo>
                    <a:pt x="3049840" y="7178"/>
                  </a:lnTo>
                  <a:lnTo>
                    <a:pt x="3063830" y="8424"/>
                  </a:lnTo>
                  <a:lnTo>
                    <a:pt x="3077820" y="9885"/>
                  </a:lnTo>
                  <a:lnTo>
                    <a:pt x="3091810" y="11595"/>
                  </a:lnTo>
                  <a:lnTo>
                    <a:pt x="3105800" y="13597"/>
                  </a:lnTo>
                  <a:lnTo>
                    <a:pt x="3119790" y="15937"/>
                  </a:lnTo>
                  <a:lnTo>
                    <a:pt x="3133780" y="18672"/>
                  </a:lnTo>
                  <a:lnTo>
                    <a:pt x="3147770" y="21863"/>
                  </a:lnTo>
                  <a:lnTo>
                    <a:pt x="3161761" y="25583"/>
                  </a:lnTo>
                  <a:lnTo>
                    <a:pt x="3175751" y="29913"/>
                  </a:lnTo>
                  <a:lnTo>
                    <a:pt x="3189741" y="34944"/>
                  </a:lnTo>
                  <a:lnTo>
                    <a:pt x="3203731" y="40780"/>
                  </a:lnTo>
                  <a:lnTo>
                    <a:pt x="3217721" y="47534"/>
                  </a:lnTo>
                  <a:lnTo>
                    <a:pt x="3231711" y="55331"/>
                  </a:lnTo>
                  <a:lnTo>
                    <a:pt x="3245701" y="64304"/>
                  </a:lnTo>
                  <a:lnTo>
                    <a:pt x="3259691" y="74595"/>
                  </a:lnTo>
                  <a:lnTo>
                    <a:pt x="3273681" y="86353"/>
                  </a:lnTo>
                  <a:lnTo>
                    <a:pt x="3287671" y="99727"/>
                  </a:lnTo>
                  <a:lnTo>
                    <a:pt x="3301661" y="114861"/>
                  </a:lnTo>
                  <a:lnTo>
                    <a:pt x="3315652" y="131888"/>
                  </a:lnTo>
                  <a:lnTo>
                    <a:pt x="3329642" y="150923"/>
                  </a:lnTo>
                  <a:lnTo>
                    <a:pt x="3343632" y="172048"/>
                  </a:lnTo>
                  <a:lnTo>
                    <a:pt x="3357622" y="195306"/>
                  </a:lnTo>
                  <a:lnTo>
                    <a:pt x="3371612" y="220687"/>
                  </a:lnTo>
                  <a:lnTo>
                    <a:pt x="3385602" y="248120"/>
                  </a:lnTo>
                  <a:lnTo>
                    <a:pt x="3399592" y="277463"/>
                  </a:lnTo>
                  <a:lnTo>
                    <a:pt x="3413582" y="308503"/>
                  </a:lnTo>
                  <a:lnTo>
                    <a:pt x="3427572" y="340953"/>
                  </a:lnTo>
                  <a:lnTo>
                    <a:pt x="3441562" y="374463"/>
                  </a:lnTo>
                  <a:lnTo>
                    <a:pt x="3455552" y="408631"/>
                  </a:lnTo>
                  <a:lnTo>
                    <a:pt x="3469543" y="443023"/>
                  </a:lnTo>
                  <a:lnTo>
                    <a:pt x="3483533" y="477191"/>
                  </a:lnTo>
                  <a:lnTo>
                    <a:pt x="3497523" y="510701"/>
                  </a:lnTo>
                  <a:lnTo>
                    <a:pt x="3511513" y="543151"/>
                  </a:lnTo>
                  <a:lnTo>
                    <a:pt x="3525503" y="574191"/>
                  </a:lnTo>
                  <a:lnTo>
                    <a:pt x="3539493" y="603534"/>
                  </a:lnTo>
                  <a:lnTo>
                    <a:pt x="3553483" y="630967"/>
                  </a:lnTo>
                  <a:lnTo>
                    <a:pt x="3567473" y="656348"/>
                  </a:lnTo>
                  <a:lnTo>
                    <a:pt x="3581463" y="679606"/>
                  </a:lnTo>
                  <a:lnTo>
                    <a:pt x="3595453" y="700731"/>
                  </a:lnTo>
                  <a:lnTo>
                    <a:pt x="3609444" y="719766"/>
                  </a:lnTo>
                  <a:lnTo>
                    <a:pt x="3623434" y="736794"/>
                  </a:lnTo>
                  <a:lnTo>
                    <a:pt x="3637424" y="751927"/>
                  </a:lnTo>
                  <a:lnTo>
                    <a:pt x="3651414" y="765301"/>
                  </a:lnTo>
                  <a:lnTo>
                    <a:pt x="3665404" y="777059"/>
                  </a:lnTo>
                  <a:lnTo>
                    <a:pt x="3679394" y="787351"/>
                  </a:lnTo>
                  <a:lnTo>
                    <a:pt x="3693384" y="796323"/>
                  </a:lnTo>
                  <a:lnTo>
                    <a:pt x="3707374" y="804120"/>
                  </a:lnTo>
                  <a:lnTo>
                    <a:pt x="3721364" y="810874"/>
                  </a:lnTo>
                  <a:lnTo>
                    <a:pt x="3735354" y="816710"/>
                  </a:lnTo>
                  <a:lnTo>
                    <a:pt x="3749344" y="821742"/>
                  </a:lnTo>
                  <a:lnTo>
                    <a:pt x="3763335" y="826072"/>
                  </a:lnTo>
                  <a:lnTo>
                    <a:pt x="3777325" y="829791"/>
                  </a:lnTo>
                  <a:lnTo>
                    <a:pt x="3791315" y="832983"/>
                  </a:lnTo>
                  <a:lnTo>
                    <a:pt x="3805305" y="835717"/>
                  </a:lnTo>
                  <a:lnTo>
                    <a:pt x="3819295" y="838057"/>
                  </a:lnTo>
                  <a:lnTo>
                    <a:pt x="3833285" y="840059"/>
                  </a:lnTo>
                  <a:lnTo>
                    <a:pt x="3847275" y="841769"/>
                  </a:lnTo>
                  <a:lnTo>
                    <a:pt x="3861265" y="843230"/>
                  </a:lnTo>
                  <a:lnTo>
                    <a:pt x="3875255" y="844477"/>
                  </a:lnTo>
                  <a:lnTo>
                    <a:pt x="3889245" y="845540"/>
                  </a:lnTo>
                  <a:lnTo>
                    <a:pt x="3903235" y="846447"/>
                  </a:lnTo>
                  <a:lnTo>
                    <a:pt x="3917226" y="847220"/>
                  </a:lnTo>
                  <a:lnTo>
                    <a:pt x="3931216" y="847879"/>
                  </a:lnTo>
                  <a:lnTo>
                    <a:pt x="3945206" y="848440"/>
                  </a:lnTo>
                  <a:lnTo>
                    <a:pt x="3959196" y="848918"/>
                  </a:lnTo>
                  <a:lnTo>
                    <a:pt x="3973186" y="849326"/>
                  </a:lnTo>
                  <a:lnTo>
                    <a:pt x="3987176" y="849672"/>
                  </a:lnTo>
                  <a:lnTo>
                    <a:pt x="4001166" y="849968"/>
                  </a:lnTo>
                  <a:lnTo>
                    <a:pt x="4015156" y="850219"/>
                  </a:lnTo>
                  <a:lnTo>
                    <a:pt x="4029146" y="850433"/>
                  </a:lnTo>
                  <a:lnTo>
                    <a:pt x="4043136" y="850615"/>
                  </a:lnTo>
                  <a:lnTo>
                    <a:pt x="4057126" y="850770"/>
                  </a:lnTo>
                  <a:lnTo>
                    <a:pt x="4071117" y="850902"/>
                  </a:lnTo>
                  <a:lnTo>
                    <a:pt x="4085107" y="851014"/>
                  </a:lnTo>
                  <a:lnTo>
                    <a:pt x="4099097" y="851110"/>
                  </a:lnTo>
                  <a:lnTo>
                    <a:pt x="4113087" y="851191"/>
                  </a:lnTo>
                  <a:lnTo>
                    <a:pt x="4127077" y="851260"/>
                  </a:lnTo>
                  <a:lnTo>
                    <a:pt x="4141067" y="851319"/>
                  </a:lnTo>
                  <a:lnTo>
                    <a:pt x="4155057" y="851369"/>
                  </a:lnTo>
                </a:path>
              </a:pathLst>
            </a:custGeom>
            <a:ln w="40651" cap="flat">
              <a:solidFill>
                <a:srgbClr val="D3D3D3">
                  <a:alpha val="100000"/>
                </a:srgbClr>
              </a:solidFill>
              <a:prstDash val="solid"/>
              <a:round/>
            </a:ln>
          </p:spPr>
          <p:txBody>
            <a:bodyPr/>
            <a:lstStyle/>
            <a:p/>
          </p:txBody>
        </p:sp>
        <p:sp>
          <p:nvSpPr>
            <p:cNvPr id="45" name="pl45"/>
            <p:cNvSpPr/>
            <p:nvPr/>
          </p:nvSpPr>
          <p:spPr>
            <a:xfrm>
              <a:off x="2737948" y="4099204"/>
              <a:ext cx="4155057" cy="1277054"/>
            </a:xfrm>
            <a:custGeom>
              <a:avLst/>
              <a:pathLst>
                <a:path w="4155057" h="1277054">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7054"/>
                  </a:lnTo>
                  <a:lnTo>
                    <a:pt x="1399009" y="1277054"/>
                  </a:lnTo>
                  <a:lnTo>
                    <a:pt x="1412999" y="1277054"/>
                  </a:lnTo>
                  <a:lnTo>
                    <a:pt x="1426989" y="1277054"/>
                  </a:lnTo>
                  <a:lnTo>
                    <a:pt x="1440979" y="1277054"/>
                  </a:lnTo>
                  <a:lnTo>
                    <a:pt x="1454969" y="1277054"/>
                  </a:lnTo>
                  <a:lnTo>
                    <a:pt x="1468959" y="1277054"/>
                  </a:lnTo>
                  <a:lnTo>
                    <a:pt x="1482949" y="1277054"/>
                  </a:lnTo>
                  <a:lnTo>
                    <a:pt x="1496939" y="1277054"/>
                  </a:lnTo>
                  <a:lnTo>
                    <a:pt x="1510930" y="1277054"/>
                  </a:lnTo>
                  <a:lnTo>
                    <a:pt x="1524920" y="1277054"/>
                  </a:lnTo>
                  <a:lnTo>
                    <a:pt x="1538910" y="1277054"/>
                  </a:lnTo>
                  <a:lnTo>
                    <a:pt x="1552900" y="1277054"/>
                  </a:lnTo>
                  <a:lnTo>
                    <a:pt x="1566890" y="1277054"/>
                  </a:lnTo>
                  <a:lnTo>
                    <a:pt x="1580880" y="1277054"/>
                  </a:lnTo>
                  <a:lnTo>
                    <a:pt x="1594870" y="1277054"/>
                  </a:lnTo>
                  <a:lnTo>
                    <a:pt x="1608860" y="1277054"/>
                  </a:lnTo>
                  <a:lnTo>
                    <a:pt x="1622850" y="1277054"/>
                  </a:lnTo>
                  <a:lnTo>
                    <a:pt x="1636840" y="1277054"/>
                  </a:lnTo>
                  <a:lnTo>
                    <a:pt x="1650830" y="1277054"/>
                  </a:lnTo>
                  <a:lnTo>
                    <a:pt x="1664821" y="1277054"/>
                  </a:lnTo>
                  <a:lnTo>
                    <a:pt x="1678811" y="1277054"/>
                  </a:lnTo>
                  <a:lnTo>
                    <a:pt x="1692801" y="1277054"/>
                  </a:lnTo>
                  <a:lnTo>
                    <a:pt x="1706791" y="1277054"/>
                  </a:lnTo>
                  <a:lnTo>
                    <a:pt x="1720781" y="1277054"/>
                  </a:lnTo>
                  <a:lnTo>
                    <a:pt x="1734771" y="1277054"/>
                  </a:lnTo>
                  <a:lnTo>
                    <a:pt x="1748761" y="1277054"/>
                  </a:lnTo>
                  <a:lnTo>
                    <a:pt x="1762751" y="1277054"/>
                  </a:lnTo>
                  <a:lnTo>
                    <a:pt x="1776741" y="1277054"/>
                  </a:lnTo>
                  <a:lnTo>
                    <a:pt x="1790731" y="1277054"/>
                  </a:lnTo>
                  <a:lnTo>
                    <a:pt x="1804722" y="1277054"/>
                  </a:lnTo>
                  <a:lnTo>
                    <a:pt x="1818712" y="1277054"/>
                  </a:lnTo>
                  <a:lnTo>
                    <a:pt x="1832702" y="1277054"/>
                  </a:lnTo>
                  <a:lnTo>
                    <a:pt x="1846692" y="1277054"/>
                  </a:lnTo>
                  <a:lnTo>
                    <a:pt x="1860682" y="1277054"/>
                  </a:lnTo>
                  <a:lnTo>
                    <a:pt x="1874672" y="1277054"/>
                  </a:lnTo>
                  <a:lnTo>
                    <a:pt x="1888662" y="1277054"/>
                  </a:lnTo>
                  <a:lnTo>
                    <a:pt x="1902652" y="1277054"/>
                  </a:lnTo>
                  <a:lnTo>
                    <a:pt x="1916642" y="1277054"/>
                  </a:lnTo>
                  <a:lnTo>
                    <a:pt x="1930632" y="1277054"/>
                  </a:lnTo>
                  <a:lnTo>
                    <a:pt x="1944622" y="1277054"/>
                  </a:lnTo>
                  <a:lnTo>
                    <a:pt x="1958613" y="1277054"/>
                  </a:lnTo>
                  <a:lnTo>
                    <a:pt x="1972603" y="1277054"/>
                  </a:lnTo>
                  <a:lnTo>
                    <a:pt x="1986593" y="1277054"/>
                  </a:lnTo>
                  <a:lnTo>
                    <a:pt x="2000583" y="1277054"/>
                  </a:lnTo>
                  <a:lnTo>
                    <a:pt x="2014573" y="1277054"/>
                  </a:lnTo>
                  <a:lnTo>
                    <a:pt x="2028563" y="1277054"/>
                  </a:lnTo>
                  <a:lnTo>
                    <a:pt x="2042553" y="1277054"/>
                  </a:lnTo>
                  <a:lnTo>
                    <a:pt x="2056543" y="1277054"/>
                  </a:lnTo>
                  <a:lnTo>
                    <a:pt x="2070533" y="1277054"/>
                  </a:lnTo>
                  <a:lnTo>
                    <a:pt x="2084523" y="1277054"/>
                  </a:lnTo>
                  <a:lnTo>
                    <a:pt x="2098513" y="1277054"/>
                  </a:lnTo>
                  <a:lnTo>
                    <a:pt x="2112504" y="1277054"/>
                  </a:lnTo>
                  <a:lnTo>
                    <a:pt x="2126494" y="1277054"/>
                  </a:lnTo>
                  <a:lnTo>
                    <a:pt x="2140484" y="1277054"/>
                  </a:lnTo>
                  <a:lnTo>
                    <a:pt x="2154474" y="1277054"/>
                  </a:lnTo>
                  <a:lnTo>
                    <a:pt x="2168464" y="1277054"/>
                  </a:lnTo>
                  <a:lnTo>
                    <a:pt x="2182454" y="1277054"/>
                  </a:lnTo>
                  <a:lnTo>
                    <a:pt x="2196444" y="1277054"/>
                  </a:lnTo>
                  <a:lnTo>
                    <a:pt x="2210434" y="1277054"/>
                  </a:lnTo>
                  <a:lnTo>
                    <a:pt x="2224424" y="1277054"/>
                  </a:lnTo>
                  <a:lnTo>
                    <a:pt x="2238414" y="1277054"/>
                  </a:lnTo>
                  <a:lnTo>
                    <a:pt x="2252404" y="1277054"/>
                  </a:lnTo>
                  <a:lnTo>
                    <a:pt x="2266395" y="1277054"/>
                  </a:lnTo>
                  <a:lnTo>
                    <a:pt x="2280385" y="1277054"/>
                  </a:lnTo>
                  <a:lnTo>
                    <a:pt x="2294375" y="1277054"/>
                  </a:lnTo>
                  <a:lnTo>
                    <a:pt x="2308365" y="1277054"/>
                  </a:lnTo>
                  <a:lnTo>
                    <a:pt x="2322355" y="1277054"/>
                  </a:lnTo>
                  <a:lnTo>
                    <a:pt x="2336345" y="1277054"/>
                  </a:lnTo>
                  <a:lnTo>
                    <a:pt x="2350335" y="1277054"/>
                  </a:lnTo>
                  <a:lnTo>
                    <a:pt x="2364325" y="1277054"/>
                  </a:lnTo>
                  <a:lnTo>
                    <a:pt x="2378315" y="1277054"/>
                  </a:lnTo>
                  <a:lnTo>
                    <a:pt x="2392305" y="1277054"/>
                  </a:lnTo>
                  <a:lnTo>
                    <a:pt x="2406296" y="1277054"/>
                  </a:lnTo>
                  <a:lnTo>
                    <a:pt x="2420286" y="1277054"/>
                  </a:lnTo>
                  <a:lnTo>
                    <a:pt x="2434276" y="1277054"/>
                  </a:lnTo>
                  <a:lnTo>
                    <a:pt x="2448266" y="1277054"/>
                  </a:lnTo>
                  <a:lnTo>
                    <a:pt x="2462256" y="1277054"/>
                  </a:lnTo>
                  <a:lnTo>
                    <a:pt x="2476246" y="1277054"/>
                  </a:lnTo>
                  <a:lnTo>
                    <a:pt x="2490236" y="1277054"/>
                  </a:lnTo>
                  <a:lnTo>
                    <a:pt x="2504226" y="1277054"/>
                  </a:lnTo>
                  <a:lnTo>
                    <a:pt x="2518216" y="1277054"/>
                  </a:lnTo>
                  <a:lnTo>
                    <a:pt x="2532206" y="1277054"/>
                  </a:lnTo>
                  <a:lnTo>
                    <a:pt x="2546196" y="1277054"/>
                  </a:lnTo>
                  <a:lnTo>
                    <a:pt x="2560187" y="1277054"/>
                  </a:lnTo>
                  <a:lnTo>
                    <a:pt x="2574177" y="1277054"/>
                  </a:lnTo>
                  <a:lnTo>
                    <a:pt x="2588167" y="1277054"/>
                  </a:lnTo>
                  <a:lnTo>
                    <a:pt x="2602157" y="1277054"/>
                  </a:lnTo>
                  <a:lnTo>
                    <a:pt x="2616147" y="1277054"/>
                  </a:lnTo>
                  <a:lnTo>
                    <a:pt x="2630137" y="1277054"/>
                  </a:lnTo>
                  <a:lnTo>
                    <a:pt x="2644127" y="1277054"/>
                  </a:lnTo>
                  <a:lnTo>
                    <a:pt x="2658117" y="1277054"/>
                  </a:lnTo>
                  <a:lnTo>
                    <a:pt x="2672107" y="1277054"/>
                  </a:lnTo>
                  <a:lnTo>
                    <a:pt x="2686097" y="1277054"/>
                  </a:lnTo>
                  <a:lnTo>
                    <a:pt x="2700087" y="1277054"/>
                  </a:lnTo>
                  <a:lnTo>
                    <a:pt x="2714078" y="1277054"/>
                  </a:lnTo>
                  <a:lnTo>
                    <a:pt x="2728068" y="1277054"/>
                  </a:lnTo>
                  <a:lnTo>
                    <a:pt x="2742058" y="1277054"/>
                  </a:lnTo>
                  <a:lnTo>
                    <a:pt x="2756048" y="1277054"/>
                  </a:lnTo>
                  <a:lnTo>
                    <a:pt x="2770038" y="1277054"/>
                  </a:lnTo>
                  <a:lnTo>
                    <a:pt x="2770038" y="1277054"/>
                  </a:lnTo>
                  <a:lnTo>
                    <a:pt x="2784028" y="1277054"/>
                  </a:lnTo>
                  <a:lnTo>
                    <a:pt x="2798018" y="1277054"/>
                  </a:lnTo>
                  <a:lnTo>
                    <a:pt x="2812008" y="1277054"/>
                  </a:lnTo>
                  <a:lnTo>
                    <a:pt x="2825998" y="1277054"/>
                  </a:lnTo>
                  <a:lnTo>
                    <a:pt x="2839988" y="1277054"/>
                  </a:lnTo>
                  <a:lnTo>
                    <a:pt x="2853978" y="1277054"/>
                  </a:lnTo>
                  <a:lnTo>
                    <a:pt x="2867969" y="1277054"/>
                  </a:lnTo>
                  <a:lnTo>
                    <a:pt x="2881959" y="1277054"/>
                  </a:lnTo>
                  <a:lnTo>
                    <a:pt x="2895949" y="1277054"/>
                  </a:lnTo>
                  <a:lnTo>
                    <a:pt x="2909939" y="1277054"/>
                  </a:lnTo>
                  <a:lnTo>
                    <a:pt x="2923929" y="1277054"/>
                  </a:lnTo>
                  <a:lnTo>
                    <a:pt x="2937919" y="1277054"/>
                  </a:lnTo>
                  <a:lnTo>
                    <a:pt x="2951909" y="1277054"/>
                  </a:lnTo>
                  <a:lnTo>
                    <a:pt x="2965899" y="1277054"/>
                  </a:lnTo>
                  <a:lnTo>
                    <a:pt x="2979889" y="1277054"/>
                  </a:lnTo>
                  <a:lnTo>
                    <a:pt x="2993879" y="1277054"/>
                  </a:lnTo>
                  <a:lnTo>
                    <a:pt x="3007870" y="1277054"/>
                  </a:lnTo>
                  <a:lnTo>
                    <a:pt x="3021860" y="1277054"/>
                  </a:lnTo>
                  <a:lnTo>
                    <a:pt x="3035850" y="1277054"/>
                  </a:lnTo>
                  <a:lnTo>
                    <a:pt x="3049840" y="1277054"/>
                  </a:lnTo>
                  <a:lnTo>
                    <a:pt x="3063830" y="1277054"/>
                  </a:lnTo>
                  <a:lnTo>
                    <a:pt x="3077820" y="1277054"/>
                  </a:lnTo>
                  <a:lnTo>
                    <a:pt x="3091810" y="1277054"/>
                  </a:lnTo>
                  <a:lnTo>
                    <a:pt x="3105800" y="1277054"/>
                  </a:lnTo>
                  <a:lnTo>
                    <a:pt x="3119790" y="1277054"/>
                  </a:lnTo>
                  <a:lnTo>
                    <a:pt x="3133780" y="1277054"/>
                  </a:lnTo>
                  <a:lnTo>
                    <a:pt x="3147770" y="1277054"/>
                  </a:lnTo>
                  <a:lnTo>
                    <a:pt x="3161761" y="1277054"/>
                  </a:lnTo>
                  <a:lnTo>
                    <a:pt x="3175751" y="1277054"/>
                  </a:lnTo>
                  <a:lnTo>
                    <a:pt x="3189741" y="1277054"/>
                  </a:lnTo>
                  <a:lnTo>
                    <a:pt x="3203731" y="1277054"/>
                  </a:lnTo>
                  <a:lnTo>
                    <a:pt x="3217721" y="1277054"/>
                  </a:lnTo>
                  <a:lnTo>
                    <a:pt x="3231711" y="1277054"/>
                  </a:lnTo>
                  <a:lnTo>
                    <a:pt x="3245701" y="1277054"/>
                  </a:lnTo>
                  <a:lnTo>
                    <a:pt x="3259691" y="1277054"/>
                  </a:lnTo>
                  <a:lnTo>
                    <a:pt x="3273681" y="1277054"/>
                  </a:lnTo>
                  <a:lnTo>
                    <a:pt x="3287671" y="1277054"/>
                  </a:lnTo>
                  <a:lnTo>
                    <a:pt x="3301661" y="1277054"/>
                  </a:lnTo>
                  <a:lnTo>
                    <a:pt x="3315652" y="1277054"/>
                  </a:lnTo>
                  <a:lnTo>
                    <a:pt x="3329642" y="1277054"/>
                  </a:lnTo>
                  <a:lnTo>
                    <a:pt x="3343632" y="1277054"/>
                  </a:lnTo>
                  <a:lnTo>
                    <a:pt x="3357622" y="1277054"/>
                  </a:lnTo>
                  <a:lnTo>
                    <a:pt x="3371612" y="1277054"/>
                  </a:lnTo>
                  <a:lnTo>
                    <a:pt x="3385602" y="1277054"/>
                  </a:lnTo>
                  <a:lnTo>
                    <a:pt x="3399592" y="1277054"/>
                  </a:lnTo>
                  <a:lnTo>
                    <a:pt x="3413582" y="1277054"/>
                  </a:lnTo>
                  <a:lnTo>
                    <a:pt x="3427572" y="1277054"/>
                  </a:lnTo>
                  <a:lnTo>
                    <a:pt x="3441562" y="1277054"/>
                  </a:lnTo>
                  <a:lnTo>
                    <a:pt x="3455552" y="1277054"/>
                  </a:lnTo>
                  <a:lnTo>
                    <a:pt x="3469543" y="1277054"/>
                  </a:lnTo>
                  <a:lnTo>
                    <a:pt x="3483533" y="1277054"/>
                  </a:lnTo>
                  <a:lnTo>
                    <a:pt x="3497523" y="1277054"/>
                  </a:lnTo>
                  <a:lnTo>
                    <a:pt x="3511513" y="1277054"/>
                  </a:lnTo>
                  <a:lnTo>
                    <a:pt x="3525503" y="1277054"/>
                  </a:lnTo>
                  <a:lnTo>
                    <a:pt x="3539493" y="1277054"/>
                  </a:lnTo>
                  <a:lnTo>
                    <a:pt x="3553483" y="1277054"/>
                  </a:lnTo>
                  <a:lnTo>
                    <a:pt x="3567473" y="1277054"/>
                  </a:lnTo>
                  <a:lnTo>
                    <a:pt x="3581463" y="1277054"/>
                  </a:lnTo>
                  <a:lnTo>
                    <a:pt x="3595453" y="1277054"/>
                  </a:lnTo>
                  <a:lnTo>
                    <a:pt x="3609444" y="1277054"/>
                  </a:lnTo>
                  <a:lnTo>
                    <a:pt x="3623434" y="1277054"/>
                  </a:lnTo>
                  <a:lnTo>
                    <a:pt x="3637424" y="1277054"/>
                  </a:lnTo>
                  <a:lnTo>
                    <a:pt x="3651414" y="1277054"/>
                  </a:lnTo>
                  <a:lnTo>
                    <a:pt x="3665404" y="1277054"/>
                  </a:lnTo>
                  <a:lnTo>
                    <a:pt x="3679394" y="1277054"/>
                  </a:lnTo>
                  <a:lnTo>
                    <a:pt x="3693384" y="1277054"/>
                  </a:lnTo>
                  <a:lnTo>
                    <a:pt x="3707374" y="1277054"/>
                  </a:lnTo>
                  <a:lnTo>
                    <a:pt x="3721364" y="1277054"/>
                  </a:lnTo>
                  <a:lnTo>
                    <a:pt x="3735354" y="1277054"/>
                  </a:lnTo>
                  <a:lnTo>
                    <a:pt x="3749344" y="1277054"/>
                  </a:lnTo>
                  <a:lnTo>
                    <a:pt x="3763335" y="1277054"/>
                  </a:lnTo>
                  <a:lnTo>
                    <a:pt x="3777325" y="1277054"/>
                  </a:lnTo>
                  <a:lnTo>
                    <a:pt x="3791315" y="1277054"/>
                  </a:lnTo>
                  <a:lnTo>
                    <a:pt x="3805305" y="1277054"/>
                  </a:lnTo>
                  <a:lnTo>
                    <a:pt x="3819295" y="1277054"/>
                  </a:lnTo>
                  <a:lnTo>
                    <a:pt x="3833285" y="1277054"/>
                  </a:lnTo>
                  <a:lnTo>
                    <a:pt x="3847275" y="1277054"/>
                  </a:lnTo>
                  <a:lnTo>
                    <a:pt x="3861265" y="1277054"/>
                  </a:lnTo>
                  <a:lnTo>
                    <a:pt x="3875255" y="1277054"/>
                  </a:lnTo>
                  <a:lnTo>
                    <a:pt x="3889245" y="1277054"/>
                  </a:lnTo>
                  <a:lnTo>
                    <a:pt x="3903235" y="1277054"/>
                  </a:lnTo>
                  <a:lnTo>
                    <a:pt x="3917226" y="1277054"/>
                  </a:lnTo>
                  <a:lnTo>
                    <a:pt x="3931216" y="1277054"/>
                  </a:lnTo>
                  <a:lnTo>
                    <a:pt x="3945206" y="1277054"/>
                  </a:lnTo>
                  <a:lnTo>
                    <a:pt x="3959196" y="1277054"/>
                  </a:lnTo>
                  <a:lnTo>
                    <a:pt x="3973186" y="1277054"/>
                  </a:lnTo>
                  <a:lnTo>
                    <a:pt x="3987176" y="1277054"/>
                  </a:lnTo>
                  <a:lnTo>
                    <a:pt x="4001166" y="1277054"/>
                  </a:lnTo>
                  <a:lnTo>
                    <a:pt x="4015156" y="1277054"/>
                  </a:lnTo>
                  <a:lnTo>
                    <a:pt x="4029146" y="1277054"/>
                  </a:lnTo>
                  <a:lnTo>
                    <a:pt x="4043136" y="1277054"/>
                  </a:lnTo>
                  <a:lnTo>
                    <a:pt x="4057126" y="1277054"/>
                  </a:lnTo>
                  <a:lnTo>
                    <a:pt x="4071117" y="1277054"/>
                  </a:lnTo>
                  <a:lnTo>
                    <a:pt x="4085107" y="1277054"/>
                  </a:lnTo>
                  <a:lnTo>
                    <a:pt x="4099097" y="1277054"/>
                  </a:lnTo>
                  <a:lnTo>
                    <a:pt x="4113087" y="1277054"/>
                  </a:lnTo>
                  <a:lnTo>
                    <a:pt x="4127077" y="1277054"/>
                  </a:lnTo>
                  <a:lnTo>
                    <a:pt x="4141067" y="1277054"/>
                  </a:lnTo>
                  <a:lnTo>
                    <a:pt x="4155057" y="1277054"/>
                  </a:lnTo>
                </a:path>
              </a:pathLst>
            </a:custGeom>
            <a:ln w="40651" cap="flat">
              <a:solidFill>
                <a:srgbClr val="F26A21">
                  <a:alpha val="100000"/>
                </a:srgbClr>
              </a:solidFill>
              <a:prstDash val="solid"/>
              <a:round/>
            </a:ln>
          </p:spPr>
          <p:txBody>
            <a:bodyPr/>
            <a:lstStyle/>
            <a:p/>
          </p:txBody>
        </p:sp>
        <p:sp>
          <p:nvSpPr>
            <p:cNvPr id="46" name="pl46"/>
            <p:cNvSpPr/>
            <p:nvPr/>
          </p:nvSpPr>
          <p:spPr>
            <a:xfrm>
              <a:off x="2737948" y="28212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5589172"/>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9" name="pl49"/>
            <p:cNvSpPr/>
            <p:nvPr/>
          </p:nvSpPr>
          <p:spPr>
            <a:xfrm>
              <a:off x="2737948" y="3034206"/>
              <a:ext cx="4155057" cy="638527"/>
            </a:xfrm>
            <a:custGeom>
              <a:avLst/>
              <a:pathLst>
                <a:path w="4155057" h="63852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14"/>
                  </a:lnTo>
                  <a:lnTo>
                    <a:pt x="2784028" y="251"/>
                  </a:lnTo>
                  <a:lnTo>
                    <a:pt x="2798018" y="295"/>
                  </a:lnTo>
                  <a:lnTo>
                    <a:pt x="2812008" y="347"/>
                  </a:lnTo>
                  <a:lnTo>
                    <a:pt x="2825998" y="408"/>
                  </a:lnTo>
                  <a:lnTo>
                    <a:pt x="2839988" y="480"/>
                  </a:lnTo>
                  <a:lnTo>
                    <a:pt x="2853978" y="564"/>
                  </a:lnTo>
                  <a:lnTo>
                    <a:pt x="2867969" y="663"/>
                  </a:lnTo>
                  <a:lnTo>
                    <a:pt x="2881959" y="779"/>
                  </a:lnTo>
                  <a:lnTo>
                    <a:pt x="2895949" y="916"/>
                  </a:lnTo>
                  <a:lnTo>
                    <a:pt x="2909939" y="1076"/>
                  </a:lnTo>
                  <a:lnTo>
                    <a:pt x="2923929" y="1265"/>
                  </a:lnTo>
                  <a:lnTo>
                    <a:pt x="2937919" y="1486"/>
                  </a:lnTo>
                  <a:lnTo>
                    <a:pt x="2951909" y="1746"/>
                  </a:lnTo>
                  <a:lnTo>
                    <a:pt x="2965899" y="2052"/>
                  </a:lnTo>
                  <a:lnTo>
                    <a:pt x="2979889" y="2410"/>
                  </a:lnTo>
                  <a:lnTo>
                    <a:pt x="2993879" y="2831"/>
                  </a:lnTo>
                  <a:lnTo>
                    <a:pt x="3007870" y="3325"/>
                  </a:lnTo>
                  <a:lnTo>
                    <a:pt x="3021860" y="3905"/>
                  </a:lnTo>
                  <a:lnTo>
                    <a:pt x="3035850" y="4585"/>
                  </a:lnTo>
                  <a:lnTo>
                    <a:pt x="3049840" y="5383"/>
                  </a:lnTo>
                  <a:lnTo>
                    <a:pt x="3063830" y="6318"/>
                  </a:lnTo>
                  <a:lnTo>
                    <a:pt x="3077820" y="7414"/>
                  </a:lnTo>
                  <a:lnTo>
                    <a:pt x="3091810" y="8696"/>
                  </a:lnTo>
                  <a:lnTo>
                    <a:pt x="3105800" y="10198"/>
                  </a:lnTo>
                  <a:lnTo>
                    <a:pt x="3119790" y="11953"/>
                  </a:lnTo>
                  <a:lnTo>
                    <a:pt x="3133780" y="14004"/>
                  </a:lnTo>
                  <a:lnTo>
                    <a:pt x="3147770" y="16397"/>
                  </a:lnTo>
                  <a:lnTo>
                    <a:pt x="3161761" y="19187"/>
                  </a:lnTo>
                  <a:lnTo>
                    <a:pt x="3175751" y="22434"/>
                  </a:lnTo>
                  <a:lnTo>
                    <a:pt x="3189741" y="26208"/>
                  </a:lnTo>
                  <a:lnTo>
                    <a:pt x="3203731" y="30585"/>
                  </a:lnTo>
                  <a:lnTo>
                    <a:pt x="3217721" y="35651"/>
                  </a:lnTo>
                  <a:lnTo>
                    <a:pt x="3231711" y="41498"/>
                  </a:lnTo>
                  <a:lnTo>
                    <a:pt x="3245701" y="48228"/>
                  </a:lnTo>
                  <a:lnTo>
                    <a:pt x="3259691" y="55946"/>
                  </a:lnTo>
                  <a:lnTo>
                    <a:pt x="3273681" y="64765"/>
                  </a:lnTo>
                  <a:lnTo>
                    <a:pt x="3287671" y="74795"/>
                  </a:lnTo>
                  <a:lnTo>
                    <a:pt x="3301661" y="86145"/>
                  </a:lnTo>
                  <a:lnTo>
                    <a:pt x="3315652" y="98916"/>
                  </a:lnTo>
                  <a:lnTo>
                    <a:pt x="3329642" y="113192"/>
                  </a:lnTo>
                  <a:lnTo>
                    <a:pt x="3343632" y="129036"/>
                  </a:lnTo>
                  <a:lnTo>
                    <a:pt x="3357622" y="146479"/>
                  </a:lnTo>
                  <a:lnTo>
                    <a:pt x="3371612" y="165515"/>
                  </a:lnTo>
                  <a:lnTo>
                    <a:pt x="3385602" y="186090"/>
                  </a:lnTo>
                  <a:lnTo>
                    <a:pt x="3399592" y="208097"/>
                  </a:lnTo>
                  <a:lnTo>
                    <a:pt x="3413582" y="231377"/>
                  </a:lnTo>
                  <a:lnTo>
                    <a:pt x="3427572" y="255714"/>
                  </a:lnTo>
                  <a:lnTo>
                    <a:pt x="3441562" y="280847"/>
                  </a:lnTo>
                  <a:lnTo>
                    <a:pt x="3455552" y="306473"/>
                  </a:lnTo>
                  <a:lnTo>
                    <a:pt x="3469543" y="332267"/>
                  </a:lnTo>
                  <a:lnTo>
                    <a:pt x="3483533" y="357893"/>
                  </a:lnTo>
                  <a:lnTo>
                    <a:pt x="3497523" y="383026"/>
                  </a:lnTo>
                  <a:lnTo>
                    <a:pt x="3511513" y="407363"/>
                  </a:lnTo>
                  <a:lnTo>
                    <a:pt x="3525503" y="430643"/>
                  </a:lnTo>
                  <a:lnTo>
                    <a:pt x="3539493" y="452650"/>
                  </a:lnTo>
                  <a:lnTo>
                    <a:pt x="3553483" y="473225"/>
                  </a:lnTo>
                  <a:lnTo>
                    <a:pt x="3567473" y="492261"/>
                  </a:lnTo>
                  <a:lnTo>
                    <a:pt x="3581463" y="509704"/>
                  </a:lnTo>
                  <a:lnTo>
                    <a:pt x="3595453" y="525548"/>
                  </a:lnTo>
                  <a:lnTo>
                    <a:pt x="3609444" y="539824"/>
                  </a:lnTo>
                  <a:lnTo>
                    <a:pt x="3623434" y="552595"/>
                  </a:lnTo>
                  <a:lnTo>
                    <a:pt x="3637424" y="563945"/>
                  </a:lnTo>
                  <a:lnTo>
                    <a:pt x="3651414" y="573976"/>
                  </a:lnTo>
                  <a:lnTo>
                    <a:pt x="3665404" y="582794"/>
                  </a:lnTo>
                  <a:lnTo>
                    <a:pt x="3679394" y="590513"/>
                  </a:lnTo>
                  <a:lnTo>
                    <a:pt x="3693384" y="597242"/>
                  </a:lnTo>
                  <a:lnTo>
                    <a:pt x="3707374" y="603090"/>
                  </a:lnTo>
                  <a:lnTo>
                    <a:pt x="3721364" y="608155"/>
                  </a:lnTo>
                  <a:lnTo>
                    <a:pt x="3735354" y="612532"/>
                  </a:lnTo>
                  <a:lnTo>
                    <a:pt x="3749344" y="616306"/>
                  </a:lnTo>
                  <a:lnTo>
                    <a:pt x="3763335" y="619554"/>
                  </a:lnTo>
                  <a:lnTo>
                    <a:pt x="3777325" y="622343"/>
                  </a:lnTo>
                  <a:lnTo>
                    <a:pt x="3791315" y="624737"/>
                  </a:lnTo>
                  <a:lnTo>
                    <a:pt x="3805305" y="626788"/>
                  </a:lnTo>
                  <a:lnTo>
                    <a:pt x="3819295" y="628543"/>
                  </a:lnTo>
                  <a:lnTo>
                    <a:pt x="3833285" y="630044"/>
                  </a:lnTo>
                  <a:lnTo>
                    <a:pt x="3847275" y="631327"/>
                  </a:lnTo>
                  <a:lnTo>
                    <a:pt x="3861265" y="632422"/>
                  </a:lnTo>
                  <a:lnTo>
                    <a:pt x="3875255" y="633357"/>
                  </a:lnTo>
                  <a:lnTo>
                    <a:pt x="3889245" y="634155"/>
                  </a:lnTo>
                  <a:lnTo>
                    <a:pt x="3903235" y="634835"/>
                  </a:lnTo>
                  <a:lnTo>
                    <a:pt x="3917226" y="635415"/>
                  </a:lnTo>
                  <a:lnTo>
                    <a:pt x="3931216" y="635909"/>
                  </a:lnTo>
                  <a:lnTo>
                    <a:pt x="3945206" y="636330"/>
                  </a:lnTo>
                  <a:lnTo>
                    <a:pt x="3959196" y="636689"/>
                  </a:lnTo>
                  <a:lnTo>
                    <a:pt x="3973186" y="636994"/>
                  </a:lnTo>
                  <a:lnTo>
                    <a:pt x="3987176" y="637254"/>
                  </a:lnTo>
                  <a:lnTo>
                    <a:pt x="4001166" y="637476"/>
                  </a:lnTo>
                  <a:lnTo>
                    <a:pt x="4015156" y="637664"/>
                  </a:lnTo>
                  <a:lnTo>
                    <a:pt x="4029146" y="637825"/>
                  </a:lnTo>
                  <a:lnTo>
                    <a:pt x="4043136" y="637961"/>
                  </a:lnTo>
                  <a:lnTo>
                    <a:pt x="4057126" y="638077"/>
                  </a:lnTo>
                  <a:lnTo>
                    <a:pt x="4071117" y="638176"/>
                  </a:lnTo>
                  <a:lnTo>
                    <a:pt x="4085107" y="638260"/>
                  </a:lnTo>
                  <a:lnTo>
                    <a:pt x="4099097" y="638332"/>
                  </a:lnTo>
                  <a:lnTo>
                    <a:pt x="4113087" y="638393"/>
                  </a:lnTo>
                  <a:lnTo>
                    <a:pt x="4127077" y="638445"/>
                  </a:lnTo>
                  <a:lnTo>
                    <a:pt x="4141067" y="638489"/>
                  </a:lnTo>
                  <a:lnTo>
                    <a:pt x="4155057" y="638527"/>
                  </a:lnTo>
                </a:path>
              </a:pathLst>
            </a:custGeom>
            <a:ln w="40651" cap="flat">
              <a:solidFill>
                <a:srgbClr val="D3D3D3">
                  <a:alpha val="100000"/>
                </a:srgbClr>
              </a:solidFill>
              <a:prstDash val="solid"/>
              <a:round/>
            </a:ln>
          </p:spPr>
          <p:txBody>
            <a:bodyPr/>
            <a:lstStyle/>
            <a:p/>
          </p:txBody>
        </p:sp>
        <p:sp>
          <p:nvSpPr>
            <p:cNvPr id="50" name="pl50"/>
            <p:cNvSpPr/>
            <p:nvPr/>
          </p:nvSpPr>
          <p:spPr>
            <a:xfrm>
              <a:off x="2737948" y="3673019"/>
              <a:ext cx="4155057" cy="851440"/>
            </a:xfrm>
            <a:custGeom>
              <a:avLst/>
              <a:pathLst>
                <a:path w="4155057" h="851440">
                  <a:moveTo>
                    <a:pt x="0" y="851440"/>
                  </a:moveTo>
                  <a:lnTo>
                    <a:pt x="13990" y="851415"/>
                  </a:lnTo>
                  <a:lnTo>
                    <a:pt x="27980" y="851386"/>
                  </a:lnTo>
                  <a:lnTo>
                    <a:pt x="41970" y="851351"/>
                  </a:lnTo>
                  <a:lnTo>
                    <a:pt x="55960" y="851311"/>
                  </a:lnTo>
                  <a:lnTo>
                    <a:pt x="69950" y="851263"/>
                  </a:lnTo>
                  <a:lnTo>
                    <a:pt x="83940" y="851207"/>
                  </a:lnTo>
                  <a:lnTo>
                    <a:pt x="97930" y="851141"/>
                  </a:lnTo>
                  <a:lnTo>
                    <a:pt x="111920" y="851063"/>
                  </a:lnTo>
                  <a:lnTo>
                    <a:pt x="125910" y="850972"/>
                  </a:lnTo>
                  <a:lnTo>
                    <a:pt x="139900" y="850865"/>
                  </a:lnTo>
                  <a:lnTo>
                    <a:pt x="153891" y="850740"/>
                  </a:lnTo>
                  <a:lnTo>
                    <a:pt x="167881" y="850592"/>
                  </a:lnTo>
                  <a:lnTo>
                    <a:pt x="181871" y="850419"/>
                  </a:lnTo>
                  <a:lnTo>
                    <a:pt x="195861" y="850215"/>
                  </a:lnTo>
                  <a:lnTo>
                    <a:pt x="209851" y="849976"/>
                  </a:lnTo>
                  <a:lnTo>
                    <a:pt x="223841" y="849695"/>
                  </a:lnTo>
                  <a:lnTo>
                    <a:pt x="237831" y="849366"/>
                  </a:lnTo>
                  <a:lnTo>
                    <a:pt x="251821" y="848979"/>
                  </a:lnTo>
                  <a:lnTo>
                    <a:pt x="265811" y="848526"/>
                  </a:lnTo>
                  <a:lnTo>
                    <a:pt x="279801" y="847994"/>
                  </a:lnTo>
                  <a:lnTo>
                    <a:pt x="293791" y="847371"/>
                  </a:lnTo>
                  <a:lnTo>
                    <a:pt x="307782" y="846641"/>
                  </a:lnTo>
                  <a:lnTo>
                    <a:pt x="321772" y="845785"/>
                  </a:lnTo>
                  <a:lnTo>
                    <a:pt x="335762" y="844785"/>
                  </a:lnTo>
                  <a:lnTo>
                    <a:pt x="349752" y="843614"/>
                  </a:lnTo>
                  <a:lnTo>
                    <a:pt x="363742" y="842247"/>
                  </a:lnTo>
                  <a:lnTo>
                    <a:pt x="377732" y="840652"/>
                  </a:lnTo>
                  <a:lnTo>
                    <a:pt x="391722" y="838792"/>
                  </a:lnTo>
                  <a:lnTo>
                    <a:pt x="405712" y="836627"/>
                  </a:lnTo>
                  <a:lnTo>
                    <a:pt x="419702" y="834111"/>
                  </a:lnTo>
                  <a:lnTo>
                    <a:pt x="433692" y="831193"/>
                  </a:lnTo>
                  <a:lnTo>
                    <a:pt x="447682" y="827816"/>
                  </a:lnTo>
                  <a:lnTo>
                    <a:pt x="461673" y="823918"/>
                  </a:lnTo>
                  <a:lnTo>
                    <a:pt x="475663" y="819431"/>
                  </a:lnTo>
                  <a:lnTo>
                    <a:pt x="489653" y="814285"/>
                  </a:lnTo>
                  <a:lnTo>
                    <a:pt x="503643" y="808406"/>
                  </a:lnTo>
                  <a:lnTo>
                    <a:pt x="517633" y="801720"/>
                  </a:lnTo>
                  <a:lnTo>
                    <a:pt x="531623" y="794153"/>
                  </a:lnTo>
                  <a:lnTo>
                    <a:pt x="545613" y="785639"/>
                  </a:lnTo>
                  <a:lnTo>
                    <a:pt x="559603" y="776122"/>
                  </a:lnTo>
                  <a:lnTo>
                    <a:pt x="573593" y="765559"/>
                  </a:lnTo>
                  <a:lnTo>
                    <a:pt x="587583" y="753930"/>
                  </a:lnTo>
                  <a:lnTo>
                    <a:pt x="601574" y="741239"/>
                  </a:lnTo>
                  <a:lnTo>
                    <a:pt x="615564" y="727523"/>
                  </a:lnTo>
                  <a:lnTo>
                    <a:pt x="629554" y="712851"/>
                  </a:lnTo>
                  <a:lnTo>
                    <a:pt x="643544" y="697332"/>
                  </a:lnTo>
                  <a:lnTo>
                    <a:pt x="657534" y="681107"/>
                  </a:lnTo>
                  <a:lnTo>
                    <a:pt x="671524" y="664352"/>
                  </a:lnTo>
                  <a:lnTo>
                    <a:pt x="685514" y="647267"/>
                  </a:lnTo>
                  <a:lnTo>
                    <a:pt x="699504" y="630072"/>
                  </a:lnTo>
                  <a:lnTo>
                    <a:pt x="713494" y="612987"/>
                  </a:lnTo>
                  <a:lnTo>
                    <a:pt x="727484" y="596232"/>
                  </a:lnTo>
                  <a:lnTo>
                    <a:pt x="741474" y="580007"/>
                  </a:lnTo>
                  <a:lnTo>
                    <a:pt x="755465" y="564488"/>
                  </a:lnTo>
                  <a:lnTo>
                    <a:pt x="769455" y="549816"/>
                  </a:lnTo>
                  <a:lnTo>
                    <a:pt x="783445" y="536100"/>
                  </a:lnTo>
                  <a:lnTo>
                    <a:pt x="797435" y="523409"/>
                  </a:lnTo>
                  <a:lnTo>
                    <a:pt x="811425" y="511780"/>
                  </a:lnTo>
                  <a:lnTo>
                    <a:pt x="825415" y="501217"/>
                  </a:lnTo>
                  <a:lnTo>
                    <a:pt x="839405" y="491700"/>
                  </a:lnTo>
                  <a:lnTo>
                    <a:pt x="853395" y="483186"/>
                  </a:lnTo>
                  <a:lnTo>
                    <a:pt x="867385" y="475619"/>
                  </a:lnTo>
                  <a:lnTo>
                    <a:pt x="881375" y="468933"/>
                  </a:lnTo>
                  <a:lnTo>
                    <a:pt x="895365" y="463054"/>
                  </a:lnTo>
                  <a:lnTo>
                    <a:pt x="909356" y="457908"/>
                  </a:lnTo>
                  <a:lnTo>
                    <a:pt x="923346" y="453421"/>
                  </a:lnTo>
                  <a:lnTo>
                    <a:pt x="937336" y="449523"/>
                  </a:lnTo>
                  <a:lnTo>
                    <a:pt x="951326" y="446146"/>
                  </a:lnTo>
                  <a:lnTo>
                    <a:pt x="965316" y="443228"/>
                  </a:lnTo>
                  <a:lnTo>
                    <a:pt x="979306" y="440712"/>
                  </a:lnTo>
                  <a:lnTo>
                    <a:pt x="993296" y="438547"/>
                  </a:lnTo>
                  <a:lnTo>
                    <a:pt x="1007286" y="436687"/>
                  </a:lnTo>
                  <a:lnTo>
                    <a:pt x="1021276" y="435092"/>
                  </a:lnTo>
                  <a:lnTo>
                    <a:pt x="1035266" y="433725"/>
                  </a:lnTo>
                  <a:lnTo>
                    <a:pt x="1049256" y="432554"/>
                  </a:lnTo>
                  <a:lnTo>
                    <a:pt x="1063247" y="431554"/>
                  </a:lnTo>
                  <a:lnTo>
                    <a:pt x="1077237" y="430698"/>
                  </a:lnTo>
                  <a:lnTo>
                    <a:pt x="1091227" y="429968"/>
                  </a:lnTo>
                  <a:lnTo>
                    <a:pt x="1105217" y="429345"/>
                  </a:lnTo>
                  <a:lnTo>
                    <a:pt x="1119207" y="428813"/>
                  </a:lnTo>
                  <a:lnTo>
                    <a:pt x="1133197" y="428360"/>
                  </a:lnTo>
                  <a:lnTo>
                    <a:pt x="1147187" y="427973"/>
                  </a:lnTo>
                  <a:lnTo>
                    <a:pt x="1161177" y="427644"/>
                  </a:lnTo>
                  <a:lnTo>
                    <a:pt x="1175167" y="427363"/>
                  </a:lnTo>
                  <a:lnTo>
                    <a:pt x="1189157" y="427124"/>
                  </a:lnTo>
                  <a:lnTo>
                    <a:pt x="1203148" y="426920"/>
                  </a:lnTo>
                  <a:lnTo>
                    <a:pt x="1217138" y="426747"/>
                  </a:lnTo>
                  <a:lnTo>
                    <a:pt x="1231128" y="426599"/>
                  </a:lnTo>
                  <a:lnTo>
                    <a:pt x="1245118" y="426474"/>
                  </a:lnTo>
                  <a:lnTo>
                    <a:pt x="1259108" y="426367"/>
                  </a:lnTo>
                  <a:lnTo>
                    <a:pt x="1273098" y="426276"/>
                  </a:lnTo>
                  <a:lnTo>
                    <a:pt x="1287088" y="426198"/>
                  </a:lnTo>
                  <a:lnTo>
                    <a:pt x="1301078" y="426132"/>
                  </a:lnTo>
                  <a:lnTo>
                    <a:pt x="1315068" y="426076"/>
                  </a:lnTo>
                  <a:lnTo>
                    <a:pt x="1329058" y="426028"/>
                  </a:lnTo>
                  <a:lnTo>
                    <a:pt x="1343048" y="425988"/>
                  </a:lnTo>
                  <a:lnTo>
                    <a:pt x="1357039" y="425953"/>
                  </a:lnTo>
                  <a:lnTo>
                    <a:pt x="1371029" y="425924"/>
                  </a:lnTo>
                  <a:lnTo>
                    <a:pt x="1385019" y="425898"/>
                  </a:lnTo>
                  <a:lnTo>
                    <a:pt x="1385019" y="425613"/>
                  </a:lnTo>
                  <a:lnTo>
                    <a:pt x="1399009" y="425588"/>
                  </a:lnTo>
                  <a:lnTo>
                    <a:pt x="1412999" y="425558"/>
                  </a:lnTo>
                  <a:lnTo>
                    <a:pt x="1426989" y="425524"/>
                  </a:lnTo>
                  <a:lnTo>
                    <a:pt x="1440979" y="425483"/>
                  </a:lnTo>
                  <a:lnTo>
                    <a:pt x="1454969" y="425435"/>
                  </a:lnTo>
                  <a:lnTo>
                    <a:pt x="1468959" y="425379"/>
                  </a:lnTo>
                  <a:lnTo>
                    <a:pt x="1482949" y="425313"/>
                  </a:lnTo>
                  <a:lnTo>
                    <a:pt x="1496939" y="425236"/>
                  </a:lnTo>
                  <a:lnTo>
                    <a:pt x="1510930" y="425145"/>
                  </a:lnTo>
                  <a:lnTo>
                    <a:pt x="1524920" y="425038"/>
                  </a:lnTo>
                  <a:lnTo>
                    <a:pt x="1538910" y="424912"/>
                  </a:lnTo>
                  <a:lnTo>
                    <a:pt x="1552900" y="424765"/>
                  </a:lnTo>
                  <a:lnTo>
                    <a:pt x="1566890" y="424591"/>
                  </a:lnTo>
                  <a:lnTo>
                    <a:pt x="1580880" y="424388"/>
                  </a:lnTo>
                  <a:lnTo>
                    <a:pt x="1594870" y="424148"/>
                  </a:lnTo>
                  <a:lnTo>
                    <a:pt x="1608860" y="423868"/>
                  </a:lnTo>
                  <a:lnTo>
                    <a:pt x="1622850" y="423538"/>
                  </a:lnTo>
                  <a:lnTo>
                    <a:pt x="1636840" y="423152"/>
                  </a:lnTo>
                  <a:lnTo>
                    <a:pt x="1650830" y="422698"/>
                  </a:lnTo>
                  <a:lnTo>
                    <a:pt x="1664821" y="422167"/>
                  </a:lnTo>
                  <a:lnTo>
                    <a:pt x="1678811" y="421543"/>
                  </a:lnTo>
                  <a:lnTo>
                    <a:pt x="1692801" y="420813"/>
                  </a:lnTo>
                  <a:lnTo>
                    <a:pt x="1706791" y="419958"/>
                  </a:lnTo>
                  <a:lnTo>
                    <a:pt x="1720781" y="418957"/>
                  </a:lnTo>
                  <a:lnTo>
                    <a:pt x="1734771" y="417787"/>
                  </a:lnTo>
                  <a:lnTo>
                    <a:pt x="1748761" y="416420"/>
                  </a:lnTo>
                  <a:lnTo>
                    <a:pt x="1762751" y="414824"/>
                  </a:lnTo>
                  <a:lnTo>
                    <a:pt x="1776741" y="412964"/>
                  </a:lnTo>
                  <a:lnTo>
                    <a:pt x="1790731" y="410799"/>
                  </a:lnTo>
                  <a:lnTo>
                    <a:pt x="1804722" y="408283"/>
                  </a:lnTo>
                  <a:lnTo>
                    <a:pt x="1818712" y="405365"/>
                  </a:lnTo>
                  <a:lnTo>
                    <a:pt x="1832702" y="401988"/>
                  </a:lnTo>
                  <a:lnTo>
                    <a:pt x="1846692" y="398090"/>
                  </a:lnTo>
                  <a:lnTo>
                    <a:pt x="1860682" y="393604"/>
                  </a:lnTo>
                  <a:lnTo>
                    <a:pt x="1874672" y="388458"/>
                  </a:lnTo>
                  <a:lnTo>
                    <a:pt x="1888662" y="382579"/>
                  </a:lnTo>
                  <a:lnTo>
                    <a:pt x="1902652" y="375892"/>
                  </a:lnTo>
                  <a:lnTo>
                    <a:pt x="1916642" y="368325"/>
                  </a:lnTo>
                  <a:lnTo>
                    <a:pt x="1930632" y="359811"/>
                  </a:lnTo>
                  <a:lnTo>
                    <a:pt x="1944622" y="350294"/>
                  </a:lnTo>
                  <a:lnTo>
                    <a:pt x="1958613" y="339731"/>
                  </a:lnTo>
                  <a:lnTo>
                    <a:pt x="1972603" y="328102"/>
                  </a:lnTo>
                  <a:lnTo>
                    <a:pt x="1986593" y="315412"/>
                  </a:lnTo>
                  <a:lnTo>
                    <a:pt x="2000583" y="301695"/>
                  </a:lnTo>
                  <a:lnTo>
                    <a:pt x="2014573" y="287024"/>
                  </a:lnTo>
                  <a:lnTo>
                    <a:pt x="2028563" y="271504"/>
                  </a:lnTo>
                  <a:lnTo>
                    <a:pt x="2042553" y="255279"/>
                  </a:lnTo>
                  <a:lnTo>
                    <a:pt x="2056543" y="238524"/>
                  </a:lnTo>
                  <a:lnTo>
                    <a:pt x="2070533" y="221440"/>
                  </a:lnTo>
                  <a:lnTo>
                    <a:pt x="2084523" y="204244"/>
                  </a:lnTo>
                  <a:lnTo>
                    <a:pt x="2098513" y="187160"/>
                  </a:lnTo>
                  <a:lnTo>
                    <a:pt x="2112504" y="170405"/>
                  </a:lnTo>
                  <a:lnTo>
                    <a:pt x="2126494" y="154180"/>
                  </a:lnTo>
                  <a:lnTo>
                    <a:pt x="2140484" y="138660"/>
                  </a:lnTo>
                  <a:lnTo>
                    <a:pt x="2154474" y="123988"/>
                  </a:lnTo>
                  <a:lnTo>
                    <a:pt x="2168464" y="110272"/>
                  </a:lnTo>
                  <a:lnTo>
                    <a:pt x="2182454" y="97581"/>
                  </a:lnTo>
                  <a:lnTo>
                    <a:pt x="2196444" y="85952"/>
                  </a:lnTo>
                  <a:lnTo>
                    <a:pt x="2210434" y="75390"/>
                  </a:lnTo>
                  <a:lnTo>
                    <a:pt x="2224424" y="65872"/>
                  </a:lnTo>
                  <a:lnTo>
                    <a:pt x="2238414" y="57359"/>
                  </a:lnTo>
                  <a:lnTo>
                    <a:pt x="2252404" y="49792"/>
                  </a:lnTo>
                  <a:lnTo>
                    <a:pt x="2266395" y="43105"/>
                  </a:lnTo>
                  <a:lnTo>
                    <a:pt x="2280385" y="37226"/>
                  </a:lnTo>
                  <a:lnTo>
                    <a:pt x="2294375" y="32080"/>
                  </a:lnTo>
                  <a:lnTo>
                    <a:pt x="2308365" y="27594"/>
                  </a:lnTo>
                  <a:lnTo>
                    <a:pt x="2322355" y="23696"/>
                  </a:lnTo>
                  <a:lnTo>
                    <a:pt x="2336345" y="20319"/>
                  </a:lnTo>
                  <a:lnTo>
                    <a:pt x="2350335" y="17400"/>
                  </a:lnTo>
                  <a:lnTo>
                    <a:pt x="2364325" y="14885"/>
                  </a:lnTo>
                  <a:lnTo>
                    <a:pt x="2378315" y="12720"/>
                  </a:lnTo>
                  <a:lnTo>
                    <a:pt x="2392305" y="10860"/>
                  </a:lnTo>
                  <a:lnTo>
                    <a:pt x="2406296" y="9264"/>
                  </a:lnTo>
                  <a:lnTo>
                    <a:pt x="2420286" y="7897"/>
                  </a:lnTo>
                  <a:lnTo>
                    <a:pt x="2434276" y="6727"/>
                  </a:lnTo>
                  <a:lnTo>
                    <a:pt x="2448266" y="5726"/>
                  </a:lnTo>
                  <a:lnTo>
                    <a:pt x="2462256" y="4871"/>
                  </a:lnTo>
                  <a:lnTo>
                    <a:pt x="2476246" y="4140"/>
                  </a:lnTo>
                  <a:lnTo>
                    <a:pt x="2490236" y="3517"/>
                  </a:lnTo>
                  <a:lnTo>
                    <a:pt x="2504226" y="2985"/>
                  </a:lnTo>
                  <a:lnTo>
                    <a:pt x="2518216" y="2532"/>
                  </a:lnTo>
                  <a:lnTo>
                    <a:pt x="2532206" y="2145"/>
                  </a:lnTo>
                  <a:lnTo>
                    <a:pt x="2546196" y="1816"/>
                  </a:lnTo>
                  <a:lnTo>
                    <a:pt x="2560187" y="1535"/>
                  </a:lnTo>
                  <a:lnTo>
                    <a:pt x="2574177" y="1296"/>
                  </a:lnTo>
                  <a:lnTo>
                    <a:pt x="2588167" y="1093"/>
                  </a:lnTo>
                  <a:lnTo>
                    <a:pt x="2602157" y="919"/>
                  </a:lnTo>
                  <a:lnTo>
                    <a:pt x="2616147" y="772"/>
                  </a:lnTo>
                  <a:lnTo>
                    <a:pt x="2630137" y="646"/>
                  </a:lnTo>
                  <a:lnTo>
                    <a:pt x="2644127" y="539"/>
                  </a:lnTo>
                  <a:lnTo>
                    <a:pt x="2658117" y="448"/>
                  </a:lnTo>
                  <a:lnTo>
                    <a:pt x="2672107" y="370"/>
                  </a:lnTo>
                  <a:lnTo>
                    <a:pt x="2686097" y="304"/>
                  </a:lnTo>
                  <a:lnTo>
                    <a:pt x="2700087" y="248"/>
                  </a:lnTo>
                  <a:lnTo>
                    <a:pt x="2714078" y="201"/>
                  </a:lnTo>
                  <a:lnTo>
                    <a:pt x="2728068" y="160"/>
                  </a:lnTo>
                  <a:lnTo>
                    <a:pt x="2742058" y="125"/>
                  </a:lnTo>
                  <a:lnTo>
                    <a:pt x="2756048" y="96"/>
                  </a:lnTo>
                  <a:lnTo>
                    <a:pt x="2770038" y="71"/>
                  </a:lnTo>
                  <a:lnTo>
                    <a:pt x="2770038" y="0"/>
                  </a:lnTo>
                  <a:lnTo>
                    <a:pt x="2784028" y="12"/>
                  </a:lnTo>
                  <a:lnTo>
                    <a:pt x="2798018" y="27"/>
                  </a:lnTo>
                  <a:lnTo>
                    <a:pt x="2812008" y="44"/>
                  </a:lnTo>
                  <a:lnTo>
                    <a:pt x="2825998" y="64"/>
                  </a:lnTo>
                  <a:lnTo>
                    <a:pt x="2839988" y="88"/>
                  </a:lnTo>
                  <a:lnTo>
                    <a:pt x="2853978" y="116"/>
                  </a:lnTo>
                  <a:lnTo>
                    <a:pt x="2867969" y="149"/>
                  </a:lnTo>
                  <a:lnTo>
                    <a:pt x="2881959" y="188"/>
                  </a:lnTo>
                  <a:lnTo>
                    <a:pt x="2895949" y="234"/>
                  </a:lnTo>
                  <a:lnTo>
                    <a:pt x="2909939" y="287"/>
                  </a:lnTo>
                  <a:lnTo>
                    <a:pt x="2923929" y="350"/>
                  </a:lnTo>
                  <a:lnTo>
                    <a:pt x="2937919" y="424"/>
                  </a:lnTo>
                  <a:lnTo>
                    <a:pt x="2951909" y="510"/>
                  </a:lnTo>
                  <a:lnTo>
                    <a:pt x="2965899" y="612"/>
                  </a:lnTo>
                  <a:lnTo>
                    <a:pt x="2979889" y="732"/>
                  </a:lnTo>
                  <a:lnTo>
                    <a:pt x="2993879" y="872"/>
                  </a:lnTo>
                  <a:lnTo>
                    <a:pt x="3007870" y="1037"/>
                  </a:lnTo>
                  <a:lnTo>
                    <a:pt x="3021860" y="1230"/>
                  </a:lnTo>
                  <a:lnTo>
                    <a:pt x="3035850" y="1457"/>
                  </a:lnTo>
                  <a:lnTo>
                    <a:pt x="3049840" y="1723"/>
                  </a:lnTo>
                  <a:lnTo>
                    <a:pt x="3063830" y="2034"/>
                  </a:lnTo>
                  <a:lnTo>
                    <a:pt x="3077820" y="2399"/>
                  </a:lnTo>
                  <a:lnTo>
                    <a:pt x="3091810" y="2827"/>
                  </a:lnTo>
                  <a:lnTo>
                    <a:pt x="3105800" y="3327"/>
                  </a:lnTo>
                  <a:lnTo>
                    <a:pt x="3119790" y="3913"/>
                  </a:lnTo>
                  <a:lnTo>
                    <a:pt x="3133780" y="4596"/>
                  </a:lnTo>
                  <a:lnTo>
                    <a:pt x="3147770" y="5394"/>
                  </a:lnTo>
                  <a:lnTo>
                    <a:pt x="3161761" y="6324"/>
                  </a:lnTo>
                  <a:lnTo>
                    <a:pt x="3175751" y="7406"/>
                  </a:lnTo>
                  <a:lnTo>
                    <a:pt x="3189741" y="8664"/>
                  </a:lnTo>
                  <a:lnTo>
                    <a:pt x="3203731" y="10123"/>
                  </a:lnTo>
                  <a:lnTo>
                    <a:pt x="3217721" y="11812"/>
                  </a:lnTo>
                  <a:lnTo>
                    <a:pt x="3231711" y="13761"/>
                  </a:lnTo>
                  <a:lnTo>
                    <a:pt x="3245701" y="16004"/>
                  </a:lnTo>
                  <a:lnTo>
                    <a:pt x="3259691" y="18577"/>
                  </a:lnTo>
                  <a:lnTo>
                    <a:pt x="3273681" y="21517"/>
                  </a:lnTo>
                  <a:lnTo>
                    <a:pt x="3287671" y="24860"/>
                  </a:lnTo>
                  <a:lnTo>
                    <a:pt x="3301661" y="28643"/>
                  </a:lnTo>
                  <a:lnTo>
                    <a:pt x="3315652" y="32900"/>
                  </a:lnTo>
                  <a:lnTo>
                    <a:pt x="3329642" y="37659"/>
                  </a:lnTo>
                  <a:lnTo>
                    <a:pt x="3343632" y="42940"/>
                  </a:lnTo>
                  <a:lnTo>
                    <a:pt x="3357622" y="48755"/>
                  </a:lnTo>
                  <a:lnTo>
                    <a:pt x="3371612" y="55100"/>
                  </a:lnTo>
                  <a:lnTo>
                    <a:pt x="3385602" y="61958"/>
                  </a:lnTo>
                  <a:lnTo>
                    <a:pt x="3399592" y="69294"/>
                  </a:lnTo>
                  <a:lnTo>
                    <a:pt x="3413582" y="77054"/>
                  </a:lnTo>
                  <a:lnTo>
                    <a:pt x="3427572" y="85166"/>
                  </a:lnTo>
                  <a:lnTo>
                    <a:pt x="3441562" y="93544"/>
                  </a:lnTo>
                  <a:lnTo>
                    <a:pt x="3455552" y="102086"/>
                  </a:lnTo>
                  <a:lnTo>
                    <a:pt x="3469543" y="110684"/>
                  </a:lnTo>
                  <a:lnTo>
                    <a:pt x="3483533" y="119226"/>
                  </a:lnTo>
                  <a:lnTo>
                    <a:pt x="3497523" y="127604"/>
                  </a:lnTo>
                  <a:lnTo>
                    <a:pt x="3511513" y="135716"/>
                  </a:lnTo>
                  <a:lnTo>
                    <a:pt x="3525503" y="143476"/>
                  </a:lnTo>
                  <a:lnTo>
                    <a:pt x="3539493" y="150812"/>
                  </a:lnTo>
                  <a:lnTo>
                    <a:pt x="3553483" y="157670"/>
                  </a:lnTo>
                  <a:lnTo>
                    <a:pt x="3567473" y="164015"/>
                  </a:lnTo>
                  <a:lnTo>
                    <a:pt x="3581463" y="169830"/>
                  </a:lnTo>
                  <a:lnTo>
                    <a:pt x="3595453" y="175111"/>
                  </a:lnTo>
                  <a:lnTo>
                    <a:pt x="3609444" y="179870"/>
                  </a:lnTo>
                  <a:lnTo>
                    <a:pt x="3623434" y="184127"/>
                  </a:lnTo>
                  <a:lnTo>
                    <a:pt x="3637424" y="187910"/>
                  </a:lnTo>
                  <a:lnTo>
                    <a:pt x="3651414" y="191253"/>
                  </a:lnTo>
                  <a:lnTo>
                    <a:pt x="3665404" y="194193"/>
                  </a:lnTo>
                  <a:lnTo>
                    <a:pt x="3679394" y="196766"/>
                  </a:lnTo>
                  <a:lnTo>
                    <a:pt x="3693384" y="199009"/>
                  </a:lnTo>
                  <a:lnTo>
                    <a:pt x="3707374" y="200958"/>
                  </a:lnTo>
                  <a:lnTo>
                    <a:pt x="3721364" y="202647"/>
                  </a:lnTo>
                  <a:lnTo>
                    <a:pt x="3735354" y="204106"/>
                  </a:lnTo>
                  <a:lnTo>
                    <a:pt x="3749344" y="205364"/>
                  </a:lnTo>
                  <a:lnTo>
                    <a:pt x="3763335" y="206446"/>
                  </a:lnTo>
                  <a:lnTo>
                    <a:pt x="3777325" y="207376"/>
                  </a:lnTo>
                  <a:lnTo>
                    <a:pt x="3791315" y="208174"/>
                  </a:lnTo>
                  <a:lnTo>
                    <a:pt x="3805305" y="208857"/>
                  </a:lnTo>
                  <a:lnTo>
                    <a:pt x="3819295" y="209443"/>
                  </a:lnTo>
                  <a:lnTo>
                    <a:pt x="3833285" y="209943"/>
                  </a:lnTo>
                  <a:lnTo>
                    <a:pt x="3847275" y="210371"/>
                  </a:lnTo>
                  <a:lnTo>
                    <a:pt x="3861265" y="210736"/>
                  </a:lnTo>
                  <a:lnTo>
                    <a:pt x="3875255" y="211047"/>
                  </a:lnTo>
                  <a:lnTo>
                    <a:pt x="3889245" y="211313"/>
                  </a:lnTo>
                  <a:lnTo>
                    <a:pt x="3903235" y="211540"/>
                  </a:lnTo>
                  <a:lnTo>
                    <a:pt x="3917226" y="211733"/>
                  </a:lnTo>
                  <a:lnTo>
                    <a:pt x="3931216" y="211898"/>
                  </a:lnTo>
                  <a:lnTo>
                    <a:pt x="3945206" y="212038"/>
                  </a:lnTo>
                  <a:lnTo>
                    <a:pt x="3959196" y="212158"/>
                  </a:lnTo>
                  <a:lnTo>
                    <a:pt x="3973186" y="212260"/>
                  </a:lnTo>
                  <a:lnTo>
                    <a:pt x="3987176" y="212346"/>
                  </a:lnTo>
                  <a:lnTo>
                    <a:pt x="4001166" y="212420"/>
                  </a:lnTo>
                  <a:lnTo>
                    <a:pt x="4015156" y="212483"/>
                  </a:lnTo>
                  <a:lnTo>
                    <a:pt x="4029146" y="212536"/>
                  </a:lnTo>
                  <a:lnTo>
                    <a:pt x="4043136" y="212582"/>
                  </a:lnTo>
                  <a:lnTo>
                    <a:pt x="4057126" y="212621"/>
                  </a:lnTo>
                  <a:lnTo>
                    <a:pt x="4071117" y="212654"/>
                  </a:lnTo>
                  <a:lnTo>
                    <a:pt x="4085107" y="212682"/>
                  </a:lnTo>
                  <a:lnTo>
                    <a:pt x="4099097" y="212706"/>
                  </a:lnTo>
                  <a:lnTo>
                    <a:pt x="4113087" y="212726"/>
                  </a:lnTo>
                  <a:lnTo>
                    <a:pt x="4127077" y="212743"/>
                  </a:lnTo>
                  <a:lnTo>
                    <a:pt x="4141067" y="212758"/>
                  </a:lnTo>
                  <a:lnTo>
                    <a:pt x="4155057" y="21277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73019"/>
              <a:ext cx="4155057" cy="1064354"/>
            </a:xfrm>
            <a:custGeom>
              <a:avLst/>
              <a:pathLst>
                <a:path w="4155057" h="1064354">
                  <a:moveTo>
                    <a:pt x="0" y="212770"/>
                  </a:moveTo>
                  <a:lnTo>
                    <a:pt x="13990" y="212758"/>
                  </a:lnTo>
                  <a:lnTo>
                    <a:pt x="27980" y="212743"/>
                  </a:lnTo>
                  <a:lnTo>
                    <a:pt x="41970" y="212726"/>
                  </a:lnTo>
                  <a:lnTo>
                    <a:pt x="55960" y="212706"/>
                  </a:lnTo>
                  <a:lnTo>
                    <a:pt x="69950" y="212682"/>
                  </a:lnTo>
                  <a:lnTo>
                    <a:pt x="83940" y="212654"/>
                  </a:lnTo>
                  <a:lnTo>
                    <a:pt x="97930" y="212621"/>
                  </a:lnTo>
                  <a:lnTo>
                    <a:pt x="111920" y="212582"/>
                  </a:lnTo>
                  <a:lnTo>
                    <a:pt x="125910" y="212536"/>
                  </a:lnTo>
                  <a:lnTo>
                    <a:pt x="139900" y="212483"/>
                  </a:lnTo>
                  <a:lnTo>
                    <a:pt x="153891" y="212420"/>
                  </a:lnTo>
                  <a:lnTo>
                    <a:pt x="167881" y="212346"/>
                  </a:lnTo>
                  <a:lnTo>
                    <a:pt x="181871" y="212260"/>
                  </a:lnTo>
                  <a:lnTo>
                    <a:pt x="195861" y="212158"/>
                  </a:lnTo>
                  <a:lnTo>
                    <a:pt x="209851" y="212038"/>
                  </a:lnTo>
                  <a:lnTo>
                    <a:pt x="223841" y="211898"/>
                  </a:lnTo>
                  <a:lnTo>
                    <a:pt x="237831" y="211733"/>
                  </a:lnTo>
                  <a:lnTo>
                    <a:pt x="251821" y="211540"/>
                  </a:lnTo>
                  <a:lnTo>
                    <a:pt x="265811" y="211313"/>
                  </a:lnTo>
                  <a:lnTo>
                    <a:pt x="279801" y="211047"/>
                  </a:lnTo>
                  <a:lnTo>
                    <a:pt x="293791" y="210736"/>
                  </a:lnTo>
                  <a:lnTo>
                    <a:pt x="307782" y="210371"/>
                  </a:lnTo>
                  <a:lnTo>
                    <a:pt x="321772" y="209943"/>
                  </a:lnTo>
                  <a:lnTo>
                    <a:pt x="335762" y="209443"/>
                  </a:lnTo>
                  <a:lnTo>
                    <a:pt x="349752" y="208857"/>
                  </a:lnTo>
                  <a:lnTo>
                    <a:pt x="363742" y="208174"/>
                  </a:lnTo>
                  <a:lnTo>
                    <a:pt x="377732" y="207376"/>
                  </a:lnTo>
                  <a:lnTo>
                    <a:pt x="391722" y="206446"/>
                  </a:lnTo>
                  <a:lnTo>
                    <a:pt x="405712" y="205364"/>
                  </a:lnTo>
                  <a:lnTo>
                    <a:pt x="419702" y="204106"/>
                  </a:lnTo>
                  <a:lnTo>
                    <a:pt x="433692" y="202647"/>
                  </a:lnTo>
                  <a:lnTo>
                    <a:pt x="447682" y="200958"/>
                  </a:lnTo>
                  <a:lnTo>
                    <a:pt x="461673" y="199009"/>
                  </a:lnTo>
                  <a:lnTo>
                    <a:pt x="475663" y="196766"/>
                  </a:lnTo>
                  <a:lnTo>
                    <a:pt x="489653" y="194193"/>
                  </a:lnTo>
                  <a:lnTo>
                    <a:pt x="503643" y="191253"/>
                  </a:lnTo>
                  <a:lnTo>
                    <a:pt x="517633" y="187910"/>
                  </a:lnTo>
                  <a:lnTo>
                    <a:pt x="531623" y="184127"/>
                  </a:lnTo>
                  <a:lnTo>
                    <a:pt x="545613" y="179870"/>
                  </a:lnTo>
                  <a:lnTo>
                    <a:pt x="559603" y="175111"/>
                  </a:lnTo>
                  <a:lnTo>
                    <a:pt x="573593" y="169830"/>
                  </a:lnTo>
                  <a:lnTo>
                    <a:pt x="587583" y="164015"/>
                  </a:lnTo>
                  <a:lnTo>
                    <a:pt x="601574" y="157670"/>
                  </a:lnTo>
                  <a:lnTo>
                    <a:pt x="615564" y="150812"/>
                  </a:lnTo>
                  <a:lnTo>
                    <a:pt x="629554" y="143476"/>
                  </a:lnTo>
                  <a:lnTo>
                    <a:pt x="643544" y="135716"/>
                  </a:lnTo>
                  <a:lnTo>
                    <a:pt x="657534" y="127604"/>
                  </a:lnTo>
                  <a:lnTo>
                    <a:pt x="671524" y="119226"/>
                  </a:lnTo>
                  <a:lnTo>
                    <a:pt x="685514" y="110684"/>
                  </a:lnTo>
                  <a:lnTo>
                    <a:pt x="699504" y="102086"/>
                  </a:lnTo>
                  <a:lnTo>
                    <a:pt x="713494" y="93544"/>
                  </a:lnTo>
                  <a:lnTo>
                    <a:pt x="727484" y="85166"/>
                  </a:lnTo>
                  <a:lnTo>
                    <a:pt x="741474" y="77054"/>
                  </a:lnTo>
                  <a:lnTo>
                    <a:pt x="755465" y="69294"/>
                  </a:lnTo>
                  <a:lnTo>
                    <a:pt x="769455" y="61958"/>
                  </a:lnTo>
                  <a:lnTo>
                    <a:pt x="783445" y="55100"/>
                  </a:lnTo>
                  <a:lnTo>
                    <a:pt x="797435" y="48755"/>
                  </a:lnTo>
                  <a:lnTo>
                    <a:pt x="811425" y="42940"/>
                  </a:lnTo>
                  <a:lnTo>
                    <a:pt x="825415" y="37659"/>
                  </a:lnTo>
                  <a:lnTo>
                    <a:pt x="839405" y="32900"/>
                  </a:lnTo>
                  <a:lnTo>
                    <a:pt x="853395" y="28643"/>
                  </a:lnTo>
                  <a:lnTo>
                    <a:pt x="867385" y="24860"/>
                  </a:lnTo>
                  <a:lnTo>
                    <a:pt x="881375" y="21517"/>
                  </a:lnTo>
                  <a:lnTo>
                    <a:pt x="895365" y="18577"/>
                  </a:lnTo>
                  <a:lnTo>
                    <a:pt x="909356" y="16004"/>
                  </a:lnTo>
                  <a:lnTo>
                    <a:pt x="923346" y="13761"/>
                  </a:lnTo>
                  <a:lnTo>
                    <a:pt x="937336" y="11812"/>
                  </a:lnTo>
                  <a:lnTo>
                    <a:pt x="951326" y="10123"/>
                  </a:lnTo>
                  <a:lnTo>
                    <a:pt x="965316" y="8664"/>
                  </a:lnTo>
                  <a:lnTo>
                    <a:pt x="979306" y="7406"/>
                  </a:lnTo>
                  <a:lnTo>
                    <a:pt x="993296" y="6324"/>
                  </a:lnTo>
                  <a:lnTo>
                    <a:pt x="1007286" y="5394"/>
                  </a:lnTo>
                  <a:lnTo>
                    <a:pt x="1021276" y="4596"/>
                  </a:lnTo>
                  <a:lnTo>
                    <a:pt x="1035266" y="3913"/>
                  </a:lnTo>
                  <a:lnTo>
                    <a:pt x="1049256" y="3327"/>
                  </a:lnTo>
                  <a:lnTo>
                    <a:pt x="1063247" y="2827"/>
                  </a:lnTo>
                  <a:lnTo>
                    <a:pt x="1077237" y="2399"/>
                  </a:lnTo>
                  <a:lnTo>
                    <a:pt x="1091227" y="2034"/>
                  </a:lnTo>
                  <a:lnTo>
                    <a:pt x="1105217" y="1723"/>
                  </a:lnTo>
                  <a:lnTo>
                    <a:pt x="1119207" y="1457"/>
                  </a:lnTo>
                  <a:lnTo>
                    <a:pt x="1133197" y="1230"/>
                  </a:lnTo>
                  <a:lnTo>
                    <a:pt x="1147187" y="1037"/>
                  </a:lnTo>
                  <a:lnTo>
                    <a:pt x="1161177" y="872"/>
                  </a:lnTo>
                  <a:lnTo>
                    <a:pt x="1175167" y="732"/>
                  </a:lnTo>
                  <a:lnTo>
                    <a:pt x="1189157" y="612"/>
                  </a:lnTo>
                  <a:lnTo>
                    <a:pt x="1203148" y="510"/>
                  </a:lnTo>
                  <a:lnTo>
                    <a:pt x="1217138" y="424"/>
                  </a:lnTo>
                  <a:lnTo>
                    <a:pt x="1231128" y="350"/>
                  </a:lnTo>
                  <a:lnTo>
                    <a:pt x="1245118" y="287"/>
                  </a:lnTo>
                  <a:lnTo>
                    <a:pt x="1259108" y="234"/>
                  </a:lnTo>
                  <a:lnTo>
                    <a:pt x="1273098" y="188"/>
                  </a:lnTo>
                  <a:lnTo>
                    <a:pt x="1287088" y="149"/>
                  </a:lnTo>
                  <a:lnTo>
                    <a:pt x="1301078" y="116"/>
                  </a:lnTo>
                  <a:lnTo>
                    <a:pt x="1315068" y="88"/>
                  </a:lnTo>
                  <a:lnTo>
                    <a:pt x="1329058" y="64"/>
                  </a:lnTo>
                  <a:lnTo>
                    <a:pt x="1343048" y="44"/>
                  </a:lnTo>
                  <a:lnTo>
                    <a:pt x="1357039" y="27"/>
                  </a:lnTo>
                  <a:lnTo>
                    <a:pt x="1371029" y="12"/>
                  </a:lnTo>
                  <a:lnTo>
                    <a:pt x="1385019" y="0"/>
                  </a:lnTo>
                  <a:lnTo>
                    <a:pt x="1385019" y="142"/>
                  </a:lnTo>
                  <a:lnTo>
                    <a:pt x="1399009" y="180"/>
                  </a:lnTo>
                  <a:lnTo>
                    <a:pt x="1412999" y="224"/>
                  </a:lnTo>
                  <a:lnTo>
                    <a:pt x="1426989" y="276"/>
                  </a:lnTo>
                  <a:lnTo>
                    <a:pt x="1440979" y="337"/>
                  </a:lnTo>
                  <a:lnTo>
                    <a:pt x="1454969" y="408"/>
                  </a:lnTo>
                  <a:lnTo>
                    <a:pt x="1468959" y="493"/>
                  </a:lnTo>
                  <a:lnTo>
                    <a:pt x="1482949" y="592"/>
                  </a:lnTo>
                  <a:lnTo>
                    <a:pt x="1496939" y="708"/>
                  </a:lnTo>
                  <a:lnTo>
                    <a:pt x="1510930" y="844"/>
                  </a:lnTo>
                  <a:lnTo>
                    <a:pt x="1524920" y="1005"/>
                  </a:lnTo>
                  <a:lnTo>
                    <a:pt x="1538910" y="1193"/>
                  </a:lnTo>
                  <a:lnTo>
                    <a:pt x="1552900" y="1415"/>
                  </a:lnTo>
                  <a:lnTo>
                    <a:pt x="1566890" y="1675"/>
                  </a:lnTo>
                  <a:lnTo>
                    <a:pt x="1580880" y="1980"/>
                  </a:lnTo>
                  <a:lnTo>
                    <a:pt x="1594870" y="2339"/>
                  </a:lnTo>
                  <a:lnTo>
                    <a:pt x="1608860" y="2760"/>
                  </a:lnTo>
                  <a:lnTo>
                    <a:pt x="1622850" y="3254"/>
                  </a:lnTo>
                  <a:lnTo>
                    <a:pt x="1636840" y="3834"/>
                  </a:lnTo>
                  <a:lnTo>
                    <a:pt x="1650830" y="4514"/>
                  </a:lnTo>
                  <a:lnTo>
                    <a:pt x="1664821" y="5312"/>
                  </a:lnTo>
                  <a:lnTo>
                    <a:pt x="1678811" y="6247"/>
                  </a:lnTo>
                  <a:lnTo>
                    <a:pt x="1692801" y="7342"/>
                  </a:lnTo>
                  <a:lnTo>
                    <a:pt x="1706791" y="8625"/>
                  </a:lnTo>
                  <a:lnTo>
                    <a:pt x="1720781" y="10126"/>
                  </a:lnTo>
                  <a:lnTo>
                    <a:pt x="1734771" y="11881"/>
                  </a:lnTo>
                  <a:lnTo>
                    <a:pt x="1748761" y="13932"/>
                  </a:lnTo>
                  <a:lnTo>
                    <a:pt x="1762751" y="16326"/>
                  </a:lnTo>
                  <a:lnTo>
                    <a:pt x="1776741" y="19115"/>
                  </a:lnTo>
                  <a:lnTo>
                    <a:pt x="1790731" y="22363"/>
                  </a:lnTo>
                  <a:lnTo>
                    <a:pt x="1804722" y="26137"/>
                  </a:lnTo>
                  <a:lnTo>
                    <a:pt x="1818712" y="30514"/>
                  </a:lnTo>
                  <a:lnTo>
                    <a:pt x="1832702" y="35579"/>
                  </a:lnTo>
                  <a:lnTo>
                    <a:pt x="1846692" y="41427"/>
                  </a:lnTo>
                  <a:lnTo>
                    <a:pt x="1860682" y="48156"/>
                  </a:lnTo>
                  <a:lnTo>
                    <a:pt x="1874672" y="55875"/>
                  </a:lnTo>
                  <a:lnTo>
                    <a:pt x="1888662" y="64693"/>
                  </a:lnTo>
                  <a:lnTo>
                    <a:pt x="1902652" y="74724"/>
                  </a:lnTo>
                  <a:lnTo>
                    <a:pt x="1916642" y="86074"/>
                  </a:lnTo>
                  <a:lnTo>
                    <a:pt x="1930632" y="98845"/>
                  </a:lnTo>
                  <a:lnTo>
                    <a:pt x="1944622" y="113121"/>
                  </a:lnTo>
                  <a:lnTo>
                    <a:pt x="1958613" y="128965"/>
                  </a:lnTo>
                  <a:lnTo>
                    <a:pt x="1972603" y="146408"/>
                  </a:lnTo>
                  <a:lnTo>
                    <a:pt x="1986593" y="165444"/>
                  </a:lnTo>
                  <a:lnTo>
                    <a:pt x="2000583" y="186018"/>
                  </a:lnTo>
                  <a:lnTo>
                    <a:pt x="2014573" y="208026"/>
                  </a:lnTo>
                  <a:lnTo>
                    <a:pt x="2028563" y="231306"/>
                  </a:lnTo>
                  <a:lnTo>
                    <a:pt x="2042553" y="255643"/>
                  </a:lnTo>
                  <a:lnTo>
                    <a:pt x="2056543" y="280776"/>
                  </a:lnTo>
                  <a:lnTo>
                    <a:pt x="2070533" y="306402"/>
                  </a:lnTo>
                  <a:lnTo>
                    <a:pt x="2084523" y="332196"/>
                  </a:lnTo>
                  <a:lnTo>
                    <a:pt x="2098513" y="357822"/>
                  </a:lnTo>
                  <a:lnTo>
                    <a:pt x="2112504" y="382954"/>
                  </a:lnTo>
                  <a:lnTo>
                    <a:pt x="2126494" y="407292"/>
                  </a:lnTo>
                  <a:lnTo>
                    <a:pt x="2140484" y="430572"/>
                  </a:lnTo>
                  <a:lnTo>
                    <a:pt x="2154474" y="452579"/>
                  </a:lnTo>
                  <a:lnTo>
                    <a:pt x="2168464" y="473154"/>
                  </a:lnTo>
                  <a:lnTo>
                    <a:pt x="2182454" y="492190"/>
                  </a:lnTo>
                  <a:lnTo>
                    <a:pt x="2196444" y="509633"/>
                  </a:lnTo>
                  <a:lnTo>
                    <a:pt x="2210434" y="525477"/>
                  </a:lnTo>
                  <a:lnTo>
                    <a:pt x="2224424" y="539753"/>
                  </a:lnTo>
                  <a:lnTo>
                    <a:pt x="2238414" y="552524"/>
                  </a:lnTo>
                  <a:lnTo>
                    <a:pt x="2252404" y="563874"/>
                  </a:lnTo>
                  <a:lnTo>
                    <a:pt x="2266395" y="573904"/>
                  </a:lnTo>
                  <a:lnTo>
                    <a:pt x="2280385" y="582723"/>
                  </a:lnTo>
                  <a:lnTo>
                    <a:pt x="2294375" y="590441"/>
                  </a:lnTo>
                  <a:lnTo>
                    <a:pt x="2308365" y="597171"/>
                  </a:lnTo>
                  <a:lnTo>
                    <a:pt x="2322355" y="603018"/>
                  </a:lnTo>
                  <a:lnTo>
                    <a:pt x="2336345" y="608084"/>
                  </a:lnTo>
                  <a:lnTo>
                    <a:pt x="2350335" y="612461"/>
                  </a:lnTo>
                  <a:lnTo>
                    <a:pt x="2364325" y="616235"/>
                  </a:lnTo>
                  <a:lnTo>
                    <a:pt x="2378315" y="619482"/>
                  </a:lnTo>
                  <a:lnTo>
                    <a:pt x="2392305" y="622272"/>
                  </a:lnTo>
                  <a:lnTo>
                    <a:pt x="2406296" y="624665"/>
                  </a:lnTo>
                  <a:lnTo>
                    <a:pt x="2420286" y="626716"/>
                  </a:lnTo>
                  <a:lnTo>
                    <a:pt x="2434276" y="628471"/>
                  </a:lnTo>
                  <a:lnTo>
                    <a:pt x="2448266" y="629973"/>
                  </a:lnTo>
                  <a:lnTo>
                    <a:pt x="2462256" y="631255"/>
                  </a:lnTo>
                  <a:lnTo>
                    <a:pt x="2476246" y="632351"/>
                  </a:lnTo>
                  <a:lnTo>
                    <a:pt x="2490236" y="633286"/>
                  </a:lnTo>
                  <a:lnTo>
                    <a:pt x="2504226" y="634084"/>
                  </a:lnTo>
                  <a:lnTo>
                    <a:pt x="2518216" y="634764"/>
                  </a:lnTo>
                  <a:lnTo>
                    <a:pt x="2532206" y="635344"/>
                  </a:lnTo>
                  <a:lnTo>
                    <a:pt x="2546196" y="635838"/>
                  </a:lnTo>
                  <a:lnTo>
                    <a:pt x="2560187" y="636259"/>
                  </a:lnTo>
                  <a:lnTo>
                    <a:pt x="2574177" y="636617"/>
                  </a:lnTo>
                  <a:lnTo>
                    <a:pt x="2588167" y="636923"/>
                  </a:lnTo>
                  <a:lnTo>
                    <a:pt x="2602157" y="637183"/>
                  </a:lnTo>
                  <a:lnTo>
                    <a:pt x="2616147" y="637404"/>
                  </a:lnTo>
                  <a:lnTo>
                    <a:pt x="2630137" y="637593"/>
                  </a:lnTo>
                  <a:lnTo>
                    <a:pt x="2644127" y="637753"/>
                  </a:lnTo>
                  <a:lnTo>
                    <a:pt x="2658117" y="637890"/>
                  </a:lnTo>
                  <a:lnTo>
                    <a:pt x="2672107" y="638006"/>
                  </a:lnTo>
                  <a:lnTo>
                    <a:pt x="2686097" y="638105"/>
                  </a:lnTo>
                  <a:lnTo>
                    <a:pt x="2700087" y="638189"/>
                  </a:lnTo>
                  <a:lnTo>
                    <a:pt x="2714078" y="638261"/>
                  </a:lnTo>
                  <a:lnTo>
                    <a:pt x="2728068" y="638322"/>
                  </a:lnTo>
                  <a:lnTo>
                    <a:pt x="2742058" y="638374"/>
                  </a:lnTo>
                  <a:lnTo>
                    <a:pt x="2756048" y="638418"/>
                  </a:lnTo>
                  <a:lnTo>
                    <a:pt x="2770038" y="638455"/>
                  </a:lnTo>
                  <a:lnTo>
                    <a:pt x="2770038" y="638812"/>
                  </a:lnTo>
                  <a:lnTo>
                    <a:pt x="2784028" y="638837"/>
                  </a:lnTo>
                  <a:lnTo>
                    <a:pt x="2798018" y="638867"/>
                  </a:lnTo>
                  <a:lnTo>
                    <a:pt x="2812008" y="638901"/>
                  </a:lnTo>
                  <a:lnTo>
                    <a:pt x="2825998" y="638942"/>
                  </a:lnTo>
                  <a:lnTo>
                    <a:pt x="2839988" y="638990"/>
                  </a:lnTo>
                  <a:lnTo>
                    <a:pt x="2853978" y="639046"/>
                  </a:lnTo>
                  <a:lnTo>
                    <a:pt x="2867969" y="639112"/>
                  </a:lnTo>
                  <a:lnTo>
                    <a:pt x="2881959" y="639189"/>
                  </a:lnTo>
                  <a:lnTo>
                    <a:pt x="2895949" y="639280"/>
                  </a:lnTo>
                  <a:lnTo>
                    <a:pt x="2909939" y="639387"/>
                  </a:lnTo>
                  <a:lnTo>
                    <a:pt x="2923929" y="639513"/>
                  </a:lnTo>
                  <a:lnTo>
                    <a:pt x="2937919" y="639661"/>
                  </a:lnTo>
                  <a:lnTo>
                    <a:pt x="2951909" y="639834"/>
                  </a:lnTo>
                  <a:lnTo>
                    <a:pt x="2965899" y="640038"/>
                  </a:lnTo>
                  <a:lnTo>
                    <a:pt x="2979889" y="640277"/>
                  </a:lnTo>
                  <a:lnTo>
                    <a:pt x="2993879" y="640557"/>
                  </a:lnTo>
                  <a:lnTo>
                    <a:pt x="3007870" y="640887"/>
                  </a:lnTo>
                  <a:lnTo>
                    <a:pt x="3021860" y="641273"/>
                  </a:lnTo>
                  <a:lnTo>
                    <a:pt x="3035850" y="641727"/>
                  </a:lnTo>
                  <a:lnTo>
                    <a:pt x="3049840" y="642259"/>
                  </a:lnTo>
                  <a:lnTo>
                    <a:pt x="3063830" y="642882"/>
                  </a:lnTo>
                  <a:lnTo>
                    <a:pt x="3077820" y="643612"/>
                  </a:lnTo>
                  <a:lnTo>
                    <a:pt x="3091810" y="644467"/>
                  </a:lnTo>
                  <a:lnTo>
                    <a:pt x="3105800" y="645468"/>
                  </a:lnTo>
                  <a:lnTo>
                    <a:pt x="3119790" y="646638"/>
                  </a:lnTo>
                  <a:lnTo>
                    <a:pt x="3133780" y="648006"/>
                  </a:lnTo>
                  <a:lnTo>
                    <a:pt x="3147770" y="649601"/>
                  </a:lnTo>
                  <a:lnTo>
                    <a:pt x="3161761" y="651461"/>
                  </a:lnTo>
                  <a:lnTo>
                    <a:pt x="3175751" y="653626"/>
                  </a:lnTo>
                  <a:lnTo>
                    <a:pt x="3189741" y="656142"/>
                  </a:lnTo>
                  <a:lnTo>
                    <a:pt x="3203731" y="659060"/>
                  </a:lnTo>
                  <a:lnTo>
                    <a:pt x="3217721" y="662437"/>
                  </a:lnTo>
                  <a:lnTo>
                    <a:pt x="3231711" y="666335"/>
                  </a:lnTo>
                  <a:lnTo>
                    <a:pt x="3245701" y="670822"/>
                  </a:lnTo>
                  <a:lnTo>
                    <a:pt x="3259691" y="675967"/>
                  </a:lnTo>
                  <a:lnTo>
                    <a:pt x="3273681" y="681846"/>
                  </a:lnTo>
                  <a:lnTo>
                    <a:pt x="3287671" y="688533"/>
                  </a:lnTo>
                  <a:lnTo>
                    <a:pt x="3301661" y="696100"/>
                  </a:lnTo>
                  <a:lnTo>
                    <a:pt x="3315652" y="704614"/>
                  </a:lnTo>
                  <a:lnTo>
                    <a:pt x="3329642" y="714131"/>
                  </a:lnTo>
                  <a:lnTo>
                    <a:pt x="3343632" y="724694"/>
                  </a:lnTo>
                  <a:lnTo>
                    <a:pt x="3357622" y="736323"/>
                  </a:lnTo>
                  <a:lnTo>
                    <a:pt x="3371612" y="749013"/>
                  </a:lnTo>
                  <a:lnTo>
                    <a:pt x="3385602" y="762730"/>
                  </a:lnTo>
                  <a:lnTo>
                    <a:pt x="3399592" y="777401"/>
                  </a:lnTo>
                  <a:lnTo>
                    <a:pt x="3413582" y="792921"/>
                  </a:lnTo>
                  <a:lnTo>
                    <a:pt x="3427572" y="809146"/>
                  </a:lnTo>
                  <a:lnTo>
                    <a:pt x="3441562" y="825901"/>
                  </a:lnTo>
                  <a:lnTo>
                    <a:pt x="3455552" y="842985"/>
                  </a:lnTo>
                  <a:lnTo>
                    <a:pt x="3469543" y="860181"/>
                  </a:lnTo>
                  <a:lnTo>
                    <a:pt x="3483533" y="877265"/>
                  </a:lnTo>
                  <a:lnTo>
                    <a:pt x="3497523" y="894020"/>
                  </a:lnTo>
                  <a:lnTo>
                    <a:pt x="3511513" y="910245"/>
                  </a:lnTo>
                  <a:lnTo>
                    <a:pt x="3525503" y="925765"/>
                  </a:lnTo>
                  <a:lnTo>
                    <a:pt x="3539493" y="940437"/>
                  </a:lnTo>
                  <a:lnTo>
                    <a:pt x="3553483" y="954153"/>
                  </a:lnTo>
                  <a:lnTo>
                    <a:pt x="3567473" y="966844"/>
                  </a:lnTo>
                  <a:lnTo>
                    <a:pt x="3581463" y="978473"/>
                  </a:lnTo>
                  <a:lnTo>
                    <a:pt x="3595453" y="989035"/>
                  </a:lnTo>
                  <a:lnTo>
                    <a:pt x="3609444" y="998553"/>
                  </a:lnTo>
                  <a:lnTo>
                    <a:pt x="3623434" y="1007067"/>
                  </a:lnTo>
                  <a:lnTo>
                    <a:pt x="3637424" y="1014633"/>
                  </a:lnTo>
                  <a:lnTo>
                    <a:pt x="3651414" y="1021320"/>
                  </a:lnTo>
                  <a:lnTo>
                    <a:pt x="3665404" y="1027199"/>
                  </a:lnTo>
                  <a:lnTo>
                    <a:pt x="3679394" y="1032345"/>
                  </a:lnTo>
                  <a:lnTo>
                    <a:pt x="3693384" y="1036831"/>
                  </a:lnTo>
                  <a:lnTo>
                    <a:pt x="3707374" y="1040730"/>
                  </a:lnTo>
                  <a:lnTo>
                    <a:pt x="3721364" y="1044107"/>
                  </a:lnTo>
                  <a:lnTo>
                    <a:pt x="3735354" y="1047025"/>
                  </a:lnTo>
                  <a:lnTo>
                    <a:pt x="3749344" y="1049541"/>
                  </a:lnTo>
                  <a:lnTo>
                    <a:pt x="3763335" y="1051705"/>
                  </a:lnTo>
                  <a:lnTo>
                    <a:pt x="3777325" y="1053565"/>
                  </a:lnTo>
                  <a:lnTo>
                    <a:pt x="3791315" y="1055161"/>
                  </a:lnTo>
                  <a:lnTo>
                    <a:pt x="3805305" y="1056528"/>
                  </a:lnTo>
                  <a:lnTo>
                    <a:pt x="3819295" y="1057698"/>
                  </a:lnTo>
                  <a:lnTo>
                    <a:pt x="3833285" y="1058699"/>
                  </a:lnTo>
                  <a:lnTo>
                    <a:pt x="3847275" y="1059554"/>
                  </a:lnTo>
                  <a:lnTo>
                    <a:pt x="3861265" y="1060285"/>
                  </a:lnTo>
                  <a:lnTo>
                    <a:pt x="3875255" y="1060908"/>
                  </a:lnTo>
                  <a:lnTo>
                    <a:pt x="3889245" y="1061440"/>
                  </a:lnTo>
                  <a:lnTo>
                    <a:pt x="3903235" y="1061893"/>
                  </a:lnTo>
                  <a:lnTo>
                    <a:pt x="3917226" y="1062280"/>
                  </a:lnTo>
                  <a:lnTo>
                    <a:pt x="3931216" y="1062609"/>
                  </a:lnTo>
                  <a:lnTo>
                    <a:pt x="3945206" y="1062890"/>
                  </a:lnTo>
                  <a:lnTo>
                    <a:pt x="3959196" y="1063129"/>
                  </a:lnTo>
                  <a:lnTo>
                    <a:pt x="3973186" y="1063333"/>
                  </a:lnTo>
                  <a:lnTo>
                    <a:pt x="3987176" y="1063506"/>
                  </a:lnTo>
                  <a:lnTo>
                    <a:pt x="4001166" y="1063654"/>
                  </a:lnTo>
                  <a:lnTo>
                    <a:pt x="4015156" y="1063779"/>
                  </a:lnTo>
                  <a:lnTo>
                    <a:pt x="4029146" y="1063886"/>
                  </a:lnTo>
                  <a:lnTo>
                    <a:pt x="4043136" y="1063977"/>
                  </a:lnTo>
                  <a:lnTo>
                    <a:pt x="4057126" y="1064055"/>
                  </a:lnTo>
                  <a:lnTo>
                    <a:pt x="4071117" y="1064121"/>
                  </a:lnTo>
                  <a:lnTo>
                    <a:pt x="4085107" y="1064177"/>
                  </a:lnTo>
                  <a:lnTo>
                    <a:pt x="4099097" y="1064225"/>
                  </a:lnTo>
                  <a:lnTo>
                    <a:pt x="4113087" y="1064265"/>
                  </a:lnTo>
                  <a:lnTo>
                    <a:pt x="4127077" y="1064300"/>
                  </a:lnTo>
                  <a:lnTo>
                    <a:pt x="4141067" y="1064329"/>
                  </a:lnTo>
                  <a:lnTo>
                    <a:pt x="4155057" y="1064354"/>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2679245"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40400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0" name="pt110"/>
            <p:cNvSpPr/>
            <p:nvPr/>
          </p:nvSpPr>
          <p:spPr>
            <a:xfrm>
              <a:off x="683430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3175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7" name="pt137"/>
            <p:cNvSpPr/>
            <p:nvPr/>
          </p:nvSpPr>
          <p:spPr>
            <a:xfrm>
              <a:off x="2679245"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3175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9" name="pt139"/>
            <p:cNvSpPr/>
            <p:nvPr/>
          </p:nvSpPr>
          <p:spPr>
            <a:xfrm>
              <a:off x="4064264" y="531755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0" name="pt140"/>
            <p:cNvSpPr/>
            <p:nvPr/>
          </p:nvSpPr>
          <p:spPr>
            <a:xfrm>
              <a:off x="683430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(2,287,000)</a:t>
              </a:r>
            </a:p>
          </p:txBody>
        </p:sp>
        <p:sp>
          <p:nvSpPr>
            <p:cNvPr id="149" name="tx149"/>
            <p:cNvSpPr/>
            <p:nvPr/>
          </p:nvSpPr>
          <p:spPr>
            <a:xfrm>
              <a:off x="1748906"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50" name="tx150"/>
            <p:cNvSpPr/>
            <p:nvPr/>
          </p:nvSpPr>
          <p:spPr>
            <a:xfrm>
              <a:off x="1432416"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51" name="tx151"/>
            <p:cNvSpPr/>
            <p:nvPr/>
          </p:nvSpPr>
          <p:spPr>
            <a:xfrm>
              <a:off x="1316874" y="1470384"/>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8329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720561" y="1896212"/>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54" name="tx154"/>
            <p:cNvSpPr/>
            <p:nvPr/>
          </p:nvSpPr>
          <p:spPr>
            <a:xfrm>
              <a:off x="1615084"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55" name="tx155"/>
            <p:cNvSpPr/>
            <p:nvPr/>
          </p:nvSpPr>
          <p:spPr>
            <a:xfrm>
              <a:off x="1755884"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56" name="tx156"/>
            <p:cNvSpPr/>
            <p:nvPr/>
          </p:nvSpPr>
          <p:spPr>
            <a:xfrm>
              <a:off x="1769779"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57" name="tx157"/>
            <p:cNvSpPr/>
            <p:nvPr/>
          </p:nvSpPr>
          <p:spPr>
            <a:xfrm>
              <a:off x="1791022"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59" name="tx159"/>
            <p:cNvSpPr/>
            <p:nvPr/>
          </p:nvSpPr>
          <p:spPr>
            <a:xfrm>
              <a:off x="1720561"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62" name="tx162"/>
            <p:cNvSpPr/>
            <p:nvPr/>
          </p:nvSpPr>
          <p:spPr>
            <a:xfrm>
              <a:off x="1804978" y="3812436"/>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4025349"/>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64" name="tx164"/>
            <p:cNvSpPr/>
            <p:nvPr/>
          </p:nvSpPr>
          <p:spPr>
            <a:xfrm>
              <a:off x="1713521"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67" name="tx167"/>
            <p:cNvSpPr/>
            <p:nvPr/>
          </p:nvSpPr>
          <p:spPr>
            <a:xfrm>
              <a:off x="1080788"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68" name="tx168"/>
            <p:cNvSpPr/>
            <p:nvPr/>
          </p:nvSpPr>
          <p:spPr>
            <a:xfrm>
              <a:off x="1263703" y="5089918"/>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69" name="tx169"/>
            <p:cNvSpPr/>
            <p:nvPr/>
          </p:nvSpPr>
          <p:spPr>
            <a:xfrm>
              <a:off x="1783859" y="5302832"/>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873541"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72" name="tx172"/>
            <p:cNvSpPr/>
            <p:nvPr/>
          </p:nvSpPr>
          <p:spPr>
            <a:xfrm>
              <a:off x="7031507"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(2,078,000)</a:t>
              </a:r>
            </a:p>
          </p:txBody>
        </p:sp>
        <p:sp>
          <p:nvSpPr>
            <p:cNvPr id="173" name="tx173"/>
            <p:cNvSpPr/>
            <p:nvPr/>
          </p:nvSpPr>
          <p:spPr>
            <a:xfrm>
              <a:off x="7031507"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(772,000)</a:t>
              </a:r>
            </a:p>
          </p:txBody>
        </p:sp>
        <p:sp>
          <p:nvSpPr>
            <p:cNvPr id="174" name="tx174"/>
            <p:cNvSpPr/>
            <p:nvPr/>
          </p:nvSpPr>
          <p:spPr>
            <a:xfrm>
              <a:off x="7031507"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(168,000)</a:t>
              </a:r>
            </a:p>
          </p:txBody>
        </p:sp>
        <p:sp>
          <p:nvSpPr>
            <p:cNvPr id="176" name="tx176"/>
            <p:cNvSpPr/>
            <p:nvPr/>
          </p:nvSpPr>
          <p:spPr>
            <a:xfrm>
              <a:off x="7031507"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(134,000)</a:t>
              </a:r>
            </a:p>
          </p:txBody>
        </p:sp>
        <p:sp>
          <p:nvSpPr>
            <p:cNvPr id="177" name="tx177"/>
            <p:cNvSpPr/>
            <p:nvPr/>
          </p:nvSpPr>
          <p:spPr>
            <a:xfrm>
              <a:off x="7031507" y="189621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(112,000)</a:t>
              </a:r>
            </a:p>
          </p:txBody>
        </p:sp>
        <p:sp>
          <p:nvSpPr>
            <p:cNvPr id="178" name="tx178"/>
            <p:cNvSpPr/>
            <p:nvPr/>
          </p:nvSpPr>
          <p:spPr>
            <a:xfrm>
              <a:off x="7031507" y="2109125"/>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(111,000)</a:t>
              </a:r>
            </a:p>
          </p:txBody>
        </p:sp>
        <p:sp>
          <p:nvSpPr>
            <p:cNvPr id="179" name="tx179"/>
            <p:cNvSpPr/>
            <p:nvPr/>
          </p:nvSpPr>
          <p:spPr>
            <a:xfrm>
              <a:off x="7031507" y="2322039"/>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(107,000)</a:t>
              </a:r>
            </a:p>
          </p:txBody>
        </p:sp>
        <p:sp>
          <p:nvSpPr>
            <p:cNvPr id="180" name="tx180"/>
            <p:cNvSpPr/>
            <p:nvPr/>
          </p:nvSpPr>
          <p:spPr>
            <a:xfrm>
              <a:off x="7031507" y="2534953"/>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99522"/>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(21,000)</a:t>
              </a:r>
            </a:p>
          </p:txBody>
        </p:sp>
        <p:sp>
          <p:nvSpPr>
            <p:cNvPr id="186" name="tx186"/>
            <p:cNvSpPr/>
            <p:nvPr/>
          </p:nvSpPr>
          <p:spPr>
            <a:xfrm>
              <a:off x="7031507" y="3812436"/>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4025349"/>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(16,000)</a:t>
              </a:r>
            </a:p>
          </p:txBody>
        </p:sp>
        <p:sp>
          <p:nvSpPr>
            <p:cNvPr id="188" name="tx188"/>
            <p:cNvSpPr/>
            <p:nvPr/>
          </p:nvSpPr>
          <p:spPr>
            <a:xfrm>
              <a:off x="7031507" y="4238263"/>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189" name="tx189"/>
            <p:cNvSpPr/>
            <p:nvPr/>
          </p:nvSpPr>
          <p:spPr>
            <a:xfrm>
              <a:off x="7031507"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0" name="tx190"/>
            <p:cNvSpPr/>
            <p:nvPr/>
          </p:nvSpPr>
          <p:spPr>
            <a:xfrm>
              <a:off x="7031507" y="466409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(14,000)</a:t>
              </a:r>
            </a:p>
          </p:txBody>
        </p:sp>
        <p:sp>
          <p:nvSpPr>
            <p:cNvPr id="192" name="tx192"/>
            <p:cNvSpPr/>
            <p:nvPr/>
          </p:nvSpPr>
          <p:spPr>
            <a:xfrm>
              <a:off x="7031507"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302832"/>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194" name="tx194"/>
            <p:cNvSpPr/>
            <p:nvPr/>
          </p:nvSpPr>
          <p:spPr>
            <a:xfrm>
              <a:off x="7031507"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195" name="tx195"/>
            <p:cNvSpPr/>
            <p:nvPr/>
          </p:nvSpPr>
          <p:spPr>
            <a:xfrm>
              <a:off x="7031507"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2021-2024</a:t>
              </a:r>
            </a:p>
          </p:txBody>
        </p:sp>
        <p:sp>
          <p:nvSpPr>
            <p:cNvPr id="225" name="tx22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6" name="tx226"/>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WCAR based on the absolute number of zero-dose children, with rank 1 representing the country with the most zero-dose children.
In 2021, Mauritania ranked number 16 out of 24 countries with 21,000 zero-dose children.
In 2024, Mauritania ranked number 22 out of 24 countries with 9,000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4596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18683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22769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26855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66639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70726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74812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4166071"/>
              <a:ext cx="203168" cy="459464"/>
            </a:xfrm>
            <a:prstGeom prst="rect">
              <a:avLst/>
            </a:prstGeom>
            <a:solidFill>
              <a:srgbClr val="80BD41">
                <a:alpha val="100000"/>
              </a:srgbClr>
            </a:solidFill>
          </p:spPr>
          <p:txBody>
            <a:bodyPr/>
            <a:lstStyle/>
            <a:p/>
          </p:txBody>
        </p:sp>
        <p:sp>
          <p:nvSpPr>
            <p:cNvPr id="26" name="rc26"/>
            <p:cNvSpPr/>
            <p:nvPr/>
          </p:nvSpPr>
          <p:spPr>
            <a:xfrm>
              <a:off x="1332670" y="3724628"/>
              <a:ext cx="203168" cy="243246"/>
            </a:xfrm>
            <a:prstGeom prst="rect">
              <a:avLst/>
            </a:prstGeom>
            <a:solidFill>
              <a:srgbClr val="0058AB">
                <a:alpha val="100000"/>
              </a:srgbClr>
            </a:solidFill>
          </p:spPr>
          <p:txBody>
            <a:bodyPr/>
            <a:lstStyle/>
            <a:p/>
          </p:txBody>
        </p:sp>
        <p:sp>
          <p:nvSpPr>
            <p:cNvPr id="27" name="rc27"/>
            <p:cNvSpPr/>
            <p:nvPr/>
          </p:nvSpPr>
          <p:spPr>
            <a:xfrm>
              <a:off x="1332670" y="3967875"/>
              <a:ext cx="203168" cy="198195"/>
            </a:xfrm>
            <a:prstGeom prst="rect">
              <a:avLst/>
            </a:prstGeom>
            <a:solidFill>
              <a:srgbClr val="1CABE2">
                <a:alpha val="100000"/>
              </a:srgbClr>
            </a:solidFill>
          </p:spPr>
          <p:txBody>
            <a:bodyPr/>
            <a:lstStyle/>
            <a:p/>
          </p:txBody>
        </p:sp>
        <p:sp>
          <p:nvSpPr>
            <p:cNvPr id="28" name="rc28"/>
            <p:cNvSpPr/>
            <p:nvPr/>
          </p:nvSpPr>
          <p:spPr>
            <a:xfrm>
              <a:off x="1558413" y="3930651"/>
              <a:ext cx="203168" cy="694884"/>
            </a:xfrm>
            <a:prstGeom prst="rect">
              <a:avLst/>
            </a:prstGeom>
            <a:solidFill>
              <a:srgbClr val="80BD41">
                <a:alpha val="100000"/>
              </a:srgbClr>
            </a:solidFill>
          </p:spPr>
          <p:txBody>
            <a:bodyPr/>
            <a:lstStyle/>
            <a:p/>
          </p:txBody>
        </p:sp>
        <p:sp>
          <p:nvSpPr>
            <p:cNvPr id="29" name="rc29"/>
            <p:cNvSpPr/>
            <p:nvPr/>
          </p:nvSpPr>
          <p:spPr>
            <a:xfrm>
              <a:off x="1558413" y="3699029"/>
              <a:ext cx="203168" cy="222366"/>
            </a:xfrm>
            <a:prstGeom prst="rect">
              <a:avLst/>
            </a:prstGeom>
            <a:solidFill>
              <a:srgbClr val="0058AB">
                <a:alpha val="100000"/>
              </a:srgbClr>
            </a:solidFill>
          </p:spPr>
          <p:txBody>
            <a:bodyPr/>
            <a:lstStyle/>
            <a:p/>
          </p:txBody>
        </p:sp>
        <p:sp>
          <p:nvSpPr>
            <p:cNvPr id="30" name="rc30"/>
            <p:cNvSpPr/>
            <p:nvPr/>
          </p:nvSpPr>
          <p:spPr>
            <a:xfrm>
              <a:off x="1558413" y="3921395"/>
              <a:ext cx="203168" cy="9255"/>
            </a:xfrm>
            <a:prstGeom prst="rect">
              <a:avLst/>
            </a:prstGeom>
            <a:solidFill>
              <a:srgbClr val="1CABE2">
                <a:alpha val="100000"/>
              </a:srgbClr>
            </a:solidFill>
          </p:spPr>
          <p:txBody>
            <a:bodyPr/>
            <a:lstStyle/>
            <a:p/>
          </p:txBody>
        </p:sp>
        <p:sp>
          <p:nvSpPr>
            <p:cNvPr id="31" name="rc31"/>
            <p:cNvSpPr/>
            <p:nvPr/>
          </p:nvSpPr>
          <p:spPr>
            <a:xfrm>
              <a:off x="1784155" y="3783960"/>
              <a:ext cx="203168" cy="841574"/>
            </a:xfrm>
            <a:prstGeom prst="rect">
              <a:avLst/>
            </a:prstGeom>
            <a:solidFill>
              <a:srgbClr val="80BD41">
                <a:alpha val="100000"/>
              </a:srgbClr>
            </a:solidFill>
          </p:spPr>
          <p:txBody>
            <a:bodyPr/>
            <a:lstStyle/>
            <a:p/>
          </p:txBody>
        </p:sp>
        <p:sp>
          <p:nvSpPr>
            <p:cNvPr id="32" name="rc32"/>
            <p:cNvSpPr/>
            <p:nvPr/>
          </p:nvSpPr>
          <p:spPr>
            <a:xfrm>
              <a:off x="1784155" y="3679942"/>
              <a:ext cx="203168" cy="37828"/>
            </a:xfrm>
            <a:prstGeom prst="rect">
              <a:avLst/>
            </a:prstGeom>
            <a:solidFill>
              <a:srgbClr val="0058AB">
                <a:alpha val="100000"/>
              </a:srgbClr>
            </a:solidFill>
          </p:spPr>
          <p:txBody>
            <a:bodyPr/>
            <a:lstStyle/>
            <a:p/>
          </p:txBody>
        </p:sp>
        <p:sp>
          <p:nvSpPr>
            <p:cNvPr id="33" name="rc33"/>
            <p:cNvSpPr/>
            <p:nvPr/>
          </p:nvSpPr>
          <p:spPr>
            <a:xfrm>
              <a:off x="1784155" y="3717770"/>
              <a:ext cx="203168" cy="66189"/>
            </a:xfrm>
            <a:prstGeom prst="rect">
              <a:avLst/>
            </a:prstGeom>
            <a:solidFill>
              <a:srgbClr val="1CABE2">
                <a:alpha val="100000"/>
              </a:srgbClr>
            </a:solidFill>
          </p:spPr>
          <p:txBody>
            <a:bodyPr/>
            <a:lstStyle/>
            <a:p/>
          </p:txBody>
        </p:sp>
        <p:sp>
          <p:nvSpPr>
            <p:cNvPr id="34" name="rc34"/>
            <p:cNvSpPr/>
            <p:nvPr/>
          </p:nvSpPr>
          <p:spPr>
            <a:xfrm>
              <a:off x="2009898" y="3887768"/>
              <a:ext cx="203168" cy="737767"/>
            </a:xfrm>
            <a:prstGeom prst="rect">
              <a:avLst/>
            </a:prstGeom>
            <a:solidFill>
              <a:srgbClr val="80BD41">
                <a:alpha val="100000"/>
              </a:srgbClr>
            </a:solidFill>
          </p:spPr>
          <p:txBody>
            <a:bodyPr/>
            <a:lstStyle/>
            <a:p/>
          </p:txBody>
        </p:sp>
        <p:sp>
          <p:nvSpPr>
            <p:cNvPr id="35" name="rc35"/>
            <p:cNvSpPr/>
            <p:nvPr/>
          </p:nvSpPr>
          <p:spPr>
            <a:xfrm>
              <a:off x="2009898" y="3654784"/>
              <a:ext cx="203168" cy="87367"/>
            </a:xfrm>
            <a:prstGeom prst="rect">
              <a:avLst/>
            </a:prstGeom>
            <a:solidFill>
              <a:srgbClr val="0058AB">
                <a:alpha val="100000"/>
              </a:srgbClr>
            </a:solidFill>
          </p:spPr>
          <p:txBody>
            <a:bodyPr/>
            <a:lstStyle/>
            <a:p/>
          </p:txBody>
        </p:sp>
        <p:sp>
          <p:nvSpPr>
            <p:cNvPr id="36" name="rc36"/>
            <p:cNvSpPr/>
            <p:nvPr/>
          </p:nvSpPr>
          <p:spPr>
            <a:xfrm>
              <a:off x="2009898" y="3742152"/>
              <a:ext cx="203168" cy="145616"/>
            </a:xfrm>
            <a:prstGeom prst="rect">
              <a:avLst/>
            </a:prstGeom>
            <a:solidFill>
              <a:srgbClr val="1CABE2">
                <a:alpha val="100000"/>
              </a:srgbClr>
            </a:solidFill>
          </p:spPr>
          <p:txBody>
            <a:bodyPr/>
            <a:lstStyle/>
            <a:p/>
          </p:txBody>
        </p:sp>
        <p:sp>
          <p:nvSpPr>
            <p:cNvPr id="37" name="rc37"/>
            <p:cNvSpPr/>
            <p:nvPr/>
          </p:nvSpPr>
          <p:spPr>
            <a:xfrm>
              <a:off x="2235640" y="3921855"/>
              <a:ext cx="203168" cy="703679"/>
            </a:xfrm>
            <a:prstGeom prst="rect">
              <a:avLst/>
            </a:prstGeom>
            <a:solidFill>
              <a:srgbClr val="80BD41">
                <a:alpha val="100000"/>
              </a:srgbClr>
            </a:solidFill>
          </p:spPr>
          <p:txBody>
            <a:bodyPr/>
            <a:lstStyle/>
            <a:p/>
          </p:txBody>
        </p:sp>
        <p:sp>
          <p:nvSpPr>
            <p:cNvPr id="38" name="rc38"/>
            <p:cNvSpPr/>
            <p:nvPr/>
          </p:nvSpPr>
          <p:spPr>
            <a:xfrm>
              <a:off x="2235640" y="3620284"/>
              <a:ext cx="203168" cy="170889"/>
            </a:xfrm>
            <a:prstGeom prst="rect">
              <a:avLst/>
            </a:prstGeom>
            <a:solidFill>
              <a:srgbClr val="0058AB">
                <a:alpha val="100000"/>
              </a:srgbClr>
            </a:solidFill>
          </p:spPr>
          <p:txBody>
            <a:bodyPr/>
            <a:lstStyle/>
            <a:p/>
          </p:txBody>
        </p:sp>
        <p:sp>
          <p:nvSpPr>
            <p:cNvPr id="39" name="rc39"/>
            <p:cNvSpPr/>
            <p:nvPr/>
          </p:nvSpPr>
          <p:spPr>
            <a:xfrm>
              <a:off x="2235640" y="3791173"/>
              <a:ext cx="203168" cy="130682"/>
            </a:xfrm>
            <a:prstGeom prst="rect">
              <a:avLst/>
            </a:prstGeom>
            <a:solidFill>
              <a:srgbClr val="1CABE2">
                <a:alpha val="100000"/>
              </a:srgbClr>
            </a:solidFill>
          </p:spPr>
          <p:txBody>
            <a:bodyPr/>
            <a:lstStyle/>
            <a:p/>
          </p:txBody>
        </p:sp>
        <p:sp>
          <p:nvSpPr>
            <p:cNvPr id="40" name="rc40"/>
            <p:cNvSpPr/>
            <p:nvPr/>
          </p:nvSpPr>
          <p:spPr>
            <a:xfrm>
              <a:off x="2461382" y="3889801"/>
              <a:ext cx="203168" cy="735734"/>
            </a:xfrm>
            <a:prstGeom prst="rect">
              <a:avLst/>
            </a:prstGeom>
            <a:solidFill>
              <a:srgbClr val="80BD41">
                <a:alpha val="100000"/>
              </a:srgbClr>
            </a:solidFill>
          </p:spPr>
          <p:txBody>
            <a:bodyPr/>
            <a:lstStyle/>
            <a:p/>
          </p:txBody>
        </p:sp>
        <p:sp>
          <p:nvSpPr>
            <p:cNvPr id="41" name="rc41"/>
            <p:cNvSpPr/>
            <p:nvPr/>
          </p:nvSpPr>
          <p:spPr>
            <a:xfrm>
              <a:off x="2461382" y="3589294"/>
              <a:ext cx="203168" cy="155437"/>
            </a:xfrm>
            <a:prstGeom prst="rect">
              <a:avLst/>
            </a:prstGeom>
            <a:solidFill>
              <a:srgbClr val="0058AB">
                <a:alpha val="100000"/>
              </a:srgbClr>
            </a:solidFill>
          </p:spPr>
          <p:txBody>
            <a:bodyPr/>
            <a:lstStyle/>
            <a:p/>
          </p:txBody>
        </p:sp>
        <p:sp>
          <p:nvSpPr>
            <p:cNvPr id="42" name="rc42"/>
            <p:cNvSpPr/>
            <p:nvPr/>
          </p:nvSpPr>
          <p:spPr>
            <a:xfrm>
              <a:off x="2461382" y="3744732"/>
              <a:ext cx="203168" cy="145069"/>
            </a:xfrm>
            <a:prstGeom prst="rect">
              <a:avLst/>
            </a:prstGeom>
            <a:solidFill>
              <a:srgbClr val="1CABE2">
                <a:alpha val="100000"/>
              </a:srgbClr>
            </a:solidFill>
          </p:spPr>
          <p:txBody>
            <a:bodyPr/>
            <a:lstStyle/>
            <a:p/>
          </p:txBody>
        </p:sp>
        <p:sp>
          <p:nvSpPr>
            <p:cNvPr id="43" name="rc43"/>
            <p:cNvSpPr/>
            <p:nvPr/>
          </p:nvSpPr>
          <p:spPr>
            <a:xfrm>
              <a:off x="2687125" y="3895556"/>
              <a:ext cx="203168" cy="729979"/>
            </a:xfrm>
            <a:prstGeom prst="rect">
              <a:avLst/>
            </a:prstGeom>
            <a:solidFill>
              <a:srgbClr val="80BD41">
                <a:alpha val="100000"/>
              </a:srgbClr>
            </a:solidFill>
          </p:spPr>
          <p:txBody>
            <a:bodyPr/>
            <a:lstStyle/>
            <a:p/>
          </p:txBody>
        </p:sp>
        <p:sp>
          <p:nvSpPr>
            <p:cNvPr id="44" name="rc44"/>
            <p:cNvSpPr/>
            <p:nvPr/>
          </p:nvSpPr>
          <p:spPr>
            <a:xfrm>
              <a:off x="2687125" y="3552032"/>
              <a:ext cx="203168" cy="161029"/>
            </a:xfrm>
            <a:prstGeom prst="rect">
              <a:avLst/>
            </a:prstGeom>
            <a:solidFill>
              <a:srgbClr val="0058AB">
                <a:alpha val="100000"/>
              </a:srgbClr>
            </a:solidFill>
          </p:spPr>
          <p:txBody>
            <a:bodyPr/>
            <a:lstStyle/>
            <a:p/>
          </p:txBody>
        </p:sp>
        <p:sp>
          <p:nvSpPr>
            <p:cNvPr id="45" name="rc45"/>
            <p:cNvSpPr/>
            <p:nvPr/>
          </p:nvSpPr>
          <p:spPr>
            <a:xfrm>
              <a:off x="2687125" y="3713061"/>
              <a:ext cx="203168" cy="182494"/>
            </a:xfrm>
            <a:prstGeom prst="rect">
              <a:avLst/>
            </a:prstGeom>
            <a:solidFill>
              <a:srgbClr val="1CABE2">
                <a:alpha val="100000"/>
              </a:srgbClr>
            </a:solidFill>
          </p:spPr>
          <p:txBody>
            <a:bodyPr/>
            <a:lstStyle/>
            <a:p/>
          </p:txBody>
        </p:sp>
        <p:sp>
          <p:nvSpPr>
            <p:cNvPr id="46" name="rc46"/>
            <p:cNvSpPr/>
            <p:nvPr/>
          </p:nvSpPr>
          <p:spPr>
            <a:xfrm>
              <a:off x="2912867" y="3791873"/>
              <a:ext cx="203168" cy="833661"/>
            </a:xfrm>
            <a:prstGeom prst="rect">
              <a:avLst/>
            </a:prstGeom>
            <a:solidFill>
              <a:srgbClr val="80BD41">
                <a:alpha val="100000"/>
              </a:srgbClr>
            </a:solidFill>
          </p:spPr>
          <p:txBody>
            <a:bodyPr/>
            <a:lstStyle/>
            <a:p/>
          </p:txBody>
        </p:sp>
        <p:sp>
          <p:nvSpPr>
            <p:cNvPr id="47" name="rc47"/>
            <p:cNvSpPr/>
            <p:nvPr/>
          </p:nvSpPr>
          <p:spPr>
            <a:xfrm>
              <a:off x="2912867" y="3513983"/>
              <a:ext cx="203168" cy="88921"/>
            </a:xfrm>
            <a:prstGeom prst="rect">
              <a:avLst/>
            </a:prstGeom>
            <a:solidFill>
              <a:srgbClr val="0058AB">
                <a:alpha val="100000"/>
              </a:srgbClr>
            </a:solidFill>
          </p:spPr>
          <p:txBody>
            <a:bodyPr/>
            <a:lstStyle/>
            <a:p/>
          </p:txBody>
        </p:sp>
        <p:sp>
          <p:nvSpPr>
            <p:cNvPr id="48" name="rc48"/>
            <p:cNvSpPr/>
            <p:nvPr/>
          </p:nvSpPr>
          <p:spPr>
            <a:xfrm>
              <a:off x="2912867" y="3602904"/>
              <a:ext cx="203168" cy="188968"/>
            </a:xfrm>
            <a:prstGeom prst="rect">
              <a:avLst/>
            </a:prstGeom>
            <a:solidFill>
              <a:srgbClr val="1CABE2">
                <a:alpha val="100000"/>
              </a:srgbClr>
            </a:solidFill>
          </p:spPr>
          <p:txBody>
            <a:bodyPr/>
            <a:lstStyle/>
            <a:p/>
          </p:txBody>
        </p:sp>
        <p:sp>
          <p:nvSpPr>
            <p:cNvPr id="49" name="rc49"/>
            <p:cNvSpPr/>
            <p:nvPr/>
          </p:nvSpPr>
          <p:spPr>
            <a:xfrm>
              <a:off x="3138609" y="3777054"/>
              <a:ext cx="203168" cy="848480"/>
            </a:xfrm>
            <a:prstGeom prst="rect">
              <a:avLst/>
            </a:prstGeom>
            <a:solidFill>
              <a:srgbClr val="80BD41">
                <a:alpha val="100000"/>
              </a:srgbClr>
            </a:solidFill>
          </p:spPr>
          <p:txBody>
            <a:bodyPr/>
            <a:lstStyle/>
            <a:p/>
          </p:txBody>
        </p:sp>
        <p:sp>
          <p:nvSpPr>
            <p:cNvPr id="50" name="rc50"/>
            <p:cNvSpPr/>
            <p:nvPr/>
          </p:nvSpPr>
          <p:spPr>
            <a:xfrm>
              <a:off x="3138609" y="3478945"/>
              <a:ext cx="203168" cy="137588"/>
            </a:xfrm>
            <a:prstGeom prst="rect">
              <a:avLst/>
            </a:prstGeom>
            <a:solidFill>
              <a:srgbClr val="0058AB">
                <a:alpha val="100000"/>
              </a:srgbClr>
            </a:solidFill>
          </p:spPr>
          <p:txBody>
            <a:bodyPr/>
            <a:lstStyle/>
            <a:p/>
          </p:txBody>
        </p:sp>
        <p:sp>
          <p:nvSpPr>
            <p:cNvPr id="51" name="rc51"/>
            <p:cNvSpPr/>
            <p:nvPr/>
          </p:nvSpPr>
          <p:spPr>
            <a:xfrm>
              <a:off x="3138609" y="3616533"/>
              <a:ext cx="203168" cy="160521"/>
            </a:xfrm>
            <a:prstGeom prst="rect">
              <a:avLst/>
            </a:prstGeom>
            <a:solidFill>
              <a:srgbClr val="1CABE2">
                <a:alpha val="100000"/>
              </a:srgbClr>
            </a:solidFill>
          </p:spPr>
          <p:txBody>
            <a:bodyPr/>
            <a:lstStyle/>
            <a:p/>
          </p:txBody>
        </p:sp>
        <p:sp>
          <p:nvSpPr>
            <p:cNvPr id="52" name="rc52"/>
            <p:cNvSpPr/>
            <p:nvPr/>
          </p:nvSpPr>
          <p:spPr>
            <a:xfrm>
              <a:off x="3364352" y="3868786"/>
              <a:ext cx="203168" cy="756748"/>
            </a:xfrm>
            <a:prstGeom prst="rect">
              <a:avLst/>
            </a:prstGeom>
            <a:solidFill>
              <a:srgbClr val="80BD41">
                <a:alpha val="100000"/>
              </a:srgbClr>
            </a:solidFill>
          </p:spPr>
          <p:txBody>
            <a:bodyPr/>
            <a:lstStyle/>
            <a:p/>
          </p:txBody>
        </p:sp>
        <p:sp>
          <p:nvSpPr>
            <p:cNvPr id="53" name="rc53"/>
            <p:cNvSpPr/>
            <p:nvPr/>
          </p:nvSpPr>
          <p:spPr>
            <a:xfrm>
              <a:off x="3364352" y="3443122"/>
              <a:ext cx="203168" cy="248310"/>
            </a:xfrm>
            <a:prstGeom prst="rect">
              <a:avLst/>
            </a:prstGeom>
            <a:solidFill>
              <a:srgbClr val="0058AB">
                <a:alpha val="100000"/>
              </a:srgbClr>
            </a:solidFill>
          </p:spPr>
          <p:txBody>
            <a:bodyPr/>
            <a:lstStyle/>
            <a:p/>
          </p:txBody>
        </p:sp>
        <p:sp>
          <p:nvSpPr>
            <p:cNvPr id="54" name="rc54"/>
            <p:cNvSpPr/>
            <p:nvPr/>
          </p:nvSpPr>
          <p:spPr>
            <a:xfrm>
              <a:off x="3364352" y="3691432"/>
              <a:ext cx="203168" cy="177353"/>
            </a:xfrm>
            <a:prstGeom prst="rect">
              <a:avLst/>
            </a:prstGeom>
            <a:solidFill>
              <a:srgbClr val="1CABE2">
                <a:alpha val="100000"/>
              </a:srgbClr>
            </a:solidFill>
          </p:spPr>
          <p:txBody>
            <a:bodyPr/>
            <a:lstStyle/>
            <a:p/>
          </p:txBody>
        </p:sp>
        <p:sp>
          <p:nvSpPr>
            <p:cNvPr id="55" name="rc55"/>
            <p:cNvSpPr/>
            <p:nvPr/>
          </p:nvSpPr>
          <p:spPr>
            <a:xfrm>
              <a:off x="3590094" y="3844731"/>
              <a:ext cx="203168" cy="780803"/>
            </a:xfrm>
            <a:prstGeom prst="rect">
              <a:avLst/>
            </a:prstGeom>
            <a:solidFill>
              <a:srgbClr val="80BD41">
                <a:alpha val="100000"/>
              </a:srgbClr>
            </a:solidFill>
          </p:spPr>
          <p:txBody>
            <a:bodyPr/>
            <a:lstStyle/>
            <a:p/>
          </p:txBody>
        </p:sp>
        <p:sp>
          <p:nvSpPr>
            <p:cNvPr id="56" name="rc56"/>
            <p:cNvSpPr/>
            <p:nvPr/>
          </p:nvSpPr>
          <p:spPr>
            <a:xfrm>
              <a:off x="3590094" y="3405524"/>
              <a:ext cx="203168" cy="219603"/>
            </a:xfrm>
            <a:prstGeom prst="rect">
              <a:avLst/>
            </a:prstGeom>
            <a:solidFill>
              <a:srgbClr val="0058AB">
                <a:alpha val="100000"/>
              </a:srgbClr>
            </a:solidFill>
          </p:spPr>
          <p:txBody>
            <a:bodyPr/>
            <a:lstStyle/>
            <a:p/>
          </p:txBody>
        </p:sp>
        <p:sp>
          <p:nvSpPr>
            <p:cNvPr id="57" name="rc57"/>
            <p:cNvSpPr/>
            <p:nvPr/>
          </p:nvSpPr>
          <p:spPr>
            <a:xfrm>
              <a:off x="3590094" y="3625127"/>
              <a:ext cx="203168" cy="219603"/>
            </a:xfrm>
            <a:prstGeom prst="rect">
              <a:avLst/>
            </a:prstGeom>
            <a:solidFill>
              <a:srgbClr val="1CABE2">
                <a:alpha val="100000"/>
              </a:srgbClr>
            </a:solidFill>
          </p:spPr>
          <p:txBody>
            <a:bodyPr/>
            <a:lstStyle/>
            <a:p/>
          </p:txBody>
        </p:sp>
        <p:sp>
          <p:nvSpPr>
            <p:cNvPr id="58" name="rc58"/>
            <p:cNvSpPr/>
            <p:nvPr/>
          </p:nvSpPr>
          <p:spPr>
            <a:xfrm>
              <a:off x="3815836" y="3679395"/>
              <a:ext cx="203168" cy="946139"/>
            </a:xfrm>
            <a:prstGeom prst="rect">
              <a:avLst/>
            </a:prstGeom>
            <a:solidFill>
              <a:srgbClr val="80BD41">
                <a:alpha val="100000"/>
              </a:srgbClr>
            </a:solidFill>
          </p:spPr>
          <p:txBody>
            <a:bodyPr/>
            <a:lstStyle/>
            <a:p/>
          </p:txBody>
        </p:sp>
        <p:sp>
          <p:nvSpPr>
            <p:cNvPr id="59" name="rc59"/>
            <p:cNvSpPr/>
            <p:nvPr/>
          </p:nvSpPr>
          <p:spPr>
            <a:xfrm>
              <a:off x="3815836" y="3364022"/>
              <a:ext cx="203168" cy="113532"/>
            </a:xfrm>
            <a:prstGeom prst="rect">
              <a:avLst/>
            </a:prstGeom>
            <a:solidFill>
              <a:srgbClr val="0058AB">
                <a:alpha val="100000"/>
              </a:srgbClr>
            </a:solidFill>
          </p:spPr>
          <p:txBody>
            <a:bodyPr/>
            <a:lstStyle/>
            <a:p/>
          </p:txBody>
        </p:sp>
        <p:sp>
          <p:nvSpPr>
            <p:cNvPr id="60" name="rc60"/>
            <p:cNvSpPr/>
            <p:nvPr/>
          </p:nvSpPr>
          <p:spPr>
            <a:xfrm>
              <a:off x="3815836" y="3477555"/>
              <a:ext cx="203168" cy="201840"/>
            </a:xfrm>
            <a:prstGeom prst="rect">
              <a:avLst/>
            </a:prstGeom>
            <a:solidFill>
              <a:srgbClr val="1CABE2">
                <a:alpha val="100000"/>
              </a:srgbClr>
            </a:solidFill>
          </p:spPr>
          <p:txBody>
            <a:bodyPr/>
            <a:lstStyle/>
            <a:p/>
          </p:txBody>
        </p:sp>
        <p:sp>
          <p:nvSpPr>
            <p:cNvPr id="61" name="rc61"/>
            <p:cNvSpPr/>
            <p:nvPr/>
          </p:nvSpPr>
          <p:spPr>
            <a:xfrm>
              <a:off x="4041579" y="3587347"/>
              <a:ext cx="203168" cy="1038188"/>
            </a:xfrm>
            <a:prstGeom prst="rect">
              <a:avLst/>
            </a:prstGeom>
            <a:solidFill>
              <a:srgbClr val="80BD41">
                <a:alpha val="100000"/>
              </a:srgbClr>
            </a:solidFill>
          </p:spPr>
          <p:txBody>
            <a:bodyPr/>
            <a:lstStyle/>
            <a:p/>
          </p:txBody>
        </p:sp>
        <p:sp>
          <p:nvSpPr>
            <p:cNvPr id="62" name="rc62"/>
            <p:cNvSpPr/>
            <p:nvPr/>
          </p:nvSpPr>
          <p:spPr>
            <a:xfrm>
              <a:off x="4041579" y="3327805"/>
              <a:ext cx="203168" cy="64885"/>
            </a:xfrm>
            <a:prstGeom prst="rect">
              <a:avLst/>
            </a:prstGeom>
            <a:solidFill>
              <a:srgbClr val="0058AB">
                <a:alpha val="100000"/>
              </a:srgbClr>
            </a:solidFill>
          </p:spPr>
          <p:txBody>
            <a:bodyPr/>
            <a:lstStyle/>
            <a:p/>
          </p:txBody>
        </p:sp>
        <p:sp>
          <p:nvSpPr>
            <p:cNvPr id="63" name="rc63"/>
            <p:cNvSpPr/>
            <p:nvPr/>
          </p:nvSpPr>
          <p:spPr>
            <a:xfrm>
              <a:off x="4041579" y="3392690"/>
              <a:ext cx="203168" cy="194656"/>
            </a:xfrm>
            <a:prstGeom prst="rect">
              <a:avLst/>
            </a:prstGeom>
            <a:solidFill>
              <a:srgbClr val="1CABE2">
                <a:alpha val="100000"/>
              </a:srgbClr>
            </a:solidFill>
          </p:spPr>
          <p:txBody>
            <a:bodyPr/>
            <a:lstStyle/>
            <a:p/>
          </p:txBody>
        </p:sp>
        <p:sp>
          <p:nvSpPr>
            <p:cNvPr id="64" name="rc64"/>
            <p:cNvSpPr/>
            <p:nvPr/>
          </p:nvSpPr>
          <p:spPr>
            <a:xfrm>
              <a:off x="4267321" y="3559820"/>
              <a:ext cx="203168" cy="1065715"/>
            </a:xfrm>
            <a:prstGeom prst="rect">
              <a:avLst/>
            </a:prstGeom>
            <a:solidFill>
              <a:srgbClr val="80BD41">
                <a:alpha val="100000"/>
              </a:srgbClr>
            </a:solidFill>
          </p:spPr>
          <p:txBody>
            <a:bodyPr/>
            <a:lstStyle/>
            <a:p/>
          </p:txBody>
        </p:sp>
        <p:sp>
          <p:nvSpPr>
            <p:cNvPr id="65" name="rc65"/>
            <p:cNvSpPr/>
            <p:nvPr/>
          </p:nvSpPr>
          <p:spPr>
            <a:xfrm>
              <a:off x="4267321" y="3293391"/>
              <a:ext cx="203168" cy="66602"/>
            </a:xfrm>
            <a:prstGeom prst="rect">
              <a:avLst/>
            </a:prstGeom>
            <a:solidFill>
              <a:srgbClr val="0058AB">
                <a:alpha val="100000"/>
              </a:srgbClr>
            </a:solidFill>
          </p:spPr>
          <p:txBody>
            <a:bodyPr/>
            <a:lstStyle/>
            <a:p/>
          </p:txBody>
        </p:sp>
        <p:sp>
          <p:nvSpPr>
            <p:cNvPr id="66" name="rc66"/>
            <p:cNvSpPr/>
            <p:nvPr/>
          </p:nvSpPr>
          <p:spPr>
            <a:xfrm>
              <a:off x="4267321" y="3359993"/>
              <a:ext cx="203168" cy="199826"/>
            </a:xfrm>
            <a:prstGeom prst="rect">
              <a:avLst/>
            </a:prstGeom>
            <a:solidFill>
              <a:srgbClr val="1CABE2">
                <a:alpha val="100000"/>
              </a:srgbClr>
            </a:solidFill>
          </p:spPr>
          <p:txBody>
            <a:bodyPr/>
            <a:lstStyle/>
            <a:p/>
          </p:txBody>
        </p:sp>
        <p:sp>
          <p:nvSpPr>
            <p:cNvPr id="67" name="rc67"/>
            <p:cNvSpPr/>
            <p:nvPr/>
          </p:nvSpPr>
          <p:spPr>
            <a:xfrm>
              <a:off x="4493063" y="3523670"/>
              <a:ext cx="203168" cy="1101865"/>
            </a:xfrm>
            <a:prstGeom prst="rect">
              <a:avLst/>
            </a:prstGeom>
            <a:solidFill>
              <a:srgbClr val="80BD41">
                <a:alpha val="100000"/>
              </a:srgbClr>
            </a:solidFill>
          </p:spPr>
          <p:txBody>
            <a:bodyPr/>
            <a:lstStyle/>
            <a:p/>
          </p:txBody>
        </p:sp>
        <p:sp>
          <p:nvSpPr>
            <p:cNvPr id="68" name="rc68"/>
            <p:cNvSpPr/>
            <p:nvPr/>
          </p:nvSpPr>
          <p:spPr>
            <a:xfrm>
              <a:off x="4493063" y="3265202"/>
              <a:ext cx="203168" cy="68012"/>
            </a:xfrm>
            <a:prstGeom prst="rect">
              <a:avLst/>
            </a:prstGeom>
            <a:solidFill>
              <a:srgbClr val="0058AB">
                <a:alpha val="100000"/>
              </a:srgbClr>
            </a:solidFill>
          </p:spPr>
          <p:txBody>
            <a:bodyPr/>
            <a:lstStyle/>
            <a:p/>
          </p:txBody>
        </p:sp>
        <p:sp>
          <p:nvSpPr>
            <p:cNvPr id="69" name="rc69"/>
            <p:cNvSpPr/>
            <p:nvPr/>
          </p:nvSpPr>
          <p:spPr>
            <a:xfrm>
              <a:off x="4493063" y="3333214"/>
              <a:ext cx="203168" cy="190455"/>
            </a:xfrm>
            <a:prstGeom prst="rect">
              <a:avLst/>
            </a:prstGeom>
            <a:solidFill>
              <a:srgbClr val="1CABE2">
                <a:alpha val="100000"/>
              </a:srgbClr>
            </a:solidFill>
          </p:spPr>
          <p:txBody>
            <a:bodyPr/>
            <a:lstStyle/>
            <a:p/>
          </p:txBody>
        </p:sp>
        <p:sp>
          <p:nvSpPr>
            <p:cNvPr id="70" name="rc70"/>
            <p:cNvSpPr/>
            <p:nvPr/>
          </p:nvSpPr>
          <p:spPr>
            <a:xfrm>
              <a:off x="4718806" y="3610750"/>
              <a:ext cx="203168" cy="1014785"/>
            </a:xfrm>
            <a:prstGeom prst="rect">
              <a:avLst/>
            </a:prstGeom>
            <a:solidFill>
              <a:srgbClr val="80BD41">
                <a:alpha val="100000"/>
              </a:srgbClr>
            </a:solidFill>
          </p:spPr>
          <p:txBody>
            <a:bodyPr/>
            <a:lstStyle/>
            <a:p/>
          </p:txBody>
        </p:sp>
        <p:sp>
          <p:nvSpPr>
            <p:cNvPr id="71" name="rc71"/>
            <p:cNvSpPr/>
            <p:nvPr/>
          </p:nvSpPr>
          <p:spPr>
            <a:xfrm>
              <a:off x="4718806" y="3235421"/>
              <a:ext cx="203168" cy="180710"/>
            </a:xfrm>
            <a:prstGeom prst="rect">
              <a:avLst/>
            </a:prstGeom>
            <a:solidFill>
              <a:srgbClr val="0058AB">
                <a:alpha val="100000"/>
              </a:srgbClr>
            </a:solidFill>
          </p:spPr>
          <p:txBody>
            <a:bodyPr/>
            <a:lstStyle/>
            <a:p/>
          </p:txBody>
        </p:sp>
        <p:sp>
          <p:nvSpPr>
            <p:cNvPr id="72" name="rc72"/>
            <p:cNvSpPr/>
            <p:nvPr/>
          </p:nvSpPr>
          <p:spPr>
            <a:xfrm>
              <a:off x="4718806" y="3416132"/>
              <a:ext cx="203168" cy="194618"/>
            </a:xfrm>
            <a:prstGeom prst="rect">
              <a:avLst/>
            </a:prstGeom>
            <a:solidFill>
              <a:srgbClr val="1CABE2">
                <a:alpha val="100000"/>
              </a:srgbClr>
            </a:solidFill>
          </p:spPr>
          <p:txBody>
            <a:bodyPr/>
            <a:lstStyle/>
            <a:p/>
          </p:txBody>
        </p:sp>
        <p:sp>
          <p:nvSpPr>
            <p:cNvPr id="73" name="rc73"/>
            <p:cNvSpPr/>
            <p:nvPr/>
          </p:nvSpPr>
          <p:spPr>
            <a:xfrm>
              <a:off x="4944548" y="3575281"/>
              <a:ext cx="203168" cy="1050254"/>
            </a:xfrm>
            <a:prstGeom prst="rect">
              <a:avLst/>
            </a:prstGeom>
            <a:solidFill>
              <a:srgbClr val="80BD41">
                <a:alpha val="100000"/>
              </a:srgbClr>
            </a:solidFill>
          </p:spPr>
          <p:txBody>
            <a:bodyPr/>
            <a:lstStyle/>
            <a:p/>
          </p:txBody>
        </p:sp>
        <p:sp>
          <p:nvSpPr>
            <p:cNvPr id="74" name="rc74"/>
            <p:cNvSpPr/>
            <p:nvPr/>
          </p:nvSpPr>
          <p:spPr>
            <a:xfrm>
              <a:off x="4944548" y="3206273"/>
              <a:ext cx="203168" cy="184499"/>
            </a:xfrm>
            <a:prstGeom prst="rect">
              <a:avLst/>
            </a:prstGeom>
            <a:solidFill>
              <a:srgbClr val="0058AB">
                <a:alpha val="100000"/>
              </a:srgbClr>
            </a:solidFill>
          </p:spPr>
          <p:txBody>
            <a:bodyPr/>
            <a:lstStyle/>
            <a:p/>
          </p:txBody>
        </p:sp>
        <p:sp>
          <p:nvSpPr>
            <p:cNvPr id="75" name="rc75"/>
            <p:cNvSpPr/>
            <p:nvPr/>
          </p:nvSpPr>
          <p:spPr>
            <a:xfrm>
              <a:off x="4944548" y="3390772"/>
              <a:ext cx="203168" cy="184509"/>
            </a:xfrm>
            <a:prstGeom prst="rect">
              <a:avLst/>
            </a:prstGeom>
            <a:solidFill>
              <a:srgbClr val="1CABE2">
                <a:alpha val="100000"/>
              </a:srgbClr>
            </a:solidFill>
          </p:spPr>
          <p:txBody>
            <a:bodyPr/>
            <a:lstStyle/>
            <a:p/>
          </p:txBody>
        </p:sp>
        <p:sp>
          <p:nvSpPr>
            <p:cNvPr id="76" name="rc76"/>
            <p:cNvSpPr/>
            <p:nvPr/>
          </p:nvSpPr>
          <p:spPr>
            <a:xfrm>
              <a:off x="5170291" y="3523910"/>
              <a:ext cx="203168" cy="1101625"/>
            </a:xfrm>
            <a:prstGeom prst="rect">
              <a:avLst/>
            </a:prstGeom>
            <a:solidFill>
              <a:srgbClr val="80BD41">
                <a:alpha val="100000"/>
              </a:srgbClr>
            </a:solidFill>
          </p:spPr>
          <p:txBody>
            <a:bodyPr/>
            <a:lstStyle/>
            <a:p/>
          </p:txBody>
        </p:sp>
        <p:sp>
          <p:nvSpPr>
            <p:cNvPr id="77" name="rc77"/>
            <p:cNvSpPr/>
            <p:nvPr/>
          </p:nvSpPr>
          <p:spPr>
            <a:xfrm>
              <a:off x="5170291" y="3176031"/>
              <a:ext cx="203168" cy="202934"/>
            </a:xfrm>
            <a:prstGeom prst="rect">
              <a:avLst/>
            </a:prstGeom>
            <a:solidFill>
              <a:srgbClr val="0058AB">
                <a:alpha val="100000"/>
              </a:srgbClr>
            </a:solidFill>
          </p:spPr>
          <p:txBody>
            <a:bodyPr/>
            <a:lstStyle/>
            <a:p/>
          </p:txBody>
        </p:sp>
        <p:sp>
          <p:nvSpPr>
            <p:cNvPr id="78" name="rc78"/>
            <p:cNvSpPr/>
            <p:nvPr/>
          </p:nvSpPr>
          <p:spPr>
            <a:xfrm>
              <a:off x="5170291" y="3378965"/>
              <a:ext cx="203168" cy="144944"/>
            </a:xfrm>
            <a:prstGeom prst="rect">
              <a:avLst/>
            </a:prstGeom>
            <a:solidFill>
              <a:srgbClr val="1CABE2">
                <a:alpha val="100000"/>
              </a:srgbClr>
            </a:solidFill>
          </p:spPr>
          <p:txBody>
            <a:bodyPr/>
            <a:lstStyle/>
            <a:p/>
          </p:txBody>
        </p:sp>
        <p:sp>
          <p:nvSpPr>
            <p:cNvPr id="79" name="rc79"/>
            <p:cNvSpPr/>
            <p:nvPr/>
          </p:nvSpPr>
          <p:spPr>
            <a:xfrm>
              <a:off x="5396033" y="3488000"/>
              <a:ext cx="203168" cy="1137535"/>
            </a:xfrm>
            <a:prstGeom prst="rect">
              <a:avLst/>
            </a:prstGeom>
            <a:solidFill>
              <a:srgbClr val="80BD41">
                <a:alpha val="100000"/>
              </a:srgbClr>
            </a:solidFill>
          </p:spPr>
          <p:txBody>
            <a:bodyPr/>
            <a:lstStyle/>
            <a:p/>
          </p:txBody>
        </p:sp>
        <p:sp>
          <p:nvSpPr>
            <p:cNvPr id="80" name="rc80"/>
            <p:cNvSpPr/>
            <p:nvPr/>
          </p:nvSpPr>
          <p:spPr>
            <a:xfrm>
              <a:off x="5396033" y="3148216"/>
              <a:ext cx="203168" cy="206828"/>
            </a:xfrm>
            <a:prstGeom prst="rect">
              <a:avLst/>
            </a:prstGeom>
            <a:solidFill>
              <a:srgbClr val="0058AB">
                <a:alpha val="100000"/>
              </a:srgbClr>
            </a:solidFill>
          </p:spPr>
          <p:txBody>
            <a:bodyPr/>
            <a:lstStyle/>
            <a:p/>
          </p:txBody>
        </p:sp>
        <p:sp>
          <p:nvSpPr>
            <p:cNvPr id="81" name="rc81"/>
            <p:cNvSpPr/>
            <p:nvPr/>
          </p:nvSpPr>
          <p:spPr>
            <a:xfrm>
              <a:off x="5396033" y="3355044"/>
              <a:ext cx="203168" cy="132955"/>
            </a:xfrm>
            <a:prstGeom prst="rect">
              <a:avLst/>
            </a:prstGeom>
            <a:solidFill>
              <a:srgbClr val="1CABE2">
                <a:alpha val="100000"/>
              </a:srgbClr>
            </a:solidFill>
          </p:spPr>
          <p:txBody>
            <a:bodyPr/>
            <a:lstStyle/>
            <a:p/>
          </p:txBody>
        </p:sp>
        <p:sp>
          <p:nvSpPr>
            <p:cNvPr id="82" name="rc82"/>
            <p:cNvSpPr/>
            <p:nvPr/>
          </p:nvSpPr>
          <p:spPr>
            <a:xfrm>
              <a:off x="5621775" y="3420966"/>
              <a:ext cx="203168" cy="1204569"/>
            </a:xfrm>
            <a:prstGeom prst="rect">
              <a:avLst/>
            </a:prstGeom>
            <a:solidFill>
              <a:srgbClr val="80BD41">
                <a:alpha val="100000"/>
              </a:srgbClr>
            </a:solidFill>
          </p:spPr>
          <p:txBody>
            <a:bodyPr/>
            <a:lstStyle/>
            <a:p/>
          </p:txBody>
        </p:sp>
        <p:sp>
          <p:nvSpPr>
            <p:cNvPr id="83" name="rc83"/>
            <p:cNvSpPr/>
            <p:nvPr/>
          </p:nvSpPr>
          <p:spPr>
            <a:xfrm>
              <a:off x="5621775" y="3119826"/>
              <a:ext cx="203168" cy="180682"/>
            </a:xfrm>
            <a:prstGeom prst="rect">
              <a:avLst/>
            </a:prstGeom>
            <a:solidFill>
              <a:srgbClr val="0058AB">
                <a:alpha val="100000"/>
              </a:srgbClr>
            </a:solidFill>
          </p:spPr>
          <p:txBody>
            <a:bodyPr/>
            <a:lstStyle/>
            <a:p/>
          </p:txBody>
        </p:sp>
        <p:sp>
          <p:nvSpPr>
            <p:cNvPr id="84" name="rc84"/>
            <p:cNvSpPr/>
            <p:nvPr/>
          </p:nvSpPr>
          <p:spPr>
            <a:xfrm>
              <a:off x="5621775" y="3300508"/>
              <a:ext cx="203168" cy="120457"/>
            </a:xfrm>
            <a:prstGeom prst="rect">
              <a:avLst/>
            </a:prstGeom>
            <a:solidFill>
              <a:srgbClr val="1CABE2">
                <a:alpha val="100000"/>
              </a:srgbClr>
            </a:solidFill>
          </p:spPr>
          <p:txBody>
            <a:bodyPr/>
            <a:lstStyle/>
            <a:p/>
          </p:txBody>
        </p:sp>
        <p:sp>
          <p:nvSpPr>
            <p:cNvPr id="85" name="rc85"/>
            <p:cNvSpPr/>
            <p:nvPr/>
          </p:nvSpPr>
          <p:spPr>
            <a:xfrm>
              <a:off x="5847518" y="3385315"/>
              <a:ext cx="203168" cy="1240220"/>
            </a:xfrm>
            <a:prstGeom prst="rect">
              <a:avLst/>
            </a:prstGeom>
            <a:solidFill>
              <a:srgbClr val="80BD41">
                <a:alpha val="100000"/>
              </a:srgbClr>
            </a:solidFill>
          </p:spPr>
          <p:txBody>
            <a:bodyPr/>
            <a:lstStyle/>
            <a:p/>
          </p:txBody>
        </p:sp>
        <p:sp>
          <p:nvSpPr>
            <p:cNvPr id="86" name="rc86"/>
            <p:cNvSpPr/>
            <p:nvPr/>
          </p:nvSpPr>
          <p:spPr>
            <a:xfrm>
              <a:off x="5847518" y="3094399"/>
              <a:ext cx="203168" cy="122491"/>
            </a:xfrm>
            <a:prstGeom prst="rect">
              <a:avLst/>
            </a:prstGeom>
            <a:solidFill>
              <a:srgbClr val="0058AB">
                <a:alpha val="100000"/>
              </a:srgbClr>
            </a:solidFill>
          </p:spPr>
          <p:txBody>
            <a:bodyPr/>
            <a:lstStyle/>
            <a:p/>
          </p:txBody>
        </p:sp>
        <p:sp>
          <p:nvSpPr>
            <p:cNvPr id="87" name="rc87"/>
            <p:cNvSpPr/>
            <p:nvPr/>
          </p:nvSpPr>
          <p:spPr>
            <a:xfrm>
              <a:off x="5847518" y="3216890"/>
              <a:ext cx="203168" cy="168424"/>
            </a:xfrm>
            <a:prstGeom prst="rect">
              <a:avLst/>
            </a:prstGeom>
            <a:solidFill>
              <a:srgbClr val="1CABE2">
                <a:alpha val="100000"/>
              </a:srgbClr>
            </a:solidFill>
          </p:spPr>
          <p:txBody>
            <a:bodyPr/>
            <a:lstStyle/>
            <a:p/>
          </p:txBody>
        </p:sp>
        <p:sp>
          <p:nvSpPr>
            <p:cNvPr id="88" name="rc88"/>
            <p:cNvSpPr/>
            <p:nvPr/>
          </p:nvSpPr>
          <p:spPr>
            <a:xfrm>
              <a:off x="6073260" y="3424466"/>
              <a:ext cx="203168" cy="1201068"/>
            </a:xfrm>
            <a:prstGeom prst="rect">
              <a:avLst/>
            </a:prstGeom>
            <a:solidFill>
              <a:srgbClr val="80BD41">
                <a:alpha val="100000"/>
              </a:srgbClr>
            </a:solidFill>
          </p:spPr>
          <p:txBody>
            <a:bodyPr/>
            <a:lstStyle/>
            <a:p/>
          </p:txBody>
        </p:sp>
        <p:sp>
          <p:nvSpPr>
            <p:cNvPr id="89" name="rc89"/>
            <p:cNvSpPr/>
            <p:nvPr/>
          </p:nvSpPr>
          <p:spPr>
            <a:xfrm>
              <a:off x="6073260" y="3065702"/>
              <a:ext cx="203168" cy="202780"/>
            </a:xfrm>
            <a:prstGeom prst="rect">
              <a:avLst/>
            </a:prstGeom>
            <a:solidFill>
              <a:srgbClr val="0058AB">
                <a:alpha val="100000"/>
              </a:srgbClr>
            </a:solidFill>
          </p:spPr>
          <p:txBody>
            <a:bodyPr/>
            <a:lstStyle/>
            <a:p/>
          </p:txBody>
        </p:sp>
        <p:sp>
          <p:nvSpPr>
            <p:cNvPr id="90" name="rc90"/>
            <p:cNvSpPr/>
            <p:nvPr/>
          </p:nvSpPr>
          <p:spPr>
            <a:xfrm>
              <a:off x="6073260" y="3268482"/>
              <a:ext cx="203168" cy="155984"/>
            </a:xfrm>
            <a:prstGeom prst="rect">
              <a:avLst/>
            </a:prstGeom>
            <a:solidFill>
              <a:srgbClr val="1CABE2">
                <a:alpha val="100000"/>
              </a:srgbClr>
            </a:solidFill>
          </p:spPr>
          <p:txBody>
            <a:bodyPr/>
            <a:lstStyle/>
            <a:p/>
          </p:txBody>
        </p:sp>
        <p:sp>
          <p:nvSpPr>
            <p:cNvPr id="91" name="rc91"/>
            <p:cNvSpPr/>
            <p:nvPr/>
          </p:nvSpPr>
          <p:spPr>
            <a:xfrm>
              <a:off x="6299002" y="3278515"/>
              <a:ext cx="203168" cy="1347020"/>
            </a:xfrm>
            <a:prstGeom prst="rect">
              <a:avLst/>
            </a:prstGeom>
            <a:solidFill>
              <a:srgbClr val="80BD41">
                <a:alpha val="100000"/>
              </a:srgbClr>
            </a:solidFill>
          </p:spPr>
          <p:txBody>
            <a:bodyPr/>
            <a:lstStyle/>
            <a:p/>
          </p:txBody>
        </p:sp>
        <p:sp>
          <p:nvSpPr>
            <p:cNvPr id="92" name="rc92"/>
            <p:cNvSpPr/>
            <p:nvPr/>
          </p:nvSpPr>
          <p:spPr>
            <a:xfrm>
              <a:off x="6299002" y="3040802"/>
              <a:ext cx="203168" cy="63389"/>
            </a:xfrm>
            <a:prstGeom prst="rect">
              <a:avLst/>
            </a:prstGeom>
            <a:solidFill>
              <a:srgbClr val="0058AB">
                <a:alpha val="100000"/>
              </a:srgbClr>
            </a:solidFill>
          </p:spPr>
          <p:txBody>
            <a:bodyPr/>
            <a:lstStyle/>
            <a:p/>
          </p:txBody>
        </p:sp>
        <p:sp>
          <p:nvSpPr>
            <p:cNvPr id="93" name="rc93"/>
            <p:cNvSpPr/>
            <p:nvPr/>
          </p:nvSpPr>
          <p:spPr>
            <a:xfrm>
              <a:off x="6299002" y="3104192"/>
              <a:ext cx="203168" cy="174322"/>
            </a:xfrm>
            <a:prstGeom prst="rect">
              <a:avLst/>
            </a:prstGeom>
            <a:solidFill>
              <a:srgbClr val="1CABE2">
                <a:alpha val="100000"/>
              </a:srgbClr>
            </a:solidFill>
          </p:spPr>
          <p:txBody>
            <a:bodyPr/>
            <a:lstStyle/>
            <a:p/>
          </p:txBody>
        </p:sp>
        <p:sp>
          <p:nvSpPr>
            <p:cNvPr id="94" name="rc94"/>
            <p:cNvSpPr/>
            <p:nvPr/>
          </p:nvSpPr>
          <p:spPr>
            <a:xfrm>
              <a:off x="6524745" y="3173048"/>
              <a:ext cx="203168" cy="1452486"/>
            </a:xfrm>
            <a:prstGeom prst="rect">
              <a:avLst/>
            </a:prstGeom>
            <a:solidFill>
              <a:srgbClr val="80BD41">
                <a:alpha val="100000"/>
              </a:srgbClr>
            </a:solidFill>
          </p:spPr>
          <p:txBody>
            <a:bodyPr/>
            <a:lstStyle/>
            <a:p/>
          </p:txBody>
        </p:sp>
        <p:sp>
          <p:nvSpPr>
            <p:cNvPr id="95" name="rc95"/>
            <p:cNvSpPr/>
            <p:nvPr/>
          </p:nvSpPr>
          <p:spPr>
            <a:xfrm>
              <a:off x="6524745" y="3011664"/>
              <a:ext cx="203168" cy="64559"/>
            </a:xfrm>
            <a:prstGeom prst="rect">
              <a:avLst/>
            </a:prstGeom>
            <a:solidFill>
              <a:srgbClr val="0058AB">
                <a:alpha val="100000"/>
              </a:srgbClr>
            </a:solidFill>
          </p:spPr>
          <p:txBody>
            <a:bodyPr/>
            <a:lstStyle/>
            <a:p/>
          </p:txBody>
        </p:sp>
        <p:sp>
          <p:nvSpPr>
            <p:cNvPr id="96" name="rc96"/>
            <p:cNvSpPr/>
            <p:nvPr/>
          </p:nvSpPr>
          <p:spPr>
            <a:xfrm>
              <a:off x="6524745" y="3076223"/>
              <a:ext cx="203168" cy="96824"/>
            </a:xfrm>
            <a:prstGeom prst="rect">
              <a:avLst/>
            </a:prstGeom>
            <a:solidFill>
              <a:srgbClr val="1CABE2">
                <a:alpha val="100000"/>
              </a:srgbClr>
            </a:solidFill>
          </p:spPr>
          <p:txBody>
            <a:bodyPr/>
            <a:lstStyle/>
            <a:p/>
          </p:txBody>
        </p:sp>
        <p:sp>
          <p:nvSpPr>
            <p:cNvPr id="97" name="rc97"/>
            <p:cNvSpPr/>
            <p:nvPr/>
          </p:nvSpPr>
          <p:spPr>
            <a:xfrm>
              <a:off x="6750487" y="3212008"/>
              <a:ext cx="203168" cy="1413526"/>
            </a:xfrm>
            <a:prstGeom prst="rect">
              <a:avLst/>
            </a:prstGeom>
            <a:solidFill>
              <a:srgbClr val="80BD41">
                <a:alpha val="100000"/>
              </a:srgbClr>
            </a:solidFill>
          </p:spPr>
          <p:txBody>
            <a:bodyPr/>
            <a:lstStyle/>
            <a:p/>
          </p:txBody>
        </p:sp>
        <p:sp>
          <p:nvSpPr>
            <p:cNvPr id="98" name="rc98"/>
            <p:cNvSpPr/>
            <p:nvPr/>
          </p:nvSpPr>
          <p:spPr>
            <a:xfrm>
              <a:off x="6750487" y="2981902"/>
              <a:ext cx="203168" cy="82178"/>
            </a:xfrm>
            <a:prstGeom prst="rect">
              <a:avLst/>
            </a:prstGeom>
            <a:solidFill>
              <a:srgbClr val="0058AB">
                <a:alpha val="100000"/>
              </a:srgbClr>
            </a:solidFill>
          </p:spPr>
          <p:txBody>
            <a:bodyPr/>
            <a:lstStyle/>
            <a:p/>
          </p:txBody>
        </p:sp>
        <p:sp>
          <p:nvSpPr>
            <p:cNvPr id="99" name="rc99"/>
            <p:cNvSpPr/>
            <p:nvPr/>
          </p:nvSpPr>
          <p:spPr>
            <a:xfrm>
              <a:off x="6750487" y="3064081"/>
              <a:ext cx="203168" cy="147927"/>
            </a:xfrm>
            <a:prstGeom prst="rect">
              <a:avLst/>
            </a:prstGeom>
            <a:solidFill>
              <a:srgbClr val="1CABE2">
                <a:alpha val="100000"/>
              </a:srgbClr>
            </a:solidFill>
          </p:spPr>
          <p:txBody>
            <a:bodyPr/>
            <a:lstStyle/>
            <a:p/>
          </p:txBody>
        </p:sp>
        <p:sp>
          <p:nvSpPr>
            <p:cNvPr id="100" name="rc100"/>
            <p:cNvSpPr/>
            <p:nvPr/>
          </p:nvSpPr>
          <p:spPr>
            <a:xfrm>
              <a:off x="6976229" y="2952533"/>
              <a:ext cx="203168" cy="83486"/>
            </a:xfrm>
            <a:prstGeom prst="rect">
              <a:avLst/>
            </a:prstGeom>
            <a:solidFill>
              <a:srgbClr val="F26A21">
                <a:alpha val="100000"/>
              </a:srgbClr>
            </a:solidFill>
          </p:spPr>
          <p:txBody>
            <a:bodyPr/>
            <a:lstStyle/>
            <a:p/>
          </p:txBody>
        </p:sp>
        <p:sp>
          <p:nvSpPr>
            <p:cNvPr id="101" name="rc101"/>
            <p:cNvSpPr/>
            <p:nvPr/>
          </p:nvSpPr>
          <p:spPr>
            <a:xfrm>
              <a:off x="6976229" y="3036019"/>
              <a:ext cx="203168" cy="1589515"/>
            </a:xfrm>
            <a:prstGeom prst="rect">
              <a:avLst/>
            </a:prstGeom>
            <a:solidFill>
              <a:srgbClr val="FFC20E">
                <a:alpha val="100000"/>
              </a:srgbClr>
            </a:solidFill>
          </p:spPr>
          <p:txBody>
            <a:bodyPr/>
            <a:lstStyle/>
            <a:p/>
          </p:txBody>
        </p:sp>
        <p:sp>
          <p:nvSpPr>
            <p:cNvPr id="102" name="rc102"/>
            <p:cNvSpPr/>
            <p:nvPr/>
          </p:nvSpPr>
          <p:spPr>
            <a:xfrm>
              <a:off x="7201972" y="2928641"/>
              <a:ext cx="203168" cy="84814"/>
            </a:xfrm>
            <a:prstGeom prst="rect">
              <a:avLst/>
            </a:prstGeom>
            <a:solidFill>
              <a:srgbClr val="F26A21">
                <a:alpha val="100000"/>
              </a:srgbClr>
            </a:solidFill>
          </p:spPr>
          <p:txBody>
            <a:bodyPr/>
            <a:lstStyle/>
            <a:p/>
          </p:txBody>
        </p:sp>
        <p:sp>
          <p:nvSpPr>
            <p:cNvPr id="103" name="rc103"/>
            <p:cNvSpPr/>
            <p:nvPr/>
          </p:nvSpPr>
          <p:spPr>
            <a:xfrm>
              <a:off x="7201972" y="3013455"/>
              <a:ext cx="203168" cy="1612079"/>
            </a:xfrm>
            <a:prstGeom prst="rect">
              <a:avLst/>
            </a:prstGeom>
            <a:solidFill>
              <a:srgbClr val="FFC20E">
                <a:alpha val="100000"/>
              </a:srgbClr>
            </a:solidFill>
          </p:spPr>
          <p:txBody>
            <a:bodyPr/>
            <a:lstStyle/>
            <a:p/>
          </p:txBody>
        </p:sp>
        <p:sp>
          <p:nvSpPr>
            <p:cNvPr id="104" name="rc104"/>
            <p:cNvSpPr/>
            <p:nvPr/>
          </p:nvSpPr>
          <p:spPr>
            <a:xfrm>
              <a:off x="7427714" y="2899320"/>
              <a:ext cx="203168" cy="86163"/>
            </a:xfrm>
            <a:prstGeom prst="rect">
              <a:avLst/>
            </a:prstGeom>
            <a:solidFill>
              <a:srgbClr val="F26A21">
                <a:alpha val="100000"/>
              </a:srgbClr>
            </a:solidFill>
          </p:spPr>
          <p:txBody>
            <a:bodyPr/>
            <a:lstStyle/>
            <a:p/>
          </p:txBody>
        </p:sp>
        <p:sp>
          <p:nvSpPr>
            <p:cNvPr id="105" name="rc105"/>
            <p:cNvSpPr/>
            <p:nvPr/>
          </p:nvSpPr>
          <p:spPr>
            <a:xfrm>
              <a:off x="7427714" y="2985484"/>
              <a:ext cx="203168" cy="1640051"/>
            </a:xfrm>
            <a:prstGeom prst="rect">
              <a:avLst/>
            </a:prstGeom>
            <a:solidFill>
              <a:srgbClr val="FFC20E">
                <a:alpha val="100000"/>
              </a:srgbClr>
            </a:solidFill>
          </p:spPr>
          <p:txBody>
            <a:bodyPr/>
            <a:lstStyle/>
            <a:p/>
          </p:txBody>
        </p:sp>
        <p:sp>
          <p:nvSpPr>
            <p:cNvPr id="106" name="rc106"/>
            <p:cNvSpPr/>
            <p:nvPr/>
          </p:nvSpPr>
          <p:spPr>
            <a:xfrm>
              <a:off x="7653457" y="2871419"/>
              <a:ext cx="203168" cy="87533"/>
            </a:xfrm>
            <a:prstGeom prst="rect">
              <a:avLst/>
            </a:prstGeom>
            <a:solidFill>
              <a:srgbClr val="F26A21">
                <a:alpha val="100000"/>
              </a:srgbClr>
            </a:solidFill>
          </p:spPr>
          <p:txBody>
            <a:bodyPr/>
            <a:lstStyle/>
            <a:p/>
          </p:txBody>
        </p:sp>
        <p:sp>
          <p:nvSpPr>
            <p:cNvPr id="107" name="rc107"/>
            <p:cNvSpPr/>
            <p:nvPr/>
          </p:nvSpPr>
          <p:spPr>
            <a:xfrm>
              <a:off x="7653457" y="2958953"/>
              <a:ext cx="203168" cy="1666582"/>
            </a:xfrm>
            <a:prstGeom prst="rect">
              <a:avLst/>
            </a:prstGeom>
            <a:solidFill>
              <a:srgbClr val="FFC20E">
                <a:alpha val="100000"/>
              </a:srgbClr>
            </a:solidFill>
          </p:spPr>
          <p:txBody>
            <a:bodyPr/>
            <a:lstStyle/>
            <a:p/>
          </p:txBody>
        </p:sp>
        <p:sp>
          <p:nvSpPr>
            <p:cNvPr id="108" name="rc108"/>
            <p:cNvSpPr/>
            <p:nvPr/>
          </p:nvSpPr>
          <p:spPr>
            <a:xfrm>
              <a:off x="7879199" y="2848093"/>
              <a:ext cx="203168" cy="88926"/>
            </a:xfrm>
            <a:prstGeom prst="rect">
              <a:avLst/>
            </a:prstGeom>
            <a:solidFill>
              <a:srgbClr val="F26A21">
                <a:alpha val="100000"/>
              </a:srgbClr>
            </a:solidFill>
          </p:spPr>
          <p:txBody>
            <a:bodyPr/>
            <a:lstStyle/>
            <a:p/>
          </p:txBody>
        </p:sp>
        <p:sp>
          <p:nvSpPr>
            <p:cNvPr id="109" name="rc109"/>
            <p:cNvSpPr/>
            <p:nvPr/>
          </p:nvSpPr>
          <p:spPr>
            <a:xfrm>
              <a:off x="7879199" y="2937019"/>
              <a:ext cx="203168" cy="1688515"/>
            </a:xfrm>
            <a:prstGeom prst="rect">
              <a:avLst/>
            </a:prstGeom>
            <a:solidFill>
              <a:srgbClr val="FFC20E">
                <a:alpha val="100000"/>
              </a:srgbClr>
            </a:solidFill>
          </p:spPr>
          <p:txBody>
            <a:bodyPr/>
            <a:lstStyle/>
            <a:p/>
          </p:txBody>
        </p:sp>
        <p:sp>
          <p:nvSpPr>
            <p:cNvPr id="110" name="rc110"/>
            <p:cNvSpPr/>
            <p:nvPr/>
          </p:nvSpPr>
          <p:spPr>
            <a:xfrm>
              <a:off x="8104941" y="2818973"/>
              <a:ext cx="203168" cy="90341"/>
            </a:xfrm>
            <a:prstGeom prst="rect">
              <a:avLst/>
            </a:prstGeom>
            <a:solidFill>
              <a:srgbClr val="F26A21">
                <a:alpha val="100000"/>
              </a:srgbClr>
            </a:solidFill>
          </p:spPr>
          <p:txBody>
            <a:bodyPr/>
            <a:lstStyle/>
            <a:p/>
          </p:txBody>
        </p:sp>
        <p:sp>
          <p:nvSpPr>
            <p:cNvPr id="111" name="rc111"/>
            <p:cNvSpPr/>
            <p:nvPr/>
          </p:nvSpPr>
          <p:spPr>
            <a:xfrm>
              <a:off x="8104941" y="2909314"/>
              <a:ext cx="203168" cy="1716220"/>
            </a:xfrm>
            <a:prstGeom prst="rect">
              <a:avLst/>
            </a:prstGeom>
            <a:solidFill>
              <a:srgbClr val="FFC20E">
                <a:alpha val="100000"/>
              </a:srgbClr>
            </a:solidFill>
          </p:spPr>
          <p:txBody>
            <a:bodyPr/>
            <a:lstStyle/>
            <a:p/>
          </p:txBody>
        </p:sp>
        <p:sp>
          <p:nvSpPr>
            <p:cNvPr id="112" name="pl112"/>
            <p:cNvSpPr/>
            <p:nvPr/>
          </p:nvSpPr>
          <p:spPr>
            <a:xfrm>
              <a:off x="1434255" y="1330391"/>
              <a:ext cx="5417816" cy="789461"/>
            </a:xfrm>
            <a:custGeom>
              <a:avLst/>
              <a:pathLst>
                <a:path w="5417816" h="789461">
                  <a:moveTo>
                    <a:pt x="0" y="789461"/>
                  </a:moveTo>
                  <a:lnTo>
                    <a:pt x="225742" y="686488"/>
                  </a:lnTo>
                  <a:lnTo>
                    <a:pt x="451484" y="0"/>
                  </a:lnTo>
                  <a:lnTo>
                    <a:pt x="677227" y="171622"/>
                  </a:lnTo>
                  <a:lnTo>
                    <a:pt x="902969" y="446217"/>
                  </a:lnTo>
                  <a:lnTo>
                    <a:pt x="1128711" y="377568"/>
                  </a:lnTo>
                  <a:lnTo>
                    <a:pt x="1354454" y="377568"/>
                  </a:lnTo>
                  <a:lnTo>
                    <a:pt x="1580196" y="137297"/>
                  </a:lnTo>
                  <a:lnTo>
                    <a:pt x="1805938" y="274595"/>
                  </a:lnTo>
                  <a:lnTo>
                    <a:pt x="2031681" y="583515"/>
                  </a:lnTo>
                  <a:lnTo>
                    <a:pt x="2257423" y="480541"/>
                  </a:lnTo>
                  <a:lnTo>
                    <a:pt x="2483165" y="171622"/>
                  </a:lnTo>
                  <a:lnTo>
                    <a:pt x="2708908" y="34324"/>
                  </a:lnTo>
                  <a:lnTo>
                    <a:pt x="2934650" y="34324"/>
                  </a:lnTo>
                  <a:lnTo>
                    <a:pt x="3160393" y="34324"/>
                  </a:lnTo>
                  <a:lnTo>
                    <a:pt x="3386135" y="308919"/>
                  </a:lnTo>
                  <a:lnTo>
                    <a:pt x="3611877" y="308919"/>
                  </a:lnTo>
                  <a:lnTo>
                    <a:pt x="3837620" y="343244"/>
                  </a:lnTo>
                  <a:lnTo>
                    <a:pt x="4063362" y="343244"/>
                  </a:lnTo>
                  <a:lnTo>
                    <a:pt x="4289104" y="274595"/>
                  </a:lnTo>
                  <a:lnTo>
                    <a:pt x="4514847" y="137297"/>
                  </a:lnTo>
                  <a:lnTo>
                    <a:pt x="4740589" y="308919"/>
                  </a:lnTo>
                  <a:lnTo>
                    <a:pt x="4966331" y="0"/>
                  </a:lnTo>
                  <a:lnTo>
                    <a:pt x="5192074" y="0"/>
                  </a:lnTo>
                  <a:lnTo>
                    <a:pt x="5417816" y="34324"/>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1536338"/>
              <a:ext cx="5417816" cy="1338652"/>
            </a:xfrm>
            <a:custGeom>
              <a:avLst/>
              <a:pathLst>
                <a:path w="5417816" h="1338652">
                  <a:moveTo>
                    <a:pt x="0" y="1338652"/>
                  </a:moveTo>
                  <a:lnTo>
                    <a:pt x="225742" y="514866"/>
                  </a:lnTo>
                  <a:lnTo>
                    <a:pt x="451484" y="34324"/>
                  </a:lnTo>
                  <a:lnTo>
                    <a:pt x="677227" y="480541"/>
                  </a:lnTo>
                  <a:lnTo>
                    <a:pt x="902969" y="686488"/>
                  </a:lnTo>
                  <a:lnTo>
                    <a:pt x="1128711" y="652163"/>
                  </a:lnTo>
                  <a:lnTo>
                    <a:pt x="1354454" y="755137"/>
                  </a:lnTo>
                  <a:lnTo>
                    <a:pt x="1580196" y="514866"/>
                  </a:lnTo>
                  <a:lnTo>
                    <a:pt x="1805938" y="549190"/>
                  </a:lnTo>
                  <a:lnTo>
                    <a:pt x="2031681" y="892434"/>
                  </a:lnTo>
                  <a:lnTo>
                    <a:pt x="2257423" y="892434"/>
                  </a:lnTo>
                  <a:lnTo>
                    <a:pt x="2483165" y="514866"/>
                  </a:lnTo>
                  <a:lnTo>
                    <a:pt x="2708908" y="343244"/>
                  </a:lnTo>
                  <a:lnTo>
                    <a:pt x="2934650" y="343244"/>
                  </a:lnTo>
                  <a:lnTo>
                    <a:pt x="3160393" y="308919"/>
                  </a:lnTo>
                  <a:lnTo>
                    <a:pt x="3386135" y="583515"/>
                  </a:lnTo>
                  <a:lnTo>
                    <a:pt x="3611877" y="549190"/>
                  </a:lnTo>
                  <a:lnTo>
                    <a:pt x="3837620" y="480541"/>
                  </a:lnTo>
                  <a:lnTo>
                    <a:pt x="4063362" y="446217"/>
                  </a:lnTo>
                  <a:lnTo>
                    <a:pt x="4289104" y="343244"/>
                  </a:lnTo>
                  <a:lnTo>
                    <a:pt x="4514847" y="308919"/>
                  </a:lnTo>
                  <a:lnTo>
                    <a:pt x="4740589" y="446217"/>
                  </a:lnTo>
                  <a:lnTo>
                    <a:pt x="4966331" y="171622"/>
                  </a:lnTo>
                  <a:lnTo>
                    <a:pt x="5192074" y="0"/>
                  </a:lnTo>
                  <a:lnTo>
                    <a:pt x="5417816" y="137297"/>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191566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15" name="tx115"/>
            <p:cNvSpPr/>
            <p:nvPr/>
          </p:nvSpPr>
          <p:spPr>
            <a:xfrm>
              <a:off x="2494638" y="15038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16" name="tx116"/>
            <p:cNvSpPr/>
            <p:nvPr/>
          </p:nvSpPr>
          <p:spPr>
            <a:xfrm>
              <a:off x="3623350" y="1606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17" name="tx117"/>
            <p:cNvSpPr/>
            <p:nvPr/>
          </p:nvSpPr>
          <p:spPr>
            <a:xfrm>
              <a:off x="4752062"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8" name="tx118"/>
            <p:cNvSpPr/>
            <p:nvPr/>
          </p:nvSpPr>
          <p:spPr>
            <a:xfrm>
              <a:off x="5655031"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9" name="tx119"/>
            <p:cNvSpPr/>
            <p:nvPr/>
          </p:nvSpPr>
          <p:spPr>
            <a:xfrm>
              <a:off x="5880773"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0" name="tx120"/>
            <p:cNvSpPr/>
            <p:nvPr/>
          </p:nvSpPr>
          <p:spPr>
            <a:xfrm>
              <a:off x="6106516"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1" name="tx121"/>
            <p:cNvSpPr/>
            <p:nvPr/>
          </p:nvSpPr>
          <p:spPr>
            <a:xfrm>
              <a:off x="6332258"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6558000"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3" name="tx123"/>
            <p:cNvSpPr/>
            <p:nvPr/>
          </p:nvSpPr>
          <p:spPr>
            <a:xfrm>
              <a:off x="6783743"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4" name="tx124"/>
            <p:cNvSpPr/>
            <p:nvPr/>
          </p:nvSpPr>
          <p:spPr>
            <a:xfrm>
              <a:off x="1365926" y="29434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51</a:t>
              </a:r>
            </a:p>
          </p:txBody>
        </p:sp>
        <p:sp>
          <p:nvSpPr>
            <p:cNvPr id="125" name="tx125"/>
            <p:cNvSpPr/>
            <p:nvPr/>
          </p:nvSpPr>
          <p:spPr>
            <a:xfrm>
              <a:off x="2494638" y="225849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26" name="tx126"/>
            <p:cNvSpPr/>
            <p:nvPr/>
          </p:nvSpPr>
          <p:spPr>
            <a:xfrm>
              <a:off x="3623350" y="249726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64</a:t>
              </a:r>
            </a:p>
          </p:txBody>
        </p:sp>
        <p:sp>
          <p:nvSpPr>
            <p:cNvPr id="127" name="tx127"/>
            <p:cNvSpPr/>
            <p:nvPr/>
          </p:nvSpPr>
          <p:spPr>
            <a:xfrm>
              <a:off x="4752062" y="218828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28" name="tx128"/>
            <p:cNvSpPr/>
            <p:nvPr/>
          </p:nvSpPr>
          <p:spPr>
            <a:xfrm>
              <a:off x="5655031"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9" name="tx129"/>
            <p:cNvSpPr/>
            <p:nvPr/>
          </p:nvSpPr>
          <p:spPr>
            <a:xfrm>
              <a:off x="5880773" y="1913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30" name="tx130"/>
            <p:cNvSpPr/>
            <p:nvPr/>
          </p:nvSpPr>
          <p:spPr>
            <a:xfrm>
              <a:off x="6106516"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1" name="tx131"/>
            <p:cNvSpPr/>
            <p:nvPr/>
          </p:nvSpPr>
          <p:spPr>
            <a:xfrm>
              <a:off x="6332258"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2" name="tx132"/>
            <p:cNvSpPr/>
            <p:nvPr/>
          </p:nvSpPr>
          <p:spPr>
            <a:xfrm>
              <a:off x="6558000"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3" name="tx133"/>
            <p:cNvSpPr/>
            <p:nvPr/>
          </p:nvSpPr>
          <p:spPr>
            <a:xfrm>
              <a:off x="6783743"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4" name="tx134"/>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60897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6" name="tx136"/>
            <p:cNvSpPr/>
            <p:nvPr/>
          </p:nvSpPr>
          <p:spPr>
            <a:xfrm>
              <a:off x="508103" y="264983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7" name="tx137"/>
            <p:cNvSpPr/>
            <p:nvPr/>
          </p:nvSpPr>
          <p:spPr>
            <a:xfrm>
              <a:off x="508103" y="169069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15824" y="5504603"/>
              <a:ext cx="201455" cy="201456"/>
            </a:xfrm>
            <a:prstGeom prst="rect">
              <a:avLst/>
            </a:prstGeom>
            <a:solidFill>
              <a:srgbClr val="80BD41">
                <a:alpha val="100000"/>
              </a:srgbClr>
            </a:solidFill>
          </p:spPr>
          <p:txBody>
            <a:bodyPr/>
            <a:lstStyle/>
            <a:p/>
          </p:txBody>
        </p:sp>
        <p:sp>
          <p:nvSpPr>
            <p:cNvPr id="159" name="rc159"/>
            <p:cNvSpPr/>
            <p:nvPr/>
          </p:nvSpPr>
          <p:spPr>
            <a:xfrm>
              <a:off x="2617773" y="5504603"/>
              <a:ext cx="201456" cy="201456"/>
            </a:xfrm>
            <a:prstGeom prst="rect">
              <a:avLst/>
            </a:prstGeom>
            <a:solidFill>
              <a:srgbClr val="1CABE2">
                <a:alpha val="100000"/>
              </a:srgbClr>
            </a:solidFill>
          </p:spPr>
          <p:txBody>
            <a:bodyPr/>
            <a:lstStyle/>
            <a:p/>
          </p:txBody>
        </p:sp>
        <p:sp>
          <p:nvSpPr>
            <p:cNvPr id="160" name="rc160"/>
            <p:cNvSpPr/>
            <p:nvPr/>
          </p:nvSpPr>
          <p:spPr>
            <a:xfrm>
              <a:off x="3690596" y="5504603"/>
              <a:ext cx="201456" cy="201456"/>
            </a:xfrm>
            <a:prstGeom prst="rect">
              <a:avLst/>
            </a:prstGeom>
            <a:solidFill>
              <a:srgbClr val="0058AB">
                <a:alpha val="100000"/>
              </a:srgbClr>
            </a:solidFill>
          </p:spPr>
          <p:txBody>
            <a:bodyPr/>
            <a:lstStyle/>
            <a:p/>
          </p:txBody>
        </p:sp>
        <p:sp>
          <p:nvSpPr>
            <p:cNvPr id="161" name="rc161"/>
            <p:cNvSpPr/>
            <p:nvPr/>
          </p:nvSpPr>
          <p:spPr>
            <a:xfrm>
              <a:off x="4685930" y="5504603"/>
              <a:ext cx="201456" cy="201456"/>
            </a:xfrm>
            <a:prstGeom prst="rect">
              <a:avLst/>
            </a:prstGeom>
            <a:solidFill>
              <a:srgbClr val="FFC20E">
                <a:alpha val="100000"/>
              </a:srgbClr>
            </a:solidFill>
          </p:spPr>
          <p:txBody>
            <a:bodyPr/>
            <a:lstStyle/>
            <a:p/>
          </p:txBody>
        </p:sp>
        <p:sp>
          <p:nvSpPr>
            <p:cNvPr id="162" name="rc162"/>
            <p:cNvSpPr/>
            <p:nvPr/>
          </p:nvSpPr>
          <p:spPr>
            <a:xfrm>
              <a:off x="6590063" y="5504603"/>
              <a:ext cx="201456" cy="201456"/>
            </a:xfrm>
            <a:prstGeom prst="rect">
              <a:avLst/>
            </a:prstGeom>
            <a:solidFill>
              <a:srgbClr val="F26A21">
                <a:alpha val="100000"/>
              </a:srgbClr>
            </a:solidFill>
          </p:spPr>
          <p:txBody>
            <a:bodyPr/>
            <a:lstStyle/>
            <a:p/>
          </p:txBody>
        </p:sp>
        <p:sp>
          <p:nvSpPr>
            <p:cNvPr id="163" name="tx163"/>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983899" y="580629"/>
              <a:ext cx="445482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Mauritania</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Mauritania is projected to have a  moderate increase (10,000-50,000) in the number of surviving infants by 2030. Therefore, maintaining current coverage requires vaccinating an increasing number of children.
To achieve the IA2030 ZD target, more (~1.59%) children need to be vaccinated with DTP1 each year. This will require increases in immunization programme and health system capacity.</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19421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260113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00805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39767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180459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rc37"/>
            <p:cNvSpPr/>
            <p:nvPr/>
          </p:nvSpPr>
          <p:spPr>
            <a:xfrm>
              <a:off x="1290970" y="950548"/>
              <a:ext cx="215906" cy="4040211"/>
            </a:xfrm>
            <a:prstGeom prst="rect">
              <a:avLst/>
            </a:prstGeom>
            <a:solidFill>
              <a:srgbClr val="0058AB">
                <a:alpha val="100000"/>
              </a:srgbClr>
            </a:solidFill>
          </p:spPr>
          <p:txBody>
            <a:bodyPr/>
            <a:lstStyle/>
            <a:p/>
          </p:txBody>
        </p:sp>
        <p:sp>
          <p:nvSpPr>
            <p:cNvPr id="38" name="rc38"/>
            <p:cNvSpPr/>
            <p:nvPr/>
          </p:nvSpPr>
          <p:spPr>
            <a:xfrm>
              <a:off x="1530867" y="1297362"/>
              <a:ext cx="215906" cy="3693397"/>
            </a:xfrm>
            <a:prstGeom prst="rect">
              <a:avLst/>
            </a:prstGeom>
            <a:solidFill>
              <a:srgbClr val="0058AB">
                <a:alpha val="100000"/>
              </a:srgbClr>
            </a:solidFill>
          </p:spPr>
          <p:txBody>
            <a:bodyPr/>
            <a:lstStyle/>
            <a:p/>
          </p:txBody>
        </p:sp>
        <p:sp>
          <p:nvSpPr>
            <p:cNvPr id="39" name="rc39"/>
            <p:cNvSpPr/>
            <p:nvPr/>
          </p:nvSpPr>
          <p:spPr>
            <a:xfrm>
              <a:off x="1770763" y="4362449"/>
              <a:ext cx="215906" cy="628310"/>
            </a:xfrm>
            <a:prstGeom prst="rect">
              <a:avLst/>
            </a:prstGeom>
            <a:solidFill>
              <a:srgbClr val="0058AB">
                <a:alpha val="100000"/>
              </a:srgbClr>
            </a:solidFill>
          </p:spPr>
          <p:txBody>
            <a:bodyPr/>
            <a:lstStyle/>
            <a:p/>
          </p:txBody>
        </p:sp>
        <p:sp>
          <p:nvSpPr>
            <p:cNvPr id="40" name="rc40"/>
            <p:cNvSpPr/>
            <p:nvPr/>
          </p:nvSpPr>
          <p:spPr>
            <a:xfrm>
              <a:off x="2010660" y="3539623"/>
              <a:ext cx="215906" cy="1451136"/>
            </a:xfrm>
            <a:prstGeom prst="rect">
              <a:avLst/>
            </a:prstGeom>
            <a:solidFill>
              <a:srgbClr val="0058AB">
                <a:alpha val="100000"/>
              </a:srgbClr>
            </a:solidFill>
          </p:spPr>
          <p:txBody>
            <a:bodyPr/>
            <a:lstStyle/>
            <a:p/>
          </p:txBody>
        </p:sp>
        <p:sp>
          <p:nvSpPr>
            <p:cNvPr id="41" name="rc41"/>
            <p:cNvSpPr/>
            <p:nvPr/>
          </p:nvSpPr>
          <p:spPr>
            <a:xfrm>
              <a:off x="2250556" y="2152368"/>
              <a:ext cx="215906" cy="2838391"/>
            </a:xfrm>
            <a:prstGeom prst="rect">
              <a:avLst/>
            </a:prstGeom>
            <a:solidFill>
              <a:srgbClr val="0058AB">
                <a:alpha val="100000"/>
              </a:srgbClr>
            </a:solidFill>
          </p:spPr>
          <p:txBody>
            <a:bodyPr/>
            <a:lstStyle/>
            <a:p/>
          </p:txBody>
        </p:sp>
        <p:sp>
          <p:nvSpPr>
            <p:cNvPr id="42" name="rc42"/>
            <p:cNvSpPr/>
            <p:nvPr/>
          </p:nvSpPr>
          <p:spPr>
            <a:xfrm>
              <a:off x="2490453" y="2409013"/>
              <a:ext cx="215906" cy="2581746"/>
            </a:xfrm>
            <a:prstGeom prst="rect">
              <a:avLst/>
            </a:prstGeom>
            <a:solidFill>
              <a:srgbClr val="0058AB">
                <a:alpha val="100000"/>
              </a:srgbClr>
            </a:solidFill>
          </p:spPr>
          <p:txBody>
            <a:bodyPr/>
            <a:lstStyle/>
            <a:p/>
          </p:txBody>
        </p:sp>
        <p:sp>
          <p:nvSpPr>
            <p:cNvPr id="43" name="rc43"/>
            <p:cNvSpPr/>
            <p:nvPr/>
          </p:nvSpPr>
          <p:spPr>
            <a:xfrm>
              <a:off x="2730349" y="2316137"/>
              <a:ext cx="215906" cy="2674622"/>
            </a:xfrm>
            <a:prstGeom prst="rect">
              <a:avLst/>
            </a:prstGeom>
            <a:solidFill>
              <a:srgbClr val="0058AB">
                <a:alpha val="100000"/>
              </a:srgbClr>
            </a:solidFill>
          </p:spPr>
          <p:txBody>
            <a:bodyPr/>
            <a:lstStyle/>
            <a:p/>
          </p:txBody>
        </p:sp>
        <p:sp>
          <p:nvSpPr>
            <p:cNvPr id="44" name="rc44"/>
            <p:cNvSpPr/>
            <p:nvPr/>
          </p:nvSpPr>
          <p:spPr>
            <a:xfrm>
              <a:off x="2970245" y="3513815"/>
              <a:ext cx="215906" cy="1476944"/>
            </a:xfrm>
            <a:prstGeom prst="rect">
              <a:avLst/>
            </a:prstGeom>
            <a:solidFill>
              <a:srgbClr val="0058AB">
                <a:alpha val="100000"/>
              </a:srgbClr>
            </a:solidFill>
          </p:spPr>
          <p:txBody>
            <a:bodyPr/>
            <a:lstStyle/>
            <a:p/>
          </p:txBody>
        </p:sp>
        <p:sp>
          <p:nvSpPr>
            <p:cNvPr id="45" name="rc45"/>
            <p:cNvSpPr/>
            <p:nvPr/>
          </p:nvSpPr>
          <p:spPr>
            <a:xfrm>
              <a:off x="3210142" y="2705486"/>
              <a:ext cx="215906" cy="2285273"/>
            </a:xfrm>
            <a:prstGeom prst="rect">
              <a:avLst/>
            </a:prstGeom>
            <a:solidFill>
              <a:srgbClr val="0058AB">
                <a:alpha val="100000"/>
              </a:srgbClr>
            </a:solidFill>
          </p:spPr>
          <p:txBody>
            <a:bodyPr/>
            <a:lstStyle/>
            <a:p/>
          </p:txBody>
        </p:sp>
        <p:sp>
          <p:nvSpPr>
            <p:cNvPr id="46" name="rc46"/>
            <p:cNvSpPr/>
            <p:nvPr/>
          </p:nvSpPr>
          <p:spPr>
            <a:xfrm>
              <a:off x="3450038" y="866434"/>
              <a:ext cx="215906" cy="4124325"/>
            </a:xfrm>
            <a:prstGeom prst="rect">
              <a:avLst/>
            </a:prstGeom>
            <a:solidFill>
              <a:srgbClr val="0058AB">
                <a:alpha val="100000"/>
              </a:srgbClr>
            </a:solidFill>
          </p:spPr>
          <p:txBody>
            <a:bodyPr/>
            <a:lstStyle/>
            <a:p/>
          </p:txBody>
        </p:sp>
        <p:sp>
          <p:nvSpPr>
            <p:cNvPr id="47" name="rc47"/>
            <p:cNvSpPr/>
            <p:nvPr/>
          </p:nvSpPr>
          <p:spPr>
            <a:xfrm>
              <a:off x="3689935" y="1343243"/>
              <a:ext cx="215906" cy="3647516"/>
            </a:xfrm>
            <a:prstGeom prst="rect">
              <a:avLst/>
            </a:prstGeom>
            <a:solidFill>
              <a:srgbClr val="0058AB">
                <a:alpha val="100000"/>
              </a:srgbClr>
            </a:solidFill>
          </p:spPr>
          <p:txBody>
            <a:bodyPr/>
            <a:lstStyle/>
            <a:p/>
          </p:txBody>
        </p:sp>
        <p:sp>
          <p:nvSpPr>
            <p:cNvPr id="48" name="rc48"/>
            <p:cNvSpPr/>
            <p:nvPr/>
          </p:nvSpPr>
          <p:spPr>
            <a:xfrm>
              <a:off x="3929831" y="3105030"/>
              <a:ext cx="215906" cy="1885729"/>
            </a:xfrm>
            <a:prstGeom prst="rect">
              <a:avLst/>
            </a:prstGeom>
            <a:solidFill>
              <a:srgbClr val="0058AB">
                <a:alpha val="100000"/>
              </a:srgbClr>
            </a:solidFill>
          </p:spPr>
          <p:txBody>
            <a:bodyPr/>
            <a:lstStyle/>
            <a:p/>
          </p:txBody>
        </p:sp>
        <p:sp>
          <p:nvSpPr>
            <p:cNvPr id="49" name="rc49"/>
            <p:cNvSpPr/>
            <p:nvPr/>
          </p:nvSpPr>
          <p:spPr>
            <a:xfrm>
              <a:off x="4169728" y="3913041"/>
              <a:ext cx="215906" cy="1077718"/>
            </a:xfrm>
            <a:prstGeom prst="rect">
              <a:avLst/>
            </a:prstGeom>
            <a:solidFill>
              <a:srgbClr val="0058AB">
                <a:alpha val="100000"/>
              </a:srgbClr>
            </a:solidFill>
          </p:spPr>
          <p:txBody>
            <a:bodyPr/>
            <a:lstStyle/>
            <a:p/>
          </p:txBody>
        </p:sp>
        <p:sp>
          <p:nvSpPr>
            <p:cNvPr id="50" name="rc50"/>
            <p:cNvSpPr/>
            <p:nvPr/>
          </p:nvSpPr>
          <p:spPr>
            <a:xfrm>
              <a:off x="4409624" y="3884525"/>
              <a:ext cx="215906" cy="1106235"/>
            </a:xfrm>
            <a:prstGeom prst="rect">
              <a:avLst/>
            </a:prstGeom>
            <a:solidFill>
              <a:srgbClr val="0058AB">
                <a:alpha val="100000"/>
              </a:srgbClr>
            </a:solidFill>
          </p:spPr>
          <p:txBody>
            <a:bodyPr/>
            <a:lstStyle/>
            <a:p/>
          </p:txBody>
        </p:sp>
        <p:sp>
          <p:nvSpPr>
            <p:cNvPr id="51" name="rc51"/>
            <p:cNvSpPr/>
            <p:nvPr/>
          </p:nvSpPr>
          <p:spPr>
            <a:xfrm>
              <a:off x="4649521" y="3861106"/>
              <a:ext cx="215906" cy="1129653"/>
            </a:xfrm>
            <a:prstGeom prst="rect">
              <a:avLst/>
            </a:prstGeom>
            <a:solidFill>
              <a:srgbClr val="0058AB">
                <a:alpha val="100000"/>
              </a:srgbClr>
            </a:solidFill>
          </p:spPr>
          <p:txBody>
            <a:bodyPr/>
            <a:lstStyle/>
            <a:p/>
          </p:txBody>
        </p:sp>
        <p:sp>
          <p:nvSpPr>
            <p:cNvPr id="52" name="rc52"/>
            <p:cNvSpPr/>
            <p:nvPr/>
          </p:nvSpPr>
          <p:spPr>
            <a:xfrm>
              <a:off x="4889417" y="1989237"/>
              <a:ext cx="215906" cy="3001522"/>
            </a:xfrm>
            <a:prstGeom prst="rect">
              <a:avLst/>
            </a:prstGeom>
            <a:solidFill>
              <a:srgbClr val="0058AB">
                <a:alpha val="100000"/>
              </a:srgbClr>
            </a:solidFill>
          </p:spPr>
          <p:txBody>
            <a:bodyPr/>
            <a:lstStyle/>
            <a:p/>
          </p:txBody>
        </p:sp>
        <p:sp>
          <p:nvSpPr>
            <p:cNvPr id="53" name="rc53"/>
            <p:cNvSpPr/>
            <p:nvPr/>
          </p:nvSpPr>
          <p:spPr>
            <a:xfrm>
              <a:off x="5129313" y="1926310"/>
              <a:ext cx="215906" cy="3064449"/>
            </a:xfrm>
            <a:prstGeom prst="rect">
              <a:avLst/>
            </a:prstGeom>
            <a:solidFill>
              <a:srgbClr val="0058AB">
                <a:alpha val="100000"/>
              </a:srgbClr>
            </a:solidFill>
          </p:spPr>
          <p:txBody>
            <a:bodyPr/>
            <a:lstStyle/>
            <a:p/>
          </p:txBody>
        </p:sp>
        <p:sp>
          <p:nvSpPr>
            <p:cNvPr id="54" name="rc54"/>
            <p:cNvSpPr/>
            <p:nvPr/>
          </p:nvSpPr>
          <p:spPr>
            <a:xfrm>
              <a:off x="5369210" y="1620120"/>
              <a:ext cx="215906" cy="3370639"/>
            </a:xfrm>
            <a:prstGeom prst="rect">
              <a:avLst/>
            </a:prstGeom>
            <a:solidFill>
              <a:srgbClr val="0058AB">
                <a:alpha val="100000"/>
              </a:srgbClr>
            </a:solidFill>
          </p:spPr>
          <p:txBody>
            <a:bodyPr/>
            <a:lstStyle/>
            <a:p/>
          </p:txBody>
        </p:sp>
        <p:sp>
          <p:nvSpPr>
            <p:cNvPr id="55" name="rc55"/>
            <p:cNvSpPr/>
            <p:nvPr/>
          </p:nvSpPr>
          <p:spPr>
            <a:xfrm>
              <a:off x="5609106" y="1555441"/>
              <a:ext cx="215906" cy="3435318"/>
            </a:xfrm>
            <a:prstGeom prst="rect">
              <a:avLst/>
            </a:prstGeom>
            <a:solidFill>
              <a:srgbClr val="0058AB">
                <a:alpha val="100000"/>
              </a:srgbClr>
            </a:solidFill>
          </p:spPr>
          <p:txBody>
            <a:bodyPr/>
            <a:lstStyle/>
            <a:p/>
          </p:txBody>
        </p:sp>
        <p:sp>
          <p:nvSpPr>
            <p:cNvPr id="56" name="rc56"/>
            <p:cNvSpPr/>
            <p:nvPr/>
          </p:nvSpPr>
          <p:spPr>
            <a:xfrm>
              <a:off x="5849003" y="1989715"/>
              <a:ext cx="215906" cy="3001044"/>
            </a:xfrm>
            <a:prstGeom prst="rect">
              <a:avLst/>
            </a:prstGeom>
            <a:solidFill>
              <a:srgbClr val="0058AB">
                <a:alpha val="100000"/>
              </a:srgbClr>
            </a:solidFill>
          </p:spPr>
          <p:txBody>
            <a:bodyPr/>
            <a:lstStyle/>
            <a:p/>
          </p:txBody>
        </p:sp>
        <p:sp>
          <p:nvSpPr>
            <p:cNvPr id="57" name="rc57"/>
            <p:cNvSpPr/>
            <p:nvPr/>
          </p:nvSpPr>
          <p:spPr>
            <a:xfrm>
              <a:off x="6088899" y="2956237"/>
              <a:ext cx="215906" cy="2034522"/>
            </a:xfrm>
            <a:prstGeom prst="rect">
              <a:avLst/>
            </a:prstGeom>
            <a:solidFill>
              <a:srgbClr val="0058AB">
                <a:alpha val="100000"/>
              </a:srgbClr>
            </a:solidFill>
          </p:spPr>
          <p:txBody>
            <a:bodyPr/>
            <a:lstStyle/>
            <a:p/>
          </p:txBody>
        </p:sp>
        <p:sp>
          <p:nvSpPr>
            <p:cNvPr id="58" name="rc58"/>
            <p:cNvSpPr/>
            <p:nvPr/>
          </p:nvSpPr>
          <p:spPr>
            <a:xfrm>
              <a:off x="6328796" y="1622669"/>
              <a:ext cx="215906" cy="3368090"/>
            </a:xfrm>
            <a:prstGeom prst="rect">
              <a:avLst/>
            </a:prstGeom>
            <a:solidFill>
              <a:srgbClr val="0058AB">
                <a:alpha val="100000"/>
              </a:srgbClr>
            </a:solidFill>
          </p:spPr>
          <p:txBody>
            <a:bodyPr/>
            <a:lstStyle/>
            <a:p/>
          </p:txBody>
        </p:sp>
        <p:sp>
          <p:nvSpPr>
            <p:cNvPr id="59" name="rc59"/>
            <p:cNvSpPr/>
            <p:nvPr/>
          </p:nvSpPr>
          <p:spPr>
            <a:xfrm>
              <a:off x="6568692" y="3937893"/>
              <a:ext cx="215906" cy="1052866"/>
            </a:xfrm>
            <a:prstGeom prst="rect">
              <a:avLst/>
            </a:prstGeom>
            <a:solidFill>
              <a:srgbClr val="0058AB">
                <a:alpha val="100000"/>
              </a:srgbClr>
            </a:solidFill>
          </p:spPr>
          <p:txBody>
            <a:bodyPr/>
            <a:lstStyle/>
            <a:p/>
          </p:txBody>
        </p:sp>
        <p:sp>
          <p:nvSpPr>
            <p:cNvPr id="60" name="rc60"/>
            <p:cNvSpPr/>
            <p:nvPr/>
          </p:nvSpPr>
          <p:spPr>
            <a:xfrm>
              <a:off x="6808589" y="3918457"/>
              <a:ext cx="215906" cy="1072302"/>
            </a:xfrm>
            <a:prstGeom prst="rect">
              <a:avLst/>
            </a:prstGeom>
            <a:solidFill>
              <a:srgbClr val="0058AB">
                <a:alpha val="100000"/>
              </a:srgbClr>
            </a:solidFill>
          </p:spPr>
          <p:txBody>
            <a:bodyPr/>
            <a:lstStyle/>
            <a:p/>
          </p:txBody>
        </p:sp>
        <p:sp>
          <p:nvSpPr>
            <p:cNvPr id="61" name="rc61"/>
            <p:cNvSpPr/>
            <p:nvPr/>
          </p:nvSpPr>
          <p:spPr>
            <a:xfrm>
              <a:off x="7048485" y="3625808"/>
              <a:ext cx="215906" cy="1364951"/>
            </a:xfrm>
            <a:prstGeom prst="rect">
              <a:avLst/>
            </a:prstGeom>
            <a:solidFill>
              <a:srgbClr val="0058AB">
                <a:alpha val="100000"/>
              </a:srgbClr>
            </a:solidFill>
          </p:spPr>
          <p:txBody>
            <a:bodyPr/>
            <a:lstStyle/>
            <a:p/>
          </p:txBody>
        </p:sp>
        <p:sp>
          <p:nvSpPr>
            <p:cNvPr id="62" name="rc62"/>
            <p:cNvSpPr/>
            <p:nvPr/>
          </p:nvSpPr>
          <p:spPr>
            <a:xfrm>
              <a:off x="8487864" y="3490237"/>
              <a:ext cx="215906" cy="1500522"/>
            </a:xfrm>
            <a:prstGeom prst="rect">
              <a:avLst/>
            </a:prstGeom>
            <a:solidFill>
              <a:srgbClr val="69DBFF">
                <a:alpha val="100000"/>
              </a:srgbClr>
            </a:solidFill>
          </p:spPr>
          <p:txBody>
            <a:bodyPr/>
            <a:lstStyle/>
            <a:p/>
          </p:txBody>
        </p:sp>
        <p:sp>
          <p:nvSpPr>
            <p:cNvPr id="63" name="pl63"/>
            <p:cNvSpPr/>
            <p:nvPr/>
          </p:nvSpPr>
          <p:spPr>
            <a:xfrm>
              <a:off x="6196853" y="1989715"/>
              <a:ext cx="2398964" cy="1500522"/>
            </a:xfrm>
            <a:custGeom>
              <a:avLst/>
              <a:pathLst>
                <a:path w="2398964" h="1500522">
                  <a:moveTo>
                    <a:pt x="0" y="0"/>
                  </a:moveTo>
                  <a:lnTo>
                    <a:pt x="239896" y="150052"/>
                  </a:lnTo>
                  <a:lnTo>
                    <a:pt x="479792" y="300104"/>
                  </a:lnTo>
                  <a:lnTo>
                    <a:pt x="719689" y="450156"/>
                  </a:lnTo>
                  <a:lnTo>
                    <a:pt x="959585" y="600208"/>
                  </a:lnTo>
                  <a:lnTo>
                    <a:pt x="1199482" y="750261"/>
                  </a:lnTo>
                  <a:lnTo>
                    <a:pt x="1439378" y="900313"/>
                  </a:lnTo>
                  <a:lnTo>
                    <a:pt x="1679275" y="1050365"/>
                  </a:lnTo>
                  <a:lnTo>
                    <a:pt x="1919171" y="1200417"/>
                  </a:lnTo>
                  <a:lnTo>
                    <a:pt x="2159067" y="1350470"/>
                  </a:lnTo>
                  <a:lnTo>
                    <a:pt x="2398964" y="1500522"/>
                  </a:lnTo>
                </a:path>
              </a:pathLst>
            </a:custGeom>
            <a:ln w="13550" cap="flat">
              <a:solidFill>
                <a:srgbClr val="000000">
                  <a:alpha val="100000"/>
                </a:srgbClr>
              </a:solidFill>
              <a:prstDash val="solid"/>
              <a:round/>
            </a:ln>
          </p:spPr>
          <p:txBody>
            <a:bodyPr/>
            <a:lstStyle/>
            <a:p/>
          </p:txBody>
        </p:sp>
        <p:sp>
          <p:nvSpPr>
            <p:cNvPr id="64" name="pt64"/>
            <p:cNvSpPr/>
            <p:nvPr/>
          </p:nvSpPr>
          <p:spPr>
            <a:xfrm>
              <a:off x="6172027" y="19648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5" name="pt65"/>
            <p:cNvSpPr/>
            <p:nvPr/>
          </p:nvSpPr>
          <p:spPr>
            <a:xfrm>
              <a:off x="6411923" y="21149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651820" y="22649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891716" y="24150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7131612" y="25650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371509" y="271515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611405" y="286520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851302" y="30152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8091198" y="31653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331095" y="33153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570991" y="34654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tx75"/>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6" name="tx76"/>
            <p:cNvSpPr/>
            <p:nvPr/>
          </p:nvSpPr>
          <p:spPr>
            <a:xfrm>
              <a:off x="508103" y="334025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7" name="tx77"/>
            <p:cNvSpPr/>
            <p:nvPr/>
          </p:nvSpPr>
          <p:spPr>
            <a:xfrm>
              <a:off x="508103" y="174717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8" name="tx78"/>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79" name="tx79"/>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0" name="tx80"/>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1" name="tx81"/>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2" name="tx82"/>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3" name="tx83"/>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4" name="tx84"/>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5" name="tx85"/>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6" name="tx86"/>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7" name="tx87"/>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88" name="tx88"/>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89" name="tx89"/>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0" name="tx90"/>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1" name="tx91"/>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2" name="tx92"/>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3" name="tx93"/>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4" name="tx94"/>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5" name="tx95"/>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6" name="tx96"/>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7" name="tx97"/>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98" name="tx98"/>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99" name="tx99"/>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0" name="tx100"/>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1" name="tx101"/>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2" name="tx102"/>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3" name="tx103"/>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4" name="tx104"/>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5" name="tx105"/>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6" name="rc106"/>
            <p:cNvSpPr/>
            <p:nvPr/>
          </p:nvSpPr>
          <p:spPr>
            <a:xfrm>
              <a:off x="3661384" y="5881714"/>
              <a:ext cx="201456" cy="201456"/>
            </a:xfrm>
            <a:prstGeom prst="rect">
              <a:avLst/>
            </a:prstGeom>
            <a:solidFill>
              <a:srgbClr val="0058AB">
                <a:alpha val="100000"/>
              </a:srgbClr>
            </a:solidFill>
          </p:spPr>
          <p:txBody>
            <a:bodyPr/>
            <a:lstStyle/>
            <a:p/>
          </p:txBody>
        </p:sp>
        <p:sp>
          <p:nvSpPr>
            <p:cNvPr id="107" name="rc107"/>
            <p:cNvSpPr/>
            <p:nvPr/>
          </p:nvSpPr>
          <p:spPr>
            <a:xfrm>
              <a:off x="4563470" y="5881714"/>
              <a:ext cx="201456" cy="201456"/>
            </a:xfrm>
            <a:prstGeom prst="rect">
              <a:avLst/>
            </a:prstGeom>
            <a:solidFill>
              <a:srgbClr val="69DBFF">
                <a:alpha val="100000"/>
              </a:srgbClr>
            </a:solidFill>
          </p:spPr>
          <p:txBody>
            <a:bodyPr/>
            <a:lstStyle/>
            <a:p/>
          </p:txBody>
        </p:sp>
        <p:sp>
          <p:nvSpPr>
            <p:cNvPr id="108" name="tx108"/>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09" name="tx109"/>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0" name="tx110"/>
            <p:cNvSpPr/>
            <p:nvPr/>
          </p:nvSpPr>
          <p:spPr>
            <a:xfrm>
              <a:off x="1903479" y="398022"/>
              <a:ext cx="618778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Mauritania</a:t>
              </a:r>
            </a:p>
          </p:txBody>
        </p:sp>
        <p:sp>
          <p:nvSpPr>
            <p:cNvPr id="111" name="tx111"/>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2" name="tx112"/>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3" name="tx113"/>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4" name="tx114"/>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43% lower than (ie. the country had achieved)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648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890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132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7375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0617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269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511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753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996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639323"/>
              <a:ext cx="249522" cy="463374"/>
            </a:xfrm>
            <a:prstGeom prst="rect">
              <a:avLst/>
            </a:prstGeom>
            <a:solidFill>
              <a:srgbClr val="80BD41">
                <a:alpha val="100000"/>
              </a:srgbClr>
            </a:solidFill>
          </p:spPr>
          <p:txBody>
            <a:bodyPr/>
            <a:lstStyle/>
            <a:p/>
          </p:txBody>
        </p:sp>
        <p:sp>
          <p:nvSpPr>
            <p:cNvPr id="26" name="rc26"/>
            <p:cNvSpPr/>
            <p:nvPr/>
          </p:nvSpPr>
          <p:spPr>
            <a:xfrm>
              <a:off x="1296273" y="3467948"/>
              <a:ext cx="249522" cy="171374"/>
            </a:xfrm>
            <a:prstGeom prst="rect">
              <a:avLst/>
            </a:prstGeom>
            <a:solidFill>
              <a:srgbClr val="1CABE2">
                <a:alpha val="100000"/>
              </a:srgbClr>
            </a:solidFill>
          </p:spPr>
          <p:txBody>
            <a:bodyPr/>
            <a:lstStyle/>
            <a:p/>
          </p:txBody>
        </p:sp>
        <p:sp>
          <p:nvSpPr>
            <p:cNvPr id="27" name="rc27"/>
            <p:cNvSpPr/>
            <p:nvPr/>
          </p:nvSpPr>
          <p:spPr>
            <a:xfrm>
              <a:off x="1573521" y="3606615"/>
              <a:ext cx="249522" cy="496081"/>
            </a:xfrm>
            <a:prstGeom prst="rect">
              <a:avLst/>
            </a:prstGeom>
            <a:solidFill>
              <a:srgbClr val="80BD41">
                <a:alpha val="100000"/>
              </a:srgbClr>
            </a:solidFill>
          </p:spPr>
          <p:txBody>
            <a:bodyPr/>
            <a:lstStyle/>
            <a:p/>
          </p:txBody>
        </p:sp>
        <p:sp>
          <p:nvSpPr>
            <p:cNvPr id="28" name="rc28"/>
            <p:cNvSpPr/>
            <p:nvPr/>
          </p:nvSpPr>
          <p:spPr>
            <a:xfrm>
              <a:off x="1573521" y="3449972"/>
              <a:ext cx="249522" cy="156643"/>
            </a:xfrm>
            <a:prstGeom prst="rect">
              <a:avLst/>
            </a:prstGeom>
            <a:solidFill>
              <a:srgbClr val="1CABE2">
                <a:alpha val="100000"/>
              </a:srgbClr>
            </a:solidFill>
          </p:spPr>
          <p:txBody>
            <a:bodyPr/>
            <a:lstStyle/>
            <a:p/>
          </p:txBody>
        </p:sp>
        <p:sp>
          <p:nvSpPr>
            <p:cNvPr id="29" name="rc29"/>
            <p:cNvSpPr/>
            <p:nvPr/>
          </p:nvSpPr>
          <p:spPr>
            <a:xfrm>
              <a:off x="1850769" y="3463150"/>
              <a:ext cx="249522" cy="639546"/>
            </a:xfrm>
            <a:prstGeom prst="rect">
              <a:avLst/>
            </a:prstGeom>
            <a:solidFill>
              <a:srgbClr val="80BD41">
                <a:alpha val="100000"/>
              </a:srgbClr>
            </a:solidFill>
          </p:spPr>
          <p:txBody>
            <a:bodyPr/>
            <a:lstStyle/>
            <a:p/>
          </p:txBody>
        </p:sp>
        <p:sp>
          <p:nvSpPr>
            <p:cNvPr id="30" name="rc30"/>
            <p:cNvSpPr/>
            <p:nvPr/>
          </p:nvSpPr>
          <p:spPr>
            <a:xfrm>
              <a:off x="1850769" y="3436525"/>
              <a:ext cx="249522" cy="26625"/>
            </a:xfrm>
            <a:prstGeom prst="rect">
              <a:avLst/>
            </a:prstGeom>
            <a:solidFill>
              <a:srgbClr val="1CABE2">
                <a:alpha val="100000"/>
              </a:srgbClr>
            </a:solidFill>
          </p:spPr>
          <p:txBody>
            <a:bodyPr/>
            <a:lstStyle/>
            <a:p/>
          </p:txBody>
        </p:sp>
        <p:sp>
          <p:nvSpPr>
            <p:cNvPr id="31" name="rc31"/>
            <p:cNvSpPr/>
            <p:nvPr/>
          </p:nvSpPr>
          <p:spPr>
            <a:xfrm>
              <a:off x="2128016" y="3480314"/>
              <a:ext cx="249522" cy="622382"/>
            </a:xfrm>
            <a:prstGeom prst="rect">
              <a:avLst/>
            </a:prstGeom>
            <a:solidFill>
              <a:srgbClr val="80BD41">
                <a:alpha val="100000"/>
              </a:srgbClr>
            </a:solidFill>
          </p:spPr>
          <p:txBody>
            <a:bodyPr/>
            <a:lstStyle/>
            <a:p/>
          </p:txBody>
        </p:sp>
        <p:sp>
          <p:nvSpPr>
            <p:cNvPr id="32" name="rc32"/>
            <p:cNvSpPr/>
            <p:nvPr/>
          </p:nvSpPr>
          <p:spPr>
            <a:xfrm>
              <a:off x="2128016" y="3418752"/>
              <a:ext cx="249522" cy="61562"/>
            </a:xfrm>
            <a:prstGeom prst="rect">
              <a:avLst/>
            </a:prstGeom>
            <a:solidFill>
              <a:srgbClr val="1CABE2">
                <a:alpha val="100000"/>
              </a:srgbClr>
            </a:solidFill>
          </p:spPr>
          <p:txBody>
            <a:bodyPr/>
            <a:lstStyle/>
            <a:p/>
          </p:txBody>
        </p:sp>
        <p:sp>
          <p:nvSpPr>
            <p:cNvPr id="33" name="rc33"/>
            <p:cNvSpPr/>
            <p:nvPr/>
          </p:nvSpPr>
          <p:spPr>
            <a:xfrm>
              <a:off x="2405264" y="3514846"/>
              <a:ext cx="249522" cy="587850"/>
            </a:xfrm>
            <a:prstGeom prst="rect">
              <a:avLst/>
            </a:prstGeom>
            <a:solidFill>
              <a:srgbClr val="80BD41">
                <a:alpha val="100000"/>
              </a:srgbClr>
            </a:solidFill>
          </p:spPr>
          <p:txBody>
            <a:bodyPr/>
            <a:lstStyle/>
            <a:p/>
          </p:txBody>
        </p:sp>
        <p:sp>
          <p:nvSpPr>
            <p:cNvPr id="34" name="rc34"/>
            <p:cNvSpPr/>
            <p:nvPr/>
          </p:nvSpPr>
          <p:spPr>
            <a:xfrm>
              <a:off x="2405264" y="3394424"/>
              <a:ext cx="249522" cy="120421"/>
            </a:xfrm>
            <a:prstGeom prst="rect">
              <a:avLst/>
            </a:prstGeom>
            <a:solidFill>
              <a:srgbClr val="1CABE2">
                <a:alpha val="100000"/>
              </a:srgbClr>
            </a:solidFill>
          </p:spPr>
          <p:txBody>
            <a:bodyPr/>
            <a:lstStyle/>
            <a:p/>
          </p:txBody>
        </p:sp>
        <p:sp>
          <p:nvSpPr>
            <p:cNvPr id="35" name="rc35"/>
            <p:cNvSpPr/>
            <p:nvPr/>
          </p:nvSpPr>
          <p:spPr>
            <a:xfrm>
              <a:off x="2682512" y="3482139"/>
              <a:ext cx="249522" cy="620557"/>
            </a:xfrm>
            <a:prstGeom prst="rect">
              <a:avLst/>
            </a:prstGeom>
            <a:solidFill>
              <a:srgbClr val="80BD41">
                <a:alpha val="100000"/>
              </a:srgbClr>
            </a:solidFill>
          </p:spPr>
          <p:txBody>
            <a:bodyPr/>
            <a:lstStyle/>
            <a:p/>
          </p:txBody>
        </p:sp>
        <p:sp>
          <p:nvSpPr>
            <p:cNvPr id="36" name="rc36"/>
            <p:cNvSpPr/>
            <p:nvPr/>
          </p:nvSpPr>
          <p:spPr>
            <a:xfrm>
              <a:off x="2682512" y="3372597"/>
              <a:ext cx="249522" cy="109542"/>
            </a:xfrm>
            <a:prstGeom prst="rect">
              <a:avLst/>
            </a:prstGeom>
            <a:solidFill>
              <a:srgbClr val="1CABE2">
                <a:alpha val="100000"/>
              </a:srgbClr>
            </a:solidFill>
          </p:spPr>
          <p:txBody>
            <a:bodyPr/>
            <a:lstStyle/>
            <a:p/>
          </p:txBody>
        </p:sp>
        <p:sp>
          <p:nvSpPr>
            <p:cNvPr id="37" name="rc37"/>
            <p:cNvSpPr/>
            <p:nvPr/>
          </p:nvSpPr>
          <p:spPr>
            <a:xfrm>
              <a:off x="2959759" y="3459771"/>
              <a:ext cx="249522" cy="642925"/>
            </a:xfrm>
            <a:prstGeom prst="rect">
              <a:avLst/>
            </a:prstGeom>
            <a:solidFill>
              <a:srgbClr val="80BD41">
                <a:alpha val="100000"/>
              </a:srgbClr>
            </a:solidFill>
          </p:spPr>
          <p:txBody>
            <a:bodyPr/>
            <a:lstStyle/>
            <a:p/>
          </p:txBody>
        </p:sp>
        <p:sp>
          <p:nvSpPr>
            <p:cNvPr id="38" name="rc38"/>
            <p:cNvSpPr/>
            <p:nvPr/>
          </p:nvSpPr>
          <p:spPr>
            <a:xfrm>
              <a:off x="2959759" y="3346309"/>
              <a:ext cx="249522" cy="113461"/>
            </a:xfrm>
            <a:prstGeom prst="rect">
              <a:avLst/>
            </a:prstGeom>
            <a:solidFill>
              <a:srgbClr val="1CABE2">
                <a:alpha val="100000"/>
              </a:srgbClr>
            </a:solidFill>
          </p:spPr>
          <p:txBody>
            <a:bodyPr/>
            <a:lstStyle/>
            <a:p/>
          </p:txBody>
        </p:sp>
        <p:sp>
          <p:nvSpPr>
            <p:cNvPr id="39" name="rc39"/>
            <p:cNvSpPr/>
            <p:nvPr/>
          </p:nvSpPr>
          <p:spPr>
            <a:xfrm>
              <a:off x="3237007" y="3382193"/>
              <a:ext cx="249522" cy="720504"/>
            </a:xfrm>
            <a:prstGeom prst="rect">
              <a:avLst/>
            </a:prstGeom>
            <a:solidFill>
              <a:srgbClr val="80BD41">
                <a:alpha val="100000"/>
              </a:srgbClr>
            </a:solidFill>
          </p:spPr>
          <p:txBody>
            <a:bodyPr/>
            <a:lstStyle/>
            <a:p/>
          </p:txBody>
        </p:sp>
        <p:sp>
          <p:nvSpPr>
            <p:cNvPr id="40" name="rc40"/>
            <p:cNvSpPr/>
            <p:nvPr/>
          </p:nvSpPr>
          <p:spPr>
            <a:xfrm>
              <a:off x="3237007" y="3319549"/>
              <a:ext cx="249522" cy="62643"/>
            </a:xfrm>
            <a:prstGeom prst="rect">
              <a:avLst/>
            </a:prstGeom>
            <a:solidFill>
              <a:srgbClr val="1CABE2">
                <a:alpha val="100000"/>
              </a:srgbClr>
            </a:solidFill>
          </p:spPr>
          <p:txBody>
            <a:bodyPr/>
            <a:lstStyle/>
            <a:p/>
          </p:txBody>
        </p:sp>
        <p:sp>
          <p:nvSpPr>
            <p:cNvPr id="41" name="rc41"/>
            <p:cNvSpPr/>
            <p:nvPr/>
          </p:nvSpPr>
          <p:spPr>
            <a:xfrm>
              <a:off x="3514255" y="3391789"/>
              <a:ext cx="249522" cy="710908"/>
            </a:xfrm>
            <a:prstGeom prst="rect">
              <a:avLst/>
            </a:prstGeom>
            <a:solidFill>
              <a:srgbClr val="80BD41">
                <a:alpha val="100000"/>
              </a:srgbClr>
            </a:solidFill>
          </p:spPr>
          <p:txBody>
            <a:bodyPr/>
            <a:lstStyle/>
            <a:p/>
          </p:txBody>
        </p:sp>
        <p:sp>
          <p:nvSpPr>
            <p:cNvPr id="42" name="rc42"/>
            <p:cNvSpPr/>
            <p:nvPr/>
          </p:nvSpPr>
          <p:spPr>
            <a:xfrm>
              <a:off x="3514255" y="3294816"/>
              <a:ext cx="249522" cy="96972"/>
            </a:xfrm>
            <a:prstGeom prst="rect">
              <a:avLst/>
            </a:prstGeom>
            <a:solidFill>
              <a:srgbClr val="1CABE2">
                <a:alpha val="100000"/>
              </a:srgbClr>
            </a:solidFill>
          </p:spPr>
          <p:txBody>
            <a:bodyPr/>
            <a:lstStyle/>
            <a:p/>
          </p:txBody>
        </p:sp>
        <p:sp>
          <p:nvSpPr>
            <p:cNvPr id="43" name="rc43"/>
            <p:cNvSpPr/>
            <p:nvPr/>
          </p:nvSpPr>
          <p:spPr>
            <a:xfrm>
              <a:off x="3791502" y="3444566"/>
              <a:ext cx="249522" cy="658130"/>
            </a:xfrm>
            <a:prstGeom prst="rect">
              <a:avLst/>
            </a:prstGeom>
            <a:solidFill>
              <a:srgbClr val="80BD41">
                <a:alpha val="100000"/>
              </a:srgbClr>
            </a:solidFill>
          </p:spPr>
          <p:txBody>
            <a:bodyPr/>
            <a:lstStyle/>
            <a:p/>
          </p:txBody>
        </p:sp>
        <p:sp>
          <p:nvSpPr>
            <p:cNvPr id="44" name="rc44"/>
            <p:cNvSpPr/>
            <p:nvPr/>
          </p:nvSpPr>
          <p:spPr>
            <a:xfrm>
              <a:off x="3791502" y="3269610"/>
              <a:ext cx="249522" cy="174956"/>
            </a:xfrm>
            <a:prstGeom prst="rect">
              <a:avLst/>
            </a:prstGeom>
            <a:solidFill>
              <a:srgbClr val="1CABE2">
                <a:alpha val="100000"/>
              </a:srgbClr>
            </a:solidFill>
          </p:spPr>
          <p:txBody>
            <a:bodyPr/>
            <a:lstStyle/>
            <a:p/>
          </p:txBody>
        </p:sp>
        <p:sp>
          <p:nvSpPr>
            <p:cNvPr id="45" name="rc45"/>
            <p:cNvSpPr/>
            <p:nvPr/>
          </p:nvSpPr>
          <p:spPr>
            <a:xfrm>
              <a:off x="4068750" y="3397871"/>
              <a:ext cx="249522" cy="704826"/>
            </a:xfrm>
            <a:prstGeom prst="rect">
              <a:avLst/>
            </a:prstGeom>
            <a:solidFill>
              <a:srgbClr val="80BD41">
                <a:alpha val="100000"/>
              </a:srgbClr>
            </a:solidFill>
          </p:spPr>
          <p:txBody>
            <a:bodyPr/>
            <a:lstStyle/>
            <a:p/>
          </p:txBody>
        </p:sp>
        <p:sp>
          <p:nvSpPr>
            <p:cNvPr id="46" name="rc46"/>
            <p:cNvSpPr/>
            <p:nvPr/>
          </p:nvSpPr>
          <p:spPr>
            <a:xfrm>
              <a:off x="4068750" y="3243120"/>
              <a:ext cx="249522" cy="154750"/>
            </a:xfrm>
            <a:prstGeom prst="rect">
              <a:avLst/>
            </a:prstGeom>
            <a:solidFill>
              <a:srgbClr val="1CABE2">
                <a:alpha val="100000"/>
              </a:srgbClr>
            </a:solidFill>
          </p:spPr>
          <p:txBody>
            <a:bodyPr/>
            <a:lstStyle/>
            <a:p/>
          </p:txBody>
        </p:sp>
        <p:sp>
          <p:nvSpPr>
            <p:cNvPr id="47" name="rc47"/>
            <p:cNvSpPr/>
            <p:nvPr/>
          </p:nvSpPr>
          <p:spPr>
            <a:xfrm>
              <a:off x="4345998" y="3293870"/>
              <a:ext cx="249522" cy="808826"/>
            </a:xfrm>
            <a:prstGeom prst="rect">
              <a:avLst/>
            </a:prstGeom>
            <a:solidFill>
              <a:srgbClr val="80BD41">
                <a:alpha val="100000"/>
              </a:srgbClr>
            </a:solidFill>
          </p:spPr>
          <p:txBody>
            <a:bodyPr/>
            <a:lstStyle/>
            <a:p/>
          </p:txBody>
        </p:sp>
        <p:sp>
          <p:nvSpPr>
            <p:cNvPr id="48" name="rc48"/>
            <p:cNvSpPr/>
            <p:nvPr/>
          </p:nvSpPr>
          <p:spPr>
            <a:xfrm>
              <a:off x="4345998" y="3213859"/>
              <a:ext cx="249522" cy="80010"/>
            </a:xfrm>
            <a:prstGeom prst="rect">
              <a:avLst/>
            </a:prstGeom>
            <a:solidFill>
              <a:srgbClr val="1CABE2">
                <a:alpha val="100000"/>
              </a:srgbClr>
            </a:solidFill>
          </p:spPr>
          <p:txBody>
            <a:bodyPr/>
            <a:lstStyle/>
            <a:p/>
          </p:txBody>
        </p:sp>
        <p:sp>
          <p:nvSpPr>
            <p:cNvPr id="49" name="rc49"/>
            <p:cNvSpPr/>
            <p:nvPr/>
          </p:nvSpPr>
          <p:spPr>
            <a:xfrm>
              <a:off x="4623245" y="3234064"/>
              <a:ext cx="249522" cy="868632"/>
            </a:xfrm>
            <a:prstGeom prst="rect">
              <a:avLst/>
            </a:prstGeom>
            <a:solidFill>
              <a:srgbClr val="80BD41">
                <a:alpha val="100000"/>
              </a:srgbClr>
            </a:solidFill>
          </p:spPr>
          <p:txBody>
            <a:bodyPr/>
            <a:lstStyle/>
            <a:p/>
          </p:txBody>
        </p:sp>
        <p:sp>
          <p:nvSpPr>
            <p:cNvPr id="50" name="rc50"/>
            <p:cNvSpPr/>
            <p:nvPr/>
          </p:nvSpPr>
          <p:spPr>
            <a:xfrm>
              <a:off x="4623245" y="3188382"/>
              <a:ext cx="249522" cy="45681"/>
            </a:xfrm>
            <a:prstGeom prst="rect">
              <a:avLst/>
            </a:prstGeom>
            <a:solidFill>
              <a:srgbClr val="1CABE2">
                <a:alpha val="100000"/>
              </a:srgbClr>
            </a:solidFill>
          </p:spPr>
          <p:txBody>
            <a:bodyPr/>
            <a:lstStyle/>
            <a:p/>
          </p:txBody>
        </p:sp>
        <p:sp>
          <p:nvSpPr>
            <p:cNvPr id="51" name="rc51"/>
            <p:cNvSpPr/>
            <p:nvPr/>
          </p:nvSpPr>
          <p:spPr>
            <a:xfrm>
              <a:off x="4900493" y="3211021"/>
              <a:ext cx="249522" cy="891676"/>
            </a:xfrm>
            <a:prstGeom prst="rect">
              <a:avLst/>
            </a:prstGeom>
            <a:solidFill>
              <a:srgbClr val="80BD41">
                <a:alpha val="100000"/>
              </a:srgbClr>
            </a:solidFill>
          </p:spPr>
          <p:txBody>
            <a:bodyPr/>
            <a:lstStyle/>
            <a:p/>
          </p:txBody>
        </p:sp>
        <p:sp>
          <p:nvSpPr>
            <p:cNvPr id="52" name="rc52"/>
            <p:cNvSpPr/>
            <p:nvPr/>
          </p:nvSpPr>
          <p:spPr>
            <a:xfrm>
              <a:off x="4900493" y="3164122"/>
              <a:ext cx="249522" cy="46898"/>
            </a:xfrm>
            <a:prstGeom prst="rect">
              <a:avLst/>
            </a:prstGeom>
            <a:solidFill>
              <a:srgbClr val="1CABE2">
                <a:alpha val="100000"/>
              </a:srgbClr>
            </a:solidFill>
          </p:spPr>
          <p:txBody>
            <a:bodyPr/>
            <a:lstStyle/>
            <a:p/>
          </p:txBody>
        </p:sp>
        <p:sp>
          <p:nvSpPr>
            <p:cNvPr id="53" name="rc53"/>
            <p:cNvSpPr/>
            <p:nvPr/>
          </p:nvSpPr>
          <p:spPr>
            <a:xfrm>
              <a:off x="5177741" y="3192167"/>
              <a:ext cx="249522" cy="910530"/>
            </a:xfrm>
            <a:prstGeom prst="rect">
              <a:avLst/>
            </a:prstGeom>
            <a:solidFill>
              <a:srgbClr val="80BD41">
                <a:alpha val="100000"/>
              </a:srgbClr>
            </a:solidFill>
          </p:spPr>
          <p:txBody>
            <a:bodyPr/>
            <a:lstStyle/>
            <a:p/>
          </p:txBody>
        </p:sp>
        <p:sp>
          <p:nvSpPr>
            <p:cNvPr id="54" name="rc54"/>
            <p:cNvSpPr/>
            <p:nvPr/>
          </p:nvSpPr>
          <p:spPr>
            <a:xfrm>
              <a:off x="5177741" y="3144255"/>
              <a:ext cx="249522" cy="47911"/>
            </a:xfrm>
            <a:prstGeom prst="rect">
              <a:avLst/>
            </a:prstGeom>
            <a:solidFill>
              <a:srgbClr val="1CABE2">
                <a:alpha val="100000"/>
              </a:srgbClr>
            </a:solidFill>
          </p:spPr>
          <p:txBody>
            <a:bodyPr/>
            <a:lstStyle/>
            <a:p/>
          </p:txBody>
        </p:sp>
        <p:sp>
          <p:nvSpPr>
            <p:cNvPr id="55" name="rc55"/>
            <p:cNvSpPr/>
            <p:nvPr/>
          </p:nvSpPr>
          <p:spPr>
            <a:xfrm>
              <a:off x="5454988" y="3250621"/>
              <a:ext cx="249522" cy="852076"/>
            </a:xfrm>
            <a:prstGeom prst="rect">
              <a:avLst/>
            </a:prstGeom>
            <a:solidFill>
              <a:srgbClr val="80BD41">
                <a:alpha val="100000"/>
              </a:srgbClr>
            </a:solidFill>
          </p:spPr>
          <p:txBody>
            <a:bodyPr/>
            <a:lstStyle/>
            <a:p/>
          </p:txBody>
        </p:sp>
        <p:sp>
          <p:nvSpPr>
            <p:cNvPr id="56" name="rc56"/>
            <p:cNvSpPr/>
            <p:nvPr/>
          </p:nvSpPr>
          <p:spPr>
            <a:xfrm>
              <a:off x="5454988" y="3123306"/>
              <a:ext cx="249522" cy="127314"/>
            </a:xfrm>
            <a:prstGeom prst="rect">
              <a:avLst/>
            </a:prstGeom>
            <a:solidFill>
              <a:srgbClr val="1CABE2">
                <a:alpha val="100000"/>
              </a:srgbClr>
            </a:solidFill>
          </p:spPr>
          <p:txBody>
            <a:bodyPr/>
            <a:lstStyle/>
            <a:p/>
          </p:txBody>
        </p:sp>
        <p:sp>
          <p:nvSpPr>
            <p:cNvPr id="57" name="rc57"/>
            <p:cNvSpPr/>
            <p:nvPr/>
          </p:nvSpPr>
          <p:spPr>
            <a:xfrm>
              <a:off x="5732236" y="3232713"/>
              <a:ext cx="249522" cy="869983"/>
            </a:xfrm>
            <a:prstGeom prst="rect">
              <a:avLst/>
            </a:prstGeom>
            <a:solidFill>
              <a:srgbClr val="80BD41">
                <a:alpha val="100000"/>
              </a:srgbClr>
            </a:solidFill>
          </p:spPr>
          <p:txBody>
            <a:bodyPr/>
            <a:lstStyle/>
            <a:p/>
          </p:txBody>
        </p:sp>
        <p:sp>
          <p:nvSpPr>
            <p:cNvPr id="58" name="rc58"/>
            <p:cNvSpPr/>
            <p:nvPr/>
          </p:nvSpPr>
          <p:spPr>
            <a:xfrm>
              <a:off x="5732236" y="3102695"/>
              <a:ext cx="249522" cy="130017"/>
            </a:xfrm>
            <a:prstGeom prst="rect">
              <a:avLst/>
            </a:prstGeom>
            <a:solidFill>
              <a:srgbClr val="1CABE2">
                <a:alpha val="100000"/>
              </a:srgbClr>
            </a:solidFill>
          </p:spPr>
          <p:txBody>
            <a:bodyPr/>
            <a:lstStyle/>
            <a:p/>
          </p:txBody>
        </p:sp>
        <p:sp>
          <p:nvSpPr>
            <p:cNvPr id="59" name="rc59"/>
            <p:cNvSpPr/>
            <p:nvPr/>
          </p:nvSpPr>
          <p:spPr>
            <a:xfrm>
              <a:off x="6009484" y="3224401"/>
              <a:ext cx="249522" cy="878295"/>
            </a:xfrm>
            <a:prstGeom prst="rect">
              <a:avLst/>
            </a:prstGeom>
            <a:solidFill>
              <a:srgbClr val="80BD41">
                <a:alpha val="100000"/>
              </a:srgbClr>
            </a:solidFill>
          </p:spPr>
          <p:txBody>
            <a:bodyPr/>
            <a:lstStyle/>
            <a:p/>
          </p:txBody>
        </p:sp>
        <p:sp>
          <p:nvSpPr>
            <p:cNvPr id="60" name="rc60"/>
            <p:cNvSpPr/>
            <p:nvPr/>
          </p:nvSpPr>
          <p:spPr>
            <a:xfrm>
              <a:off x="6009484" y="3081408"/>
              <a:ext cx="249522" cy="142992"/>
            </a:xfrm>
            <a:prstGeom prst="rect">
              <a:avLst/>
            </a:prstGeom>
            <a:solidFill>
              <a:srgbClr val="1CABE2">
                <a:alpha val="100000"/>
              </a:srgbClr>
            </a:solidFill>
          </p:spPr>
          <p:txBody>
            <a:bodyPr/>
            <a:lstStyle/>
            <a:p/>
          </p:txBody>
        </p:sp>
        <p:sp>
          <p:nvSpPr>
            <p:cNvPr id="61" name="rc61"/>
            <p:cNvSpPr/>
            <p:nvPr/>
          </p:nvSpPr>
          <p:spPr>
            <a:xfrm>
              <a:off x="6286731" y="3207574"/>
              <a:ext cx="249522" cy="895122"/>
            </a:xfrm>
            <a:prstGeom prst="rect">
              <a:avLst/>
            </a:prstGeom>
            <a:solidFill>
              <a:srgbClr val="80BD41">
                <a:alpha val="100000"/>
              </a:srgbClr>
            </a:solidFill>
          </p:spPr>
          <p:txBody>
            <a:bodyPr/>
            <a:lstStyle/>
            <a:p/>
          </p:txBody>
        </p:sp>
        <p:sp>
          <p:nvSpPr>
            <p:cNvPr id="62" name="rc62"/>
            <p:cNvSpPr/>
            <p:nvPr/>
          </p:nvSpPr>
          <p:spPr>
            <a:xfrm>
              <a:off x="6286731" y="3061879"/>
              <a:ext cx="249522" cy="145695"/>
            </a:xfrm>
            <a:prstGeom prst="rect">
              <a:avLst/>
            </a:prstGeom>
            <a:solidFill>
              <a:srgbClr val="1CABE2">
                <a:alpha val="100000"/>
              </a:srgbClr>
            </a:solidFill>
          </p:spPr>
          <p:txBody>
            <a:bodyPr/>
            <a:lstStyle/>
            <a:p/>
          </p:txBody>
        </p:sp>
        <p:sp>
          <p:nvSpPr>
            <p:cNvPr id="63" name="rc63"/>
            <p:cNvSpPr/>
            <p:nvPr/>
          </p:nvSpPr>
          <p:spPr>
            <a:xfrm>
              <a:off x="6563979" y="3169123"/>
              <a:ext cx="249522" cy="933573"/>
            </a:xfrm>
            <a:prstGeom prst="rect">
              <a:avLst/>
            </a:prstGeom>
            <a:solidFill>
              <a:srgbClr val="80BD41">
                <a:alpha val="100000"/>
              </a:srgbClr>
            </a:solidFill>
          </p:spPr>
          <p:txBody>
            <a:bodyPr/>
            <a:lstStyle/>
            <a:p/>
          </p:txBody>
        </p:sp>
        <p:sp>
          <p:nvSpPr>
            <p:cNvPr id="64" name="rc64"/>
            <p:cNvSpPr/>
            <p:nvPr/>
          </p:nvSpPr>
          <p:spPr>
            <a:xfrm>
              <a:off x="6563979" y="3041808"/>
              <a:ext cx="249522" cy="127314"/>
            </a:xfrm>
            <a:prstGeom prst="rect">
              <a:avLst/>
            </a:prstGeom>
            <a:solidFill>
              <a:srgbClr val="1CABE2">
                <a:alpha val="100000"/>
              </a:srgbClr>
            </a:solidFill>
          </p:spPr>
          <p:txBody>
            <a:bodyPr/>
            <a:lstStyle/>
            <a:p/>
          </p:txBody>
        </p:sp>
        <p:sp>
          <p:nvSpPr>
            <p:cNvPr id="65" name="rc65"/>
            <p:cNvSpPr/>
            <p:nvPr/>
          </p:nvSpPr>
          <p:spPr>
            <a:xfrm>
              <a:off x="6841227" y="3110196"/>
              <a:ext cx="249522" cy="992500"/>
            </a:xfrm>
            <a:prstGeom prst="rect">
              <a:avLst/>
            </a:prstGeom>
            <a:solidFill>
              <a:srgbClr val="80BD41">
                <a:alpha val="100000"/>
              </a:srgbClr>
            </a:solidFill>
          </p:spPr>
          <p:txBody>
            <a:bodyPr/>
            <a:lstStyle/>
            <a:p/>
          </p:txBody>
        </p:sp>
        <p:sp>
          <p:nvSpPr>
            <p:cNvPr id="66" name="rc66"/>
            <p:cNvSpPr/>
            <p:nvPr/>
          </p:nvSpPr>
          <p:spPr>
            <a:xfrm>
              <a:off x="6841227" y="3023900"/>
              <a:ext cx="249522" cy="86295"/>
            </a:xfrm>
            <a:prstGeom prst="rect">
              <a:avLst/>
            </a:prstGeom>
            <a:solidFill>
              <a:srgbClr val="1CABE2">
                <a:alpha val="100000"/>
              </a:srgbClr>
            </a:solidFill>
          </p:spPr>
          <p:txBody>
            <a:bodyPr/>
            <a:lstStyle/>
            <a:p/>
          </p:txBody>
        </p:sp>
        <p:sp>
          <p:nvSpPr>
            <p:cNvPr id="67" name="rc67"/>
            <p:cNvSpPr/>
            <p:nvPr/>
          </p:nvSpPr>
          <p:spPr>
            <a:xfrm>
              <a:off x="7118474" y="3146552"/>
              <a:ext cx="249522" cy="956144"/>
            </a:xfrm>
            <a:prstGeom prst="rect">
              <a:avLst/>
            </a:prstGeom>
            <a:solidFill>
              <a:srgbClr val="80BD41">
                <a:alpha val="100000"/>
              </a:srgbClr>
            </a:solidFill>
          </p:spPr>
          <p:txBody>
            <a:bodyPr/>
            <a:lstStyle/>
            <a:p/>
          </p:txBody>
        </p:sp>
        <p:sp>
          <p:nvSpPr>
            <p:cNvPr id="68" name="rc68"/>
            <p:cNvSpPr/>
            <p:nvPr/>
          </p:nvSpPr>
          <p:spPr>
            <a:xfrm>
              <a:off x="7118474" y="3003695"/>
              <a:ext cx="249522" cy="142857"/>
            </a:xfrm>
            <a:prstGeom prst="rect">
              <a:avLst/>
            </a:prstGeom>
            <a:solidFill>
              <a:srgbClr val="1CABE2">
                <a:alpha val="100000"/>
              </a:srgbClr>
            </a:solidFill>
          </p:spPr>
          <p:txBody>
            <a:bodyPr/>
            <a:lstStyle/>
            <a:p/>
          </p:txBody>
        </p:sp>
        <p:sp>
          <p:nvSpPr>
            <p:cNvPr id="69" name="rc69"/>
            <p:cNvSpPr/>
            <p:nvPr/>
          </p:nvSpPr>
          <p:spPr>
            <a:xfrm>
              <a:off x="7395722" y="3030793"/>
              <a:ext cx="249522" cy="1071903"/>
            </a:xfrm>
            <a:prstGeom prst="rect">
              <a:avLst/>
            </a:prstGeom>
            <a:solidFill>
              <a:srgbClr val="80BD41">
                <a:alpha val="100000"/>
              </a:srgbClr>
            </a:solidFill>
          </p:spPr>
          <p:txBody>
            <a:bodyPr/>
            <a:lstStyle/>
            <a:p/>
          </p:txBody>
        </p:sp>
        <p:sp>
          <p:nvSpPr>
            <p:cNvPr id="70" name="rc70"/>
            <p:cNvSpPr/>
            <p:nvPr/>
          </p:nvSpPr>
          <p:spPr>
            <a:xfrm>
              <a:off x="7395722" y="2986125"/>
              <a:ext cx="249522" cy="44668"/>
            </a:xfrm>
            <a:prstGeom prst="rect">
              <a:avLst/>
            </a:prstGeom>
            <a:solidFill>
              <a:srgbClr val="1CABE2">
                <a:alpha val="100000"/>
              </a:srgbClr>
            </a:solidFill>
          </p:spPr>
          <p:txBody>
            <a:bodyPr/>
            <a:lstStyle/>
            <a:p/>
          </p:txBody>
        </p:sp>
        <p:sp>
          <p:nvSpPr>
            <p:cNvPr id="71" name="rc71"/>
            <p:cNvSpPr/>
            <p:nvPr/>
          </p:nvSpPr>
          <p:spPr>
            <a:xfrm>
              <a:off x="7672970" y="3011128"/>
              <a:ext cx="249522" cy="1091568"/>
            </a:xfrm>
            <a:prstGeom prst="rect">
              <a:avLst/>
            </a:prstGeom>
            <a:solidFill>
              <a:srgbClr val="80BD41">
                <a:alpha val="100000"/>
              </a:srgbClr>
            </a:solidFill>
          </p:spPr>
          <p:txBody>
            <a:bodyPr/>
            <a:lstStyle/>
            <a:p/>
          </p:txBody>
        </p:sp>
        <p:sp>
          <p:nvSpPr>
            <p:cNvPr id="72" name="rc72"/>
            <p:cNvSpPr/>
            <p:nvPr/>
          </p:nvSpPr>
          <p:spPr>
            <a:xfrm>
              <a:off x="7672970" y="2965649"/>
              <a:ext cx="249522" cy="45479"/>
            </a:xfrm>
            <a:prstGeom prst="rect">
              <a:avLst/>
            </a:prstGeom>
            <a:solidFill>
              <a:srgbClr val="1CABE2">
                <a:alpha val="100000"/>
              </a:srgbClr>
            </a:solidFill>
          </p:spPr>
          <p:txBody>
            <a:bodyPr/>
            <a:lstStyle/>
            <a:p/>
          </p:txBody>
        </p:sp>
        <p:sp>
          <p:nvSpPr>
            <p:cNvPr id="73" name="rc73"/>
            <p:cNvSpPr/>
            <p:nvPr/>
          </p:nvSpPr>
          <p:spPr>
            <a:xfrm>
              <a:off x="7950217" y="3002546"/>
              <a:ext cx="249522" cy="1100150"/>
            </a:xfrm>
            <a:prstGeom prst="rect">
              <a:avLst/>
            </a:prstGeom>
            <a:solidFill>
              <a:srgbClr val="80BD41">
                <a:alpha val="100000"/>
              </a:srgbClr>
            </a:solidFill>
          </p:spPr>
          <p:txBody>
            <a:bodyPr/>
            <a:lstStyle/>
            <a:p/>
          </p:txBody>
        </p:sp>
        <p:sp>
          <p:nvSpPr>
            <p:cNvPr id="74" name="rc74"/>
            <p:cNvSpPr/>
            <p:nvPr/>
          </p:nvSpPr>
          <p:spPr>
            <a:xfrm>
              <a:off x="7950217" y="2944633"/>
              <a:ext cx="249522" cy="57913"/>
            </a:xfrm>
            <a:prstGeom prst="rect">
              <a:avLst/>
            </a:prstGeom>
            <a:solidFill>
              <a:srgbClr val="1CABE2">
                <a:alpha val="100000"/>
              </a:srgbClr>
            </a:solidFill>
          </p:spPr>
          <p:txBody>
            <a:bodyPr/>
            <a:lstStyle/>
            <a:p/>
          </p:txBody>
        </p:sp>
        <p:sp>
          <p:nvSpPr>
            <p:cNvPr id="75" name="pl75"/>
            <p:cNvSpPr/>
            <p:nvPr/>
          </p:nvSpPr>
          <p:spPr>
            <a:xfrm>
              <a:off x="1421035" y="1323408"/>
              <a:ext cx="6653943" cy="665871"/>
            </a:xfrm>
            <a:custGeom>
              <a:avLst/>
              <a:pathLst>
                <a:path w="6653943" h="665871">
                  <a:moveTo>
                    <a:pt x="0" y="665871"/>
                  </a:moveTo>
                  <a:lnTo>
                    <a:pt x="277247" y="579018"/>
                  </a:lnTo>
                  <a:lnTo>
                    <a:pt x="554495" y="0"/>
                  </a:lnTo>
                  <a:lnTo>
                    <a:pt x="831742" y="144754"/>
                  </a:lnTo>
                  <a:lnTo>
                    <a:pt x="1108990" y="376361"/>
                  </a:lnTo>
                  <a:lnTo>
                    <a:pt x="1386238" y="318460"/>
                  </a:lnTo>
                  <a:lnTo>
                    <a:pt x="1663485" y="318460"/>
                  </a:lnTo>
                  <a:lnTo>
                    <a:pt x="1940733" y="115803"/>
                  </a:lnTo>
                  <a:lnTo>
                    <a:pt x="2217981" y="231607"/>
                  </a:lnTo>
                  <a:lnTo>
                    <a:pt x="2495228" y="492165"/>
                  </a:lnTo>
                  <a:lnTo>
                    <a:pt x="2772476" y="405312"/>
                  </a:lnTo>
                  <a:lnTo>
                    <a:pt x="3049724" y="144754"/>
                  </a:lnTo>
                  <a:lnTo>
                    <a:pt x="3326971" y="28950"/>
                  </a:lnTo>
                  <a:lnTo>
                    <a:pt x="3604219" y="28950"/>
                  </a:lnTo>
                  <a:lnTo>
                    <a:pt x="3881467" y="28950"/>
                  </a:lnTo>
                  <a:lnTo>
                    <a:pt x="4158714" y="260558"/>
                  </a:lnTo>
                  <a:lnTo>
                    <a:pt x="4435962" y="260558"/>
                  </a:lnTo>
                  <a:lnTo>
                    <a:pt x="4713210" y="289509"/>
                  </a:lnTo>
                  <a:lnTo>
                    <a:pt x="4990457" y="289509"/>
                  </a:lnTo>
                  <a:lnTo>
                    <a:pt x="5267705" y="231607"/>
                  </a:lnTo>
                  <a:lnTo>
                    <a:pt x="5544953" y="115803"/>
                  </a:lnTo>
                  <a:lnTo>
                    <a:pt x="5822200" y="260558"/>
                  </a:lnTo>
                  <a:lnTo>
                    <a:pt x="6099448" y="0"/>
                  </a:lnTo>
                  <a:lnTo>
                    <a:pt x="6376696" y="0"/>
                  </a:lnTo>
                  <a:lnTo>
                    <a:pt x="6653943" y="2895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7" name="tx77"/>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3" name="tx83"/>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6" name="tx86"/>
            <p:cNvSpPr/>
            <p:nvPr/>
          </p:nvSpPr>
          <p:spPr>
            <a:xfrm>
              <a:off x="1329607" y="33319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93.9</a:t>
              </a:r>
            </a:p>
          </p:txBody>
        </p:sp>
        <p:sp>
          <p:nvSpPr>
            <p:cNvPr id="87" name="tx87"/>
            <p:cNvSpPr/>
            <p:nvPr/>
          </p:nvSpPr>
          <p:spPr>
            <a:xfrm>
              <a:off x="2728897" y="323667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88" name="tx88"/>
            <p:cNvSpPr/>
            <p:nvPr/>
          </p:nvSpPr>
          <p:spPr>
            <a:xfrm>
              <a:off x="4075958" y="310834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127.2</a:t>
              </a:r>
            </a:p>
          </p:txBody>
        </p:sp>
        <p:sp>
          <p:nvSpPr>
            <p:cNvPr id="89" name="tx89"/>
            <p:cNvSpPr/>
            <p:nvPr/>
          </p:nvSpPr>
          <p:spPr>
            <a:xfrm>
              <a:off x="5462196" y="29873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144.9</a:t>
              </a:r>
            </a:p>
          </p:txBody>
        </p:sp>
        <p:sp>
          <p:nvSpPr>
            <p:cNvPr id="90" name="tx90"/>
            <p:cNvSpPr/>
            <p:nvPr/>
          </p:nvSpPr>
          <p:spPr>
            <a:xfrm>
              <a:off x="6610364" y="290588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a:t>
              </a:r>
            </a:p>
          </p:txBody>
        </p:sp>
        <p:sp>
          <p:nvSpPr>
            <p:cNvPr id="91" name="tx91"/>
            <p:cNvSpPr/>
            <p:nvPr/>
          </p:nvSpPr>
          <p:spPr>
            <a:xfrm>
              <a:off x="6848435" y="28879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159.6</a:t>
              </a:r>
            </a:p>
          </p:txBody>
        </p:sp>
        <p:sp>
          <p:nvSpPr>
            <p:cNvPr id="92" name="tx92"/>
            <p:cNvSpPr/>
            <p:nvPr/>
          </p:nvSpPr>
          <p:spPr>
            <a:xfrm>
              <a:off x="7125682" y="28677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162.6</a:t>
              </a:r>
            </a:p>
          </p:txBody>
        </p:sp>
        <p:sp>
          <p:nvSpPr>
            <p:cNvPr id="93" name="tx93"/>
            <p:cNvSpPr/>
            <p:nvPr/>
          </p:nvSpPr>
          <p:spPr>
            <a:xfrm>
              <a:off x="7402930" y="28502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165.2</a:t>
              </a:r>
            </a:p>
          </p:txBody>
        </p:sp>
        <p:sp>
          <p:nvSpPr>
            <p:cNvPr id="94" name="tx94"/>
            <p:cNvSpPr/>
            <p:nvPr/>
          </p:nvSpPr>
          <p:spPr>
            <a:xfrm>
              <a:off x="7680178" y="28296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168.3</a:t>
              </a:r>
            </a:p>
          </p:txBody>
        </p:sp>
        <p:sp>
          <p:nvSpPr>
            <p:cNvPr id="95" name="tx95"/>
            <p:cNvSpPr/>
            <p:nvPr/>
          </p:nvSpPr>
          <p:spPr>
            <a:xfrm>
              <a:off x="7957425" y="280985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171.4</a:t>
              </a:r>
            </a:p>
          </p:txBody>
        </p:sp>
        <p:sp>
          <p:nvSpPr>
            <p:cNvPr id="96" name="pl96"/>
            <p:cNvSpPr/>
            <p:nvPr/>
          </p:nvSpPr>
          <p:spPr>
            <a:xfrm>
              <a:off x="1421035"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29607" y="38359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68.6</a:t>
              </a:r>
            </a:p>
          </p:txBody>
        </p:sp>
        <p:sp>
          <p:nvSpPr>
            <p:cNvPr id="107" name="tx107"/>
            <p:cNvSpPr/>
            <p:nvPr/>
          </p:nvSpPr>
          <p:spPr>
            <a:xfrm>
              <a:off x="1329607" y="35185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a:t>
              </a:r>
            </a:p>
          </p:txBody>
        </p:sp>
        <p:sp>
          <p:nvSpPr>
            <p:cNvPr id="108" name="tx108"/>
            <p:cNvSpPr/>
            <p:nvPr/>
          </p:nvSpPr>
          <p:spPr>
            <a:xfrm>
              <a:off x="2715845" y="37573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91.8</a:t>
              </a:r>
            </a:p>
          </p:txBody>
        </p:sp>
        <p:sp>
          <p:nvSpPr>
            <p:cNvPr id="109" name="tx109"/>
            <p:cNvSpPr/>
            <p:nvPr/>
          </p:nvSpPr>
          <p:spPr>
            <a:xfrm>
              <a:off x="2715845" y="33923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a:t>
              </a:r>
            </a:p>
          </p:txBody>
        </p:sp>
        <p:sp>
          <p:nvSpPr>
            <p:cNvPr id="110" name="tx110"/>
            <p:cNvSpPr/>
            <p:nvPr/>
          </p:nvSpPr>
          <p:spPr>
            <a:xfrm>
              <a:off x="4075958" y="37151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104.3</a:t>
              </a:r>
            </a:p>
          </p:txBody>
        </p:sp>
        <p:sp>
          <p:nvSpPr>
            <p:cNvPr id="111" name="tx111"/>
            <p:cNvSpPr/>
            <p:nvPr/>
          </p:nvSpPr>
          <p:spPr>
            <a:xfrm>
              <a:off x="4102084" y="32854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22.9</a:t>
              </a:r>
            </a:p>
          </p:txBody>
        </p:sp>
        <p:sp>
          <p:nvSpPr>
            <p:cNvPr id="112" name="tx112"/>
            <p:cNvSpPr/>
            <p:nvPr/>
          </p:nvSpPr>
          <p:spPr>
            <a:xfrm>
              <a:off x="5462196" y="36416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126.1</a:t>
              </a:r>
            </a:p>
          </p:txBody>
        </p:sp>
        <p:sp>
          <p:nvSpPr>
            <p:cNvPr id="113" name="tx113"/>
            <p:cNvSpPr/>
            <p:nvPr/>
          </p:nvSpPr>
          <p:spPr>
            <a:xfrm>
              <a:off x="5488322" y="31519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14" name="tx114"/>
            <p:cNvSpPr/>
            <p:nvPr/>
          </p:nvSpPr>
          <p:spPr>
            <a:xfrm>
              <a:off x="6571187" y="36008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138.2</a:t>
              </a:r>
            </a:p>
          </p:txBody>
        </p:sp>
        <p:sp>
          <p:nvSpPr>
            <p:cNvPr id="115" name="tx115"/>
            <p:cNvSpPr/>
            <p:nvPr/>
          </p:nvSpPr>
          <p:spPr>
            <a:xfrm>
              <a:off x="6597312" y="30704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a:t>
              </a:r>
            </a:p>
          </p:txBody>
        </p:sp>
        <p:sp>
          <p:nvSpPr>
            <p:cNvPr id="116" name="tx116"/>
            <p:cNvSpPr/>
            <p:nvPr/>
          </p:nvSpPr>
          <p:spPr>
            <a:xfrm>
              <a:off x="6848435" y="35713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146.9</a:t>
              </a:r>
            </a:p>
          </p:txBody>
        </p:sp>
        <p:sp>
          <p:nvSpPr>
            <p:cNvPr id="117" name="tx117"/>
            <p:cNvSpPr/>
            <p:nvPr/>
          </p:nvSpPr>
          <p:spPr>
            <a:xfrm>
              <a:off x="6874560" y="30320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18" name="tx118"/>
            <p:cNvSpPr/>
            <p:nvPr/>
          </p:nvSpPr>
          <p:spPr>
            <a:xfrm>
              <a:off x="7125682" y="35895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141.5</a:t>
              </a:r>
            </a:p>
          </p:txBody>
        </p:sp>
        <p:sp>
          <p:nvSpPr>
            <p:cNvPr id="119" name="tx119"/>
            <p:cNvSpPr/>
            <p:nvPr/>
          </p:nvSpPr>
          <p:spPr>
            <a:xfrm>
              <a:off x="7151808" y="304122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a:t>
              </a:r>
            </a:p>
          </p:txBody>
        </p:sp>
        <p:sp>
          <p:nvSpPr>
            <p:cNvPr id="120" name="tx120"/>
            <p:cNvSpPr/>
            <p:nvPr/>
          </p:nvSpPr>
          <p:spPr>
            <a:xfrm>
              <a:off x="7402930" y="35316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158.6</a:t>
              </a:r>
            </a:p>
          </p:txBody>
        </p:sp>
        <p:sp>
          <p:nvSpPr>
            <p:cNvPr id="121" name="tx121"/>
            <p:cNvSpPr/>
            <p:nvPr/>
          </p:nvSpPr>
          <p:spPr>
            <a:xfrm>
              <a:off x="7455181" y="29734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2" name="tx122"/>
            <p:cNvSpPr/>
            <p:nvPr/>
          </p:nvSpPr>
          <p:spPr>
            <a:xfrm>
              <a:off x="7680178" y="35218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161.5</a:t>
              </a:r>
            </a:p>
          </p:txBody>
        </p:sp>
        <p:sp>
          <p:nvSpPr>
            <p:cNvPr id="123" name="tx123"/>
            <p:cNvSpPr/>
            <p:nvPr/>
          </p:nvSpPr>
          <p:spPr>
            <a:xfrm>
              <a:off x="7732429" y="29533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24" name="tx124"/>
            <p:cNvSpPr/>
            <p:nvPr/>
          </p:nvSpPr>
          <p:spPr>
            <a:xfrm>
              <a:off x="7957425" y="35175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162.8</a:t>
              </a:r>
            </a:p>
          </p:txBody>
        </p:sp>
        <p:sp>
          <p:nvSpPr>
            <p:cNvPr id="125" name="tx125"/>
            <p:cNvSpPr/>
            <p:nvPr/>
          </p:nvSpPr>
          <p:spPr>
            <a:xfrm>
              <a:off x="8009676" y="29385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a:t>
              </a:r>
            </a:p>
          </p:txBody>
        </p:sp>
        <p:sp>
          <p:nvSpPr>
            <p:cNvPr id="126" name="tx12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655386" y="33748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26990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9" name="tx129"/>
            <p:cNvSpPr/>
            <p:nvPr/>
          </p:nvSpPr>
          <p:spPr>
            <a:xfrm>
              <a:off x="655386" y="202320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0" name="tx130"/>
            <p:cNvSpPr/>
            <p:nvPr/>
          </p:nvSpPr>
          <p:spPr>
            <a:xfrm>
              <a:off x="655386" y="134750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0" name="rc150"/>
            <p:cNvSpPr/>
            <p:nvPr/>
          </p:nvSpPr>
          <p:spPr>
            <a:xfrm>
              <a:off x="4056806" y="5010059"/>
              <a:ext cx="201456" cy="201456"/>
            </a:xfrm>
            <a:prstGeom prst="rect">
              <a:avLst/>
            </a:prstGeom>
            <a:solidFill>
              <a:srgbClr val="1CABE2">
                <a:alpha val="100000"/>
              </a:srgbClr>
            </a:solidFill>
          </p:spPr>
          <p:txBody>
            <a:bodyPr/>
            <a:lstStyle/>
            <a:p/>
          </p:txBody>
        </p:sp>
        <p:sp>
          <p:nvSpPr>
            <p:cNvPr id="151" name="rc151"/>
            <p:cNvSpPr/>
            <p:nvPr/>
          </p:nvSpPr>
          <p:spPr>
            <a:xfrm>
              <a:off x="6014964" y="5010059"/>
              <a:ext cx="201456" cy="201456"/>
            </a:xfrm>
            <a:prstGeom prst="rect">
              <a:avLst/>
            </a:prstGeom>
            <a:solidFill>
              <a:srgbClr val="80BD41">
                <a:alpha val="100000"/>
              </a:srgbClr>
            </a:solidFill>
          </p:spPr>
          <p:txBody>
            <a:bodyPr/>
            <a:lstStyle/>
            <a:p/>
          </p:txBody>
        </p:sp>
        <p:sp>
          <p:nvSpPr>
            <p:cNvPr id="152" name="tx152"/>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3" name="tx153"/>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5" name="tx155"/>
            <p:cNvSpPr/>
            <p:nvPr/>
          </p:nvSpPr>
          <p:spPr>
            <a:xfrm>
              <a:off x="951100" y="661760"/>
              <a:ext cx="167754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Mauritania, 2000-2024</a:t>
              </a:r>
            </a:p>
          </p:txBody>
        </p:sp>
        <p:sp>
          <p:nvSpPr>
            <p:cNvPr id="156" name="pl156"/>
            <p:cNvSpPr/>
            <p:nvPr/>
          </p:nvSpPr>
          <p:spPr>
            <a:xfrm>
              <a:off x="225541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17370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09198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01027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2145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513284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05112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5300221" cy="167191"/>
            </a:xfrm>
            <a:prstGeom prst="rect">
              <a:avLst/>
            </a:prstGeom>
            <a:solidFill>
              <a:srgbClr val="80BD41">
                <a:alpha val="100000"/>
              </a:srgbClr>
            </a:solidFill>
          </p:spPr>
          <p:txBody>
            <a:bodyPr/>
            <a:lstStyle/>
            <a:p/>
          </p:txBody>
        </p:sp>
        <p:sp>
          <p:nvSpPr>
            <p:cNvPr id="168" name="rc168"/>
            <p:cNvSpPr/>
            <p:nvPr/>
          </p:nvSpPr>
          <p:spPr>
            <a:xfrm>
              <a:off x="6596495" y="5889059"/>
              <a:ext cx="722809" cy="167191"/>
            </a:xfrm>
            <a:prstGeom prst="rect">
              <a:avLst/>
            </a:prstGeom>
            <a:solidFill>
              <a:srgbClr val="1CABE2">
                <a:alpha val="100000"/>
              </a:srgbClr>
            </a:solidFill>
          </p:spPr>
          <p:txBody>
            <a:bodyPr/>
            <a:lstStyle/>
            <a:p/>
          </p:txBody>
        </p:sp>
        <p:sp>
          <p:nvSpPr>
            <p:cNvPr id="169" name="rc169"/>
            <p:cNvSpPr/>
            <p:nvPr/>
          </p:nvSpPr>
          <p:spPr>
            <a:xfrm>
              <a:off x="1296273" y="5680069"/>
              <a:ext cx="6197211" cy="167191"/>
            </a:xfrm>
            <a:prstGeom prst="rect">
              <a:avLst/>
            </a:prstGeom>
            <a:solidFill>
              <a:srgbClr val="80BD41">
                <a:alpha val="100000"/>
              </a:srgbClr>
            </a:solidFill>
          </p:spPr>
          <p:txBody>
            <a:bodyPr/>
            <a:lstStyle/>
            <a:p/>
          </p:txBody>
        </p:sp>
        <p:sp>
          <p:nvSpPr>
            <p:cNvPr id="170" name="rc170"/>
            <p:cNvSpPr/>
            <p:nvPr/>
          </p:nvSpPr>
          <p:spPr>
            <a:xfrm>
              <a:off x="7493485" y="5680069"/>
              <a:ext cx="258201" cy="167191"/>
            </a:xfrm>
            <a:prstGeom prst="rect">
              <a:avLst/>
            </a:prstGeom>
            <a:solidFill>
              <a:srgbClr val="1CABE2">
                <a:alpha val="100000"/>
              </a:srgbClr>
            </a:solidFill>
          </p:spPr>
          <p:txBody>
            <a:bodyPr/>
            <a:lstStyle/>
            <a:p/>
          </p:txBody>
        </p:sp>
        <p:sp>
          <p:nvSpPr>
            <p:cNvPr id="171" name="rc171"/>
            <p:cNvSpPr/>
            <p:nvPr/>
          </p:nvSpPr>
          <p:spPr>
            <a:xfrm>
              <a:off x="1296273" y="5471080"/>
              <a:ext cx="6245936" cy="167191"/>
            </a:xfrm>
            <a:prstGeom prst="rect">
              <a:avLst/>
            </a:prstGeom>
            <a:solidFill>
              <a:srgbClr val="80BD41">
                <a:alpha val="100000"/>
              </a:srgbClr>
            </a:solidFill>
          </p:spPr>
          <p:txBody>
            <a:bodyPr/>
            <a:lstStyle/>
            <a:p/>
          </p:txBody>
        </p:sp>
        <p:sp>
          <p:nvSpPr>
            <p:cNvPr id="172" name="rc172"/>
            <p:cNvSpPr/>
            <p:nvPr/>
          </p:nvSpPr>
          <p:spPr>
            <a:xfrm>
              <a:off x="7542210" y="5471080"/>
              <a:ext cx="328794" cy="167191"/>
            </a:xfrm>
            <a:prstGeom prst="rect">
              <a:avLst/>
            </a:prstGeom>
            <a:solidFill>
              <a:srgbClr val="1CABE2">
                <a:alpha val="100000"/>
              </a:srgbClr>
            </a:solidFill>
          </p:spPr>
          <p:txBody>
            <a:bodyPr/>
            <a:lstStyle/>
            <a:p/>
          </p:txBody>
        </p:sp>
        <p:sp>
          <p:nvSpPr>
            <p:cNvPr id="173" name="tx173"/>
            <p:cNvSpPr/>
            <p:nvPr/>
          </p:nvSpPr>
          <p:spPr>
            <a:xfrm>
              <a:off x="7523993" y="5929518"/>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157</a:t>
              </a:r>
            </a:p>
          </p:txBody>
        </p:sp>
        <p:sp>
          <p:nvSpPr>
            <p:cNvPr id="174" name="tx174"/>
            <p:cNvSpPr/>
            <p:nvPr/>
          </p:nvSpPr>
          <p:spPr>
            <a:xfrm>
              <a:off x="7929776"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168.3</a:t>
              </a:r>
            </a:p>
          </p:txBody>
        </p:sp>
        <p:sp>
          <p:nvSpPr>
            <p:cNvPr id="175" name="tx175"/>
            <p:cNvSpPr/>
            <p:nvPr/>
          </p:nvSpPr>
          <p:spPr>
            <a:xfrm>
              <a:off x="8055059" y="5512951"/>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171.4</a:t>
              </a:r>
            </a:p>
          </p:txBody>
        </p:sp>
        <p:sp>
          <p:nvSpPr>
            <p:cNvPr id="176" name="tx176"/>
            <p:cNvSpPr/>
            <p:nvPr/>
          </p:nvSpPr>
          <p:spPr>
            <a:xfrm>
              <a:off x="3810746"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138.2</a:t>
              </a:r>
            </a:p>
          </p:txBody>
        </p:sp>
        <p:sp>
          <p:nvSpPr>
            <p:cNvPr id="177" name="tx177"/>
            <p:cNvSpPr/>
            <p:nvPr/>
          </p:nvSpPr>
          <p:spPr>
            <a:xfrm>
              <a:off x="685240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a:t>
              </a:r>
            </a:p>
          </p:txBody>
        </p:sp>
        <p:sp>
          <p:nvSpPr>
            <p:cNvPr id="178" name="tx178"/>
            <p:cNvSpPr/>
            <p:nvPr/>
          </p:nvSpPr>
          <p:spPr>
            <a:xfrm>
              <a:off x="4259241"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161.5</a:t>
              </a:r>
            </a:p>
          </p:txBody>
        </p:sp>
        <p:sp>
          <p:nvSpPr>
            <p:cNvPr id="179" name="tx179"/>
            <p:cNvSpPr/>
            <p:nvPr/>
          </p:nvSpPr>
          <p:spPr>
            <a:xfrm>
              <a:off x="7547237"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80" name="tx180"/>
            <p:cNvSpPr/>
            <p:nvPr/>
          </p:nvSpPr>
          <p:spPr>
            <a:xfrm>
              <a:off x="4283603"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162.8</a:t>
              </a:r>
            </a:p>
          </p:txBody>
        </p:sp>
        <p:sp>
          <p:nvSpPr>
            <p:cNvPr id="181" name="tx181"/>
            <p:cNvSpPr/>
            <p:nvPr/>
          </p:nvSpPr>
          <p:spPr>
            <a:xfrm>
              <a:off x="7631258"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313686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501630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693458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9" name="tx189"/>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(95%) was higher than in 2019 (88%).
The number of children vaccinated with DTP1 increased 18% compared to in 2019.
The number of surviving infants increased approximately 9%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Mauritania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94238"/>
              <a:ext cx="3397293" cy="1114239"/>
            </a:xfrm>
            <a:custGeom>
              <a:avLst/>
              <a:pathLst>
                <a:path w="3397293" h="1114239">
                  <a:moveTo>
                    <a:pt x="0" y="1114239"/>
                  </a:moveTo>
                  <a:lnTo>
                    <a:pt x="141553" y="428553"/>
                  </a:lnTo>
                  <a:lnTo>
                    <a:pt x="283107" y="28570"/>
                  </a:lnTo>
                  <a:lnTo>
                    <a:pt x="424661" y="399983"/>
                  </a:lnTo>
                  <a:lnTo>
                    <a:pt x="566215" y="571405"/>
                  </a:lnTo>
                  <a:lnTo>
                    <a:pt x="707769" y="542834"/>
                  </a:lnTo>
                  <a:lnTo>
                    <a:pt x="849323" y="628545"/>
                  </a:lnTo>
                  <a:lnTo>
                    <a:pt x="990877" y="428553"/>
                  </a:lnTo>
                  <a:lnTo>
                    <a:pt x="1132431" y="457124"/>
                  </a:lnTo>
                  <a:lnTo>
                    <a:pt x="1273984" y="742826"/>
                  </a:lnTo>
                  <a:lnTo>
                    <a:pt x="1415538" y="742826"/>
                  </a:lnTo>
                  <a:lnTo>
                    <a:pt x="1557092" y="428553"/>
                  </a:lnTo>
                  <a:lnTo>
                    <a:pt x="1698646" y="285702"/>
                  </a:lnTo>
                  <a:lnTo>
                    <a:pt x="1840200" y="285702"/>
                  </a:lnTo>
                  <a:lnTo>
                    <a:pt x="1981754" y="257132"/>
                  </a:lnTo>
                  <a:lnTo>
                    <a:pt x="2123308" y="485694"/>
                  </a:lnTo>
                  <a:lnTo>
                    <a:pt x="2264862" y="457124"/>
                  </a:lnTo>
                  <a:lnTo>
                    <a:pt x="2406416" y="399983"/>
                  </a:lnTo>
                  <a:lnTo>
                    <a:pt x="2547969" y="371413"/>
                  </a:lnTo>
                  <a:lnTo>
                    <a:pt x="2689523" y="285702"/>
                  </a:lnTo>
                  <a:lnTo>
                    <a:pt x="2831077" y="257132"/>
                  </a:lnTo>
                  <a:lnTo>
                    <a:pt x="2972631" y="371413"/>
                  </a:lnTo>
                  <a:lnTo>
                    <a:pt x="3114185" y="142851"/>
                  </a:lnTo>
                  <a:lnTo>
                    <a:pt x="3255739" y="0"/>
                  </a:lnTo>
                  <a:lnTo>
                    <a:pt x="3397293" y="11428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08502"/>
              <a:ext cx="3397293" cy="914248"/>
            </a:xfrm>
            <a:custGeom>
              <a:avLst/>
              <a:pathLst>
                <a:path w="3397293" h="914248">
                  <a:moveTo>
                    <a:pt x="0" y="885677"/>
                  </a:moveTo>
                  <a:lnTo>
                    <a:pt x="141553" y="914248"/>
                  </a:lnTo>
                  <a:lnTo>
                    <a:pt x="283107" y="857107"/>
                  </a:lnTo>
                  <a:lnTo>
                    <a:pt x="424661" y="742826"/>
                  </a:lnTo>
                  <a:lnTo>
                    <a:pt x="566215" y="599975"/>
                  </a:lnTo>
                  <a:lnTo>
                    <a:pt x="707769" y="485694"/>
                  </a:lnTo>
                  <a:lnTo>
                    <a:pt x="849323" y="399983"/>
                  </a:lnTo>
                  <a:lnTo>
                    <a:pt x="990877" y="342843"/>
                  </a:lnTo>
                  <a:lnTo>
                    <a:pt x="1132431" y="199991"/>
                  </a:lnTo>
                  <a:lnTo>
                    <a:pt x="1273984" y="57140"/>
                  </a:lnTo>
                  <a:lnTo>
                    <a:pt x="1415538" y="171421"/>
                  </a:lnTo>
                  <a:lnTo>
                    <a:pt x="1557092" y="199991"/>
                  </a:lnTo>
                  <a:lnTo>
                    <a:pt x="1698646" y="342843"/>
                  </a:lnTo>
                  <a:lnTo>
                    <a:pt x="1840200" y="342843"/>
                  </a:lnTo>
                  <a:lnTo>
                    <a:pt x="1981754" y="257132"/>
                  </a:lnTo>
                  <a:lnTo>
                    <a:pt x="2123308" y="285702"/>
                  </a:lnTo>
                  <a:lnTo>
                    <a:pt x="2264862" y="142851"/>
                  </a:lnTo>
                  <a:lnTo>
                    <a:pt x="2406416" y="114281"/>
                  </a:lnTo>
                  <a:lnTo>
                    <a:pt x="2547969" y="57140"/>
                  </a:lnTo>
                  <a:lnTo>
                    <a:pt x="2689523" y="0"/>
                  </a:lnTo>
                  <a:lnTo>
                    <a:pt x="2831077" y="85710"/>
                  </a:lnTo>
                  <a:lnTo>
                    <a:pt x="2972631" y="85710"/>
                  </a:lnTo>
                  <a:lnTo>
                    <a:pt x="3114185" y="85710"/>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94238"/>
              <a:ext cx="3397293" cy="1114239"/>
            </a:xfrm>
            <a:custGeom>
              <a:avLst/>
              <a:pathLst>
                <a:path w="3397293" h="1114239">
                  <a:moveTo>
                    <a:pt x="0" y="1114239"/>
                  </a:moveTo>
                  <a:lnTo>
                    <a:pt x="141553" y="428553"/>
                  </a:lnTo>
                  <a:lnTo>
                    <a:pt x="283107" y="28570"/>
                  </a:lnTo>
                  <a:lnTo>
                    <a:pt x="424661" y="399983"/>
                  </a:lnTo>
                  <a:lnTo>
                    <a:pt x="566215" y="571405"/>
                  </a:lnTo>
                  <a:lnTo>
                    <a:pt x="707769" y="542834"/>
                  </a:lnTo>
                  <a:lnTo>
                    <a:pt x="849323" y="628545"/>
                  </a:lnTo>
                  <a:lnTo>
                    <a:pt x="990877" y="428553"/>
                  </a:lnTo>
                  <a:lnTo>
                    <a:pt x="1132431" y="457124"/>
                  </a:lnTo>
                  <a:lnTo>
                    <a:pt x="1273984" y="742826"/>
                  </a:lnTo>
                  <a:lnTo>
                    <a:pt x="1415538" y="742826"/>
                  </a:lnTo>
                  <a:lnTo>
                    <a:pt x="1557092" y="428553"/>
                  </a:lnTo>
                  <a:lnTo>
                    <a:pt x="1698646" y="285702"/>
                  </a:lnTo>
                  <a:lnTo>
                    <a:pt x="1840200" y="285702"/>
                  </a:lnTo>
                  <a:lnTo>
                    <a:pt x="1981754" y="257132"/>
                  </a:lnTo>
                  <a:lnTo>
                    <a:pt x="2123308" y="485694"/>
                  </a:lnTo>
                  <a:lnTo>
                    <a:pt x="2264862" y="457124"/>
                  </a:lnTo>
                  <a:lnTo>
                    <a:pt x="2406416" y="399983"/>
                  </a:lnTo>
                  <a:lnTo>
                    <a:pt x="2547969" y="371413"/>
                  </a:lnTo>
                  <a:lnTo>
                    <a:pt x="2689523" y="285702"/>
                  </a:lnTo>
                  <a:lnTo>
                    <a:pt x="2831077" y="257132"/>
                  </a:lnTo>
                  <a:lnTo>
                    <a:pt x="2972631" y="371413"/>
                  </a:lnTo>
                  <a:lnTo>
                    <a:pt x="3114185" y="142851"/>
                  </a:lnTo>
                  <a:lnTo>
                    <a:pt x="3255739" y="0"/>
                  </a:lnTo>
                  <a:lnTo>
                    <a:pt x="3397293" y="11428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57082"/>
            </a:xfrm>
            <a:custGeom>
              <a:avLst/>
              <a:pathLst>
                <a:path w="0" h="1457082">
                  <a:moveTo>
                    <a:pt x="0" y="0"/>
                  </a:moveTo>
                  <a:lnTo>
                    <a:pt x="0" y="145708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085669"/>
            </a:xfrm>
            <a:custGeom>
              <a:avLst/>
              <a:pathLst>
                <a:path w="0" h="1085669">
                  <a:moveTo>
                    <a:pt x="0" y="0"/>
                  </a:moveTo>
                  <a:lnTo>
                    <a:pt x="0" y="1085669"/>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2" name="pl32"/>
            <p:cNvSpPr/>
            <p:nvPr/>
          </p:nvSpPr>
          <p:spPr>
            <a:xfrm>
              <a:off x="1120965" y="1294238"/>
              <a:ext cx="3397293" cy="1114239"/>
            </a:xfrm>
            <a:custGeom>
              <a:avLst/>
              <a:pathLst>
                <a:path w="3397293" h="1114239">
                  <a:moveTo>
                    <a:pt x="0" y="1114239"/>
                  </a:moveTo>
                  <a:lnTo>
                    <a:pt x="141553" y="428553"/>
                  </a:lnTo>
                  <a:lnTo>
                    <a:pt x="283107" y="28570"/>
                  </a:lnTo>
                  <a:lnTo>
                    <a:pt x="424661" y="399983"/>
                  </a:lnTo>
                  <a:lnTo>
                    <a:pt x="566215" y="571405"/>
                  </a:lnTo>
                  <a:lnTo>
                    <a:pt x="707769" y="542834"/>
                  </a:lnTo>
                  <a:lnTo>
                    <a:pt x="849323" y="628545"/>
                  </a:lnTo>
                  <a:lnTo>
                    <a:pt x="990877" y="428553"/>
                  </a:lnTo>
                  <a:lnTo>
                    <a:pt x="1132431" y="457124"/>
                  </a:lnTo>
                  <a:lnTo>
                    <a:pt x="1273984" y="742826"/>
                  </a:lnTo>
                  <a:lnTo>
                    <a:pt x="1415538" y="742826"/>
                  </a:lnTo>
                  <a:lnTo>
                    <a:pt x="1557092" y="428553"/>
                  </a:lnTo>
                  <a:lnTo>
                    <a:pt x="1698646" y="285702"/>
                  </a:lnTo>
                  <a:lnTo>
                    <a:pt x="1840200" y="285702"/>
                  </a:lnTo>
                  <a:lnTo>
                    <a:pt x="1981754" y="257132"/>
                  </a:lnTo>
                  <a:lnTo>
                    <a:pt x="2123308" y="485694"/>
                  </a:lnTo>
                  <a:lnTo>
                    <a:pt x="2264862" y="457124"/>
                  </a:lnTo>
                  <a:lnTo>
                    <a:pt x="2406416" y="399983"/>
                  </a:lnTo>
                  <a:lnTo>
                    <a:pt x="2547969" y="371413"/>
                  </a:lnTo>
                  <a:lnTo>
                    <a:pt x="2689523" y="285702"/>
                  </a:lnTo>
                  <a:lnTo>
                    <a:pt x="2831077" y="257132"/>
                  </a:lnTo>
                  <a:lnTo>
                    <a:pt x="2972631" y="371413"/>
                  </a:lnTo>
                  <a:lnTo>
                    <a:pt x="3114185" y="142851"/>
                  </a:lnTo>
                  <a:lnTo>
                    <a:pt x="3255739" y="0"/>
                  </a:lnTo>
                  <a:lnTo>
                    <a:pt x="3397293" y="11428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34" name="tx34"/>
            <p:cNvSpPr/>
            <p:nvPr/>
          </p:nvSpPr>
          <p:spPr>
            <a:xfrm>
              <a:off x="176844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693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696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96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4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3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4060" y="4831778"/>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Mauritania</a:t>
              </a:r>
            </a:p>
          </p:txBody>
        </p:sp>
        <p:sp>
          <p:nvSpPr>
            <p:cNvPr id="60" name="tx60"/>
            <p:cNvSpPr/>
            <p:nvPr/>
          </p:nvSpPr>
          <p:spPr>
            <a:xfrm>
              <a:off x="28749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85330" y="472419"/>
              <a:ext cx="266856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Mauritania, 2000-2024</a:t>
              </a:r>
            </a:p>
          </p:txBody>
        </p:sp>
        <p:sp>
          <p:nvSpPr>
            <p:cNvPr id="63" name="pl63"/>
            <p:cNvSpPr/>
            <p:nvPr/>
          </p:nvSpPr>
          <p:spPr>
            <a:xfrm>
              <a:off x="5267799" y="34617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848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079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310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541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501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732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963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194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4425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42583"/>
              <a:ext cx="3397293" cy="2249907"/>
            </a:xfrm>
            <a:custGeom>
              <a:avLst/>
              <a:pathLst>
                <a:path w="3397293" h="2249907">
                  <a:moveTo>
                    <a:pt x="0" y="2249907"/>
                  </a:moveTo>
                  <a:lnTo>
                    <a:pt x="141553" y="865348"/>
                  </a:lnTo>
                  <a:lnTo>
                    <a:pt x="283107" y="57689"/>
                  </a:lnTo>
                  <a:lnTo>
                    <a:pt x="424661" y="807659"/>
                  </a:lnTo>
                  <a:lnTo>
                    <a:pt x="566215" y="1153798"/>
                  </a:lnTo>
                  <a:lnTo>
                    <a:pt x="707769" y="1096108"/>
                  </a:lnTo>
                  <a:lnTo>
                    <a:pt x="849323" y="1269178"/>
                  </a:lnTo>
                  <a:lnTo>
                    <a:pt x="990877" y="865348"/>
                  </a:lnTo>
                  <a:lnTo>
                    <a:pt x="1132431" y="923038"/>
                  </a:lnTo>
                  <a:lnTo>
                    <a:pt x="1273984" y="1499938"/>
                  </a:lnTo>
                  <a:lnTo>
                    <a:pt x="1415538" y="1499938"/>
                  </a:lnTo>
                  <a:lnTo>
                    <a:pt x="1557092" y="865348"/>
                  </a:lnTo>
                  <a:lnTo>
                    <a:pt x="1698646" y="576899"/>
                  </a:lnTo>
                  <a:lnTo>
                    <a:pt x="1840200" y="576899"/>
                  </a:lnTo>
                  <a:lnTo>
                    <a:pt x="1981754" y="519209"/>
                  </a:lnTo>
                  <a:lnTo>
                    <a:pt x="2123308" y="980728"/>
                  </a:lnTo>
                  <a:lnTo>
                    <a:pt x="2264862" y="923038"/>
                  </a:lnTo>
                  <a:lnTo>
                    <a:pt x="2406416" y="807659"/>
                  </a:lnTo>
                  <a:lnTo>
                    <a:pt x="2547969" y="749969"/>
                  </a:lnTo>
                  <a:lnTo>
                    <a:pt x="2689523" y="576899"/>
                  </a:lnTo>
                  <a:lnTo>
                    <a:pt x="2831077" y="519209"/>
                  </a:lnTo>
                  <a:lnTo>
                    <a:pt x="2972631" y="749969"/>
                  </a:lnTo>
                  <a:lnTo>
                    <a:pt x="3114185" y="288449"/>
                  </a:lnTo>
                  <a:lnTo>
                    <a:pt x="3255739" y="0"/>
                  </a:lnTo>
                  <a:lnTo>
                    <a:pt x="3397293" y="23075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019483"/>
              <a:ext cx="3397293" cy="807659"/>
            </a:xfrm>
            <a:custGeom>
              <a:avLst/>
              <a:pathLst>
                <a:path w="3397293" h="807659">
                  <a:moveTo>
                    <a:pt x="0" y="807659"/>
                  </a:moveTo>
                  <a:lnTo>
                    <a:pt x="141553" y="807659"/>
                  </a:lnTo>
                  <a:lnTo>
                    <a:pt x="283107" y="807659"/>
                  </a:lnTo>
                  <a:lnTo>
                    <a:pt x="424661" y="692279"/>
                  </a:lnTo>
                  <a:lnTo>
                    <a:pt x="566215" y="576899"/>
                  </a:lnTo>
                  <a:lnTo>
                    <a:pt x="707769" y="519209"/>
                  </a:lnTo>
                  <a:lnTo>
                    <a:pt x="849323" y="461519"/>
                  </a:lnTo>
                  <a:lnTo>
                    <a:pt x="990877" y="461519"/>
                  </a:lnTo>
                  <a:lnTo>
                    <a:pt x="1132431" y="288449"/>
                  </a:lnTo>
                  <a:lnTo>
                    <a:pt x="1273984" y="173069"/>
                  </a:lnTo>
                  <a:lnTo>
                    <a:pt x="1415538" y="173069"/>
                  </a:lnTo>
                  <a:lnTo>
                    <a:pt x="1557092" y="115379"/>
                  </a:lnTo>
                  <a:lnTo>
                    <a:pt x="1698646" y="115379"/>
                  </a:lnTo>
                  <a:lnTo>
                    <a:pt x="1840200" y="173069"/>
                  </a:lnTo>
                  <a:lnTo>
                    <a:pt x="1981754" y="115379"/>
                  </a:lnTo>
                  <a:lnTo>
                    <a:pt x="2123308" y="57689"/>
                  </a:lnTo>
                  <a:lnTo>
                    <a:pt x="2264862" y="0"/>
                  </a:lnTo>
                  <a:lnTo>
                    <a:pt x="2406416" y="0"/>
                  </a:lnTo>
                  <a:lnTo>
                    <a:pt x="2547969" y="0"/>
                  </a:lnTo>
                  <a:lnTo>
                    <a:pt x="2689523" y="0"/>
                  </a:lnTo>
                  <a:lnTo>
                    <a:pt x="2831077" y="173069"/>
                  </a:lnTo>
                  <a:lnTo>
                    <a:pt x="2972631" y="230759"/>
                  </a:lnTo>
                  <a:lnTo>
                    <a:pt x="3114185" y="57689"/>
                  </a:lnTo>
                  <a:lnTo>
                    <a:pt x="3255739" y="115379"/>
                  </a:lnTo>
                  <a:lnTo>
                    <a:pt x="3397293" y="5768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19483"/>
              <a:ext cx="3397293" cy="1846077"/>
            </a:xfrm>
            <a:custGeom>
              <a:avLst/>
              <a:pathLst>
                <a:path w="3397293" h="1846077">
                  <a:moveTo>
                    <a:pt x="0" y="1788387"/>
                  </a:moveTo>
                  <a:lnTo>
                    <a:pt x="141553" y="1846077"/>
                  </a:lnTo>
                  <a:lnTo>
                    <a:pt x="283107" y="1730697"/>
                  </a:lnTo>
                  <a:lnTo>
                    <a:pt x="424661" y="1499938"/>
                  </a:lnTo>
                  <a:lnTo>
                    <a:pt x="566215" y="1211488"/>
                  </a:lnTo>
                  <a:lnTo>
                    <a:pt x="707769" y="980728"/>
                  </a:lnTo>
                  <a:lnTo>
                    <a:pt x="849323" y="807659"/>
                  </a:lnTo>
                  <a:lnTo>
                    <a:pt x="990877" y="692279"/>
                  </a:lnTo>
                  <a:lnTo>
                    <a:pt x="1132431" y="403829"/>
                  </a:lnTo>
                  <a:lnTo>
                    <a:pt x="1273984" y="115379"/>
                  </a:lnTo>
                  <a:lnTo>
                    <a:pt x="1415538" y="346139"/>
                  </a:lnTo>
                  <a:lnTo>
                    <a:pt x="1557092" y="403829"/>
                  </a:lnTo>
                  <a:lnTo>
                    <a:pt x="1698646" y="692279"/>
                  </a:lnTo>
                  <a:lnTo>
                    <a:pt x="1840200" y="692279"/>
                  </a:lnTo>
                  <a:lnTo>
                    <a:pt x="1981754" y="519209"/>
                  </a:lnTo>
                  <a:lnTo>
                    <a:pt x="2123308" y="576899"/>
                  </a:lnTo>
                  <a:lnTo>
                    <a:pt x="2264862" y="288449"/>
                  </a:lnTo>
                  <a:lnTo>
                    <a:pt x="2406416" y="230759"/>
                  </a:lnTo>
                  <a:lnTo>
                    <a:pt x="2547969" y="115379"/>
                  </a:lnTo>
                  <a:lnTo>
                    <a:pt x="2689523" y="0"/>
                  </a:lnTo>
                  <a:lnTo>
                    <a:pt x="2831077" y="173069"/>
                  </a:lnTo>
                  <a:lnTo>
                    <a:pt x="2972631" y="173069"/>
                  </a:lnTo>
                  <a:lnTo>
                    <a:pt x="3114185" y="173069"/>
                  </a:lnTo>
                  <a:lnTo>
                    <a:pt x="3255739" y="57689"/>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01948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42583"/>
              <a:ext cx="3397293" cy="2249907"/>
            </a:xfrm>
            <a:custGeom>
              <a:avLst/>
              <a:pathLst>
                <a:path w="3397293" h="2249907">
                  <a:moveTo>
                    <a:pt x="0" y="2249907"/>
                  </a:moveTo>
                  <a:lnTo>
                    <a:pt x="141553" y="865348"/>
                  </a:lnTo>
                  <a:lnTo>
                    <a:pt x="283107" y="57689"/>
                  </a:lnTo>
                  <a:lnTo>
                    <a:pt x="424661" y="807659"/>
                  </a:lnTo>
                  <a:lnTo>
                    <a:pt x="566215" y="1153798"/>
                  </a:lnTo>
                  <a:lnTo>
                    <a:pt x="707769" y="1096108"/>
                  </a:lnTo>
                  <a:lnTo>
                    <a:pt x="849323" y="1269178"/>
                  </a:lnTo>
                  <a:lnTo>
                    <a:pt x="990877" y="865348"/>
                  </a:lnTo>
                  <a:lnTo>
                    <a:pt x="1132431" y="923038"/>
                  </a:lnTo>
                  <a:lnTo>
                    <a:pt x="1273984" y="1499938"/>
                  </a:lnTo>
                  <a:lnTo>
                    <a:pt x="1415538" y="1499938"/>
                  </a:lnTo>
                  <a:lnTo>
                    <a:pt x="1557092" y="865348"/>
                  </a:lnTo>
                  <a:lnTo>
                    <a:pt x="1698646" y="576899"/>
                  </a:lnTo>
                  <a:lnTo>
                    <a:pt x="1840200" y="576899"/>
                  </a:lnTo>
                  <a:lnTo>
                    <a:pt x="1981754" y="519209"/>
                  </a:lnTo>
                  <a:lnTo>
                    <a:pt x="2123308" y="980728"/>
                  </a:lnTo>
                  <a:lnTo>
                    <a:pt x="2264862" y="923038"/>
                  </a:lnTo>
                  <a:lnTo>
                    <a:pt x="2406416" y="807659"/>
                  </a:lnTo>
                  <a:lnTo>
                    <a:pt x="2547969" y="749969"/>
                  </a:lnTo>
                  <a:lnTo>
                    <a:pt x="2689523" y="576899"/>
                  </a:lnTo>
                  <a:lnTo>
                    <a:pt x="2831077" y="519209"/>
                  </a:lnTo>
                  <a:lnTo>
                    <a:pt x="2972631" y="749969"/>
                  </a:lnTo>
                  <a:lnTo>
                    <a:pt x="3114185" y="288449"/>
                  </a:lnTo>
                  <a:lnTo>
                    <a:pt x="3255739" y="0"/>
                  </a:lnTo>
                  <a:lnTo>
                    <a:pt x="3397293" y="230759"/>
                  </a:lnTo>
                </a:path>
              </a:pathLst>
            </a:custGeom>
            <a:ln w="43362" cap="flat">
              <a:solidFill>
                <a:srgbClr val="000000">
                  <a:alpha val="100000"/>
                </a:srgbClr>
              </a:solidFill>
              <a:prstDash val="solid"/>
              <a:round/>
            </a:ln>
          </p:spPr>
          <p:txBody>
            <a:bodyPr/>
            <a:lstStyle/>
            <a:p/>
          </p:txBody>
        </p:sp>
        <p:sp>
          <p:nvSpPr>
            <p:cNvPr id="86" name="pl86"/>
            <p:cNvSpPr/>
            <p:nvPr/>
          </p:nvSpPr>
          <p:spPr>
            <a:xfrm>
              <a:off x="5437664" y="888760"/>
              <a:ext cx="0" cy="2803730"/>
            </a:xfrm>
            <a:custGeom>
              <a:avLst/>
              <a:pathLst>
                <a:path w="0" h="2803730">
                  <a:moveTo>
                    <a:pt x="0" y="280373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888760"/>
              <a:ext cx="0" cy="1649931"/>
            </a:xfrm>
            <a:custGeom>
              <a:avLst/>
              <a:pathLst>
                <a:path w="0" h="1649931">
                  <a:moveTo>
                    <a:pt x="0" y="164993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888760"/>
              <a:ext cx="0" cy="2053761"/>
            </a:xfrm>
            <a:custGeom>
              <a:avLst/>
              <a:pathLst>
                <a:path w="0" h="2053761">
                  <a:moveTo>
                    <a:pt x="0" y="205376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888760"/>
              <a:ext cx="0" cy="1534552"/>
            </a:xfrm>
            <a:custGeom>
              <a:avLst/>
              <a:pathLst>
                <a:path w="0" h="1534552">
                  <a:moveTo>
                    <a:pt x="0" y="153455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888760"/>
              <a:ext cx="0" cy="1130722"/>
            </a:xfrm>
            <a:custGeom>
              <a:avLst/>
              <a:pathLst>
                <a:path w="0" h="1130722">
                  <a:moveTo>
                    <a:pt x="0" y="113072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888760"/>
              <a:ext cx="0" cy="553823"/>
            </a:xfrm>
            <a:custGeom>
              <a:avLst/>
              <a:pathLst>
                <a:path w="0" h="553823">
                  <a:moveTo>
                    <a:pt x="0" y="55382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888760"/>
              <a:ext cx="0" cy="784583"/>
            </a:xfrm>
            <a:custGeom>
              <a:avLst/>
              <a:pathLst>
                <a:path w="0" h="784583">
                  <a:moveTo>
                    <a:pt x="0" y="78458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42583"/>
              <a:ext cx="3397293" cy="2249907"/>
            </a:xfrm>
            <a:custGeom>
              <a:avLst/>
              <a:pathLst>
                <a:path w="3397293" h="2249907">
                  <a:moveTo>
                    <a:pt x="0" y="2249907"/>
                  </a:moveTo>
                  <a:lnTo>
                    <a:pt x="141553" y="865348"/>
                  </a:lnTo>
                  <a:lnTo>
                    <a:pt x="283107" y="57689"/>
                  </a:lnTo>
                  <a:lnTo>
                    <a:pt x="424661" y="807659"/>
                  </a:lnTo>
                  <a:lnTo>
                    <a:pt x="566215" y="1153798"/>
                  </a:lnTo>
                  <a:lnTo>
                    <a:pt x="707769" y="1096108"/>
                  </a:lnTo>
                  <a:lnTo>
                    <a:pt x="849323" y="1269178"/>
                  </a:lnTo>
                  <a:lnTo>
                    <a:pt x="990877" y="865348"/>
                  </a:lnTo>
                  <a:lnTo>
                    <a:pt x="1132431" y="923038"/>
                  </a:lnTo>
                  <a:lnTo>
                    <a:pt x="1273984" y="1499938"/>
                  </a:lnTo>
                  <a:lnTo>
                    <a:pt x="1415538" y="1499938"/>
                  </a:lnTo>
                  <a:lnTo>
                    <a:pt x="1557092" y="865348"/>
                  </a:lnTo>
                  <a:lnTo>
                    <a:pt x="1698646" y="576899"/>
                  </a:lnTo>
                  <a:lnTo>
                    <a:pt x="1840200" y="576899"/>
                  </a:lnTo>
                  <a:lnTo>
                    <a:pt x="1981754" y="519209"/>
                  </a:lnTo>
                  <a:lnTo>
                    <a:pt x="2123308" y="980728"/>
                  </a:lnTo>
                  <a:lnTo>
                    <a:pt x="2264862" y="923038"/>
                  </a:lnTo>
                  <a:lnTo>
                    <a:pt x="2406416" y="807659"/>
                  </a:lnTo>
                  <a:lnTo>
                    <a:pt x="2547969" y="749969"/>
                  </a:lnTo>
                  <a:lnTo>
                    <a:pt x="2689523" y="576899"/>
                  </a:lnTo>
                  <a:lnTo>
                    <a:pt x="2831077" y="519209"/>
                  </a:lnTo>
                  <a:lnTo>
                    <a:pt x="2972631" y="749969"/>
                  </a:lnTo>
                  <a:lnTo>
                    <a:pt x="3114185" y="288449"/>
                  </a:lnTo>
                  <a:lnTo>
                    <a:pt x="3255739" y="0"/>
                  </a:lnTo>
                  <a:lnTo>
                    <a:pt x="3397293" y="230759"/>
                  </a:lnTo>
                </a:path>
              </a:pathLst>
            </a:custGeom>
            <a:ln w="27101" cap="flat">
              <a:solidFill>
                <a:srgbClr val="0058AB">
                  <a:alpha val="100000"/>
                </a:srgbClr>
              </a:solidFill>
              <a:prstDash val="solid"/>
              <a:round/>
            </a:ln>
          </p:spPr>
          <p:txBody>
            <a:bodyPr/>
            <a:lstStyle/>
            <a:p/>
          </p:txBody>
        </p:sp>
        <p:sp>
          <p:nvSpPr>
            <p:cNvPr id="94" name="tx94"/>
            <p:cNvSpPr/>
            <p:nvPr/>
          </p:nvSpPr>
          <p:spPr>
            <a:xfrm>
              <a:off x="5359324" y="82524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-29</a:t>
              </a:r>
            </a:p>
          </p:txBody>
        </p:sp>
        <p:sp>
          <p:nvSpPr>
            <p:cNvPr id="95" name="tx95"/>
            <p:cNvSpPr/>
            <p:nvPr/>
          </p:nvSpPr>
          <p:spPr>
            <a:xfrm>
              <a:off x="6097238" y="82524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6" name="tx96"/>
            <p:cNvSpPr/>
            <p:nvPr/>
          </p:nvSpPr>
          <p:spPr>
            <a:xfrm>
              <a:off x="6774863" y="82524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7" name="tx97"/>
            <p:cNvSpPr/>
            <p:nvPr/>
          </p:nvSpPr>
          <p:spPr>
            <a:xfrm>
              <a:off x="7512777" y="827890"/>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8" name="tx98"/>
            <p:cNvSpPr/>
            <p:nvPr/>
          </p:nvSpPr>
          <p:spPr>
            <a:xfrm>
              <a:off x="8097042" y="8252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33113" y="825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0" name="tx100"/>
            <p:cNvSpPr/>
            <p:nvPr/>
          </p:nvSpPr>
          <p:spPr>
            <a:xfrm>
              <a:off x="8804812" y="8252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101" name="tx101"/>
            <p:cNvSpPr/>
            <p:nvPr/>
          </p:nvSpPr>
          <p:spPr>
            <a:xfrm>
              <a:off x="8902429" y="203805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19790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697998"/>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1211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54426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19673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3904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91365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91365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9245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8699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180759" y="4831778"/>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Mauritania</a:t>
              </a:r>
            </a:p>
          </p:txBody>
        </p:sp>
        <p:sp>
          <p:nvSpPr>
            <p:cNvPr id="122" name="tx122"/>
            <p:cNvSpPr/>
            <p:nvPr/>
          </p:nvSpPr>
          <p:spPr>
            <a:xfrm>
              <a:off x="719164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954099"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48314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81507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1470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6491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98104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31297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7321564" cy="149993"/>
            </a:xfrm>
            <a:prstGeom prst="rect">
              <a:avLst/>
            </a:prstGeom>
            <a:solidFill>
              <a:srgbClr val="1CABE2">
                <a:alpha val="80000"/>
              </a:srgbClr>
            </a:solidFill>
          </p:spPr>
          <p:txBody>
            <a:bodyPr/>
            <a:lstStyle/>
            <a:p/>
          </p:txBody>
        </p:sp>
        <p:sp>
          <p:nvSpPr>
            <p:cNvPr id="136" name="rc136"/>
            <p:cNvSpPr/>
            <p:nvPr/>
          </p:nvSpPr>
          <p:spPr>
            <a:xfrm>
              <a:off x="1317178" y="5637654"/>
              <a:ext cx="3923707" cy="149993"/>
            </a:xfrm>
            <a:prstGeom prst="rect">
              <a:avLst/>
            </a:prstGeom>
            <a:solidFill>
              <a:srgbClr val="1CABE2">
                <a:alpha val="80000"/>
              </a:srgbClr>
            </a:solidFill>
          </p:spPr>
          <p:txBody>
            <a:bodyPr/>
            <a:lstStyle/>
            <a:p/>
          </p:txBody>
        </p:sp>
        <p:sp>
          <p:nvSpPr>
            <p:cNvPr id="137" name="rc137"/>
            <p:cNvSpPr/>
            <p:nvPr/>
          </p:nvSpPr>
          <p:spPr>
            <a:xfrm>
              <a:off x="1317178" y="5450161"/>
              <a:ext cx="5594536" cy="149993"/>
            </a:xfrm>
            <a:prstGeom prst="rect">
              <a:avLst/>
            </a:prstGeom>
            <a:solidFill>
              <a:srgbClr val="1CABE2">
                <a:alpha val="80000"/>
              </a:srgbClr>
            </a:solidFill>
          </p:spPr>
          <p:txBody>
            <a:bodyPr/>
            <a:lstStyle/>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22182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555375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788568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5" name="tx145"/>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Mauritania (86%) was 1 percentage point higher than the global average (85%) and 14 percentage points higher than the average across all WCAR countries (72%).
National DTP3 coverage was 6 percentage points higher than in 2019 (80%).
This equates to 24,000 un- and undervaccinated children in 2024 compared to 31,000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07663"/>
              <a:ext cx="307584" cy="134922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97300"/>
              <a:ext cx="307584" cy="1959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904554"/>
              <a:ext cx="307584" cy="2152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8916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51186"/>
              <a:ext cx="307584" cy="25056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86938"/>
              <a:ext cx="307584" cy="256994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94191"/>
              <a:ext cx="307584" cy="276269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07663"/>
              <a:ext cx="307584" cy="1349222"/>
            </a:xfrm>
            <a:prstGeom prst="rect">
              <a:avLst/>
            </a:prstGeom>
            <a:solidFill>
              <a:srgbClr val="0083CF">
                <a:alpha val="100000"/>
              </a:srgbClr>
            </a:solidFill>
          </p:spPr>
          <p:txBody>
            <a:bodyPr/>
            <a:lstStyle/>
            <a:p/>
          </p:txBody>
        </p:sp>
        <p:sp>
          <p:nvSpPr>
            <p:cNvPr id="38" name="rc38"/>
            <p:cNvSpPr/>
            <p:nvPr/>
          </p:nvSpPr>
          <p:spPr>
            <a:xfrm>
              <a:off x="1880361" y="2033052"/>
              <a:ext cx="307584" cy="2023834"/>
            </a:xfrm>
            <a:prstGeom prst="rect">
              <a:avLst/>
            </a:prstGeom>
            <a:solidFill>
              <a:srgbClr val="0083CF">
                <a:alpha val="100000"/>
              </a:srgbClr>
            </a:solidFill>
          </p:spPr>
          <p:txBody>
            <a:bodyPr/>
            <a:lstStyle/>
            <a:p/>
          </p:txBody>
        </p:sp>
        <p:sp>
          <p:nvSpPr>
            <p:cNvPr id="39" name="rc39"/>
            <p:cNvSpPr/>
            <p:nvPr/>
          </p:nvSpPr>
          <p:spPr>
            <a:xfrm>
              <a:off x="1538601" y="2033052"/>
              <a:ext cx="307584" cy="2023834"/>
            </a:xfrm>
            <a:prstGeom prst="rect">
              <a:avLst/>
            </a:prstGeom>
            <a:solidFill>
              <a:srgbClr val="0083CF">
                <a:alpha val="100000"/>
              </a:srgbClr>
            </a:solidFill>
          </p:spPr>
          <p:txBody>
            <a:bodyPr/>
            <a:lstStyle/>
            <a:p/>
          </p:txBody>
        </p:sp>
        <p:sp>
          <p:nvSpPr>
            <p:cNvPr id="40" name="rc40"/>
            <p:cNvSpPr/>
            <p:nvPr/>
          </p:nvSpPr>
          <p:spPr>
            <a:xfrm>
              <a:off x="2222121" y="1968803"/>
              <a:ext cx="307584" cy="2088082"/>
            </a:xfrm>
            <a:prstGeom prst="rect">
              <a:avLst/>
            </a:prstGeom>
            <a:solidFill>
              <a:srgbClr val="0083CF">
                <a:alpha val="100000"/>
              </a:srgbClr>
            </a:solidFill>
          </p:spPr>
          <p:txBody>
            <a:bodyPr/>
            <a:lstStyle/>
            <a:p/>
          </p:txBody>
        </p:sp>
        <p:sp>
          <p:nvSpPr>
            <p:cNvPr id="41" name="rc41"/>
            <p:cNvSpPr/>
            <p:nvPr/>
          </p:nvSpPr>
          <p:spPr>
            <a:xfrm>
              <a:off x="2563881" y="1904554"/>
              <a:ext cx="307584" cy="2152331"/>
            </a:xfrm>
            <a:prstGeom prst="rect">
              <a:avLst/>
            </a:prstGeom>
            <a:solidFill>
              <a:srgbClr val="0083CF">
                <a:alpha val="100000"/>
              </a:srgbClr>
            </a:solidFill>
          </p:spPr>
          <p:txBody>
            <a:bodyPr/>
            <a:lstStyle/>
            <a:p/>
          </p:txBody>
        </p:sp>
        <p:sp>
          <p:nvSpPr>
            <p:cNvPr id="42" name="rc42"/>
            <p:cNvSpPr/>
            <p:nvPr/>
          </p:nvSpPr>
          <p:spPr>
            <a:xfrm>
              <a:off x="2905641" y="1872430"/>
              <a:ext cx="307584" cy="2184455"/>
            </a:xfrm>
            <a:prstGeom prst="rect">
              <a:avLst/>
            </a:prstGeom>
            <a:solidFill>
              <a:srgbClr val="0083CF">
                <a:alpha val="100000"/>
              </a:srgbClr>
            </a:solidFill>
          </p:spPr>
          <p:txBody>
            <a:bodyPr/>
            <a:lstStyle/>
            <a:p/>
          </p:txBody>
        </p:sp>
        <p:sp>
          <p:nvSpPr>
            <p:cNvPr id="43" name="rc43"/>
            <p:cNvSpPr/>
            <p:nvPr/>
          </p:nvSpPr>
          <p:spPr>
            <a:xfrm>
              <a:off x="4272681" y="1583311"/>
              <a:ext cx="307584" cy="2473575"/>
            </a:xfrm>
            <a:prstGeom prst="rect">
              <a:avLst/>
            </a:prstGeom>
            <a:solidFill>
              <a:srgbClr val="0083CF">
                <a:alpha val="100000"/>
              </a:srgbClr>
            </a:solidFill>
          </p:spPr>
          <p:txBody>
            <a:bodyPr/>
            <a:lstStyle/>
            <a:p/>
          </p:txBody>
        </p:sp>
        <p:sp>
          <p:nvSpPr>
            <p:cNvPr id="44" name="rc44"/>
            <p:cNvSpPr/>
            <p:nvPr/>
          </p:nvSpPr>
          <p:spPr>
            <a:xfrm>
              <a:off x="3930921" y="1583311"/>
              <a:ext cx="307584" cy="2473575"/>
            </a:xfrm>
            <a:prstGeom prst="rect">
              <a:avLst/>
            </a:prstGeom>
            <a:solidFill>
              <a:srgbClr val="0083CF">
                <a:alpha val="100000"/>
              </a:srgbClr>
            </a:solidFill>
          </p:spPr>
          <p:txBody>
            <a:bodyPr/>
            <a:lstStyle/>
            <a:p/>
          </p:txBody>
        </p:sp>
        <p:sp>
          <p:nvSpPr>
            <p:cNvPr id="45" name="rc45"/>
            <p:cNvSpPr/>
            <p:nvPr/>
          </p:nvSpPr>
          <p:spPr>
            <a:xfrm>
              <a:off x="5297962" y="1422689"/>
              <a:ext cx="307584" cy="2634196"/>
            </a:xfrm>
            <a:prstGeom prst="rect">
              <a:avLst/>
            </a:prstGeom>
            <a:solidFill>
              <a:srgbClr val="0083CF">
                <a:alpha val="100000"/>
              </a:srgbClr>
            </a:solidFill>
          </p:spPr>
          <p:txBody>
            <a:bodyPr/>
            <a:lstStyle/>
            <a:p/>
          </p:txBody>
        </p:sp>
        <p:sp>
          <p:nvSpPr>
            <p:cNvPr id="46" name="rc46"/>
            <p:cNvSpPr/>
            <p:nvPr/>
          </p:nvSpPr>
          <p:spPr>
            <a:xfrm>
              <a:off x="6323242" y="1294191"/>
              <a:ext cx="307584" cy="2762694"/>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07663"/>
              <a:ext cx="298176" cy="298176"/>
            </a:xfrm>
            <a:custGeom>
              <a:avLst/>
              <a:pathLst>
                <a:path w="298176" h="298176">
                  <a:moveTo>
                    <a:pt x="288111" y="0"/>
                  </a:moveTo>
                  <a:lnTo>
                    <a:pt x="298176" y="0"/>
                  </a:lnTo>
                  <a:lnTo>
                    <a:pt x="0" y="298176"/>
                  </a:lnTo>
                  <a:lnTo>
                    <a:pt x="0" y="288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07663"/>
              <a:ext cx="197529" cy="197529"/>
            </a:xfrm>
            <a:custGeom>
              <a:avLst/>
              <a:pathLst>
                <a:path w="197529" h="197529">
                  <a:moveTo>
                    <a:pt x="187464" y="0"/>
                  </a:moveTo>
                  <a:lnTo>
                    <a:pt x="197529" y="0"/>
                  </a:lnTo>
                  <a:lnTo>
                    <a:pt x="0" y="197529"/>
                  </a:lnTo>
                  <a:lnTo>
                    <a:pt x="0" y="187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07663"/>
              <a:ext cx="96882" cy="96882"/>
            </a:xfrm>
            <a:custGeom>
              <a:avLst/>
              <a:pathLst>
                <a:path w="96882" h="96882">
                  <a:moveTo>
                    <a:pt x="86817" y="0"/>
                  </a:moveTo>
                  <a:lnTo>
                    <a:pt x="96882" y="0"/>
                  </a:lnTo>
                  <a:lnTo>
                    <a:pt x="0" y="96882"/>
                  </a:lnTo>
                  <a:lnTo>
                    <a:pt x="0" y="86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2667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1661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20654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2033052"/>
              <a:ext cx="249449" cy="249449"/>
            </a:xfrm>
            <a:custGeom>
              <a:avLst/>
              <a:pathLst>
                <a:path w="249449" h="249449">
                  <a:moveTo>
                    <a:pt x="239384" y="0"/>
                  </a:moveTo>
                  <a:lnTo>
                    <a:pt x="249449" y="0"/>
                  </a:lnTo>
                  <a:lnTo>
                    <a:pt x="0" y="249449"/>
                  </a:lnTo>
                  <a:lnTo>
                    <a:pt x="0" y="239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2033052"/>
              <a:ext cx="148801" cy="148801"/>
            </a:xfrm>
            <a:custGeom>
              <a:avLst/>
              <a:pathLst>
                <a:path w="148801" h="148801">
                  <a:moveTo>
                    <a:pt x="138737" y="0"/>
                  </a:moveTo>
                  <a:lnTo>
                    <a:pt x="148801" y="0"/>
                  </a:lnTo>
                  <a:lnTo>
                    <a:pt x="0" y="148801"/>
                  </a:lnTo>
                  <a:lnTo>
                    <a:pt x="0" y="138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2033052"/>
              <a:ext cx="48154" cy="48154"/>
            </a:xfrm>
            <a:custGeom>
              <a:avLst/>
              <a:pathLst>
                <a:path w="48154" h="48154">
                  <a:moveTo>
                    <a:pt x="38090" y="0"/>
                  </a:moveTo>
                  <a:lnTo>
                    <a:pt x="48154" y="0"/>
                  </a:lnTo>
                  <a:lnTo>
                    <a:pt x="0" y="48154"/>
                  </a:lnTo>
                  <a:lnTo>
                    <a:pt x="0" y="38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2033052"/>
              <a:ext cx="289267" cy="289267"/>
            </a:xfrm>
            <a:custGeom>
              <a:avLst/>
              <a:pathLst>
                <a:path w="289267" h="289267">
                  <a:moveTo>
                    <a:pt x="279202" y="0"/>
                  </a:moveTo>
                  <a:lnTo>
                    <a:pt x="289267" y="0"/>
                  </a:lnTo>
                  <a:lnTo>
                    <a:pt x="0" y="289267"/>
                  </a:lnTo>
                  <a:lnTo>
                    <a:pt x="0" y="279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2033052"/>
              <a:ext cx="188620" cy="188620"/>
            </a:xfrm>
            <a:custGeom>
              <a:avLst/>
              <a:pathLst>
                <a:path w="188620" h="188620">
                  <a:moveTo>
                    <a:pt x="178555" y="0"/>
                  </a:moveTo>
                  <a:lnTo>
                    <a:pt x="188620" y="0"/>
                  </a:lnTo>
                  <a:lnTo>
                    <a:pt x="0" y="188620"/>
                  </a:lnTo>
                  <a:lnTo>
                    <a:pt x="0" y="178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2033052"/>
              <a:ext cx="87973" cy="87973"/>
            </a:xfrm>
            <a:custGeom>
              <a:avLst/>
              <a:pathLst>
                <a:path w="87973" h="87973">
                  <a:moveTo>
                    <a:pt x="77908" y="0"/>
                  </a:moveTo>
                  <a:lnTo>
                    <a:pt x="87973" y="0"/>
                  </a:lnTo>
                  <a:lnTo>
                    <a:pt x="0" y="87973"/>
                  </a:lnTo>
                  <a:lnTo>
                    <a:pt x="0" y="77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11443" y="4038624"/>
              <a:ext cx="18262" cy="18262"/>
            </a:xfrm>
            <a:custGeom>
              <a:avLst/>
              <a:pathLst>
                <a:path w="18262" h="18262">
                  <a:moveTo>
                    <a:pt x="18262" y="0"/>
                  </a:moveTo>
                  <a:lnTo>
                    <a:pt x="18262" y="10064"/>
                  </a:lnTo>
                  <a:lnTo>
                    <a:pt x="10064" y="18262"/>
                  </a:lnTo>
                  <a:lnTo>
                    <a:pt x="0" y="18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10796" y="3937976"/>
              <a:ext cx="118909" cy="118909"/>
            </a:xfrm>
            <a:custGeom>
              <a:avLst/>
              <a:pathLst>
                <a:path w="118909" h="118909">
                  <a:moveTo>
                    <a:pt x="118909" y="0"/>
                  </a:moveTo>
                  <a:lnTo>
                    <a:pt x="118909" y="10064"/>
                  </a:lnTo>
                  <a:lnTo>
                    <a:pt x="10064" y="118909"/>
                  </a:lnTo>
                  <a:lnTo>
                    <a:pt x="0" y="1189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10148" y="3837329"/>
              <a:ext cx="219556" cy="219556"/>
            </a:xfrm>
            <a:custGeom>
              <a:avLst/>
              <a:pathLst>
                <a:path w="219556" h="219556">
                  <a:moveTo>
                    <a:pt x="219556" y="0"/>
                  </a:moveTo>
                  <a:lnTo>
                    <a:pt x="219556" y="10064"/>
                  </a:lnTo>
                  <a:lnTo>
                    <a:pt x="10064" y="219556"/>
                  </a:lnTo>
                  <a:lnTo>
                    <a:pt x="0" y="219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222121" y="3736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6360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5353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43474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334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233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132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30321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9315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83085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7302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629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5289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4282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3276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2269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1263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256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68803"/>
              <a:ext cx="273879" cy="273879"/>
            </a:xfrm>
            <a:custGeom>
              <a:avLst/>
              <a:pathLst>
                <a:path w="273879" h="273879">
                  <a:moveTo>
                    <a:pt x="263814" y="0"/>
                  </a:moveTo>
                  <a:lnTo>
                    <a:pt x="273879" y="0"/>
                  </a:lnTo>
                  <a:lnTo>
                    <a:pt x="0" y="273879"/>
                  </a:lnTo>
                  <a:lnTo>
                    <a:pt x="0" y="26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968803"/>
              <a:ext cx="173232" cy="173232"/>
            </a:xfrm>
            <a:custGeom>
              <a:avLst/>
              <a:pathLst>
                <a:path w="173232" h="173232">
                  <a:moveTo>
                    <a:pt x="163167" y="0"/>
                  </a:moveTo>
                  <a:lnTo>
                    <a:pt x="173232" y="0"/>
                  </a:lnTo>
                  <a:lnTo>
                    <a:pt x="0" y="173232"/>
                  </a:lnTo>
                  <a:lnTo>
                    <a:pt x="0" y="163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968803"/>
              <a:ext cx="72584" cy="72584"/>
            </a:xfrm>
            <a:custGeom>
              <a:avLst/>
              <a:pathLst>
                <a:path w="72584" h="72584">
                  <a:moveTo>
                    <a:pt x="62520" y="0"/>
                  </a:moveTo>
                  <a:lnTo>
                    <a:pt x="72584" y="0"/>
                  </a:lnTo>
                  <a:lnTo>
                    <a:pt x="0" y="72584"/>
                  </a:lnTo>
                  <a:lnTo>
                    <a:pt x="0" y="6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04554"/>
              <a:ext cx="298309" cy="298309"/>
            </a:xfrm>
            <a:custGeom>
              <a:avLst/>
              <a:pathLst>
                <a:path w="298309" h="298309">
                  <a:moveTo>
                    <a:pt x="288244" y="0"/>
                  </a:moveTo>
                  <a:lnTo>
                    <a:pt x="298309" y="0"/>
                  </a:lnTo>
                  <a:lnTo>
                    <a:pt x="0" y="298309"/>
                  </a:lnTo>
                  <a:lnTo>
                    <a:pt x="0" y="2882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904554"/>
              <a:ext cx="197662" cy="197662"/>
            </a:xfrm>
            <a:custGeom>
              <a:avLst/>
              <a:pathLst>
                <a:path w="197662" h="197662">
                  <a:moveTo>
                    <a:pt x="187597" y="0"/>
                  </a:moveTo>
                  <a:lnTo>
                    <a:pt x="197662" y="0"/>
                  </a:lnTo>
                  <a:lnTo>
                    <a:pt x="0" y="197662"/>
                  </a:lnTo>
                  <a:lnTo>
                    <a:pt x="0" y="187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904554"/>
              <a:ext cx="97014" cy="97014"/>
            </a:xfrm>
            <a:custGeom>
              <a:avLst/>
              <a:pathLst>
                <a:path w="97014" h="97014">
                  <a:moveTo>
                    <a:pt x="86950" y="0"/>
                  </a:moveTo>
                  <a:lnTo>
                    <a:pt x="97014" y="0"/>
                  </a:lnTo>
                  <a:lnTo>
                    <a:pt x="0" y="97014"/>
                  </a:lnTo>
                  <a:lnTo>
                    <a:pt x="0" y="869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05641" y="1872430"/>
              <a:ext cx="290615" cy="290615"/>
            </a:xfrm>
            <a:custGeom>
              <a:avLst/>
              <a:pathLst>
                <a:path w="290615" h="290615">
                  <a:moveTo>
                    <a:pt x="280550" y="0"/>
                  </a:moveTo>
                  <a:lnTo>
                    <a:pt x="290615" y="0"/>
                  </a:lnTo>
                  <a:lnTo>
                    <a:pt x="0" y="290615"/>
                  </a:lnTo>
                  <a:lnTo>
                    <a:pt x="0" y="280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05641" y="1872430"/>
              <a:ext cx="189967" cy="189967"/>
            </a:xfrm>
            <a:custGeom>
              <a:avLst/>
              <a:pathLst>
                <a:path w="189967" h="189967">
                  <a:moveTo>
                    <a:pt x="179903" y="0"/>
                  </a:moveTo>
                  <a:lnTo>
                    <a:pt x="189967" y="0"/>
                  </a:lnTo>
                  <a:lnTo>
                    <a:pt x="0" y="189967"/>
                  </a:lnTo>
                  <a:lnTo>
                    <a:pt x="0" y="179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05641" y="1872430"/>
              <a:ext cx="89320" cy="89320"/>
            </a:xfrm>
            <a:custGeom>
              <a:avLst/>
              <a:pathLst>
                <a:path w="89320" h="89320">
                  <a:moveTo>
                    <a:pt x="79255" y="0"/>
                  </a:moveTo>
                  <a:lnTo>
                    <a:pt x="89320" y="0"/>
                  </a:lnTo>
                  <a:lnTo>
                    <a:pt x="0" y="89320"/>
                  </a:lnTo>
                  <a:lnTo>
                    <a:pt x="0" y="79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583311"/>
              <a:ext cx="219165" cy="219165"/>
            </a:xfrm>
            <a:custGeom>
              <a:avLst/>
              <a:pathLst>
                <a:path w="219165" h="219165">
                  <a:moveTo>
                    <a:pt x="209100" y="0"/>
                  </a:moveTo>
                  <a:lnTo>
                    <a:pt x="219165" y="0"/>
                  </a:lnTo>
                  <a:lnTo>
                    <a:pt x="0" y="219165"/>
                  </a:lnTo>
                  <a:lnTo>
                    <a:pt x="0" y="209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583311"/>
              <a:ext cx="118518" cy="118518"/>
            </a:xfrm>
            <a:custGeom>
              <a:avLst/>
              <a:pathLst>
                <a:path w="118518" h="118518">
                  <a:moveTo>
                    <a:pt x="108453" y="0"/>
                  </a:moveTo>
                  <a:lnTo>
                    <a:pt x="118518" y="0"/>
                  </a:lnTo>
                  <a:lnTo>
                    <a:pt x="0" y="118518"/>
                  </a:lnTo>
                  <a:lnTo>
                    <a:pt x="0" y="108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83311"/>
              <a:ext cx="17871" cy="17871"/>
            </a:xfrm>
            <a:custGeom>
              <a:avLst/>
              <a:pathLst>
                <a:path w="17871" h="17871">
                  <a:moveTo>
                    <a:pt x="7806" y="0"/>
                  </a:moveTo>
                  <a:lnTo>
                    <a:pt x="17871" y="0"/>
                  </a:lnTo>
                  <a:lnTo>
                    <a:pt x="0" y="17871"/>
                  </a:lnTo>
                  <a:lnTo>
                    <a:pt x="0" y="7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7259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6252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583311"/>
              <a:ext cx="258984" cy="258984"/>
            </a:xfrm>
            <a:custGeom>
              <a:avLst/>
              <a:pathLst>
                <a:path w="258984" h="258984">
                  <a:moveTo>
                    <a:pt x="248919" y="0"/>
                  </a:moveTo>
                  <a:lnTo>
                    <a:pt x="258984" y="0"/>
                  </a:lnTo>
                  <a:lnTo>
                    <a:pt x="0" y="258984"/>
                  </a:lnTo>
                  <a:lnTo>
                    <a:pt x="0" y="248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583311"/>
              <a:ext cx="158336" cy="158336"/>
            </a:xfrm>
            <a:custGeom>
              <a:avLst/>
              <a:pathLst>
                <a:path w="158336" h="158336">
                  <a:moveTo>
                    <a:pt x="148272" y="0"/>
                  </a:moveTo>
                  <a:lnTo>
                    <a:pt x="158336" y="0"/>
                  </a:lnTo>
                  <a:lnTo>
                    <a:pt x="0" y="158336"/>
                  </a:lnTo>
                  <a:lnTo>
                    <a:pt x="0" y="148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83311"/>
              <a:ext cx="57689" cy="57689"/>
            </a:xfrm>
            <a:custGeom>
              <a:avLst/>
              <a:pathLst>
                <a:path w="57689" h="57689">
                  <a:moveTo>
                    <a:pt x="47625" y="0"/>
                  </a:moveTo>
                  <a:lnTo>
                    <a:pt x="57689" y="0"/>
                  </a:lnTo>
                  <a:lnTo>
                    <a:pt x="0" y="57689"/>
                  </a:lnTo>
                  <a:lnTo>
                    <a:pt x="0" y="47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422689"/>
              <a:ext cx="260331" cy="260331"/>
            </a:xfrm>
            <a:custGeom>
              <a:avLst/>
              <a:pathLst>
                <a:path w="260331" h="260331">
                  <a:moveTo>
                    <a:pt x="250266" y="0"/>
                  </a:moveTo>
                  <a:lnTo>
                    <a:pt x="260331" y="0"/>
                  </a:lnTo>
                  <a:lnTo>
                    <a:pt x="0" y="260331"/>
                  </a:lnTo>
                  <a:lnTo>
                    <a:pt x="0" y="2502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422689"/>
              <a:ext cx="159684" cy="159684"/>
            </a:xfrm>
            <a:custGeom>
              <a:avLst/>
              <a:pathLst>
                <a:path w="159684" h="159684">
                  <a:moveTo>
                    <a:pt x="149619" y="0"/>
                  </a:moveTo>
                  <a:lnTo>
                    <a:pt x="159684" y="0"/>
                  </a:lnTo>
                  <a:lnTo>
                    <a:pt x="0" y="159684"/>
                  </a:lnTo>
                  <a:lnTo>
                    <a:pt x="0" y="149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22689"/>
              <a:ext cx="59037" cy="59037"/>
            </a:xfrm>
            <a:custGeom>
              <a:avLst/>
              <a:pathLst>
                <a:path w="59037" h="59037">
                  <a:moveTo>
                    <a:pt x="48972" y="0"/>
                  </a:moveTo>
                  <a:lnTo>
                    <a:pt x="59037" y="0"/>
                  </a:lnTo>
                  <a:lnTo>
                    <a:pt x="0" y="59037"/>
                  </a:lnTo>
                  <a:lnTo>
                    <a:pt x="0" y="48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37329" y="3963389"/>
              <a:ext cx="93496" cy="93496"/>
            </a:xfrm>
            <a:custGeom>
              <a:avLst/>
              <a:pathLst>
                <a:path w="93496" h="93496">
                  <a:moveTo>
                    <a:pt x="93496" y="0"/>
                  </a:moveTo>
                  <a:lnTo>
                    <a:pt x="93496" y="10064"/>
                  </a:lnTo>
                  <a:lnTo>
                    <a:pt x="10064" y="93496"/>
                  </a:lnTo>
                  <a:lnTo>
                    <a:pt x="0" y="93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436682" y="3862742"/>
              <a:ext cx="194143" cy="194143"/>
            </a:xfrm>
            <a:custGeom>
              <a:avLst/>
              <a:pathLst>
                <a:path w="194143" h="194143">
                  <a:moveTo>
                    <a:pt x="194143" y="0"/>
                  </a:moveTo>
                  <a:lnTo>
                    <a:pt x="194143" y="10064"/>
                  </a:lnTo>
                  <a:lnTo>
                    <a:pt x="10064" y="194143"/>
                  </a:lnTo>
                  <a:lnTo>
                    <a:pt x="0" y="194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36035" y="3762095"/>
              <a:ext cx="294791" cy="294791"/>
            </a:xfrm>
            <a:custGeom>
              <a:avLst/>
              <a:pathLst>
                <a:path w="294791" h="294791">
                  <a:moveTo>
                    <a:pt x="294791" y="0"/>
                  </a:moveTo>
                  <a:lnTo>
                    <a:pt x="294791" y="10064"/>
                  </a:lnTo>
                  <a:lnTo>
                    <a:pt x="10064" y="294791"/>
                  </a:lnTo>
                  <a:lnTo>
                    <a:pt x="0" y="2947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3242" y="36614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3242" y="35608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3242" y="34601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3242" y="33595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3242" y="32588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1582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0575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29569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28562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27556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6549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5543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453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3530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2523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1517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051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1950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1849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17491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164850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5478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4472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346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294191"/>
              <a:ext cx="269372" cy="269372"/>
            </a:xfrm>
            <a:custGeom>
              <a:avLst/>
              <a:pathLst>
                <a:path w="269372" h="269372">
                  <a:moveTo>
                    <a:pt x="259308" y="0"/>
                  </a:moveTo>
                  <a:lnTo>
                    <a:pt x="269372" y="0"/>
                  </a:lnTo>
                  <a:lnTo>
                    <a:pt x="0" y="269372"/>
                  </a:lnTo>
                  <a:lnTo>
                    <a:pt x="0" y="259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294191"/>
              <a:ext cx="168725" cy="168725"/>
            </a:xfrm>
            <a:custGeom>
              <a:avLst/>
              <a:pathLst>
                <a:path w="168725" h="168725">
                  <a:moveTo>
                    <a:pt x="158661" y="0"/>
                  </a:moveTo>
                  <a:lnTo>
                    <a:pt x="168725" y="0"/>
                  </a:lnTo>
                  <a:lnTo>
                    <a:pt x="0" y="168725"/>
                  </a:lnTo>
                  <a:lnTo>
                    <a:pt x="0" y="158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294191"/>
              <a:ext cx="68078" cy="68078"/>
            </a:xfrm>
            <a:custGeom>
              <a:avLst/>
              <a:pathLst>
                <a:path w="68078" h="68078">
                  <a:moveTo>
                    <a:pt x="58013" y="0"/>
                  </a:moveTo>
                  <a:lnTo>
                    <a:pt x="68078" y="0"/>
                  </a:lnTo>
                  <a:lnTo>
                    <a:pt x="0" y="68078"/>
                  </a:lnTo>
                  <a:lnTo>
                    <a:pt x="0" y="58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rc296"/>
            <p:cNvSpPr/>
            <p:nvPr/>
          </p:nvSpPr>
          <p:spPr>
            <a:xfrm>
              <a:off x="855081" y="2707663"/>
              <a:ext cx="307584" cy="1349222"/>
            </a:xfrm>
            <a:prstGeom prst="rect">
              <a:avLst/>
            </a:prstGeom>
            <a:ln w="1355" cap="flat">
              <a:solidFill>
                <a:srgbClr val="000000">
                  <a:alpha val="100000"/>
                </a:srgbClr>
              </a:solidFill>
              <a:prstDash val="solid"/>
              <a:miter/>
            </a:ln>
          </p:spPr>
          <p:txBody>
            <a:bodyPr/>
            <a:lstStyle/>
            <a:p/>
          </p:txBody>
        </p:sp>
        <p:sp>
          <p:nvSpPr>
            <p:cNvPr id="297" name="rc297"/>
            <p:cNvSpPr/>
            <p:nvPr/>
          </p:nvSpPr>
          <p:spPr>
            <a:xfrm>
              <a:off x="1880361" y="2033052"/>
              <a:ext cx="307584" cy="2023834"/>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538601" y="2033052"/>
              <a:ext cx="307584" cy="2023834"/>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2222121" y="1968803"/>
              <a:ext cx="307584" cy="2088082"/>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563881" y="1904554"/>
              <a:ext cx="307584" cy="2152331"/>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905641" y="1872430"/>
              <a:ext cx="307584" cy="2184455"/>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4272681" y="1583311"/>
              <a:ext cx="307584" cy="2473575"/>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930921" y="1583311"/>
              <a:ext cx="307584" cy="2473575"/>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5297962" y="1422689"/>
              <a:ext cx="307584" cy="2634196"/>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6323242" y="1294191"/>
              <a:ext cx="307584" cy="2762694"/>
            </a:xfrm>
            <a:prstGeom prst="rect">
              <a:avLst/>
            </a:prstGeom>
            <a:ln w="1355" cap="flat">
              <a:solidFill>
                <a:srgbClr val="000000">
                  <a:alpha val="100000"/>
                </a:srgbClr>
              </a:solidFill>
              <a:prstDash val="solid"/>
              <a:miter/>
            </a:ln>
          </p:spPr>
          <p:txBody>
            <a:bodyPr/>
            <a:lstStyle/>
            <a:p/>
          </p:txBody>
        </p:sp>
        <p:sp>
          <p:nvSpPr>
            <p:cNvPr id="306" name="tx306"/>
            <p:cNvSpPr/>
            <p:nvPr/>
          </p:nvSpPr>
          <p:spPr>
            <a:xfrm>
              <a:off x="928486" y="257455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07" name="tx307"/>
            <p:cNvSpPr/>
            <p:nvPr/>
          </p:nvSpPr>
          <p:spPr>
            <a:xfrm>
              <a:off x="1270246" y="19258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08" name="tx308"/>
            <p:cNvSpPr/>
            <p:nvPr/>
          </p:nvSpPr>
          <p:spPr>
            <a:xfrm>
              <a:off x="1953767"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09" name="tx309"/>
            <p:cNvSpPr/>
            <p:nvPr/>
          </p:nvSpPr>
          <p:spPr>
            <a:xfrm>
              <a:off x="1612006"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0" name="tx310"/>
            <p:cNvSpPr/>
            <p:nvPr/>
          </p:nvSpPr>
          <p:spPr>
            <a:xfrm>
              <a:off x="229552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637287" y="17214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2" name="tx312"/>
            <p:cNvSpPr/>
            <p:nvPr/>
          </p:nvSpPr>
          <p:spPr>
            <a:xfrm>
              <a:off x="297904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3" name="tx313"/>
            <p:cNvSpPr/>
            <p:nvPr/>
          </p:nvSpPr>
          <p:spPr>
            <a:xfrm>
              <a:off x="366256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4" name="tx314"/>
            <p:cNvSpPr/>
            <p:nvPr/>
          </p:nvSpPr>
          <p:spPr>
            <a:xfrm>
              <a:off x="332080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5" name="tx315"/>
            <p:cNvSpPr/>
            <p:nvPr/>
          </p:nvSpPr>
          <p:spPr>
            <a:xfrm>
              <a:off x="434608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6" name="tx316"/>
            <p:cNvSpPr/>
            <p:nvPr/>
          </p:nvSpPr>
          <p:spPr>
            <a:xfrm>
              <a:off x="400432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7" name="tx317"/>
            <p:cNvSpPr/>
            <p:nvPr/>
          </p:nvSpPr>
          <p:spPr>
            <a:xfrm>
              <a:off x="4687847" y="134692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18" name="tx318"/>
            <p:cNvSpPr/>
            <p:nvPr/>
          </p:nvSpPr>
          <p:spPr>
            <a:xfrm>
              <a:off x="5029607" y="12788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19" name="tx319"/>
            <p:cNvSpPr/>
            <p:nvPr/>
          </p:nvSpPr>
          <p:spPr>
            <a:xfrm>
              <a:off x="5371367"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0" name="tx320"/>
            <p:cNvSpPr/>
            <p:nvPr/>
          </p:nvSpPr>
          <p:spPr>
            <a:xfrm>
              <a:off x="5713127"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1" name="tx321"/>
            <p:cNvSpPr/>
            <p:nvPr/>
          </p:nvSpPr>
          <p:spPr>
            <a:xfrm>
              <a:off x="639664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2" name="tx322"/>
            <p:cNvSpPr/>
            <p:nvPr/>
          </p:nvSpPr>
          <p:spPr>
            <a:xfrm>
              <a:off x="605488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3" name="tx32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4" name="tx324"/>
            <p:cNvSpPr/>
            <p:nvPr/>
          </p:nvSpPr>
          <p:spPr>
            <a:xfrm>
              <a:off x="708016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42192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6" name="tx326"/>
            <p:cNvSpPr/>
            <p:nvPr/>
          </p:nvSpPr>
          <p:spPr>
            <a:xfrm>
              <a:off x="776368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7" name="tx327"/>
            <p:cNvSpPr/>
            <p:nvPr/>
          </p:nvSpPr>
          <p:spPr>
            <a:xfrm>
              <a:off x="810544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8" name="tx328"/>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9" name="tx329"/>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0" name="pg330"/>
            <p:cNvSpPr/>
            <p:nvPr/>
          </p:nvSpPr>
          <p:spPr>
            <a:xfrm>
              <a:off x="916061" y="32788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948583" y="3309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2" name="pg332"/>
            <p:cNvSpPr/>
            <p:nvPr/>
          </p:nvSpPr>
          <p:spPr>
            <a:xfrm>
              <a:off x="197148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2004008" y="2972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4" name="pg334"/>
            <p:cNvSpPr/>
            <p:nvPr/>
          </p:nvSpPr>
          <p:spPr>
            <a:xfrm>
              <a:off x="162972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1662248" y="29750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313247" y="29093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345768" y="29416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8" name="pg338"/>
            <p:cNvSpPr/>
            <p:nvPr/>
          </p:nvSpPr>
          <p:spPr>
            <a:xfrm>
              <a:off x="2655007" y="2877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2687528" y="29094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2996767" y="286121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029288" y="28920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2" name="pg342"/>
            <p:cNvSpPr/>
            <p:nvPr/>
          </p:nvSpPr>
          <p:spPr>
            <a:xfrm>
              <a:off x="436380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396329" y="27491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4" name="pg344"/>
            <p:cNvSpPr/>
            <p:nvPr/>
          </p:nvSpPr>
          <p:spPr>
            <a:xfrm>
              <a:off x="402204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4054568" y="2748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389087" y="26363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5421609" y="2667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6414367" y="25720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6446889" y="26029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56" name="tx356"/>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57" name="tx357"/>
            <p:cNvSpPr/>
            <p:nvPr/>
          </p:nvSpPr>
          <p:spPr>
            <a:xfrm rot="-5400000">
              <a:off x="151292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58" name="tx358"/>
            <p:cNvSpPr/>
            <p:nvPr/>
          </p:nvSpPr>
          <p:spPr>
            <a:xfrm rot="-5400000">
              <a:off x="180720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59" name="tx359"/>
            <p:cNvSpPr/>
            <p:nvPr/>
          </p:nvSpPr>
          <p:spPr>
            <a:xfrm rot="-5400000">
              <a:off x="222287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60" name="tx360"/>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61" name="tx361"/>
            <p:cNvSpPr/>
            <p:nvPr/>
          </p:nvSpPr>
          <p:spPr>
            <a:xfrm rot="-5400000">
              <a:off x="289074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62" name="tx362"/>
            <p:cNvSpPr/>
            <p:nvPr/>
          </p:nvSpPr>
          <p:spPr>
            <a:xfrm rot="-5400000">
              <a:off x="28272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63" name="tx363"/>
            <p:cNvSpPr/>
            <p:nvPr/>
          </p:nvSpPr>
          <p:spPr>
            <a:xfrm rot="-5400000">
              <a:off x="32830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64" name="tx364"/>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65" name="tx365"/>
            <p:cNvSpPr/>
            <p:nvPr/>
          </p:nvSpPr>
          <p:spPr>
            <a:xfrm rot="-5400000">
              <a:off x="403482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66" name="tx366"/>
            <p:cNvSpPr/>
            <p:nvPr/>
          </p:nvSpPr>
          <p:spPr>
            <a:xfrm rot="-5400000">
              <a:off x="4546849"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67" name="tx367"/>
            <p:cNvSpPr/>
            <p:nvPr/>
          </p:nvSpPr>
          <p:spPr>
            <a:xfrm rot="-5400000">
              <a:off x="486371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68" name="tx368"/>
            <p:cNvSpPr/>
            <p:nvPr/>
          </p:nvSpPr>
          <p:spPr>
            <a:xfrm rot="-5400000">
              <a:off x="532286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69" name="tx369"/>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70" name="tx370"/>
            <p:cNvSpPr/>
            <p:nvPr/>
          </p:nvSpPr>
          <p:spPr>
            <a:xfrm rot="-5400000">
              <a:off x="5808329"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71" name="tx371"/>
            <p:cNvSpPr/>
            <p:nvPr/>
          </p:nvSpPr>
          <p:spPr>
            <a:xfrm rot="-5400000">
              <a:off x="629541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2" name="tx372"/>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73" name="tx373"/>
            <p:cNvSpPr/>
            <p:nvPr/>
          </p:nvSpPr>
          <p:spPr>
            <a:xfrm rot="-5400000">
              <a:off x="698664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4" name="tx374"/>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75" name="tx375"/>
            <p:cNvSpPr/>
            <p:nvPr/>
          </p:nvSpPr>
          <p:spPr>
            <a:xfrm rot="-5400000">
              <a:off x="757217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76" name="tx376"/>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77" name="tx377"/>
            <p:cNvSpPr/>
            <p:nvPr/>
          </p:nvSpPr>
          <p:spPr>
            <a:xfrm rot="-5400000">
              <a:off x="815310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78" name="tx378"/>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79" name="tx379"/>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0" name="rc380"/>
            <p:cNvSpPr/>
            <p:nvPr/>
          </p:nvSpPr>
          <p:spPr>
            <a:xfrm>
              <a:off x="3788826" y="6114116"/>
              <a:ext cx="219455" cy="219455"/>
            </a:xfrm>
            <a:prstGeom prst="rect">
              <a:avLst/>
            </a:prstGeom>
            <a:solidFill>
              <a:srgbClr val="FFFFFF">
                <a:alpha val="100000"/>
              </a:srgbClr>
            </a:solidFill>
          </p:spPr>
          <p:txBody>
            <a:bodyPr/>
            <a:lstStyle/>
            <a:p/>
          </p:txBody>
        </p:sp>
        <p:sp>
          <p:nvSpPr>
            <p:cNvPr id="381" name="pg38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rc38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87" name="tx38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88" name="tx388"/>
            <p:cNvSpPr/>
            <p:nvPr/>
          </p:nvSpPr>
          <p:spPr>
            <a:xfrm>
              <a:off x="803816" y="398022"/>
              <a:ext cx="67186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WCAR, 2024</a:t>
              </a:r>
            </a:p>
          </p:txBody>
        </p:sp>
        <p:sp>
          <p:nvSpPr>
            <p:cNvPr id="389" name="tx3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0" name="tx39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2024, Mauritania ranked number 16 out of 24 countries for lowest DTP3 coverage (based on tied ranks).
Mauritania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89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235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680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7126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0572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512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958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403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849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692729"/>
              <a:ext cx="249522" cy="313956"/>
            </a:xfrm>
            <a:prstGeom prst="rect">
              <a:avLst/>
            </a:prstGeom>
            <a:solidFill>
              <a:srgbClr val="80BD41">
                <a:alpha val="100000"/>
              </a:srgbClr>
            </a:solidFill>
          </p:spPr>
          <p:txBody>
            <a:bodyPr/>
            <a:lstStyle/>
            <a:p/>
          </p:txBody>
        </p:sp>
        <p:sp>
          <p:nvSpPr>
            <p:cNvPr id="26" name="rc26"/>
            <p:cNvSpPr/>
            <p:nvPr/>
          </p:nvSpPr>
          <p:spPr>
            <a:xfrm>
              <a:off x="1296273" y="3391095"/>
              <a:ext cx="249522" cy="301633"/>
            </a:xfrm>
            <a:prstGeom prst="rect">
              <a:avLst/>
            </a:prstGeom>
            <a:solidFill>
              <a:srgbClr val="1CABE2">
                <a:alpha val="100000"/>
              </a:srgbClr>
            </a:solidFill>
          </p:spPr>
          <p:txBody>
            <a:bodyPr/>
            <a:lstStyle/>
            <a:p/>
          </p:txBody>
        </p:sp>
        <p:sp>
          <p:nvSpPr>
            <p:cNvPr id="27" name="rc27"/>
            <p:cNvSpPr/>
            <p:nvPr/>
          </p:nvSpPr>
          <p:spPr>
            <a:xfrm>
              <a:off x="1573521" y="3531818"/>
              <a:ext cx="249522" cy="474866"/>
            </a:xfrm>
            <a:prstGeom prst="rect">
              <a:avLst/>
            </a:prstGeom>
            <a:solidFill>
              <a:srgbClr val="80BD41">
                <a:alpha val="100000"/>
              </a:srgbClr>
            </a:solidFill>
          </p:spPr>
          <p:txBody>
            <a:bodyPr/>
            <a:lstStyle/>
            <a:p/>
          </p:txBody>
        </p:sp>
        <p:sp>
          <p:nvSpPr>
            <p:cNvPr id="28" name="rc28"/>
            <p:cNvSpPr/>
            <p:nvPr/>
          </p:nvSpPr>
          <p:spPr>
            <a:xfrm>
              <a:off x="1573521" y="3373529"/>
              <a:ext cx="249522" cy="158288"/>
            </a:xfrm>
            <a:prstGeom prst="rect">
              <a:avLst/>
            </a:prstGeom>
            <a:solidFill>
              <a:srgbClr val="1CABE2">
                <a:alpha val="100000"/>
              </a:srgbClr>
            </a:solidFill>
          </p:spPr>
          <p:txBody>
            <a:bodyPr/>
            <a:lstStyle/>
            <a:p/>
          </p:txBody>
        </p:sp>
        <p:sp>
          <p:nvSpPr>
            <p:cNvPr id="29" name="rc29"/>
            <p:cNvSpPr/>
            <p:nvPr/>
          </p:nvSpPr>
          <p:spPr>
            <a:xfrm>
              <a:off x="1850769" y="3431601"/>
              <a:ext cx="249522" cy="575083"/>
            </a:xfrm>
            <a:prstGeom prst="rect">
              <a:avLst/>
            </a:prstGeom>
            <a:solidFill>
              <a:srgbClr val="80BD41">
                <a:alpha val="100000"/>
              </a:srgbClr>
            </a:solidFill>
          </p:spPr>
          <p:txBody>
            <a:bodyPr/>
            <a:lstStyle/>
            <a:p/>
          </p:txBody>
        </p:sp>
        <p:sp>
          <p:nvSpPr>
            <p:cNvPr id="30" name="rc30"/>
            <p:cNvSpPr/>
            <p:nvPr/>
          </p:nvSpPr>
          <p:spPr>
            <a:xfrm>
              <a:off x="1850769" y="3360486"/>
              <a:ext cx="249522" cy="71115"/>
            </a:xfrm>
            <a:prstGeom prst="rect">
              <a:avLst/>
            </a:prstGeom>
            <a:solidFill>
              <a:srgbClr val="1CABE2">
                <a:alpha val="100000"/>
              </a:srgbClr>
            </a:solidFill>
          </p:spPr>
          <p:txBody>
            <a:bodyPr/>
            <a:lstStyle/>
            <a:p/>
          </p:txBody>
        </p:sp>
        <p:sp>
          <p:nvSpPr>
            <p:cNvPr id="31" name="rc31"/>
            <p:cNvSpPr/>
            <p:nvPr/>
          </p:nvSpPr>
          <p:spPr>
            <a:xfrm>
              <a:off x="2128016" y="3502520"/>
              <a:ext cx="249522" cy="504165"/>
            </a:xfrm>
            <a:prstGeom prst="rect">
              <a:avLst/>
            </a:prstGeom>
            <a:solidFill>
              <a:srgbClr val="80BD41">
                <a:alpha val="100000"/>
              </a:srgbClr>
            </a:solidFill>
          </p:spPr>
          <p:txBody>
            <a:bodyPr/>
            <a:lstStyle/>
            <a:p/>
          </p:txBody>
        </p:sp>
        <p:sp>
          <p:nvSpPr>
            <p:cNvPr id="32" name="rc32"/>
            <p:cNvSpPr/>
            <p:nvPr/>
          </p:nvSpPr>
          <p:spPr>
            <a:xfrm>
              <a:off x="2128016" y="3343313"/>
              <a:ext cx="249522" cy="159206"/>
            </a:xfrm>
            <a:prstGeom prst="rect">
              <a:avLst/>
            </a:prstGeom>
            <a:solidFill>
              <a:srgbClr val="1CABE2">
                <a:alpha val="100000"/>
              </a:srgbClr>
            </a:solidFill>
          </p:spPr>
          <p:txBody>
            <a:bodyPr/>
            <a:lstStyle/>
            <a:p/>
          </p:txBody>
        </p:sp>
        <p:sp>
          <p:nvSpPr>
            <p:cNvPr id="33" name="rc33"/>
            <p:cNvSpPr/>
            <p:nvPr/>
          </p:nvSpPr>
          <p:spPr>
            <a:xfrm>
              <a:off x="2405264" y="3525788"/>
              <a:ext cx="249522" cy="480896"/>
            </a:xfrm>
            <a:prstGeom prst="rect">
              <a:avLst/>
            </a:prstGeom>
            <a:solidFill>
              <a:srgbClr val="80BD41">
                <a:alpha val="100000"/>
              </a:srgbClr>
            </a:solidFill>
          </p:spPr>
          <p:txBody>
            <a:bodyPr/>
            <a:lstStyle/>
            <a:p/>
          </p:txBody>
        </p:sp>
        <p:sp>
          <p:nvSpPr>
            <p:cNvPr id="34" name="rc34"/>
            <p:cNvSpPr/>
            <p:nvPr/>
          </p:nvSpPr>
          <p:spPr>
            <a:xfrm>
              <a:off x="2405264" y="3319717"/>
              <a:ext cx="249522" cy="206070"/>
            </a:xfrm>
            <a:prstGeom prst="rect">
              <a:avLst/>
            </a:prstGeom>
            <a:solidFill>
              <a:srgbClr val="1CABE2">
                <a:alpha val="100000"/>
              </a:srgbClr>
            </a:solidFill>
          </p:spPr>
          <p:txBody>
            <a:bodyPr/>
            <a:lstStyle/>
            <a:p/>
          </p:txBody>
        </p:sp>
        <p:sp>
          <p:nvSpPr>
            <p:cNvPr id="35" name="rc35"/>
            <p:cNvSpPr/>
            <p:nvPr/>
          </p:nvSpPr>
          <p:spPr>
            <a:xfrm>
              <a:off x="2682512" y="3503896"/>
              <a:ext cx="249522" cy="502788"/>
            </a:xfrm>
            <a:prstGeom prst="rect">
              <a:avLst/>
            </a:prstGeom>
            <a:solidFill>
              <a:srgbClr val="80BD41">
                <a:alpha val="100000"/>
              </a:srgbClr>
            </a:solidFill>
          </p:spPr>
          <p:txBody>
            <a:bodyPr/>
            <a:lstStyle/>
            <a:p/>
          </p:txBody>
        </p:sp>
        <p:sp>
          <p:nvSpPr>
            <p:cNvPr id="36" name="rc36"/>
            <p:cNvSpPr/>
            <p:nvPr/>
          </p:nvSpPr>
          <p:spPr>
            <a:xfrm>
              <a:off x="2682512" y="3298547"/>
              <a:ext cx="249522" cy="205349"/>
            </a:xfrm>
            <a:prstGeom prst="rect">
              <a:avLst/>
            </a:prstGeom>
            <a:solidFill>
              <a:srgbClr val="1CABE2">
                <a:alpha val="100000"/>
              </a:srgbClr>
            </a:solidFill>
          </p:spPr>
          <p:txBody>
            <a:bodyPr/>
            <a:lstStyle/>
            <a:p/>
          </p:txBody>
        </p:sp>
        <p:sp>
          <p:nvSpPr>
            <p:cNvPr id="37" name="rc37"/>
            <p:cNvSpPr/>
            <p:nvPr/>
          </p:nvSpPr>
          <p:spPr>
            <a:xfrm>
              <a:off x="2959759" y="3507829"/>
              <a:ext cx="249522" cy="498855"/>
            </a:xfrm>
            <a:prstGeom prst="rect">
              <a:avLst/>
            </a:prstGeom>
            <a:solidFill>
              <a:srgbClr val="80BD41">
                <a:alpha val="100000"/>
              </a:srgbClr>
            </a:solidFill>
          </p:spPr>
          <p:txBody>
            <a:bodyPr/>
            <a:lstStyle/>
            <a:p/>
          </p:txBody>
        </p:sp>
        <p:sp>
          <p:nvSpPr>
            <p:cNvPr id="38" name="rc38"/>
            <p:cNvSpPr/>
            <p:nvPr/>
          </p:nvSpPr>
          <p:spPr>
            <a:xfrm>
              <a:off x="2959759" y="3273050"/>
              <a:ext cx="249522" cy="234778"/>
            </a:xfrm>
            <a:prstGeom prst="rect">
              <a:avLst/>
            </a:prstGeom>
            <a:solidFill>
              <a:srgbClr val="1CABE2">
                <a:alpha val="100000"/>
              </a:srgbClr>
            </a:solidFill>
          </p:spPr>
          <p:txBody>
            <a:bodyPr/>
            <a:lstStyle/>
            <a:p/>
          </p:txBody>
        </p:sp>
        <p:sp>
          <p:nvSpPr>
            <p:cNvPr id="39" name="rc39"/>
            <p:cNvSpPr/>
            <p:nvPr/>
          </p:nvSpPr>
          <p:spPr>
            <a:xfrm>
              <a:off x="3237007" y="3436976"/>
              <a:ext cx="249522" cy="569709"/>
            </a:xfrm>
            <a:prstGeom prst="rect">
              <a:avLst/>
            </a:prstGeom>
            <a:solidFill>
              <a:srgbClr val="80BD41">
                <a:alpha val="100000"/>
              </a:srgbClr>
            </a:solidFill>
          </p:spPr>
          <p:txBody>
            <a:bodyPr/>
            <a:lstStyle/>
            <a:p/>
          </p:txBody>
        </p:sp>
        <p:sp>
          <p:nvSpPr>
            <p:cNvPr id="40" name="rc40"/>
            <p:cNvSpPr/>
            <p:nvPr/>
          </p:nvSpPr>
          <p:spPr>
            <a:xfrm>
              <a:off x="3237007" y="3247095"/>
              <a:ext cx="249522" cy="189881"/>
            </a:xfrm>
            <a:prstGeom prst="rect">
              <a:avLst/>
            </a:prstGeom>
            <a:solidFill>
              <a:srgbClr val="1CABE2">
                <a:alpha val="100000"/>
              </a:srgbClr>
            </a:solidFill>
          </p:spPr>
          <p:txBody>
            <a:bodyPr/>
            <a:lstStyle/>
            <a:p/>
          </p:txBody>
        </p:sp>
        <p:sp>
          <p:nvSpPr>
            <p:cNvPr id="41" name="rc41"/>
            <p:cNvSpPr/>
            <p:nvPr/>
          </p:nvSpPr>
          <p:spPr>
            <a:xfrm>
              <a:off x="3514255" y="3426882"/>
              <a:ext cx="249522" cy="579802"/>
            </a:xfrm>
            <a:prstGeom prst="rect">
              <a:avLst/>
            </a:prstGeom>
            <a:solidFill>
              <a:srgbClr val="80BD41">
                <a:alpha val="100000"/>
              </a:srgbClr>
            </a:solidFill>
          </p:spPr>
          <p:txBody>
            <a:bodyPr/>
            <a:lstStyle/>
            <a:p/>
          </p:txBody>
        </p:sp>
        <p:sp>
          <p:nvSpPr>
            <p:cNvPr id="42" name="rc42"/>
            <p:cNvSpPr/>
            <p:nvPr/>
          </p:nvSpPr>
          <p:spPr>
            <a:xfrm>
              <a:off x="3514255" y="3223171"/>
              <a:ext cx="249522" cy="203710"/>
            </a:xfrm>
            <a:prstGeom prst="rect">
              <a:avLst/>
            </a:prstGeom>
            <a:solidFill>
              <a:srgbClr val="1CABE2">
                <a:alpha val="100000"/>
              </a:srgbClr>
            </a:solidFill>
          </p:spPr>
          <p:txBody>
            <a:bodyPr/>
            <a:lstStyle/>
            <a:p/>
          </p:txBody>
        </p:sp>
        <p:sp>
          <p:nvSpPr>
            <p:cNvPr id="43" name="rc43"/>
            <p:cNvSpPr/>
            <p:nvPr/>
          </p:nvSpPr>
          <p:spPr>
            <a:xfrm>
              <a:off x="3791502" y="3489542"/>
              <a:ext cx="249522" cy="517142"/>
            </a:xfrm>
            <a:prstGeom prst="rect">
              <a:avLst/>
            </a:prstGeom>
            <a:solidFill>
              <a:srgbClr val="80BD41">
                <a:alpha val="100000"/>
              </a:srgbClr>
            </a:solidFill>
          </p:spPr>
          <p:txBody>
            <a:bodyPr/>
            <a:lstStyle/>
            <a:p/>
          </p:txBody>
        </p:sp>
        <p:sp>
          <p:nvSpPr>
            <p:cNvPr id="44" name="rc44"/>
            <p:cNvSpPr/>
            <p:nvPr/>
          </p:nvSpPr>
          <p:spPr>
            <a:xfrm>
              <a:off x="3791502" y="3198657"/>
              <a:ext cx="249522" cy="290884"/>
            </a:xfrm>
            <a:prstGeom prst="rect">
              <a:avLst/>
            </a:prstGeom>
            <a:solidFill>
              <a:srgbClr val="1CABE2">
                <a:alpha val="100000"/>
              </a:srgbClr>
            </a:solidFill>
          </p:spPr>
          <p:txBody>
            <a:bodyPr/>
            <a:lstStyle/>
            <a:p/>
          </p:txBody>
        </p:sp>
        <p:sp>
          <p:nvSpPr>
            <p:cNvPr id="45" name="rc45"/>
            <p:cNvSpPr/>
            <p:nvPr/>
          </p:nvSpPr>
          <p:spPr>
            <a:xfrm>
              <a:off x="4068750" y="3473090"/>
              <a:ext cx="249522" cy="533594"/>
            </a:xfrm>
            <a:prstGeom prst="rect">
              <a:avLst/>
            </a:prstGeom>
            <a:solidFill>
              <a:srgbClr val="80BD41">
                <a:alpha val="100000"/>
              </a:srgbClr>
            </a:solidFill>
          </p:spPr>
          <p:txBody>
            <a:bodyPr/>
            <a:lstStyle/>
            <a:p/>
          </p:txBody>
        </p:sp>
        <p:sp>
          <p:nvSpPr>
            <p:cNvPr id="46" name="rc46"/>
            <p:cNvSpPr/>
            <p:nvPr/>
          </p:nvSpPr>
          <p:spPr>
            <a:xfrm>
              <a:off x="4068750" y="3172964"/>
              <a:ext cx="249522" cy="300126"/>
            </a:xfrm>
            <a:prstGeom prst="rect">
              <a:avLst/>
            </a:prstGeom>
            <a:solidFill>
              <a:srgbClr val="1CABE2">
                <a:alpha val="100000"/>
              </a:srgbClr>
            </a:solidFill>
          </p:spPr>
          <p:txBody>
            <a:bodyPr/>
            <a:lstStyle/>
            <a:p/>
          </p:txBody>
        </p:sp>
        <p:sp>
          <p:nvSpPr>
            <p:cNvPr id="47" name="rc47"/>
            <p:cNvSpPr/>
            <p:nvPr/>
          </p:nvSpPr>
          <p:spPr>
            <a:xfrm>
              <a:off x="4345998" y="3360158"/>
              <a:ext cx="249522" cy="646526"/>
            </a:xfrm>
            <a:prstGeom prst="rect">
              <a:avLst/>
            </a:prstGeom>
            <a:solidFill>
              <a:srgbClr val="80BD41">
                <a:alpha val="100000"/>
              </a:srgbClr>
            </a:solidFill>
          </p:spPr>
          <p:txBody>
            <a:bodyPr/>
            <a:lstStyle/>
            <a:p/>
          </p:txBody>
        </p:sp>
        <p:sp>
          <p:nvSpPr>
            <p:cNvPr id="48" name="rc48"/>
            <p:cNvSpPr/>
            <p:nvPr/>
          </p:nvSpPr>
          <p:spPr>
            <a:xfrm>
              <a:off x="4345998" y="3144649"/>
              <a:ext cx="249522" cy="215508"/>
            </a:xfrm>
            <a:prstGeom prst="rect">
              <a:avLst/>
            </a:prstGeom>
            <a:solidFill>
              <a:srgbClr val="1CABE2">
                <a:alpha val="100000"/>
              </a:srgbClr>
            </a:solidFill>
          </p:spPr>
          <p:txBody>
            <a:bodyPr/>
            <a:lstStyle/>
            <a:p/>
          </p:txBody>
        </p:sp>
        <p:sp>
          <p:nvSpPr>
            <p:cNvPr id="49" name="rc49"/>
            <p:cNvSpPr/>
            <p:nvPr/>
          </p:nvSpPr>
          <p:spPr>
            <a:xfrm>
              <a:off x="4623245" y="3297236"/>
              <a:ext cx="249522" cy="709449"/>
            </a:xfrm>
            <a:prstGeom prst="rect">
              <a:avLst/>
            </a:prstGeom>
            <a:solidFill>
              <a:srgbClr val="80BD41">
                <a:alpha val="100000"/>
              </a:srgbClr>
            </a:solidFill>
          </p:spPr>
          <p:txBody>
            <a:bodyPr/>
            <a:lstStyle/>
            <a:p/>
          </p:txBody>
        </p:sp>
        <p:sp>
          <p:nvSpPr>
            <p:cNvPr id="50" name="rc50"/>
            <p:cNvSpPr/>
            <p:nvPr/>
          </p:nvSpPr>
          <p:spPr>
            <a:xfrm>
              <a:off x="4623245" y="3119873"/>
              <a:ext cx="249522" cy="177362"/>
            </a:xfrm>
            <a:prstGeom prst="rect">
              <a:avLst/>
            </a:prstGeom>
            <a:solidFill>
              <a:srgbClr val="1CABE2">
                <a:alpha val="100000"/>
              </a:srgbClr>
            </a:solidFill>
          </p:spPr>
          <p:txBody>
            <a:bodyPr/>
            <a:lstStyle/>
            <a:p/>
          </p:txBody>
        </p:sp>
        <p:sp>
          <p:nvSpPr>
            <p:cNvPr id="51" name="rc51"/>
            <p:cNvSpPr/>
            <p:nvPr/>
          </p:nvSpPr>
          <p:spPr>
            <a:xfrm>
              <a:off x="4900493" y="3278425"/>
              <a:ext cx="249522" cy="728260"/>
            </a:xfrm>
            <a:prstGeom prst="rect">
              <a:avLst/>
            </a:prstGeom>
            <a:solidFill>
              <a:srgbClr val="80BD41">
                <a:alpha val="100000"/>
              </a:srgbClr>
            </a:solidFill>
          </p:spPr>
          <p:txBody>
            <a:bodyPr/>
            <a:lstStyle/>
            <a:p/>
          </p:txBody>
        </p:sp>
        <p:sp>
          <p:nvSpPr>
            <p:cNvPr id="52" name="rc52"/>
            <p:cNvSpPr/>
            <p:nvPr/>
          </p:nvSpPr>
          <p:spPr>
            <a:xfrm>
              <a:off x="4900493" y="3096343"/>
              <a:ext cx="249522" cy="182081"/>
            </a:xfrm>
            <a:prstGeom prst="rect">
              <a:avLst/>
            </a:prstGeom>
            <a:solidFill>
              <a:srgbClr val="1CABE2">
                <a:alpha val="100000"/>
              </a:srgbClr>
            </a:solidFill>
          </p:spPr>
          <p:txBody>
            <a:bodyPr/>
            <a:lstStyle/>
            <a:p/>
          </p:txBody>
        </p:sp>
        <p:sp>
          <p:nvSpPr>
            <p:cNvPr id="53" name="rc53"/>
            <p:cNvSpPr/>
            <p:nvPr/>
          </p:nvSpPr>
          <p:spPr>
            <a:xfrm>
              <a:off x="5177741" y="3253714"/>
              <a:ext cx="249522" cy="752970"/>
            </a:xfrm>
            <a:prstGeom prst="rect">
              <a:avLst/>
            </a:prstGeom>
            <a:solidFill>
              <a:srgbClr val="80BD41">
                <a:alpha val="100000"/>
              </a:srgbClr>
            </a:solidFill>
          </p:spPr>
          <p:txBody>
            <a:bodyPr/>
            <a:lstStyle/>
            <a:p/>
          </p:txBody>
        </p:sp>
        <p:sp>
          <p:nvSpPr>
            <p:cNvPr id="54" name="rc54"/>
            <p:cNvSpPr/>
            <p:nvPr/>
          </p:nvSpPr>
          <p:spPr>
            <a:xfrm>
              <a:off x="5177741" y="3077073"/>
              <a:ext cx="249522" cy="176641"/>
            </a:xfrm>
            <a:prstGeom prst="rect">
              <a:avLst/>
            </a:prstGeom>
            <a:solidFill>
              <a:srgbClr val="1CABE2">
                <a:alpha val="100000"/>
              </a:srgbClr>
            </a:solidFill>
          </p:spPr>
          <p:txBody>
            <a:bodyPr/>
            <a:lstStyle/>
            <a:p/>
          </p:txBody>
        </p:sp>
        <p:sp>
          <p:nvSpPr>
            <p:cNvPr id="55" name="rc55"/>
            <p:cNvSpPr/>
            <p:nvPr/>
          </p:nvSpPr>
          <p:spPr>
            <a:xfrm>
              <a:off x="5454988" y="3313228"/>
              <a:ext cx="249522" cy="693456"/>
            </a:xfrm>
            <a:prstGeom prst="rect">
              <a:avLst/>
            </a:prstGeom>
            <a:solidFill>
              <a:srgbClr val="80BD41">
                <a:alpha val="100000"/>
              </a:srgbClr>
            </a:solidFill>
          </p:spPr>
          <p:txBody>
            <a:bodyPr/>
            <a:lstStyle/>
            <a:p/>
          </p:txBody>
        </p:sp>
        <p:sp>
          <p:nvSpPr>
            <p:cNvPr id="56" name="rc56"/>
            <p:cNvSpPr/>
            <p:nvPr/>
          </p:nvSpPr>
          <p:spPr>
            <a:xfrm>
              <a:off x="5454988" y="3056755"/>
              <a:ext cx="249522" cy="256473"/>
            </a:xfrm>
            <a:prstGeom prst="rect">
              <a:avLst/>
            </a:prstGeom>
            <a:solidFill>
              <a:srgbClr val="1CABE2">
                <a:alpha val="100000"/>
              </a:srgbClr>
            </a:solidFill>
          </p:spPr>
          <p:txBody>
            <a:bodyPr/>
            <a:lstStyle/>
            <a:p/>
          </p:txBody>
        </p:sp>
        <p:sp>
          <p:nvSpPr>
            <p:cNvPr id="57" name="rc57"/>
            <p:cNvSpPr/>
            <p:nvPr/>
          </p:nvSpPr>
          <p:spPr>
            <a:xfrm>
              <a:off x="5732236" y="3288977"/>
              <a:ext cx="249522" cy="717707"/>
            </a:xfrm>
            <a:prstGeom prst="rect">
              <a:avLst/>
            </a:prstGeom>
            <a:solidFill>
              <a:srgbClr val="80BD41">
                <a:alpha val="100000"/>
              </a:srgbClr>
            </a:solidFill>
          </p:spPr>
          <p:txBody>
            <a:bodyPr/>
            <a:lstStyle/>
            <a:p/>
          </p:txBody>
        </p:sp>
        <p:sp>
          <p:nvSpPr>
            <p:cNvPr id="58" name="rc58"/>
            <p:cNvSpPr/>
            <p:nvPr/>
          </p:nvSpPr>
          <p:spPr>
            <a:xfrm>
              <a:off x="5732236" y="3036829"/>
              <a:ext cx="249522" cy="252148"/>
            </a:xfrm>
            <a:prstGeom prst="rect">
              <a:avLst/>
            </a:prstGeom>
            <a:solidFill>
              <a:srgbClr val="1CABE2">
                <a:alpha val="100000"/>
              </a:srgbClr>
            </a:solidFill>
          </p:spPr>
          <p:txBody>
            <a:bodyPr/>
            <a:lstStyle/>
            <a:p/>
          </p:txBody>
        </p:sp>
        <p:sp>
          <p:nvSpPr>
            <p:cNvPr id="59" name="rc59"/>
            <p:cNvSpPr/>
            <p:nvPr/>
          </p:nvSpPr>
          <p:spPr>
            <a:xfrm>
              <a:off x="6009484" y="3253846"/>
              <a:ext cx="249522" cy="752839"/>
            </a:xfrm>
            <a:prstGeom prst="rect">
              <a:avLst/>
            </a:prstGeom>
            <a:solidFill>
              <a:srgbClr val="80BD41">
                <a:alpha val="100000"/>
              </a:srgbClr>
            </a:solidFill>
          </p:spPr>
          <p:txBody>
            <a:bodyPr/>
            <a:lstStyle/>
            <a:p/>
          </p:txBody>
        </p:sp>
        <p:sp>
          <p:nvSpPr>
            <p:cNvPr id="60" name="rc60"/>
            <p:cNvSpPr/>
            <p:nvPr/>
          </p:nvSpPr>
          <p:spPr>
            <a:xfrm>
              <a:off x="6009484" y="3016117"/>
              <a:ext cx="249522" cy="237728"/>
            </a:xfrm>
            <a:prstGeom prst="rect">
              <a:avLst/>
            </a:prstGeom>
            <a:solidFill>
              <a:srgbClr val="1CABE2">
                <a:alpha val="100000"/>
              </a:srgbClr>
            </a:solidFill>
          </p:spPr>
          <p:txBody>
            <a:bodyPr/>
            <a:lstStyle/>
            <a:p/>
          </p:txBody>
        </p:sp>
        <p:sp>
          <p:nvSpPr>
            <p:cNvPr id="61" name="rc61"/>
            <p:cNvSpPr/>
            <p:nvPr/>
          </p:nvSpPr>
          <p:spPr>
            <a:xfrm>
              <a:off x="6286731" y="3229332"/>
              <a:ext cx="249522" cy="777352"/>
            </a:xfrm>
            <a:prstGeom prst="rect">
              <a:avLst/>
            </a:prstGeom>
            <a:solidFill>
              <a:srgbClr val="80BD41">
                <a:alpha val="100000"/>
              </a:srgbClr>
            </a:solidFill>
          </p:spPr>
          <p:txBody>
            <a:bodyPr/>
            <a:lstStyle/>
            <a:p/>
          </p:txBody>
        </p:sp>
        <p:sp>
          <p:nvSpPr>
            <p:cNvPr id="62" name="rc62"/>
            <p:cNvSpPr/>
            <p:nvPr/>
          </p:nvSpPr>
          <p:spPr>
            <a:xfrm>
              <a:off x="6286731" y="2997109"/>
              <a:ext cx="249522" cy="232222"/>
            </a:xfrm>
            <a:prstGeom prst="rect">
              <a:avLst/>
            </a:prstGeom>
            <a:solidFill>
              <a:srgbClr val="1CABE2">
                <a:alpha val="100000"/>
              </a:srgbClr>
            </a:solidFill>
          </p:spPr>
          <p:txBody>
            <a:bodyPr/>
            <a:lstStyle/>
            <a:p/>
          </p:txBody>
        </p:sp>
        <p:sp>
          <p:nvSpPr>
            <p:cNvPr id="63" name="rc63"/>
            <p:cNvSpPr/>
            <p:nvPr/>
          </p:nvSpPr>
          <p:spPr>
            <a:xfrm>
              <a:off x="6563979" y="3183517"/>
              <a:ext cx="249522" cy="823168"/>
            </a:xfrm>
            <a:prstGeom prst="rect">
              <a:avLst/>
            </a:prstGeom>
            <a:solidFill>
              <a:srgbClr val="80BD41">
                <a:alpha val="100000"/>
              </a:srgbClr>
            </a:solidFill>
          </p:spPr>
          <p:txBody>
            <a:bodyPr/>
            <a:lstStyle/>
            <a:p/>
          </p:txBody>
        </p:sp>
        <p:sp>
          <p:nvSpPr>
            <p:cNvPr id="64" name="rc64"/>
            <p:cNvSpPr/>
            <p:nvPr/>
          </p:nvSpPr>
          <p:spPr>
            <a:xfrm>
              <a:off x="6563979" y="2977708"/>
              <a:ext cx="249522" cy="205808"/>
            </a:xfrm>
            <a:prstGeom prst="rect">
              <a:avLst/>
            </a:prstGeom>
            <a:solidFill>
              <a:srgbClr val="1CABE2">
                <a:alpha val="100000"/>
              </a:srgbClr>
            </a:solidFill>
          </p:spPr>
          <p:txBody>
            <a:bodyPr/>
            <a:lstStyle/>
            <a:p/>
          </p:txBody>
        </p:sp>
        <p:sp>
          <p:nvSpPr>
            <p:cNvPr id="65" name="rc65"/>
            <p:cNvSpPr/>
            <p:nvPr/>
          </p:nvSpPr>
          <p:spPr>
            <a:xfrm>
              <a:off x="6841227" y="3159134"/>
              <a:ext cx="249522" cy="847550"/>
            </a:xfrm>
            <a:prstGeom prst="rect">
              <a:avLst/>
            </a:prstGeom>
            <a:solidFill>
              <a:srgbClr val="80BD41">
                <a:alpha val="100000"/>
              </a:srgbClr>
            </a:solidFill>
          </p:spPr>
          <p:txBody>
            <a:bodyPr/>
            <a:lstStyle/>
            <a:p/>
          </p:txBody>
        </p:sp>
        <p:sp>
          <p:nvSpPr>
            <p:cNvPr id="66" name="rc66"/>
            <p:cNvSpPr/>
            <p:nvPr/>
          </p:nvSpPr>
          <p:spPr>
            <a:xfrm>
              <a:off x="6841227" y="2960339"/>
              <a:ext cx="249522" cy="198795"/>
            </a:xfrm>
            <a:prstGeom prst="rect">
              <a:avLst/>
            </a:prstGeom>
            <a:solidFill>
              <a:srgbClr val="1CABE2">
                <a:alpha val="100000"/>
              </a:srgbClr>
            </a:solidFill>
          </p:spPr>
          <p:txBody>
            <a:bodyPr/>
            <a:lstStyle/>
            <a:p/>
          </p:txBody>
        </p:sp>
        <p:sp>
          <p:nvSpPr>
            <p:cNvPr id="67" name="rc67"/>
            <p:cNvSpPr/>
            <p:nvPr/>
          </p:nvSpPr>
          <p:spPr>
            <a:xfrm>
              <a:off x="7118474" y="3185942"/>
              <a:ext cx="249522" cy="820742"/>
            </a:xfrm>
            <a:prstGeom prst="rect">
              <a:avLst/>
            </a:prstGeom>
            <a:solidFill>
              <a:srgbClr val="80BD41">
                <a:alpha val="100000"/>
              </a:srgbClr>
            </a:solidFill>
          </p:spPr>
          <p:txBody>
            <a:bodyPr/>
            <a:lstStyle/>
            <a:p/>
          </p:txBody>
        </p:sp>
        <p:sp>
          <p:nvSpPr>
            <p:cNvPr id="68" name="rc68"/>
            <p:cNvSpPr/>
            <p:nvPr/>
          </p:nvSpPr>
          <p:spPr>
            <a:xfrm>
              <a:off x="7118474" y="2940742"/>
              <a:ext cx="249522" cy="245200"/>
            </a:xfrm>
            <a:prstGeom prst="rect">
              <a:avLst/>
            </a:prstGeom>
            <a:solidFill>
              <a:srgbClr val="1CABE2">
                <a:alpha val="100000"/>
              </a:srgbClr>
            </a:solidFill>
          </p:spPr>
          <p:txBody>
            <a:bodyPr/>
            <a:lstStyle/>
            <a:p/>
          </p:txBody>
        </p:sp>
        <p:sp>
          <p:nvSpPr>
            <p:cNvPr id="69" name="rc69"/>
            <p:cNvSpPr/>
            <p:nvPr/>
          </p:nvSpPr>
          <p:spPr>
            <a:xfrm>
              <a:off x="7395722" y="3086184"/>
              <a:ext cx="249522" cy="920500"/>
            </a:xfrm>
            <a:prstGeom prst="rect">
              <a:avLst/>
            </a:prstGeom>
            <a:solidFill>
              <a:srgbClr val="80BD41">
                <a:alpha val="100000"/>
              </a:srgbClr>
            </a:solidFill>
          </p:spPr>
          <p:txBody>
            <a:bodyPr/>
            <a:lstStyle/>
            <a:p/>
          </p:txBody>
        </p:sp>
        <p:sp>
          <p:nvSpPr>
            <p:cNvPr id="70" name="rc70"/>
            <p:cNvSpPr/>
            <p:nvPr/>
          </p:nvSpPr>
          <p:spPr>
            <a:xfrm>
              <a:off x="7395722" y="2923766"/>
              <a:ext cx="249522" cy="162418"/>
            </a:xfrm>
            <a:prstGeom prst="rect">
              <a:avLst/>
            </a:prstGeom>
            <a:solidFill>
              <a:srgbClr val="1CABE2">
                <a:alpha val="100000"/>
              </a:srgbClr>
            </a:solidFill>
          </p:spPr>
          <p:txBody>
            <a:bodyPr/>
            <a:lstStyle/>
            <a:p/>
          </p:txBody>
        </p:sp>
        <p:sp>
          <p:nvSpPr>
            <p:cNvPr id="71" name="rc71"/>
            <p:cNvSpPr/>
            <p:nvPr/>
          </p:nvSpPr>
          <p:spPr>
            <a:xfrm>
              <a:off x="7672970" y="3014085"/>
              <a:ext cx="249522" cy="992599"/>
            </a:xfrm>
            <a:prstGeom prst="rect">
              <a:avLst/>
            </a:prstGeom>
            <a:solidFill>
              <a:srgbClr val="80BD41">
                <a:alpha val="100000"/>
              </a:srgbClr>
            </a:solidFill>
          </p:spPr>
          <p:txBody>
            <a:bodyPr/>
            <a:lstStyle/>
            <a:p/>
          </p:txBody>
        </p:sp>
        <p:sp>
          <p:nvSpPr>
            <p:cNvPr id="72" name="rc72"/>
            <p:cNvSpPr/>
            <p:nvPr/>
          </p:nvSpPr>
          <p:spPr>
            <a:xfrm>
              <a:off x="7672970" y="2903775"/>
              <a:ext cx="249522" cy="110310"/>
            </a:xfrm>
            <a:prstGeom prst="rect">
              <a:avLst/>
            </a:prstGeom>
            <a:solidFill>
              <a:srgbClr val="1CABE2">
                <a:alpha val="100000"/>
              </a:srgbClr>
            </a:solidFill>
          </p:spPr>
          <p:txBody>
            <a:bodyPr/>
            <a:lstStyle/>
            <a:p/>
          </p:txBody>
        </p:sp>
        <p:sp>
          <p:nvSpPr>
            <p:cNvPr id="73" name="rc73"/>
            <p:cNvSpPr/>
            <p:nvPr/>
          </p:nvSpPr>
          <p:spPr>
            <a:xfrm>
              <a:off x="7950217" y="3040696"/>
              <a:ext cx="249522" cy="965988"/>
            </a:xfrm>
            <a:prstGeom prst="rect">
              <a:avLst/>
            </a:prstGeom>
            <a:solidFill>
              <a:srgbClr val="80BD41">
                <a:alpha val="100000"/>
              </a:srgbClr>
            </a:solidFill>
          </p:spPr>
          <p:txBody>
            <a:bodyPr/>
            <a:lstStyle/>
            <a:p/>
          </p:txBody>
        </p:sp>
        <p:sp>
          <p:nvSpPr>
            <p:cNvPr id="74" name="rc74"/>
            <p:cNvSpPr/>
            <p:nvPr/>
          </p:nvSpPr>
          <p:spPr>
            <a:xfrm>
              <a:off x="7950217" y="2883456"/>
              <a:ext cx="249522" cy="157240"/>
            </a:xfrm>
            <a:prstGeom prst="rect">
              <a:avLst/>
            </a:prstGeom>
            <a:solidFill>
              <a:srgbClr val="1CABE2">
                <a:alpha val="100000"/>
              </a:srgbClr>
            </a:solidFill>
          </p:spPr>
          <p:txBody>
            <a:bodyPr/>
            <a:lstStyle/>
            <a:p/>
          </p:txBody>
        </p:sp>
        <p:sp>
          <p:nvSpPr>
            <p:cNvPr id="75" name="pl75"/>
            <p:cNvSpPr/>
            <p:nvPr/>
          </p:nvSpPr>
          <p:spPr>
            <a:xfrm>
              <a:off x="1421035" y="1479479"/>
              <a:ext cx="6653943" cy="1095122"/>
            </a:xfrm>
            <a:custGeom>
              <a:avLst/>
              <a:pathLst>
                <a:path w="6653943" h="1095122">
                  <a:moveTo>
                    <a:pt x="0" y="1095122"/>
                  </a:moveTo>
                  <a:lnTo>
                    <a:pt x="277247" y="421200"/>
                  </a:lnTo>
                  <a:lnTo>
                    <a:pt x="554495" y="28080"/>
                  </a:lnTo>
                  <a:lnTo>
                    <a:pt x="831742" y="393120"/>
                  </a:lnTo>
                  <a:lnTo>
                    <a:pt x="1108990" y="561601"/>
                  </a:lnTo>
                  <a:lnTo>
                    <a:pt x="1386238" y="533521"/>
                  </a:lnTo>
                  <a:lnTo>
                    <a:pt x="1663485" y="617761"/>
                  </a:lnTo>
                  <a:lnTo>
                    <a:pt x="1940733" y="421200"/>
                  </a:lnTo>
                  <a:lnTo>
                    <a:pt x="2217981" y="449281"/>
                  </a:lnTo>
                  <a:lnTo>
                    <a:pt x="2495228" y="730081"/>
                  </a:lnTo>
                  <a:lnTo>
                    <a:pt x="2772476" y="730081"/>
                  </a:lnTo>
                  <a:lnTo>
                    <a:pt x="3049724" y="421200"/>
                  </a:lnTo>
                  <a:lnTo>
                    <a:pt x="3326971" y="280800"/>
                  </a:lnTo>
                  <a:lnTo>
                    <a:pt x="3604219" y="280800"/>
                  </a:lnTo>
                  <a:lnTo>
                    <a:pt x="3881467" y="252720"/>
                  </a:lnTo>
                  <a:lnTo>
                    <a:pt x="4158714" y="477361"/>
                  </a:lnTo>
                  <a:lnTo>
                    <a:pt x="4435962" y="449281"/>
                  </a:lnTo>
                  <a:lnTo>
                    <a:pt x="4713210" y="393120"/>
                  </a:lnTo>
                  <a:lnTo>
                    <a:pt x="4990457" y="365040"/>
                  </a:lnTo>
                  <a:lnTo>
                    <a:pt x="5267705" y="280800"/>
                  </a:lnTo>
                  <a:lnTo>
                    <a:pt x="5544953" y="252720"/>
                  </a:lnTo>
                  <a:lnTo>
                    <a:pt x="5822200" y="365040"/>
                  </a:lnTo>
                  <a:lnTo>
                    <a:pt x="6099448" y="140400"/>
                  </a:lnTo>
                  <a:lnTo>
                    <a:pt x="6376696" y="0"/>
                  </a:lnTo>
                  <a:lnTo>
                    <a:pt x="6653943" y="11232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51</a:t>
              </a:r>
            </a:p>
          </p:txBody>
        </p:sp>
        <p:sp>
          <p:nvSpPr>
            <p:cNvPr id="77" name="tx77"/>
            <p:cNvSpPr/>
            <p:nvPr/>
          </p:nvSpPr>
          <p:spPr>
            <a:xfrm>
              <a:off x="2746983"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8" name="tx78"/>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9" name="tx79"/>
            <p:cNvSpPr/>
            <p:nvPr/>
          </p:nvSpPr>
          <p:spPr>
            <a:xfrm>
              <a:off x="5519460"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0" name="tx80"/>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7182946"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3" name="tx83"/>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4" name="tx84"/>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6" name="tx86"/>
            <p:cNvSpPr/>
            <p:nvPr/>
          </p:nvSpPr>
          <p:spPr>
            <a:xfrm>
              <a:off x="1329607" y="32550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93.9</a:t>
              </a:r>
            </a:p>
          </p:txBody>
        </p:sp>
        <p:sp>
          <p:nvSpPr>
            <p:cNvPr id="87" name="tx87"/>
            <p:cNvSpPr/>
            <p:nvPr/>
          </p:nvSpPr>
          <p:spPr>
            <a:xfrm>
              <a:off x="2728897" y="316262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88" name="tx88"/>
            <p:cNvSpPr/>
            <p:nvPr/>
          </p:nvSpPr>
          <p:spPr>
            <a:xfrm>
              <a:off x="4075958" y="303818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127.2</a:t>
              </a:r>
            </a:p>
          </p:txBody>
        </p:sp>
        <p:sp>
          <p:nvSpPr>
            <p:cNvPr id="89" name="tx89"/>
            <p:cNvSpPr/>
            <p:nvPr/>
          </p:nvSpPr>
          <p:spPr>
            <a:xfrm>
              <a:off x="5462196" y="29208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144.9</a:t>
              </a:r>
            </a:p>
          </p:txBody>
        </p:sp>
        <p:sp>
          <p:nvSpPr>
            <p:cNvPr id="90" name="tx90"/>
            <p:cNvSpPr/>
            <p:nvPr/>
          </p:nvSpPr>
          <p:spPr>
            <a:xfrm>
              <a:off x="6610364" y="284178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a:t>
              </a:r>
            </a:p>
          </p:txBody>
        </p:sp>
        <p:sp>
          <p:nvSpPr>
            <p:cNvPr id="91" name="tx91"/>
            <p:cNvSpPr/>
            <p:nvPr/>
          </p:nvSpPr>
          <p:spPr>
            <a:xfrm>
              <a:off x="6848435" y="28244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159.6</a:t>
              </a:r>
            </a:p>
          </p:txBody>
        </p:sp>
        <p:sp>
          <p:nvSpPr>
            <p:cNvPr id="92" name="tx92"/>
            <p:cNvSpPr/>
            <p:nvPr/>
          </p:nvSpPr>
          <p:spPr>
            <a:xfrm>
              <a:off x="7125682" y="28048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162.6</a:t>
              </a:r>
            </a:p>
          </p:txBody>
        </p:sp>
        <p:sp>
          <p:nvSpPr>
            <p:cNvPr id="93" name="tx93"/>
            <p:cNvSpPr/>
            <p:nvPr/>
          </p:nvSpPr>
          <p:spPr>
            <a:xfrm>
              <a:off x="7402930" y="278783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165.2</a:t>
              </a:r>
            </a:p>
          </p:txBody>
        </p:sp>
        <p:sp>
          <p:nvSpPr>
            <p:cNvPr id="94" name="tx94"/>
            <p:cNvSpPr/>
            <p:nvPr/>
          </p:nvSpPr>
          <p:spPr>
            <a:xfrm>
              <a:off x="7680178" y="27678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168.3</a:t>
              </a:r>
            </a:p>
          </p:txBody>
        </p:sp>
        <p:sp>
          <p:nvSpPr>
            <p:cNvPr id="95" name="tx95"/>
            <p:cNvSpPr/>
            <p:nvPr/>
          </p:nvSpPr>
          <p:spPr>
            <a:xfrm>
              <a:off x="7957425" y="274867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171.4</a:t>
              </a:r>
            </a:p>
          </p:txBody>
        </p:sp>
        <p:sp>
          <p:nvSpPr>
            <p:cNvPr id="96" name="pl96"/>
            <p:cNvSpPr/>
            <p:nvPr/>
          </p:nvSpPr>
          <p:spPr>
            <a:xfrm>
              <a:off x="1421035" y="1198678"/>
              <a:ext cx="0" cy="1375923"/>
            </a:xfrm>
            <a:custGeom>
              <a:avLst/>
              <a:pathLst>
                <a:path w="0" h="1375923">
                  <a:moveTo>
                    <a:pt x="0" y="137592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198678"/>
              <a:ext cx="0" cy="814321"/>
            </a:xfrm>
            <a:custGeom>
              <a:avLst/>
              <a:pathLst>
                <a:path w="0" h="814321">
                  <a:moveTo>
                    <a:pt x="0" y="81432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198678"/>
              <a:ext cx="0" cy="1010882"/>
            </a:xfrm>
            <a:custGeom>
              <a:avLst/>
              <a:pathLst>
                <a:path w="0" h="1010882">
                  <a:moveTo>
                    <a:pt x="0" y="101088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29607" y="38146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47.9</a:t>
              </a:r>
            </a:p>
          </p:txBody>
        </p:sp>
        <p:sp>
          <p:nvSpPr>
            <p:cNvPr id="107" name="tx107"/>
            <p:cNvSpPr/>
            <p:nvPr/>
          </p:nvSpPr>
          <p:spPr>
            <a:xfrm>
              <a:off x="1368784" y="350686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08" name="tx108"/>
            <p:cNvSpPr/>
            <p:nvPr/>
          </p:nvSpPr>
          <p:spPr>
            <a:xfrm>
              <a:off x="2715845" y="37202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76.7</a:t>
              </a:r>
            </a:p>
          </p:txBody>
        </p:sp>
        <p:sp>
          <p:nvSpPr>
            <p:cNvPr id="109" name="tx109"/>
            <p:cNvSpPr/>
            <p:nvPr/>
          </p:nvSpPr>
          <p:spPr>
            <a:xfrm>
              <a:off x="2715845" y="33661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31.3</a:t>
              </a:r>
            </a:p>
          </p:txBody>
        </p:sp>
        <p:sp>
          <p:nvSpPr>
            <p:cNvPr id="110" name="tx110"/>
            <p:cNvSpPr/>
            <p:nvPr/>
          </p:nvSpPr>
          <p:spPr>
            <a:xfrm>
              <a:off x="4102084" y="37048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81.4</a:t>
              </a:r>
            </a:p>
          </p:txBody>
        </p:sp>
        <p:sp>
          <p:nvSpPr>
            <p:cNvPr id="111" name="tx111"/>
            <p:cNvSpPr/>
            <p:nvPr/>
          </p:nvSpPr>
          <p:spPr>
            <a:xfrm>
              <a:off x="4102084" y="32879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45.8</a:t>
              </a:r>
            </a:p>
          </p:txBody>
        </p:sp>
        <p:sp>
          <p:nvSpPr>
            <p:cNvPr id="112" name="tx112"/>
            <p:cNvSpPr/>
            <p:nvPr/>
          </p:nvSpPr>
          <p:spPr>
            <a:xfrm>
              <a:off x="5462196" y="36249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105.8</a:t>
              </a:r>
            </a:p>
          </p:txBody>
        </p:sp>
        <p:sp>
          <p:nvSpPr>
            <p:cNvPr id="113" name="tx113"/>
            <p:cNvSpPr/>
            <p:nvPr/>
          </p:nvSpPr>
          <p:spPr>
            <a:xfrm>
              <a:off x="5488322" y="31498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39.1</a:t>
              </a:r>
            </a:p>
          </p:txBody>
        </p:sp>
        <p:sp>
          <p:nvSpPr>
            <p:cNvPr id="114" name="tx114"/>
            <p:cNvSpPr/>
            <p:nvPr/>
          </p:nvSpPr>
          <p:spPr>
            <a:xfrm>
              <a:off x="6571187" y="35600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125.6</a:t>
              </a:r>
            </a:p>
          </p:txBody>
        </p:sp>
        <p:sp>
          <p:nvSpPr>
            <p:cNvPr id="115" name="tx115"/>
            <p:cNvSpPr/>
            <p:nvPr/>
          </p:nvSpPr>
          <p:spPr>
            <a:xfrm>
              <a:off x="6597312" y="30455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16" name="tx116"/>
            <p:cNvSpPr/>
            <p:nvPr/>
          </p:nvSpPr>
          <p:spPr>
            <a:xfrm>
              <a:off x="6848435" y="35478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129.3</a:t>
              </a:r>
            </a:p>
          </p:txBody>
        </p:sp>
        <p:sp>
          <p:nvSpPr>
            <p:cNvPr id="117" name="tx117"/>
            <p:cNvSpPr/>
            <p:nvPr/>
          </p:nvSpPr>
          <p:spPr>
            <a:xfrm>
              <a:off x="6874560" y="30246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30.3</a:t>
              </a:r>
            </a:p>
          </p:txBody>
        </p:sp>
        <p:sp>
          <p:nvSpPr>
            <p:cNvPr id="118" name="tx118"/>
            <p:cNvSpPr/>
            <p:nvPr/>
          </p:nvSpPr>
          <p:spPr>
            <a:xfrm>
              <a:off x="7125682" y="35612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125.2</a:t>
              </a:r>
            </a:p>
          </p:txBody>
        </p:sp>
        <p:sp>
          <p:nvSpPr>
            <p:cNvPr id="119" name="tx119"/>
            <p:cNvSpPr/>
            <p:nvPr/>
          </p:nvSpPr>
          <p:spPr>
            <a:xfrm>
              <a:off x="7151808" y="30282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a:t>
              </a:r>
            </a:p>
          </p:txBody>
        </p:sp>
        <p:sp>
          <p:nvSpPr>
            <p:cNvPr id="120" name="tx120"/>
            <p:cNvSpPr/>
            <p:nvPr/>
          </p:nvSpPr>
          <p:spPr>
            <a:xfrm>
              <a:off x="7402930" y="35113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140.4</a:t>
              </a:r>
            </a:p>
          </p:txBody>
        </p:sp>
        <p:sp>
          <p:nvSpPr>
            <p:cNvPr id="121" name="tx121"/>
            <p:cNvSpPr/>
            <p:nvPr/>
          </p:nvSpPr>
          <p:spPr>
            <a:xfrm>
              <a:off x="7429055" y="29699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a:t>
              </a:r>
            </a:p>
          </p:txBody>
        </p:sp>
        <p:sp>
          <p:nvSpPr>
            <p:cNvPr id="122" name="tx122"/>
            <p:cNvSpPr/>
            <p:nvPr/>
          </p:nvSpPr>
          <p:spPr>
            <a:xfrm>
              <a:off x="7680178" y="34753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151.4</a:t>
              </a:r>
            </a:p>
          </p:txBody>
        </p:sp>
        <p:sp>
          <p:nvSpPr>
            <p:cNvPr id="123" name="tx123"/>
            <p:cNvSpPr/>
            <p:nvPr/>
          </p:nvSpPr>
          <p:spPr>
            <a:xfrm>
              <a:off x="7706303" y="29238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24" name="tx124"/>
            <p:cNvSpPr/>
            <p:nvPr/>
          </p:nvSpPr>
          <p:spPr>
            <a:xfrm>
              <a:off x="7957425" y="348978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147.4</a:t>
              </a:r>
            </a:p>
          </p:txBody>
        </p:sp>
        <p:sp>
          <p:nvSpPr>
            <p:cNvPr id="125" name="tx125"/>
            <p:cNvSpPr/>
            <p:nvPr/>
          </p:nvSpPr>
          <p:spPr>
            <a:xfrm>
              <a:off x="8022728" y="2928175"/>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6" name="tx126"/>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655386" y="329912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264368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9" name="tx129"/>
            <p:cNvSpPr/>
            <p:nvPr/>
          </p:nvSpPr>
          <p:spPr>
            <a:xfrm>
              <a:off x="655386" y="1988180"/>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0" name="tx130"/>
            <p:cNvSpPr/>
            <p:nvPr/>
          </p:nvSpPr>
          <p:spPr>
            <a:xfrm>
              <a:off x="655386" y="133280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1" name="tx13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0" name="rc150"/>
            <p:cNvSpPr/>
            <p:nvPr/>
          </p:nvSpPr>
          <p:spPr>
            <a:xfrm>
              <a:off x="4433341" y="4909475"/>
              <a:ext cx="201456" cy="201456"/>
            </a:xfrm>
            <a:prstGeom prst="rect">
              <a:avLst/>
            </a:prstGeom>
            <a:solidFill>
              <a:srgbClr val="1CABE2">
                <a:alpha val="100000"/>
              </a:srgbClr>
            </a:solidFill>
          </p:spPr>
          <p:txBody>
            <a:bodyPr/>
            <a:lstStyle/>
            <a:p/>
          </p:txBody>
        </p:sp>
        <p:sp>
          <p:nvSpPr>
            <p:cNvPr id="151" name="rc151"/>
            <p:cNvSpPr/>
            <p:nvPr/>
          </p:nvSpPr>
          <p:spPr>
            <a:xfrm>
              <a:off x="5638429" y="4909475"/>
              <a:ext cx="201456" cy="201456"/>
            </a:xfrm>
            <a:prstGeom prst="rect">
              <a:avLst/>
            </a:prstGeom>
            <a:solidFill>
              <a:srgbClr val="80BD41">
                <a:alpha val="100000"/>
              </a:srgbClr>
            </a:solidFill>
          </p:spPr>
          <p:txBody>
            <a:bodyPr/>
            <a:lstStyle/>
            <a:p/>
          </p:txBody>
        </p:sp>
        <p:sp>
          <p:nvSpPr>
            <p:cNvPr id="152" name="tx152"/>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3" name="tx153"/>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5" name="tx155"/>
            <p:cNvSpPr/>
            <p:nvPr/>
          </p:nvSpPr>
          <p:spPr>
            <a:xfrm>
              <a:off x="951100" y="661760"/>
              <a:ext cx="167754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Mauritania, 2000-2024</a:t>
              </a:r>
            </a:p>
          </p:txBody>
        </p:sp>
        <p:sp>
          <p:nvSpPr>
            <p:cNvPr id="156" name="pl156"/>
            <p:cNvSpPr/>
            <p:nvPr/>
          </p:nvSpPr>
          <p:spPr>
            <a:xfrm>
              <a:off x="225541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17370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09198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01027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21455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513284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05112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774644"/>
              <a:ext cx="4818348" cy="162162"/>
            </a:xfrm>
            <a:prstGeom prst="rect">
              <a:avLst/>
            </a:prstGeom>
            <a:solidFill>
              <a:srgbClr val="80BD41">
                <a:alpha val="100000"/>
              </a:srgbClr>
            </a:solidFill>
          </p:spPr>
          <p:txBody>
            <a:bodyPr/>
            <a:lstStyle/>
            <a:p/>
          </p:txBody>
        </p:sp>
        <p:sp>
          <p:nvSpPr>
            <p:cNvPr id="168" name="rc168"/>
            <p:cNvSpPr/>
            <p:nvPr/>
          </p:nvSpPr>
          <p:spPr>
            <a:xfrm>
              <a:off x="6114622" y="5774644"/>
              <a:ext cx="1204683" cy="162162"/>
            </a:xfrm>
            <a:prstGeom prst="rect">
              <a:avLst/>
            </a:prstGeom>
            <a:solidFill>
              <a:srgbClr val="1CABE2">
                <a:alpha val="100000"/>
              </a:srgbClr>
            </a:solidFill>
          </p:spPr>
          <p:txBody>
            <a:bodyPr/>
            <a:lstStyle/>
            <a:p/>
          </p:txBody>
        </p:sp>
        <p:sp>
          <p:nvSpPr>
            <p:cNvPr id="169" name="rc169"/>
            <p:cNvSpPr/>
            <p:nvPr/>
          </p:nvSpPr>
          <p:spPr>
            <a:xfrm>
              <a:off x="1296273" y="5571941"/>
              <a:ext cx="5810101" cy="162162"/>
            </a:xfrm>
            <a:prstGeom prst="rect">
              <a:avLst/>
            </a:prstGeom>
            <a:solidFill>
              <a:srgbClr val="80BD41">
                <a:alpha val="100000"/>
              </a:srgbClr>
            </a:solidFill>
          </p:spPr>
          <p:txBody>
            <a:bodyPr/>
            <a:lstStyle/>
            <a:p/>
          </p:txBody>
        </p:sp>
        <p:sp>
          <p:nvSpPr>
            <p:cNvPr id="170" name="rc170"/>
            <p:cNvSpPr/>
            <p:nvPr/>
          </p:nvSpPr>
          <p:spPr>
            <a:xfrm>
              <a:off x="7106375" y="5571941"/>
              <a:ext cx="645694" cy="162162"/>
            </a:xfrm>
            <a:prstGeom prst="rect">
              <a:avLst/>
            </a:prstGeom>
            <a:solidFill>
              <a:srgbClr val="1CABE2">
                <a:alpha val="100000"/>
              </a:srgbClr>
            </a:solidFill>
          </p:spPr>
          <p:txBody>
            <a:bodyPr/>
            <a:lstStyle/>
            <a:p/>
          </p:txBody>
        </p:sp>
        <p:sp>
          <p:nvSpPr>
            <p:cNvPr id="171" name="rc171"/>
            <p:cNvSpPr/>
            <p:nvPr/>
          </p:nvSpPr>
          <p:spPr>
            <a:xfrm>
              <a:off x="1296273" y="5369238"/>
              <a:ext cx="5654337" cy="162162"/>
            </a:xfrm>
            <a:prstGeom prst="rect">
              <a:avLst/>
            </a:prstGeom>
            <a:solidFill>
              <a:srgbClr val="80BD41">
                <a:alpha val="100000"/>
              </a:srgbClr>
            </a:solidFill>
          </p:spPr>
          <p:txBody>
            <a:bodyPr/>
            <a:lstStyle/>
            <a:p/>
          </p:txBody>
        </p:sp>
        <p:sp>
          <p:nvSpPr>
            <p:cNvPr id="172" name="rc172"/>
            <p:cNvSpPr/>
            <p:nvPr/>
          </p:nvSpPr>
          <p:spPr>
            <a:xfrm>
              <a:off x="6950610" y="5369238"/>
              <a:ext cx="920393" cy="162162"/>
            </a:xfrm>
            <a:prstGeom prst="rect">
              <a:avLst/>
            </a:prstGeom>
            <a:solidFill>
              <a:srgbClr val="1CABE2">
                <a:alpha val="100000"/>
              </a:srgbClr>
            </a:solidFill>
          </p:spPr>
          <p:txBody>
            <a:bodyPr/>
            <a:lstStyle/>
            <a:p/>
          </p:txBody>
        </p:sp>
        <p:sp>
          <p:nvSpPr>
            <p:cNvPr id="173" name="tx173"/>
            <p:cNvSpPr/>
            <p:nvPr/>
          </p:nvSpPr>
          <p:spPr>
            <a:xfrm>
              <a:off x="7523993" y="581258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157</a:t>
              </a:r>
            </a:p>
          </p:txBody>
        </p:sp>
        <p:sp>
          <p:nvSpPr>
            <p:cNvPr id="174" name="tx174"/>
            <p:cNvSpPr/>
            <p:nvPr/>
          </p:nvSpPr>
          <p:spPr>
            <a:xfrm>
              <a:off x="7929776"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168.3</a:t>
              </a:r>
            </a:p>
          </p:txBody>
        </p:sp>
        <p:sp>
          <p:nvSpPr>
            <p:cNvPr id="175" name="tx175"/>
            <p:cNvSpPr/>
            <p:nvPr/>
          </p:nvSpPr>
          <p:spPr>
            <a:xfrm>
              <a:off x="8055059" y="5408595"/>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171.4</a:t>
              </a:r>
            </a:p>
          </p:txBody>
        </p:sp>
        <p:sp>
          <p:nvSpPr>
            <p:cNvPr id="176" name="tx176"/>
            <p:cNvSpPr/>
            <p:nvPr/>
          </p:nvSpPr>
          <p:spPr>
            <a:xfrm>
              <a:off x="3569809"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125.6</a:t>
              </a:r>
            </a:p>
          </p:txBody>
        </p:sp>
        <p:sp>
          <p:nvSpPr>
            <p:cNvPr id="177" name="tx177"/>
            <p:cNvSpPr/>
            <p:nvPr/>
          </p:nvSpPr>
          <p:spPr>
            <a:xfrm>
              <a:off x="6611470"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31.4</a:t>
              </a:r>
            </a:p>
          </p:txBody>
        </p:sp>
        <p:sp>
          <p:nvSpPr>
            <p:cNvPr id="178" name="tx178"/>
            <p:cNvSpPr/>
            <p:nvPr/>
          </p:nvSpPr>
          <p:spPr>
            <a:xfrm>
              <a:off x="4065686"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151.4</a:t>
              </a:r>
            </a:p>
          </p:txBody>
        </p:sp>
        <p:sp>
          <p:nvSpPr>
            <p:cNvPr id="179" name="tx179"/>
            <p:cNvSpPr/>
            <p:nvPr/>
          </p:nvSpPr>
          <p:spPr>
            <a:xfrm>
              <a:off x="7323729"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180" name="tx180"/>
            <p:cNvSpPr/>
            <p:nvPr/>
          </p:nvSpPr>
          <p:spPr>
            <a:xfrm>
              <a:off x="3987803" y="5411203"/>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147.4</a:t>
              </a:r>
            </a:p>
          </p:txBody>
        </p:sp>
        <p:sp>
          <p:nvSpPr>
            <p:cNvPr id="181" name="tx181"/>
            <p:cNvSpPr/>
            <p:nvPr/>
          </p:nvSpPr>
          <p:spPr>
            <a:xfrm>
              <a:off x="7350517" y="54112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82" name="tx18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3136864"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501630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693458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9" name="tx189"/>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1" name="tx191"/>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(86%) was higher than in 2019 (80%).
The number of children vaccinated with DTP3 increased 17% compared to in 2019.
The number of surviving infants increased approximately 9%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5992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6641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27290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57939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3131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61966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92614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23263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3303159"/>
              <a:ext cx="249014" cy="703526"/>
            </a:xfrm>
            <a:prstGeom prst="rect">
              <a:avLst/>
            </a:prstGeom>
            <a:solidFill>
              <a:srgbClr val="E2231A">
                <a:alpha val="100000"/>
              </a:srgbClr>
            </a:solidFill>
          </p:spPr>
          <p:txBody>
            <a:bodyPr/>
            <a:lstStyle/>
            <a:p/>
          </p:txBody>
        </p:sp>
        <p:sp>
          <p:nvSpPr>
            <p:cNvPr id="25" name="rc25"/>
            <p:cNvSpPr/>
            <p:nvPr/>
          </p:nvSpPr>
          <p:spPr>
            <a:xfrm>
              <a:off x="1587736" y="3443955"/>
              <a:ext cx="249014" cy="562729"/>
            </a:xfrm>
            <a:prstGeom prst="rect">
              <a:avLst/>
            </a:prstGeom>
            <a:solidFill>
              <a:srgbClr val="E2231A">
                <a:alpha val="100000"/>
              </a:srgbClr>
            </a:solidFill>
          </p:spPr>
          <p:txBody>
            <a:bodyPr/>
            <a:lstStyle/>
            <a:p/>
          </p:txBody>
        </p:sp>
        <p:sp>
          <p:nvSpPr>
            <p:cNvPr id="26" name="rc26"/>
            <p:cNvSpPr/>
            <p:nvPr/>
          </p:nvSpPr>
          <p:spPr>
            <a:xfrm>
              <a:off x="1864419" y="3828924"/>
              <a:ext cx="249014" cy="177760"/>
            </a:xfrm>
            <a:prstGeom prst="rect">
              <a:avLst/>
            </a:prstGeom>
            <a:solidFill>
              <a:srgbClr val="E2231A">
                <a:alpha val="100000"/>
              </a:srgbClr>
            </a:solidFill>
          </p:spPr>
          <p:txBody>
            <a:bodyPr/>
            <a:lstStyle/>
            <a:p/>
          </p:txBody>
        </p:sp>
        <p:sp>
          <p:nvSpPr>
            <p:cNvPr id="27" name="rc27"/>
            <p:cNvSpPr/>
            <p:nvPr/>
          </p:nvSpPr>
          <p:spPr>
            <a:xfrm>
              <a:off x="2141101" y="3782070"/>
              <a:ext cx="249014" cy="224614"/>
            </a:xfrm>
            <a:prstGeom prst="rect">
              <a:avLst/>
            </a:prstGeom>
            <a:solidFill>
              <a:srgbClr val="E2231A">
                <a:alpha val="100000"/>
              </a:srgbClr>
            </a:solidFill>
          </p:spPr>
          <p:txBody>
            <a:bodyPr/>
            <a:lstStyle/>
            <a:p/>
          </p:txBody>
        </p:sp>
        <p:sp>
          <p:nvSpPr>
            <p:cNvPr id="28" name="rc28"/>
            <p:cNvSpPr/>
            <p:nvPr/>
          </p:nvSpPr>
          <p:spPr>
            <a:xfrm>
              <a:off x="2417783" y="3614185"/>
              <a:ext cx="249014" cy="392499"/>
            </a:xfrm>
            <a:prstGeom prst="rect">
              <a:avLst/>
            </a:prstGeom>
            <a:solidFill>
              <a:srgbClr val="E2231A">
                <a:alpha val="100000"/>
              </a:srgbClr>
            </a:solidFill>
          </p:spPr>
          <p:txBody>
            <a:bodyPr/>
            <a:lstStyle/>
            <a:p/>
          </p:txBody>
        </p:sp>
        <p:sp>
          <p:nvSpPr>
            <p:cNvPr id="29" name="rc29"/>
            <p:cNvSpPr/>
            <p:nvPr/>
          </p:nvSpPr>
          <p:spPr>
            <a:xfrm>
              <a:off x="2694466" y="3482196"/>
              <a:ext cx="249014" cy="524489"/>
            </a:xfrm>
            <a:prstGeom prst="rect">
              <a:avLst/>
            </a:prstGeom>
            <a:solidFill>
              <a:srgbClr val="E2231A">
                <a:alpha val="100000"/>
              </a:srgbClr>
            </a:solidFill>
          </p:spPr>
          <p:txBody>
            <a:bodyPr/>
            <a:lstStyle/>
            <a:p/>
          </p:txBody>
        </p:sp>
        <p:sp>
          <p:nvSpPr>
            <p:cNvPr id="30" name="rc30"/>
            <p:cNvSpPr/>
            <p:nvPr/>
          </p:nvSpPr>
          <p:spPr>
            <a:xfrm>
              <a:off x="2971148" y="3416770"/>
              <a:ext cx="249014" cy="589915"/>
            </a:xfrm>
            <a:prstGeom prst="rect">
              <a:avLst/>
            </a:prstGeom>
            <a:solidFill>
              <a:srgbClr val="E2231A">
                <a:alpha val="100000"/>
              </a:srgbClr>
            </a:solidFill>
          </p:spPr>
          <p:txBody>
            <a:bodyPr/>
            <a:lstStyle/>
            <a:p/>
          </p:txBody>
        </p:sp>
        <p:sp>
          <p:nvSpPr>
            <p:cNvPr id="31" name="rc31"/>
            <p:cNvSpPr/>
            <p:nvPr/>
          </p:nvSpPr>
          <p:spPr>
            <a:xfrm>
              <a:off x="3247830" y="3476231"/>
              <a:ext cx="249014" cy="530453"/>
            </a:xfrm>
            <a:prstGeom prst="rect">
              <a:avLst/>
            </a:prstGeom>
            <a:solidFill>
              <a:srgbClr val="E2231A">
                <a:alpha val="100000"/>
              </a:srgbClr>
            </a:solidFill>
          </p:spPr>
          <p:txBody>
            <a:bodyPr/>
            <a:lstStyle/>
            <a:p/>
          </p:txBody>
        </p:sp>
        <p:sp>
          <p:nvSpPr>
            <p:cNvPr id="32" name="rc32"/>
            <p:cNvSpPr/>
            <p:nvPr/>
          </p:nvSpPr>
          <p:spPr>
            <a:xfrm>
              <a:off x="3524513" y="3426354"/>
              <a:ext cx="249014" cy="580330"/>
            </a:xfrm>
            <a:prstGeom prst="rect">
              <a:avLst/>
            </a:prstGeom>
            <a:solidFill>
              <a:srgbClr val="E2231A">
                <a:alpha val="100000"/>
              </a:srgbClr>
            </a:solidFill>
          </p:spPr>
          <p:txBody>
            <a:bodyPr/>
            <a:lstStyle/>
            <a:p/>
          </p:txBody>
        </p:sp>
        <p:sp>
          <p:nvSpPr>
            <p:cNvPr id="33" name="rc33"/>
            <p:cNvSpPr/>
            <p:nvPr/>
          </p:nvSpPr>
          <p:spPr>
            <a:xfrm>
              <a:off x="3801195" y="3305628"/>
              <a:ext cx="249014" cy="701057"/>
            </a:xfrm>
            <a:prstGeom prst="rect">
              <a:avLst/>
            </a:prstGeom>
            <a:solidFill>
              <a:srgbClr val="E2231A">
                <a:alpha val="100000"/>
              </a:srgbClr>
            </a:solidFill>
          </p:spPr>
          <p:txBody>
            <a:bodyPr/>
            <a:lstStyle/>
            <a:p/>
          </p:txBody>
        </p:sp>
        <p:sp>
          <p:nvSpPr>
            <p:cNvPr id="34" name="rc34"/>
            <p:cNvSpPr/>
            <p:nvPr/>
          </p:nvSpPr>
          <p:spPr>
            <a:xfrm>
              <a:off x="4077877" y="3424468"/>
              <a:ext cx="249014" cy="582217"/>
            </a:xfrm>
            <a:prstGeom prst="rect">
              <a:avLst/>
            </a:prstGeom>
            <a:solidFill>
              <a:srgbClr val="E2231A">
                <a:alpha val="100000"/>
              </a:srgbClr>
            </a:solidFill>
          </p:spPr>
          <p:txBody>
            <a:bodyPr/>
            <a:lstStyle/>
            <a:p/>
          </p:txBody>
        </p:sp>
        <p:sp>
          <p:nvSpPr>
            <p:cNvPr id="35" name="rc35"/>
            <p:cNvSpPr/>
            <p:nvPr/>
          </p:nvSpPr>
          <p:spPr>
            <a:xfrm>
              <a:off x="4354560" y="3404661"/>
              <a:ext cx="249014" cy="602023"/>
            </a:xfrm>
            <a:prstGeom prst="rect">
              <a:avLst/>
            </a:prstGeom>
            <a:solidFill>
              <a:srgbClr val="E2231A">
                <a:alpha val="100000"/>
              </a:srgbClr>
            </a:solidFill>
          </p:spPr>
          <p:txBody>
            <a:bodyPr/>
            <a:lstStyle/>
            <a:p/>
          </p:txBody>
        </p:sp>
        <p:sp>
          <p:nvSpPr>
            <p:cNvPr id="36" name="rc36"/>
            <p:cNvSpPr/>
            <p:nvPr/>
          </p:nvSpPr>
          <p:spPr>
            <a:xfrm>
              <a:off x="4631242" y="3537524"/>
              <a:ext cx="249014" cy="469160"/>
            </a:xfrm>
            <a:prstGeom prst="rect">
              <a:avLst/>
            </a:prstGeom>
            <a:solidFill>
              <a:srgbClr val="E2231A">
                <a:alpha val="100000"/>
              </a:srgbClr>
            </a:solidFill>
          </p:spPr>
          <p:txBody>
            <a:bodyPr/>
            <a:lstStyle/>
            <a:p/>
          </p:txBody>
        </p:sp>
        <p:sp>
          <p:nvSpPr>
            <p:cNvPr id="37" name="rc37"/>
            <p:cNvSpPr/>
            <p:nvPr/>
          </p:nvSpPr>
          <p:spPr>
            <a:xfrm>
              <a:off x="4907924" y="3621397"/>
              <a:ext cx="249014" cy="385287"/>
            </a:xfrm>
            <a:prstGeom prst="rect">
              <a:avLst/>
            </a:prstGeom>
            <a:solidFill>
              <a:srgbClr val="E2231A">
                <a:alpha val="100000"/>
              </a:srgbClr>
            </a:solidFill>
          </p:spPr>
          <p:txBody>
            <a:bodyPr/>
            <a:lstStyle/>
            <a:p/>
          </p:txBody>
        </p:sp>
        <p:sp>
          <p:nvSpPr>
            <p:cNvPr id="38" name="rc38"/>
            <p:cNvSpPr/>
            <p:nvPr/>
          </p:nvSpPr>
          <p:spPr>
            <a:xfrm>
              <a:off x="5184607" y="3514888"/>
              <a:ext cx="249014" cy="491797"/>
            </a:xfrm>
            <a:prstGeom prst="rect">
              <a:avLst/>
            </a:prstGeom>
            <a:solidFill>
              <a:srgbClr val="E2231A">
                <a:alpha val="100000"/>
              </a:srgbClr>
            </a:solidFill>
          </p:spPr>
          <p:txBody>
            <a:bodyPr/>
            <a:lstStyle/>
            <a:p/>
          </p:txBody>
        </p:sp>
        <p:sp>
          <p:nvSpPr>
            <p:cNvPr id="39" name="rc39"/>
            <p:cNvSpPr/>
            <p:nvPr/>
          </p:nvSpPr>
          <p:spPr>
            <a:xfrm>
              <a:off x="5461289" y="3403607"/>
              <a:ext cx="249014" cy="603077"/>
            </a:xfrm>
            <a:prstGeom prst="rect">
              <a:avLst/>
            </a:prstGeom>
            <a:solidFill>
              <a:srgbClr val="E2231A">
                <a:alpha val="100000"/>
              </a:srgbClr>
            </a:solidFill>
          </p:spPr>
          <p:txBody>
            <a:bodyPr/>
            <a:lstStyle/>
            <a:p/>
          </p:txBody>
        </p:sp>
        <p:sp>
          <p:nvSpPr>
            <p:cNvPr id="40" name="rc40"/>
            <p:cNvSpPr/>
            <p:nvPr/>
          </p:nvSpPr>
          <p:spPr>
            <a:xfrm>
              <a:off x="5737971" y="3452527"/>
              <a:ext cx="249014" cy="554157"/>
            </a:xfrm>
            <a:prstGeom prst="rect">
              <a:avLst/>
            </a:prstGeom>
            <a:solidFill>
              <a:srgbClr val="E2231A">
                <a:alpha val="100000"/>
              </a:srgbClr>
            </a:solidFill>
          </p:spPr>
          <p:txBody>
            <a:bodyPr/>
            <a:lstStyle/>
            <a:p/>
          </p:txBody>
        </p:sp>
        <p:sp>
          <p:nvSpPr>
            <p:cNvPr id="41" name="rc41"/>
            <p:cNvSpPr/>
            <p:nvPr/>
          </p:nvSpPr>
          <p:spPr>
            <a:xfrm>
              <a:off x="6014654" y="3482653"/>
              <a:ext cx="249014" cy="524031"/>
            </a:xfrm>
            <a:prstGeom prst="rect">
              <a:avLst/>
            </a:prstGeom>
            <a:solidFill>
              <a:srgbClr val="E2231A">
                <a:alpha val="100000"/>
              </a:srgbClr>
            </a:solidFill>
          </p:spPr>
          <p:txBody>
            <a:bodyPr/>
            <a:lstStyle/>
            <a:p/>
          </p:txBody>
        </p:sp>
        <p:sp>
          <p:nvSpPr>
            <p:cNvPr id="42" name="rc42"/>
            <p:cNvSpPr/>
            <p:nvPr/>
          </p:nvSpPr>
          <p:spPr>
            <a:xfrm>
              <a:off x="6291336" y="3536678"/>
              <a:ext cx="249014" cy="470006"/>
            </a:xfrm>
            <a:prstGeom prst="rect">
              <a:avLst/>
            </a:prstGeom>
            <a:solidFill>
              <a:srgbClr val="E2231A">
                <a:alpha val="100000"/>
              </a:srgbClr>
            </a:solidFill>
          </p:spPr>
          <p:txBody>
            <a:bodyPr/>
            <a:lstStyle/>
            <a:p/>
          </p:txBody>
        </p:sp>
        <p:sp>
          <p:nvSpPr>
            <p:cNvPr id="43" name="rc43"/>
            <p:cNvSpPr/>
            <p:nvPr/>
          </p:nvSpPr>
          <p:spPr>
            <a:xfrm>
              <a:off x="6568018" y="3462333"/>
              <a:ext cx="249014" cy="544351"/>
            </a:xfrm>
            <a:prstGeom prst="rect">
              <a:avLst/>
            </a:prstGeom>
            <a:solidFill>
              <a:srgbClr val="E2231A">
                <a:alpha val="100000"/>
              </a:srgbClr>
            </a:solidFill>
          </p:spPr>
          <p:txBody>
            <a:bodyPr/>
            <a:lstStyle/>
            <a:p/>
          </p:txBody>
        </p:sp>
        <p:sp>
          <p:nvSpPr>
            <p:cNvPr id="44" name="rc44"/>
            <p:cNvSpPr/>
            <p:nvPr/>
          </p:nvSpPr>
          <p:spPr>
            <a:xfrm>
              <a:off x="6844701" y="3608124"/>
              <a:ext cx="249014" cy="398561"/>
            </a:xfrm>
            <a:prstGeom prst="rect">
              <a:avLst/>
            </a:prstGeom>
            <a:solidFill>
              <a:srgbClr val="E2231A">
                <a:alpha val="100000"/>
              </a:srgbClr>
            </a:solidFill>
          </p:spPr>
          <p:txBody>
            <a:bodyPr/>
            <a:lstStyle/>
            <a:p/>
          </p:txBody>
        </p:sp>
        <p:sp>
          <p:nvSpPr>
            <p:cNvPr id="45" name="rc45"/>
            <p:cNvSpPr/>
            <p:nvPr/>
          </p:nvSpPr>
          <p:spPr>
            <a:xfrm>
              <a:off x="7121383" y="3442763"/>
              <a:ext cx="249014" cy="563922"/>
            </a:xfrm>
            <a:prstGeom prst="rect">
              <a:avLst/>
            </a:prstGeom>
            <a:solidFill>
              <a:srgbClr val="E2231A">
                <a:alpha val="100000"/>
              </a:srgbClr>
            </a:solidFill>
          </p:spPr>
          <p:txBody>
            <a:bodyPr/>
            <a:lstStyle/>
            <a:p/>
          </p:txBody>
        </p:sp>
        <p:sp>
          <p:nvSpPr>
            <p:cNvPr id="46" name="rc46"/>
            <p:cNvSpPr/>
            <p:nvPr/>
          </p:nvSpPr>
          <p:spPr>
            <a:xfrm>
              <a:off x="7398065" y="3640011"/>
              <a:ext cx="249014" cy="366673"/>
            </a:xfrm>
            <a:prstGeom prst="rect">
              <a:avLst/>
            </a:prstGeom>
            <a:solidFill>
              <a:srgbClr val="E2231A">
                <a:alpha val="100000"/>
              </a:srgbClr>
            </a:solidFill>
          </p:spPr>
          <p:txBody>
            <a:bodyPr/>
            <a:lstStyle/>
            <a:p/>
          </p:txBody>
        </p:sp>
        <p:sp>
          <p:nvSpPr>
            <p:cNvPr id="47" name="rc47"/>
            <p:cNvSpPr/>
            <p:nvPr/>
          </p:nvSpPr>
          <p:spPr>
            <a:xfrm>
              <a:off x="7674748" y="3819978"/>
              <a:ext cx="249014" cy="186707"/>
            </a:xfrm>
            <a:prstGeom prst="rect">
              <a:avLst/>
            </a:prstGeom>
            <a:solidFill>
              <a:srgbClr val="E2231A">
                <a:alpha val="100000"/>
              </a:srgbClr>
            </a:solidFill>
          </p:spPr>
          <p:txBody>
            <a:bodyPr/>
            <a:lstStyle/>
            <a:p/>
          </p:txBody>
        </p:sp>
        <p:sp>
          <p:nvSpPr>
            <p:cNvPr id="48" name="rc48"/>
            <p:cNvSpPr/>
            <p:nvPr/>
          </p:nvSpPr>
          <p:spPr>
            <a:xfrm>
              <a:off x="7951430" y="3840297"/>
              <a:ext cx="249014" cy="166387"/>
            </a:xfrm>
            <a:prstGeom prst="rect">
              <a:avLst/>
            </a:prstGeom>
            <a:solidFill>
              <a:srgbClr val="E2231A">
                <a:alpha val="100000"/>
              </a:srgbClr>
            </a:solidFill>
          </p:spPr>
          <p:txBody>
            <a:bodyPr/>
            <a:lstStyle/>
            <a:p/>
          </p:txBody>
        </p:sp>
        <p:sp>
          <p:nvSpPr>
            <p:cNvPr id="49" name="rc49"/>
            <p:cNvSpPr/>
            <p:nvPr/>
          </p:nvSpPr>
          <p:spPr>
            <a:xfrm>
              <a:off x="7674748" y="2321881"/>
              <a:ext cx="249014" cy="1498096"/>
            </a:xfrm>
            <a:prstGeom prst="rect">
              <a:avLst/>
            </a:prstGeom>
            <a:solidFill>
              <a:srgbClr val="B3B3B3">
                <a:alpha val="100000"/>
              </a:srgbClr>
            </a:solidFill>
          </p:spPr>
          <p:txBody>
            <a:bodyPr/>
            <a:lstStyle/>
            <a:p/>
          </p:txBody>
        </p:sp>
        <p:sp>
          <p:nvSpPr>
            <p:cNvPr id="50" name="rc50"/>
            <p:cNvSpPr/>
            <p:nvPr/>
          </p:nvSpPr>
          <p:spPr>
            <a:xfrm>
              <a:off x="7951430" y="3081512"/>
              <a:ext cx="249014" cy="758785"/>
            </a:xfrm>
            <a:prstGeom prst="rect">
              <a:avLst/>
            </a:prstGeom>
            <a:solidFill>
              <a:srgbClr val="B3B3B3">
                <a:alpha val="100000"/>
              </a:srgbClr>
            </a:solidFill>
          </p:spPr>
          <p:txBody>
            <a:bodyPr/>
            <a:lstStyle/>
            <a:p/>
          </p:txBody>
        </p:sp>
        <p:sp>
          <p:nvSpPr>
            <p:cNvPr id="51" name="pl51"/>
            <p:cNvSpPr/>
            <p:nvPr/>
          </p:nvSpPr>
          <p:spPr>
            <a:xfrm>
              <a:off x="1435561" y="1395239"/>
              <a:ext cx="6640376" cy="1319763"/>
            </a:xfrm>
            <a:custGeom>
              <a:avLst/>
              <a:pathLst>
                <a:path w="6640376" h="1319763">
                  <a:moveTo>
                    <a:pt x="0" y="1319763"/>
                  </a:moveTo>
                  <a:lnTo>
                    <a:pt x="276682" y="982802"/>
                  </a:lnTo>
                  <a:lnTo>
                    <a:pt x="553364" y="168480"/>
                  </a:lnTo>
                  <a:lnTo>
                    <a:pt x="830047" y="252720"/>
                  </a:lnTo>
                  <a:lnTo>
                    <a:pt x="1106729" y="561601"/>
                  </a:lnTo>
                  <a:lnTo>
                    <a:pt x="1383411" y="786241"/>
                  </a:lnTo>
                  <a:lnTo>
                    <a:pt x="1660094" y="870482"/>
                  </a:lnTo>
                  <a:lnTo>
                    <a:pt x="1936776" y="730081"/>
                  </a:lnTo>
                  <a:lnTo>
                    <a:pt x="2213458" y="786241"/>
                  </a:lnTo>
                  <a:lnTo>
                    <a:pt x="2490141" y="954722"/>
                  </a:lnTo>
                  <a:lnTo>
                    <a:pt x="2766823" y="730081"/>
                  </a:lnTo>
                  <a:lnTo>
                    <a:pt x="3043505" y="730081"/>
                  </a:lnTo>
                  <a:lnTo>
                    <a:pt x="3320188" y="505441"/>
                  </a:lnTo>
                  <a:lnTo>
                    <a:pt x="3596870" y="365040"/>
                  </a:lnTo>
                  <a:lnTo>
                    <a:pt x="3873552" y="505441"/>
                  </a:lnTo>
                  <a:lnTo>
                    <a:pt x="4150235" y="645841"/>
                  </a:lnTo>
                  <a:lnTo>
                    <a:pt x="4426917" y="561601"/>
                  </a:lnTo>
                  <a:lnTo>
                    <a:pt x="4703599" y="505441"/>
                  </a:lnTo>
                  <a:lnTo>
                    <a:pt x="4980282" y="421200"/>
                  </a:lnTo>
                  <a:lnTo>
                    <a:pt x="5256964" y="505441"/>
                  </a:lnTo>
                  <a:lnTo>
                    <a:pt x="5533646" y="308880"/>
                  </a:lnTo>
                  <a:lnTo>
                    <a:pt x="5810329" y="505441"/>
                  </a:lnTo>
                  <a:lnTo>
                    <a:pt x="6087011" y="252720"/>
                  </a:lnTo>
                  <a:lnTo>
                    <a:pt x="6363693" y="28080"/>
                  </a:lnTo>
                  <a:lnTo>
                    <a:pt x="6640376" y="0"/>
                  </a:lnTo>
                </a:path>
              </a:pathLst>
            </a:custGeom>
            <a:ln w="27101" cap="flat">
              <a:solidFill>
                <a:srgbClr val="0058AB">
                  <a:alpha val="100000"/>
                </a:srgbClr>
              </a:solidFill>
              <a:prstDash val="solid"/>
              <a:round/>
            </a:ln>
          </p:spPr>
          <p:txBody>
            <a:bodyPr/>
            <a:lstStyle/>
            <a:p/>
          </p:txBody>
        </p:sp>
        <p:sp>
          <p:nvSpPr>
            <p:cNvPr id="52" name="pl52"/>
            <p:cNvSpPr/>
            <p:nvPr/>
          </p:nvSpPr>
          <p:spPr>
            <a:xfrm>
              <a:off x="7799255" y="2349961"/>
              <a:ext cx="276682" cy="982802"/>
            </a:xfrm>
            <a:custGeom>
              <a:avLst/>
              <a:pathLst>
                <a:path w="276682" h="982802">
                  <a:moveTo>
                    <a:pt x="0" y="982802"/>
                  </a:moveTo>
                  <a:lnTo>
                    <a:pt x="276682" y="0"/>
                  </a:lnTo>
                </a:path>
              </a:pathLst>
            </a:custGeom>
            <a:ln w="27101" cap="flat">
              <a:solidFill>
                <a:srgbClr val="333333">
                  <a:alpha val="100000"/>
                </a:srgbClr>
              </a:solidFill>
              <a:prstDash val="solid"/>
              <a:round/>
            </a:ln>
          </p:spPr>
          <p:txBody>
            <a:bodyPr/>
            <a:lstStyle/>
            <a:p/>
          </p:txBody>
        </p:sp>
        <p:sp>
          <p:nvSpPr>
            <p:cNvPr id="53" name="tx53"/>
            <p:cNvSpPr/>
            <p:nvPr/>
          </p:nvSpPr>
          <p:spPr>
            <a:xfrm>
              <a:off x="6622187" y="171924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75</a:t>
              </a:r>
            </a:p>
          </p:txBody>
        </p:sp>
        <p:sp>
          <p:nvSpPr>
            <p:cNvPr id="54" name="tx54"/>
            <p:cNvSpPr/>
            <p:nvPr/>
          </p:nvSpPr>
          <p:spPr>
            <a:xfrm>
              <a:off x="6898870" y="1521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82</a:t>
              </a:r>
            </a:p>
          </p:txBody>
        </p:sp>
        <p:sp>
          <p:nvSpPr>
            <p:cNvPr id="55" name="tx55"/>
            <p:cNvSpPr/>
            <p:nvPr/>
          </p:nvSpPr>
          <p:spPr>
            <a:xfrm>
              <a:off x="7175552" y="171924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75</a:t>
              </a:r>
            </a:p>
          </p:txBody>
        </p:sp>
        <p:sp>
          <p:nvSpPr>
            <p:cNvPr id="56" name="tx56"/>
            <p:cNvSpPr/>
            <p:nvPr/>
          </p:nvSpPr>
          <p:spPr>
            <a:xfrm>
              <a:off x="7452234" y="14649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84</a:t>
              </a:r>
            </a:p>
          </p:txBody>
        </p:sp>
        <p:sp>
          <p:nvSpPr>
            <p:cNvPr id="57" name="tx57"/>
            <p:cNvSpPr/>
            <p:nvPr/>
          </p:nvSpPr>
          <p:spPr>
            <a:xfrm>
              <a:off x="7728917"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58" name="tx58"/>
            <p:cNvSpPr/>
            <p:nvPr/>
          </p:nvSpPr>
          <p:spPr>
            <a:xfrm>
              <a:off x="8005599"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59" name="tx59"/>
            <p:cNvSpPr/>
            <p:nvPr/>
          </p:nvSpPr>
          <p:spPr>
            <a:xfrm>
              <a:off x="7728917" y="339576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24</a:t>
              </a:r>
            </a:p>
          </p:txBody>
        </p:sp>
        <p:sp>
          <p:nvSpPr>
            <p:cNvPr id="60" name="tx60"/>
            <p:cNvSpPr/>
            <p:nvPr/>
          </p:nvSpPr>
          <p:spPr>
            <a:xfrm>
              <a:off x="8005599" y="2411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59</a:t>
              </a:r>
            </a:p>
          </p:txBody>
        </p:sp>
        <p:sp>
          <p:nvSpPr>
            <p:cNvPr id="61" name="tx61"/>
            <p:cNvSpPr/>
            <p:nvPr/>
          </p:nvSpPr>
          <p:spPr>
            <a:xfrm>
              <a:off x="1375271" y="36144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62" name="tx62"/>
            <p:cNvSpPr/>
            <p:nvPr/>
          </p:nvSpPr>
          <p:spPr>
            <a:xfrm>
              <a:off x="2758683" y="37039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63" name="tx63"/>
            <p:cNvSpPr/>
            <p:nvPr/>
          </p:nvSpPr>
          <p:spPr>
            <a:xfrm>
              <a:off x="4142095" y="36764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64" name="tx64"/>
            <p:cNvSpPr/>
            <p:nvPr/>
          </p:nvSpPr>
          <p:spPr>
            <a:xfrm>
              <a:off x="5525506" y="36663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65" name="tx65"/>
            <p:cNvSpPr/>
            <p:nvPr/>
          </p:nvSpPr>
          <p:spPr>
            <a:xfrm>
              <a:off x="6632236" y="36940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66" name="tx66"/>
            <p:cNvSpPr/>
            <p:nvPr/>
          </p:nvSpPr>
          <p:spPr>
            <a:xfrm>
              <a:off x="6908918" y="37669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67" name="tx67"/>
            <p:cNvSpPr/>
            <p:nvPr/>
          </p:nvSpPr>
          <p:spPr>
            <a:xfrm>
              <a:off x="7185600" y="368560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68" name="tx68"/>
            <p:cNvSpPr/>
            <p:nvPr/>
          </p:nvSpPr>
          <p:spPr>
            <a:xfrm>
              <a:off x="7462283" y="3782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69" name="tx69"/>
            <p:cNvSpPr/>
            <p:nvPr/>
          </p:nvSpPr>
          <p:spPr>
            <a:xfrm>
              <a:off x="7738965" y="38742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70" name="tx70"/>
            <p:cNvSpPr/>
            <p:nvPr/>
          </p:nvSpPr>
          <p:spPr>
            <a:xfrm>
              <a:off x="8015647" y="38843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71" name="tx71"/>
            <p:cNvSpPr/>
            <p:nvPr/>
          </p:nvSpPr>
          <p:spPr>
            <a:xfrm>
              <a:off x="7708820" y="303048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72" name="tx72"/>
            <p:cNvSpPr/>
            <p:nvPr/>
          </p:nvSpPr>
          <p:spPr>
            <a:xfrm>
              <a:off x="8015647" y="342184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73" name="tx73"/>
            <p:cNvSpPr/>
            <p:nvPr/>
          </p:nvSpPr>
          <p:spPr>
            <a:xfrm>
              <a:off x="7717863" y="2216837"/>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122</a:t>
              </a:r>
            </a:p>
          </p:txBody>
        </p:sp>
        <p:sp>
          <p:nvSpPr>
            <p:cNvPr id="74" name="tx74"/>
            <p:cNvSpPr/>
            <p:nvPr/>
          </p:nvSpPr>
          <p:spPr>
            <a:xfrm>
              <a:off x="8021676" y="29752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75" name="tx75"/>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76" name="tx76"/>
            <p:cNvSpPr/>
            <p:nvPr/>
          </p:nvSpPr>
          <p:spPr>
            <a:xfrm>
              <a:off x="655386" y="326105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77" name="tx77"/>
            <p:cNvSpPr/>
            <p:nvPr/>
          </p:nvSpPr>
          <p:spPr>
            <a:xfrm>
              <a:off x="577692" y="256754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78" name="tx78"/>
            <p:cNvSpPr/>
            <p:nvPr/>
          </p:nvSpPr>
          <p:spPr>
            <a:xfrm>
              <a:off x="577692" y="187403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79" name="tx79"/>
            <p:cNvSpPr/>
            <p:nvPr/>
          </p:nvSpPr>
          <p:spPr>
            <a:xfrm>
              <a:off x="577692" y="118052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80" name="tx8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1" name="tx8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2" name="tx8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3" name="tx8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4" name="tx8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5" name="tx85"/>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6" name="tx86"/>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7" name="tx87"/>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8" name="tx88"/>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9" name="tx89"/>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0" name="tx90"/>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1" name="tx91"/>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2" name="tx92"/>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3" name="tx93"/>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4" name="tx94"/>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5" name="tx95"/>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96" name="tx96"/>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97" name="pl97"/>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8" name="pl98"/>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99" name="tx99"/>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0" name="tx100"/>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1" name="rc101"/>
            <p:cNvSpPr/>
            <p:nvPr/>
          </p:nvSpPr>
          <p:spPr>
            <a:xfrm>
              <a:off x="4686533" y="4909475"/>
              <a:ext cx="201456" cy="201456"/>
            </a:xfrm>
            <a:prstGeom prst="rect">
              <a:avLst/>
            </a:prstGeom>
            <a:solidFill>
              <a:srgbClr val="E2231A">
                <a:alpha val="100000"/>
              </a:srgbClr>
            </a:solidFill>
          </p:spPr>
          <p:txBody>
            <a:bodyPr/>
            <a:lstStyle/>
            <a:p/>
          </p:txBody>
        </p:sp>
        <p:sp>
          <p:nvSpPr>
            <p:cNvPr id="102" name="rc102"/>
            <p:cNvSpPr/>
            <p:nvPr/>
          </p:nvSpPr>
          <p:spPr>
            <a:xfrm>
              <a:off x="5650692" y="4909475"/>
              <a:ext cx="201456" cy="201456"/>
            </a:xfrm>
            <a:prstGeom prst="rect">
              <a:avLst/>
            </a:prstGeom>
            <a:solidFill>
              <a:srgbClr val="B3B3B3">
                <a:alpha val="100000"/>
              </a:srgbClr>
            </a:solidFill>
          </p:spPr>
          <p:txBody>
            <a:bodyPr/>
            <a:lstStyle/>
            <a:p/>
          </p:txBody>
        </p:sp>
        <p:sp>
          <p:nvSpPr>
            <p:cNvPr id="103" name="tx103"/>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4" name="tx104"/>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05" name="tx105"/>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06" name="tx106"/>
            <p:cNvSpPr/>
            <p:nvPr/>
          </p:nvSpPr>
          <p:spPr>
            <a:xfrm>
              <a:off x="966584" y="661760"/>
              <a:ext cx="167754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Mauritania, 2000-2024</a:t>
              </a:r>
            </a:p>
          </p:txBody>
        </p:sp>
        <p:sp>
          <p:nvSpPr>
            <p:cNvPr id="107" name="pl107"/>
            <p:cNvSpPr/>
            <p:nvPr/>
          </p:nvSpPr>
          <p:spPr>
            <a:xfrm>
              <a:off x="202002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343795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485588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627381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769174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3" name="pl113"/>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4" name="pl114"/>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5" name="pl115"/>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272898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14691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56484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698278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840071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1" name="rc121"/>
            <p:cNvSpPr/>
            <p:nvPr/>
          </p:nvSpPr>
          <p:spPr>
            <a:xfrm>
              <a:off x="1311054" y="5774644"/>
              <a:ext cx="2225925" cy="162162"/>
            </a:xfrm>
            <a:prstGeom prst="rect">
              <a:avLst/>
            </a:prstGeom>
            <a:solidFill>
              <a:srgbClr val="E2231A">
                <a:alpha val="100000"/>
              </a:srgbClr>
            </a:solidFill>
          </p:spPr>
          <p:txBody>
            <a:bodyPr/>
            <a:lstStyle/>
            <a:p/>
          </p:txBody>
        </p:sp>
        <p:sp>
          <p:nvSpPr>
            <p:cNvPr id="122" name="rc122"/>
            <p:cNvSpPr/>
            <p:nvPr/>
          </p:nvSpPr>
          <p:spPr>
            <a:xfrm>
              <a:off x="1311054" y="5571941"/>
              <a:ext cx="763471" cy="162162"/>
            </a:xfrm>
            <a:prstGeom prst="rect">
              <a:avLst/>
            </a:prstGeom>
            <a:solidFill>
              <a:srgbClr val="E2231A">
                <a:alpha val="100000"/>
              </a:srgbClr>
            </a:solidFill>
          </p:spPr>
          <p:txBody>
            <a:bodyPr/>
            <a:lstStyle/>
            <a:p/>
          </p:txBody>
        </p:sp>
        <p:sp>
          <p:nvSpPr>
            <p:cNvPr id="123" name="rc123"/>
            <p:cNvSpPr/>
            <p:nvPr/>
          </p:nvSpPr>
          <p:spPr>
            <a:xfrm>
              <a:off x="1311054" y="5369238"/>
              <a:ext cx="680380" cy="162162"/>
            </a:xfrm>
            <a:prstGeom prst="rect">
              <a:avLst/>
            </a:prstGeom>
            <a:solidFill>
              <a:srgbClr val="E2231A">
                <a:alpha val="100000"/>
              </a:srgbClr>
            </a:solidFill>
          </p:spPr>
          <p:txBody>
            <a:bodyPr/>
            <a:lstStyle/>
            <a:p/>
          </p:txBody>
        </p:sp>
        <p:sp>
          <p:nvSpPr>
            <p:cNvPr id="124" name="rc124"/>
            <p:cNvSpPr/>
            <p:nvPr/>
          </p:nvSpPr>
          <p:spPr>
            <a:xfrm>
              <a:off x="2074525" y="5571941"/>
              <a:ext cx="6125918" cy="162162"/>
            </a:xfrm>
            <a:prstGeom prst="rect">
              <a:avLst/>
            </a:prstGeom>
            <a:solidFill>
              <a:srgbClr val="B3B3B3">
                <a:alpha val="100000"/>
              </a:srgbClr>
            </a:solidFill>
          </p:spPr>
          <p:txBody>
            <a:bodyPr/>
            <a:lstStyle/>
            <a:p/>
          </p:txBody>
        </p:sp>
        <p:sp>
          <p:nvSpPr>
            <p:cNvPr id="125" name="rc125"/>
            <p:cNvSpPr/>
            <p:nvPr/>
          </p:nvSpPr>
          <p:spPr>
            <a:xfrm>
              <a:off x="1991434" y="5369238"/>
              <a:ext cx="3102774" cy="162162"/>
            </a:xfrm>
            <a:prstGeom prst="rect">
              <a:avLst/>
            </a:prstGeom>
            <a:solidFill>
              <a:srgbClr val="B3B3B3">
                <a:alpha val="100000"/>
              </a:srgbClr>
            </a:solidFill>
          </p:spPr>
          <p:txBody>
            <a:bodyPr/>
            <a:lstStyle/>
            <a:p/>
          </p:txBody>
        </p:sp>
        <p:sp>
          <p:nvSpPr>
            <p:cNvPr id="126" name="tx126"/>
            <p:cNvSpPr/>
            <p:nvPr/>
          </p:nvSpPr>
          <p:spPr>
            <a:xfrm>
              <a:off x="8345125"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121.5</a:t>
              </a:r>
            </a:p>
          </p:txBody>
        </p:sp>
        <p:sp>
          <p:nvSpPr>
            <p:cNvPr id="127" name="tx127"/>
            <p:cNvSpPr/>
            <p:nvPr/>
          </p:nvSpPr>
          <p:spPr>
            <a:xfrm>
              <a:off x="5206736"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66.7</a:t>
              </a:r>
            </a:p>
          </p:txBody>
        </p:sp>
        <p:sp>
          <p:nvSpPr>
            <p:cNvPr id="128" name="tx128"/>
            <p:cNvSpPr/>
            <p:nvPr/>
          </p:nvSpPr>
          <p:spPr>
            <a:xfrm>
              <a:off x="2311490"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39.2</a:t>
              </a:r>
            </a:p>
          </p:txBody>
        </p:sp>
        <p:sp>
          <p:nvSpPr>
            <p:cNvPr id="129" name="tx129"/>
            <p:cNvSpPr/>
            <p:nvPr/>
          </p:nvSpPr>
          <p:spPr>
            <a:xfrm>
              <a:off x="1580263"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13.5</a:t>
              </a:r>
            </a:p>
          </p:txBody>
        </p:sp>
        <p:sp>
          <p:nvSpPr>
            <p:cNvPr id="130" name="tx130"/>
            <p:cNvSpPr/>
            <p:nvPr/>
          </p:nvSpPr>
          <p:spPr>
            <a:xfrm>
              <a:off x="1586935" y="5408595"/>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31" name="tx131"/>
            <p:cNvSpPr/>
            <p:nvPr/>
          </p:nvSpPr>
          <p:spPr>
            <a:xfrm>
              <a:off x="5041021" y="560988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108</a:t>
              </a:r>
            </a:p>
          </p:txBody>
        </p:sp>
        <p:sp>
          <p:nvSpPr>
            <p:cNvPr id="132" name="tx132"/>
            <p:cNvSpPr/>
            <p:nvPr/>
          </p:nvSpPr>
          <p:spPr>
            <a:xfrm>
              <a:off x="3430295" y="5407522"/>
              <a:ext cx="225053"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54.7</a:t>
              </a:r>
            </a:p>
          </p:txBody>
        </p:sp>
        <p:sp>
          <p:nvSpPr>
            <p:cNvPr id="133" name="tx133"/>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7" name="tx137"/>
            <p:cNvSpPr/>
            <p:nvPr/>
          </p:nvSpPr>
          <p:spPr>
            <a:xfrm>
              <a:off x="2604702"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38" name="tx138"/>
            <p:cNvSpPr/>
            <p:nvPr/>
          </p:nvSpPr>
          <p:spPr>
            <a:xfrm>
              <a:off x="4022633"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9" name="tx139"/>
            <p:cNvSpPr/>
            <p:nvPr/>
          </p:nvSpPr>
          <p:spPr>
            <a:xfrm>
              <a:off x="5440565" y="6038272"/>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40" name="tx140"/>
            <p:cNvSpPr/>
            <p:nvPr/>
          </p:nvSpPr>
          <p:spPr>
            <a:xfrm>
              <a:off x="6819650"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41" name="tx141"/>
            <p:cNvSpPr/>
            <p:nvPr/>
          </p:nvSpPr>
          <p:spPr>
            <a:xfrm>
              <a:off x="8237582"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125K</a:t>
              </a:r>
            </a:p>
          </p:txBody>
        </p:sp>
        <p:sp>
          <p:nvSpPr>
            <p:cNvPr id="142" name="tx142"/>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3" name="tx14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93%. This is greater than in 2019, where coverage was 75%.
12,000 children missed their routine first dose of measles vaccine.
MCV2 is typically administered to children between 18 months and five years old. MCV2 coverage increased to 59%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08527"/>
              <a:ext cx="3397293" cy="1342801"/>
            </a:xfrm>
            <a:custGeom>
              <a:avLst/>
              <a:pathLst>
                <a:path w="3397293" h="1342801">
                  <a:moveTo>
                    <a:pt x="0" y="1342801"/>
                  </a:moveTo>
                  <a:lnTo>
                    <a:pt x="141553" y="999958"/>
                  </a:lnTo>
                  <a:lnTo>
                    <a:pt x="283107" y="171421"/>
                  </a:lnTo>
                  <a:lnTo>
                    <a:pt x="424661" y="257132"/>
                  </a:lnTo>
                  <a:lnTo>
                    <a:pt x="566215" y="571405"/>
                  </a:lnTo>
                  <a:lnTo>
                    <a:pt x="707769" y="799967"/>
                  </a:lnTo>
                  <a:lnTo>
                    <a:pt x="849323" y="885677"/>
                  </a:lnTo>
                  <a:lnTo>
                    <a:pt x="990877" y="742826"/>
                  </a:lnTo>
                  <a:lnTo>
                    <a:pt x="1132431" y="799967"/>
                  </a:lnTo>
                  <a:lnTo>
                    <a:pt x="1273984" y="971388"/>
                  </a:lnTo>
                  <a:lnTo>
                    <a:pt x="1415538" y="742826"/>
                  </a:lnTo>
                  <a:lnTo>
                    <a:pt x="1557092" y="742826"/>
                  </a:lnTo>
                  <a:lnTo>
                    <a:pt x="1698646" y="514264"/>
                  </a:lnTo>
                  <a:lnTo>
                    <a:pt x="1840200" y="371413"/>
                  </a:lnTo>
                  <a:lnTo>
                    <a:pt x="1981754" y="514264"/>
                  </a:lnTo>
                  <a:lnTo>
                    <a:pt x="2123308" y="657115"/>
                  </a:lnTo>
                  <a:lnTo>
                    <a:pt x="2264862" y="571405"/>
                  </a:lnTo>
                  <a:lnTo>
                    <a:pt x="2406416" y="514264"/>
                  </a:lnTo>
                  <a:lnTo>
                    <a:pt x="2547969" y="428553"/>
                  </a:lnTo>
                  <a:lnTo>
                    <a:pt x="2689523" y="514264"/>
                  </a:lnTo>
                  <a:lnTo>
                    <a:pt x="2831077" y="314272"/>
                  </a:lnTo>
                  <a:lnTo>
                    <a:pt x="2972631" y="514264"/>
                  </a:lnTo>
                  <a:lnTo>
                    <a:pt x="3114185" y="257132"/>
                  </a:lnTo>
                  <a:lnTo>
                    <a:pt x="3255739" y="2857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2783"/>
              <a:ext cx="3397293" cy="771396"/>
            </a:xfrm>
            <a:custGeom>
              <a:avLst/>
              <a:pathLst>
                <a:path w="3397293" h="771396">
                  <a:moveTo>
                    <a:pt x="0" y="771396"/>
                  </a:moveTo>
                  <a:lnTo>
                    <a:pt x="141553" y="714256"/>
                  </a:lnTo>
                  <a:lnTo>
                    <a:pt x="283107" y="685686"/>
                  </a:lnTo>
                  <a:lnTo>
                    <a:pt x="424661" y="571405"/>
                  </a:lnTo>
                  <a:lnTo>
                    <a:pt x="566215" y="457124"/>
                  </a:lnTo>
                  <a:lnTo>
                    <a:pt x="707769" y="342843"/>
                  </a:lnTo>
                  <a:lnTo>
                    <a:pt x="849323" y="285702"/>
                  </a:lnTo>
                  <a:lnTo>
                    <a:pt x="990877" y="285702"/>
                  </a:lnTo>
                  <a:lnTo>
                    <a:pt x="1132431" y="171421"/>
                  </a:lnTo>
                  <a:lnTo>
                    <a:pt x="1273984" y="0"/>
                  </a:lnTo>
                  <a:lnTo>
                    <a:pt x="1415538" y="85710"/>
                  </a:lnTo>
                  <a:lnTo>
                    <a:pt x="1557092" y="114281"/>
                  </a:lnTo>
                  <a:lnTo>
                    <a:pt x="1698646" y="199991"/>
                  </a:lnTo>
                  <a:lnTo>
                    <a:pt x="1840200" y="228562"/>
                  </a:lnTo>
                  <a:lnTo>
                    <a:pt x="1981754" y="228562"/>
                  </a:lnTo>
                  <a:lnTo>
                    <a:pt x="2123308" y="228562"/>
                  </a:lnTo>
                  <a:lnTo>
                    <a:pt x="2264862" y="171421"/>
                  </a:lnTo>
                  <a:lnTo>
                    <a:pt x="2406416" y="114281"/>
                  </a:lnTo>
                  <a:lnTo>
                    <a:pt x="2547969" y="114281"/>
                  </a:lnTo>
                  <a:lnTo>
                    <a:pt x="2689523" y="85710"/>
                  </a:lnTo>
                  <a:lnTo>
                    <a:pt x="2831077" y="114281"/>
                  </a:lnTo>
                  <a:lnTo>
                    <a:pt x="2972631" y="142851"/>
                  </a:lnTo>
                  <a:lnTo>
                    <a:pt x="3114185" y="228562"/>
                  </a:lnTo>
                  <a:lnTo>
                    <a:pt x="3255739" y="171421"/>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08527"/>
              <a:ext cx="3397293" cy="1342801"/>
            </a:xfrm>
            <a:custGeom>
              <a:avLst/>
              <a:pathLst>
                <a:path w="3397293" h="1342801">
                  <a:moveTo>
                    <a:pt x="0" y="1342801"/>
                  </a:moveTo>
                  <a:lnTo>
                    <a:pt x="141553" y="999958"/>
                  </a:lnTo>
                  <a:lnTo>
                    <a:pt x="283107" y="171421"/>
                  </a:lnTo>
                  <a:lnTo>
                    <a:pt x="424661" y="257132"/>
                  </a:lnTo>
                  <a:lnTo>
                    <a:pt x="566215" y="571405"/>
                  </a:lnTo>
                  <a:lnTo>
                    <a:pt x="707769" y="799967"/>
                  </a:lnTo>
                  <a:lnTo>
                    <a:pt x="849323" y="885677"/>
                  </a:lnTo>
                  <a:lnTo>
                    <a:pt x="990877" y="742826"/>
                  </a:lnTo>
                  <a:lnTo>
                    <a:pt x="1132431" y="799967"/>
                  </a:lnTo>
                  <a:lnTo>
                    <a:pt x="1273984" y="971388"/>
                  </a:lnTo>
                  <a:lnTo>
                    <a:pt x="1415538" y="742826"/>
                  </a:lnTo>
                  <a:lnTo>
                    <a:pt x="1557092" y="742826"/>
                  </a:lnTo>
                  <a:lnTo>
                    <a:pt x="1698646" y="514264"/>
                  </a:lnTo>
                  <a:lnTo>
                    <a:pt x="1840200" y="371413"/>
                  </a:lnTo>
                  <a:lnTo>
                    <a:pt x="1981754" y="514264"/>
                  </a:lnTo>
                  <a:lnTo>
                    <a:pt x="2123308" y="657115"/>
                  </a:lnTo>
                  <a:lnTo>
                    <a:pt x="2264862" y="571405"/>
                  </a:lnTo>
                  <a:lnTo>
                    <a:pt x="2406416" y="514264"/>
                  </a:lnTo>
                  <a:lnTo>
                    <a:pt x="2547969" y="428553"/>
                  </a:lnTo>
                  <a:lnTo>
                    <a:pt x="2689523" y="514264"/>
                  </a:lnTo>
                  <a:lnTo>
                    <a:pt x="2831077" y="314272"/>
                  </a:lnTo>
                  <a:lnTo>
                    <a:pt x="2972631" y="514264"/>
                  </a:lnTo>
                  <a:lnTo>
                    <a:pt x="3114185" y="257132"/>
                  </a:lnTo>
                  <a:lnTo>
                    <a:pt x="3255739" y="2857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599934"/>
            </a:xfrm>
            <a:custGeom>
              <a:avLst/>
              <a:pathLst>
                <a:path w="0" h="1599934">
                  <a:moveTo>
                    <a:pt x="0" y="0"/>
                  </a:moveTo>
                  <a:lnTo>
                    <a:pt x="0" y="159993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057099"/>
            </a:xfrm>
            <a:custGeom>
              <a:avLst/>
              <a:pathLst>
                <a:path w="0" h="1057099">
                  <a:moveTo>
                    <a:pt x="0" y="0"/>
                  </a:moveTo>
                  <a:lnTo>
                    <a:pt x="0" y="1057099"/>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2" name="pl32"/>
            <p:cNvSpPr/>
            <p:nvPr/>
          </p:nvSpPr>
          <p:spPr>
            <a:xfrm>
              <a:off x="1120965" y="1208527"/>
              <a:ext cx="3397293" cy="1342801"/>
            </a:xfrm>
            <a:custGeom>
              <a:avLst/>
              <a:pathLst>
                <a:path w="3397293" h="1342801">
                  <a:moveTo>
                    <a:pt x="0" y="1342801"/>
                  </a:moveTo>
                  <a:lnTo>
                    <a:pt x="141553" y="999958"/>
                  </a:lnTo>
                  <a:lnTo>
                    <a:pt x="283107" y="171421"/>
                  </a:lnTo>
                  <a:lnTo>
                    <a:pt x="424661" y="257132"/>
                  </a:lnTo>
                  <a:lnTo>
                    <a:pt x="566215" y="571405"/>
                  </a:lnTo>
                  <a:lnTo>
                    <a:pt x="707769" y="799967"/>
                  </a:lnTo>
                  <a:lnTo>
                    <a:pt x="849323" y="885677"/>
                  </a:lnTo>
                  <a:lnTo>
                    <a:pt x="990877" y="742826"/>
                  </a:lnTo>
                  <a:lnTo>
                    <a:pt x="1132431" y="799967"/>
                  </a:lnTo>
                  <a:lnTo>
                    <a:pt x="1273984" y="971388"/>
                  </a:lnTo>
                  <a:lnTo>
                    <a:pt x="1415538" y="742826"/>
                  </a:lnTo>
                  <a:lnTo>
                    <a:pt x="1557092" y="742826"/>
                  </a:lnTo>
                  <a:lnTo>
                    <a:pt x="1698646" y="514264"/>
                  </a:lnTo>
                  <a:lnTo>
                    <a:pt x="1840200" y="371413"/>
                  </a:lnTo>
                  <a:lnTo>
                    <a:pt x="1981754" y="514264"/>
                  </a:lnTo>
                  <a:lnTo>
                    <a:pt x="2123308" y="657115"/>
                  </a:lnTo>
                  <a:lnTo>
                    <a:pt x="2264862" y="571405"/>
                  </a:lnTo>
                  <a:lnTo>
                    <a:pt x="2406416" y="514264"/>
                  </a:lnTo>
                  <a:lnTo>
                    <a:pt x="2547969" y="428553"/>
                  </a:lnTo>
                  <a:lnTo>
                    <a:pt x="2689523" y="514264"/>
                  </a:lnTo>
                  <a:lnTo>
                    <a:pt x="2831077" y="314272"/>
                  </a:lnTo>
                  <a:lnTo>
                    <a:pt x="2972631" y="514264"/>
                  </a:lnTo>
                  <a:lnTo>
                    <a:pt x="3114185" y="257132"/>
                  </a:lnTo>
                  <a:lnTo>
                    <a:pt x="3255739" y="2857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7" name="tx37"/>
            <p:cNvSpPr/>
            <p:nvPr/>
          </p:nvSpPr>
          <p:spPr>
            <a:xfrm>
              <a:off x="3750199"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680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696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96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784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03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4060" y="4831778"/>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Mauritania</a:t>
              </a:r>
            </a:p>
          </p:txBody>
        </p:sp>
        <p:sp>
          <p:nvSpPr>
            <p:cNvPr id="60" name="tx60"/>
            <p:cNvSpPr/>
            <p:nvPr/>
          </p:nvSpPr>
          <p:spPr>
            <a:xfrm>
              <a:off x="28749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7400"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468401" y="471005"/>
              <a:ext cx="27024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Mauritania, 2000-2024</a:t>
              </a:r>
            </a:p>
          </p:txBody>
        </p:sp>
        <p:sp>
          <p:nvSpPr>
            <p:cNvPr id="63" name="pl63"/>
            <p:cNvSpPr/>
            <p:nvPr/>
          </p:nvSpPr>
          <p:spPr>
            <a:xfrm>
              <a:off x="5267799" y="36550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287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024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761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5498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0235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181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918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656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393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130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2867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76042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1391978"/>
              <a:ext cx="3397293" cy="2473582"/>
            </a:xfrm>
            <a:custGeom>
              <a:avLst/>
              <a:pathLst>
                <a:path w="3397293" h="2473582">
                  <a:moveTo>
                    <a:pt x="0" y="2473582"/>
                  </a:moveTo>
                  <a:lnTo>
                    <a:pt x="141553" y="1842029"/>
                  </a:lnTo>
                  <a:lnTo>
                    <a:pt x="283107" y="315776"/>
                  </a:lnTo>
                  <a:lnTo>
                    <a:pt x="424661" y="473664"/>
                  </a:lnTo>
                  <a:lnTo>
                    <a:pt x="566215" y="1052588"/>
                  </a:lnTo>
                  <a:lnTo>
                    <a:pt x="707769" y="1473623"/>
                  </a:lnTo>
                  <a:lnTo>
                    <a:pt x="849323" y="1631511"/>
                  </a:lnTo>
                  <a:lnTo>
                    <a:pt x="990877" y="1368364"/>
                  </a:lnTo>
                  <a:lnTo>
                    <a:pt x="1132431" y="1473623"/>
                  </a:lnTo>
                  <a:lnTo>
                    <a:pt x="1273984" y="1789399"/>
                  </a:lnTo>
                  <a:lnTo>
                    <a:pt x="1415538" y="1368364"/>
                  </a:lnTo>
                  <a:lnTo>
                    <a:pt x="1557092" y="1368364"/>
                  </a:lnTo>
                  <a:lnTo>
                    <a:pt x="1698646" y="947329"/>
                  </a:lnTo>
                  <a:lnTo>
                    <a:pt x="1840200" y="684182"/>
                  </a:lnTo>
                  <a:lnTo>
                    <a:pt x="1981754" y="947329"/>
                  </a:lnTo>
                  <a:lnTo>
                    <a:pt x="2123308" y="1210476"/>
                  </a:lnTo>
                  <a:lnTo>
                    <a:pt x="2264862" y="1052588"/>
                  </a:lnTo>
                  <a:lnTo>
                    <a:pt x="2406416" y="947329"/>
                  </a:lnTo>
                  <a:lnTo>
                    <a:pt x="2547969" y="789441"/>
                  </a:lnTo>
                  <a:lnTo>
                    <a:pt x="2689523" y="947329"/>
                  </a:lnTo>
                  <a:lnTo>
                    <a:pt x="2831077" y="578923"/>
                  </a:lnTo>
                  <a:lnTo>
                    <a:pt x="2972631" y="947329"/>
                  </a:lnTo>
                  <a:lnTo>
                    <a:pt x="3114185" y="473664"/>
                  </a:lnTo>
                  <a:lnTo>
                    <a:pt x="3255739" y="52629"/>
                  </a:lnTo>
                  <a:lnTo>
                    <a:pt x="3397293" y="0"/>
                  </a:lnTo>
                </a:path>
              </a:pathLst>
            </a:custGeom>
            <a:ln w="27101" cap="flat">
              <a:solidFill>
                <a:srgbClr val="0058AB">
                  <a:alpha val="100000"/>
                </a:srgbClr>
              </a:solidFill>
              <a:prstDash val="solid"/>
              <a:round/>
            </a:ln>
          </p:spPr>
          <p:txBody>
            <a:bodyPr/>
            <a:lstStyle/>
            <a:p/>
          </p:txBody>
        </p:sp>
        <p:sp>
          <p:nvSpPr>
            <p:cNvPr id="84" name="pl84"/>
            <p:cNvSpPr/>
            <p:nvPr/>
          </p:nvSpPr>
          <p:spPr>
            <a:xfrm>
              <a:off x="5437664" y="2339307"/>
              <a:ext cx="3397293" cy="789441"/>
            </a:xfrm>
            <a:custGeom>
              <a:avLst/>
              <a:pathLst>
                <a:path w="3397293" h="789441">
                  <a:moveTo>
                    <a:pt x="0" y="789441"/>
                  </a:moveTo>
                  <a:lnTo>
                    <a:pt x="141553" y="736811"/>
                  </a:lnTo>
                  <a:lnTo>
                    <a:pt x="283107" y="736811"/>
                  </a:lnTo>
                  <a:lnTo>
                    <a:pt x="424661" y="684182"/>
                  </a:lnTo>
                  <a:lnTo>
                    <a:pt x="566215" y="578923"/>
                  </a:lnTo>
                  <a:lnTo>
                    <a:pt x="707769" y="473664"/>
                  </a:lnTo>
                  <a:lnTo>
                    <a:pt x="849323" y="368405"/>
                  </a:lnTo>
                  <a:lnTo>
                    <a:pt x="990877" y="368405"/>
                  </a:lnTo>
                  <a:lnTo>
                    <a:pt x="1132431" y="263147"/>
                  </a:lnTo>
                  <a:lnTo>
                    <a:pt x="1273984" y="157888"/>
                  </a:lnTo>
                  <a:lnTo>
                    <a:pt x="1415538" y="105258"/>
                  </a:lnTo>
                  <a:lnTo>
                    <a:pt x="1557092" y="105258"/>
                  </a:lnTo>
                  <a:lnTo>
                    <a:pt x="1698646" y="105258"/>
                  </a:lnTo>
                  <a:lnTo>
                    <a:pt x="1840200" y="105258"/>
                  </a:lnTo>
                  <a:lnTo>
                    <a:pt x="1981754" y="105258"/>
                  </a:lnTo>
                  <a:lnTo>
                    <a:pt x="2123308" y="105258"/>
                  </a:lnTo>
                  <a:lnTo>
                    <a:pt x="2264862" y="52629"/>
                  </a:lnTo>
                  <a:lnTo>
                    <a:pt x="2406416" y="52629"/>
                  </a:lnTo>
                  <a:lnTo>
                    <a:pt x="2547969" y="0"/>
                  </a:lnTo>
                  <a:lnTo>
                    <a:pt x="2689523" y="0"/>
                  </a:lnTo>
                  <a:lnTo>
                    <a:pt x="2831077" y="157888"/>
                  </a:lnTo>
                  <a:lnTo>
                    <a:pt x="2972631" y="263147"/>
                  </a:lnTo>
                  <a:lnTo>
                    <a:pt x="3114185" y="157888"/>
                  </a:lnTo>
                  <a:lnTo>
                    <a:pt x="3255739" y="157888"/>
                  </a:lnTo>
                  <a:lnTo>
                    <a:pt x="3397293" y="105258"/>
                  </a:lnTo>
                </a:path>
              </a:pathLst>
            </a:custGeom>
            <a:ln w="27101" cap="flat">
              <a:solidFill>
                <a:srgbClr val="80BD41">
                  <a:alpha val="100000"/>
                </a:srgbClr>
              </a:solidFill>
              <a:prstDash val="solid"/>
              <a:round/>
            </a:ln>
          </p:spPr>
          <p:txBody>
            <a:bodyPr/>
            <a:lstStyle/>
            <a:p/>
          </p:txBody>
        </p:sp>
        <p:sp>
          <p:nvSpPr>
            <p:cNvPr id="85" name="pl85"/>
            <p:cNvSpPr/>
            <p:nvPr/>
          </p:nvSpPr>
          <p:spPr>
            <a:xfrm>
              <a:off x="5437664" y="2181419"/>
              <a:ext cx="3397293" cy="1420994"/>
            </a:xfrm>
            <a:custGeom>
              <a:avLst/>
              <a:pathLst>
                <a:path w="3397293" h="1420994">
                  <a:moveTo>
                    <a:pt x="0" y="1420994"/>
                  </a:moveTo>
                  <a:lnTo>
                    <a:pt x="141553" y="1315735"/>
                  </a:lnTo>
                  <a:lnTo>
                    <a:pt x="283107" y="1263105"/>
                  </a:lnTo>
                  <a:lnTo>
                    <a:pt x="424661" y="1052588"/>
                  </a:lnTo>
                  <a:lnTo>
                    <a:pt x="566215" y="842070"/>
                  </a:lnTo>
                  <a:lnTo>
                    <a:pt x="707769" y="631552"/>
                  </a:lnTo>
                  <a:lnTo>
                    <a:pt x="849323" y="526294"/>
                  </a:lnTo>
                  <a:lnTo>
                    <a:pt x="990877" y="526294"/>
                  </a:lnTo>
                  <a:lnTo>
                    <a:pt x="1132431" y="315776"/>
                  </a:lnTo>
                  <a:lnTo>
                    <a:pt x="1273984" y="0"/>
                  </a:lnTo>
                  <a:lnTo>
                    <a:pt x="1415538" y="157888"/>
                  </a:lnTo>
                  <a:lnTo>
                    <a:pt x="1557092" y="210517"/>
                  </a:lnTo>
                  <a:lnTo>
                    <a:pt x="1698646" y="368405"/>
                  </a:lnTo>
                  <a:lnTo>
                    <a:pt x="1840200" y="421035"/>
                  </a:lnTo>
                  <a:lnTo>
                    <a:pt x="1981754" y="421035"/>
                  </a:lnTo>
                  <a:lnTo>
                    <a:pt x="2123308" y="421035"/>
                  </a:lnTo>
                  <a:lnTo>
                    <a:pt x="2264862" y="315776"/>
                  </a:lnTo>
                  <a:lnTo>
                    <a:pt x="2406416" y="210517"/>
                  </a:lnTo>
                  <a:lnTo>
                    <a:pt x="2547969" y="210517"/>
                  </a:lnTo>
                  <a:lnTo>
                    <a:pt x="2689523" y="157888"/>
                  </a:lnTo>
                  <a:lnTo>
                    <a:pt x="2831077" y="210517"/>
                  </a:lnTo>
                  <a:lnTo>
                    <a:pt x="2972631" y="263147"/>
                  </a:lnTo>
                  <a:lnTo>
                    <a:pt x="3114185" y="421035"/>
                  </a:lnTo>
                  <a:lnTo>
                    <a:pt x="3255739" y="315776"/>
                  </a:lnTo>
                  <a:lnTo>
                    <a:pt x="3397293" y="157888"/>
                  </a:lnTo>
                </a:path>
              </a:pathLst>
            </a:custGeom>
            <a:ln w="27101" cap="flat">
              <a:solidFill>
                <a:srgbClr val="961A49">
                  <a:alpha val="100000"/>
                </a:srgbClr>
              </a:solidFill>
              <a:prstDash val="solid"/>
              <a:round/>
            </a:ln>
          </p:spPr>
          <p:txBody>
            <a:bodyPr/>
            <a:lstStyle/>
            <a:p/>
          </p:txBody>
        </p:sp>
        <p:sp>
          <p:nvSpPr>
            <p:cNvPr id="86" name="pl86"/>
            <p:cNvSpPr/>
            <p:nvPr/>
          </p:nvSpPr>
          <p:spPr>
            <a:xfrm>
              <a:off x="5437664" y="233930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7" name="pl87"/>
            <p:cNvSpPr/>
            <p:nvPr/>
          </p:nvSpPr>
          <p:spPr>
            <a:xfrm>
              <a:off x="5437664" y="1391978"/>
              <a:ext cx="3397293" cy="2473582"/>
            </a:xfrm>
            <a:custGeom>
              <a:avLst/>
              <a:pathLst>
                <a:path w="3397293" h="2473582">
                  <a:moveTo>
                    <a:pt x="0" y="2473582"/>
                  </a:moveTo>
                  <a:lnTo>
                    <a:pt x="141553" y="1842029"/>
                  </a:lnTo>
                  <a:lnTo>
                    <a:pt x="283107" y="315776"/>
                  </a:lnTo>
                  <a:lnTo>
                    <a:pt x="424661" y="473664"/>
                  </a:lnTo>
                  <a:lnTo>
                    <a:pt x="566215" y="1052588"/>
                  </a:lnTo>
                  <a:lnTo>
                    <a:pt x="707769" y="1473623"/>
                  </a:lnTo>
                  <a:lnTo>
                    <a:pt x="849323" y="1631511"/>
                  </a:lnTo>
                  <a:lnTo>
                    <a:pt x="990877" y="1368364"/>
                  </a:lnTo>
                  <a:lnTo>
                    <a:pt x="1132431" y="1473623"/>
                  </a:lnTo>
                  <a:lnTo>
                    <a:pt x="1273984" y="1789399"/>
                  </a:lnTo>
                  <a:lnTo>
                    <a:pt x="1415538" y="1368364"/>
                  </a:lnTo>
                  <a:lnTo>
                    <a:pt x="1557092" y="1368364"/>
                  </a:lnTo>
                  <a:lnTo>
                    <a:pt x="1698646" y="947329"/>
                  </a:lnTo>
                  <a:lnTo>
                    <a:pt x="1840200" y="684182"/>
                  </a:lnTo>
                  <a:lnTo>
                    <a:pt x="1981754" y="947329"/>
                  </a:lnTo>
                  <a:lnTo>
                    <a:pt x="2123308" y="1210476"/>
                  </a:lnTo>
                  <a:lnTo>
                    <a:pt x="2264862" y="1052588"/>
                  </a:lnTo>
                  <a:lnTo>
                    <a:pt x="2406416" y="947329"/>
                  </a:lnTo>
                  <a:lnTo>
                    <a:pt x="2547969" y="789441"/>
                  </a:lnTo>
                  <a:lnTo>
                    <a:pt x="2689523" y="947329"/>
                  </a:lnTo>
                  <a:lnTo>
                    <a:pt x="2831077" y="578923"/>
                  </a:lnTo>
                  <a:lnTo>
                    <a:pt x="2972631" y="947329"/>
                  </a:lnTo>
                  <a:lnTo>
                    <a:pt x="3114185" y="473664"/>
                  </a:lnTo>
                  <a:lnTo>
                    <a:pt x="3255739" y="52629"/>
                  </a:lnTo>
                  <a:lnTo>
                    <a:pt x="3397293" y="0"/>
                  </a:lnTo>
                </a:path>
              </a:pathLst>
            </a:custGeom>
            <a:ln w="43362" cap="flat">
              <a:solidFill>
                <a:srgbClr val="000000">
                  <a:alpha val="100000"/>
                </a:srgbClr>
              </a:solidFill>
              <a:prstDash val="solid"/>
              <a:round/>
            </a:ln>
          </p:spPr>
          <p:txBody>
            <a:bodyPr/>
            <a:lstStyle/>
            <a:p/>
          </p:txBody>
        </p:sp>
        <p:sp>
          <p:nvSpPr>
            <p:cNvPr id="88" name="pl88"/>
            <p:cNvSpPr/>
            <p:nvPr/>
          </p:nvSpPr>
          <p:spPr>
            <a:xfrm>
              <a:off x="5437664" y="1307771"/>
              <a:ext cx="0" cy="2557789"/>
            </a:xfrm>
            <a:custGeom>
              <a:avLst/>
              <a:pathLst>
                <a:path w="0" h="2557789">
                  <a:moveTo>
                    <a:pt x="0" y="255778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145433" y="1307771"/>
              <a:ext cx="0" cy="1557830"/>
            </a:xfrm>
            <a:custGeom>
              <a:avLst/>
              <a:pathLst>
                <a:path w="0" h="1557830">
                  <a:moveTo>
                    <a:pt x="0" y="155783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853202" y="1307771"/>
              <a:ext cx="0" cy="1452571"/>
            </a:xfrm>
            <a:custGeom>
              <a:avLst/>
              <a:pathLst>
                <a:path w="0" h="1452571">
                  <a:moveTo>
                    <a:pt x="0" y="145257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60972" y="1307771"/>
              <a:ext cx="0" cy="1294683"/>
            </a:xfrm>
            <a:custGeom>
              <a:avLst/>
              <a:pathLst>
                <a:path w="0" h="1294683">
                  <a:moveTo>
                    <a:pt x="0" y="129468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127187" y="1307771"/>
              <a:ext cx="0" cy="1031536"/>
            </a:xfrm>
            <a:custGeom>
              <a:avLst/>
              <a:pathLst>
                <a:path w="0" h="1031536">
                  <a:moveTo>
                    <a:pt x="0" y="103153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3403" y="1307771"/>
              <a:ext cx="0" cy="136836"/>
            </a:xfrm>
            <a:custGeom>
              <a:avLst/>
              <a:pathLst>
                <a:path w="0" h="136836">
                  <a:moveTo>
                    <a:pt x="0" y="13683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4957" y="1307771"/>
              <a:ext cx="0" cy="84207"/>
            </a:xfrm>
            <a:custGeom>
              <a:avLst/>
              <a:pathLst>
                <a:path w="0" h="84207">
                  <a:moveTo>
                    <a:pt x="0" y="8420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437664" y="1391978"/>
              <a:ext cx="3397293" cy="2473582"/>
            </a:xfrm>
            <a:custGeom>
              <a:avLst/>
              <a:pathLst>
                <a:path w="3397293" h="2473582">
                  <a:moveTo>
                    <a:pt x="0" y="2473582"/>
                  </a:moveTo>
                  <a:lnTo>
                    <a:pt x="141553" y="1842029"/>
                  </a:lnTo>
                  <a:lnTo>
                    <a:pt x="283107" y="315776"/>
                  </a:lnTo>
                  <a:lnTo>
                    <a:pt x="424661" y="473664"/>
                  </a:lnTo>
                  <a:lnTo>
                    <a:pt x="566215" y="1052588"/>
                  </a:lnTo>
                  <a:lnTo>
                    <a:pt x="707769" y="1473623"/>
                  </a:lnTo>
                  <a:lnTo>
                    <a:pt x="849323" y="1631511"/>
                  </a:lnTo>
                  <a:lnTo>
                    <a:pt x="990877" y="1368364"/>
                  </a:lnTo>
                  <a:lnTo>
                    <a:pt x="1132431" y="1473623"/>
                  </a:lnTo>
                  <a:lnTo>
                    <a:pt x="1273984" y="1789399"/>
                  </a:lnTo>
                  <a:lnTo>
                    <a:pt x="1415538" y="1368364"/>
                  </a:lnTo>
                  <a:lnTo>
                    <a:pt x="1557092" y="1368364"/>
                  </a:lnTo>
                  <a:lnTo>
                    <a:pt x="1698646" y="947329"/>
                  </a:lnTo>
                  <a:lnTo>
                    <a:pt x="1840200" y="684182"/>
                  </a:lnTo>
                  <a:lnTo>
                    <a:pt x="1981754" y="947329"/>
                  </a:lnTo>
                  <a:lnTo>
                    <a:pt x="2123308" y="1210476"/>
                  </a:lnTo>
                  <a:lnTo>
                    <a:pt x="2264862" y="1052588"/>
                  </a:lnTo>
                  <a:lnTo>
                    <a:pt x="2406416" y="947329"/>
                  </a:lnTo>
                  <a:lnTo>
                    <a:pt x="2547969" y="789441"/>
                  </a:lnTo>
                  <a:lnTo>
                    <a:pt x="2689523" y="947329"/>
                  </a:lnTo>
                  <a:lnTo>
                    <a:pt x="2831077" y="578923"/>
                  </a:lnTo>
                  <a:lnTo>
                    <a:pt x="2972631" y="947329"/>
                  </a:lnTo>
                  <a:lnTo>
                    <a:pt x="3114185" y="473664"/>
                  </a:lnTo>
                  <a:lnTo>
                    <a:pt x="3255739" y="52629"/>
                  </a:lnTo>
                  <a:lnTo>
                    <a:pt x="3397293" y="0"/>
                  </a:lnTo>
                </a:path>
              </a:pathLst>
            </a:custGeom>
            <a:ln w="27101" cap="flat">
              <a:solidFill>
                <a:srgbClr val="0058AB">
                  <a:alpha val="100000"/>
                </a:srgbClr>
              </a:solidFill>
              <a:prstDash val="solid"/>
              <a:round/>
            </a:ln>
          </p:spPr>
          <p:txBody>
            <a:bodyPr/>
            <a:lstStyle/>
            <a:p/>
          </p:txBody>
        </p:sp>
        <p:sp>
          <p:nvSpPr>
            <p:cNvPr id="96" name="tx96"/>
            <p:cNvSpPr/>
            <p:nvPr/>
          </p:nvSpPr>
          <p:spPr>
            <a:xfrm>
              <a:off x="5359324" y="124627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-29</a:t>
              </a:r>
            </a:p>
          </p:txBody>
        </p:sp>
        <p:sp>
          <p:nvSpPr>
            <p:cNvPr id="97" name="tx97"/>
            <p:cNvSpPr/>
            <p:nvPr/>
          </p:nvSpPr>
          <p:spPr>
            <a:xfrm>
              <a:off x="6067093" y="124627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8" name="tx98"/>
            <p:cNvSpPr/>
            <p:nvPr/>
          </p:nvSpPr>
          <p:spPr>
            <a:xfrm>
              <a:off x="6805008" y="124627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7512777" y="124765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0" name="tx100"/>
            <p:cNvSpPr/>
            <p:nvPr/>
          </p:nvSpPr>
          <p:spPr>
            <a:xfrm>
              <a:off x="8097042" y="12462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633113" y="1247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102" name="tx102"/>
            <p:cNvSpPr/>
            <p:nvPr/>
          </p:nvSpPr>
          <p:spPr>
            <a:xfrm>
              <a:off x="8774667" y="1246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103" name="tx103"/>
            <p:cNvSpPr/>
            <p:nvPr/>
          </p:nvSpPr>
          <p:spPr>
            <a:xfrm>
              <a:off x="8902429" y="24054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4" name="tx104"/>
            <p:cNvSpPr/>
            <p:nvPr/>
          </p:nvSpPr>
          <p:spPr>
            <a:xfrm>
              <a:off x="8877160" y="22988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5" name="tx105"/>
            <p:cNvSpPr/>
            <p:nvPr/>
          </p:nvSpPr>
          <p:spPr>
            <a:xfrm>
              <a:off x="5003259" y="3866007"/>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6" name="tx106"/>
            <p:cNvSpPr/>
            <p:nvPr/>
          </p:nvSpPr>
          <p:spPr>
            <a:xfrm>
              <a:off x="5003259" y="33397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03259" y="28134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127474" y="228719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049780" y="17608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a:off x="5049780" y="12346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11" name="tx111"/>
            <p:cNvSpPr/>
            <p:nvPr/>
          </p:nvSpPr>
          <p:spPr>
            <a:xfrm>
              <a:off x="5049780" y="70824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12" name="tx11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8" name="tx11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20" name="pl120"/>
            <p:cNvSpPr/>
            <p:nvPr/>
          </p:nvSpPr>
          <p:spPr>
            <a:xfrm>
              <a:off x="591365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591365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2" name="pl122"/>
            <p:cNvSpPr/>
            <p:nvPr/>
          </p:nvSpPr>
          <p:spPr>
            <a:xfrm>
              <a:off x="692454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3" name="pl123"/>
            <p:cNvSpPr/>
            <p:nvPr/>
          </p:nvSpPr>
          <p:spPr>
            <a:xfrm>
              <a:off x="768699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4" name="tx124"/>
            <p:cNvSpPr/>
            <p:nvPr/>
          </p:nvSpPr>
          <p:spPr>
            <a:xfrm>
              <a:off x="6180759" y="4831778"/>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Mauritania</a:t>
              </a:r>
            </a:p>
          </p:txBody>
        </p:sp>
        <p:sp>
          <p:nvSpPr>
            <p:cNvPr id="125" name="tx125"/>
            <p:cNvSpPr/>
            <p:nvPr/>
          </p:nvSpPr>
          <p:spPr>
            <a:xfrm>
              <a:off x="719164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6" name="tx126"/>
            <p:cNvSpPr/>
            <p:nvPr/>
          </p:nvSpPr>
          <p:spPr>
            <a:xfrm>
              <a:off x="7954099"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7" name="tx12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8" name="pl128"/>
            <p:cNvSpPr/>
            <p:nvPr/>
          </p:nvSpPr>
          <p:spPr>
            <a:xfrm>
              <a:off x="22499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1155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98107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784662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5" name="pl13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1827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04829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691384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77940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7178" y="5825146"/>
              <a:ext cx="7321564" cy="149993"/>
            </a:xfrm>
            <a:prstGeom prst="rect">
              <a:avLst/>
            </a:prstGeom>
            <a:solidFill>
              <a:srgbClr val="E2231A">
                <a:alpha val="80000"/>
              </a:srgbClr>
            </a:solidFill>
          </p:spPr>
          <p:txBody>
            <a:bodyPr/>
            <a:lstStyle/>
            <a:p/>
          </p:txBody>
        </p:sp>
        <p:sp>
          <p:nvSpPr>
            <p:cNvPr id="141" name="rc141"/>
            <p:cNvSpPr/>
            <p:nvPr/>
          </p:nvSpPr>
          <p:spPr>
            <a:xfrm>
              <a:off x="1317178" y="5637654"/>
              <a:ext cx="2511226" cy="149993"/>
            </a:xfrm>
            <a:prstGeom prst="rect">
              <a:avLst/>
            </a:prstGeom>
            <a:solidFill>
              <a:srgbClr val="E2231A">
                <a:alpha val="80000"/>
              </a:srgbClr>
            </a:solidFill>
          </p:spPr>
          <p:txBody>
            <a:bodyPr/>
            <a:lstStyle/>
            <a:p/>
          </p:txBody>
        </p:sp>
        <p:sp>
          <p:nvSpPr>
            <p:cNvPr id="142" name="rc142"/>
            <p:cNvSpPr/>
            <p:nvPr/>
          </p:nvSpPr>
          <p:spPr>
            <a:xfrm>
              <a:off x="1317178" y="5450161"/>
              <a:ext cx="2237922" cy="149993"/>
            </a:xfrm>
            <a:prstGeom prst="rect">
              <a:avLst/>
            </a:prstGeom>
            <a:solidFill>
              <a:srgbClr val="E2231A">
                <a:alpha val="80000"/>
              </a:srgbClr>
            </a:solidFill>
          </p:spPr>
          <p:txBody>
            <a:bodyPr/>
            <a:lstStyle/>
            <a:p/>
          </p:txBody>
        </p:sp>
        <p:sp>
          <p:nvSpPr>
            <p:cNvPr id="143" name="tx14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75545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8" name="tx148"/>
            <p:cNvSpPr/>
            <p:nvPr/>
          </p:nvSpPr>
          <p:spPr>
            <a:xfrm>
              <a:off x="462100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9" name="tx149"/>
            <p:cNvSpPr/>
            <p:nvPr/>
          </p:nvSpPr>
          <p:spPr>
            <a:xfrm>
              <a:off x="648656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50" name="tx150"/>
            <p:cNvSpPr/>
            <p:nvPr/>
          </p:nvSpPr>
          <p:spPr>
            <a:xfrm>
              <a:off x="835212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51" name="tx151"/>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52" name="tx15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3" name="tx15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Mauritania (93%) was 9 percentage points higher than the global average (84%) and 28 percentage points higher than the average across all WCAR countries (65%).
National MCV1 coverage was 18 percentage points higher than in 2019 (75%).
This equates to 12,000 unvaccinated children in 2024 compared to 39,000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39787"/>
              <a:ext cx="307584" cy="1317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643414"/>
              <a:ext cx="307584" cy="14134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354295"/>
              <a:ext cx="307584" cy="1702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290046"/>
              <a:ext cx="307584" cy="1766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129425"/>
              <a:ext cx="307584" cy="1927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936678"/>
              <a:ext cx="307584" cy="21202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776057"/>
              <a:ext cx="307584" cy="22808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647559"/>
              <a:ext cx="307584" cy="24093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229943"/>
              <a:ext cx="307584" cy="2826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39787"/>
              <a:ext cx="307584" cy="1317098"/>
            </a:xfrm>
            <a:prstGeom prst="rect">
              <a:avLst/>
            </a:prstGeom>
            <a:solidFill>
              <a:srgbClr val="0083CF">
                <a:alpha val="100000"/>
              </a:srgbClr>
            </a:solidFill>
          </p:spPr>
          <p:txBody>
            <a:bodyPr/>
            <a:lstStyle/>
            <a:p/>
          </p:txBody>
        </p:sp>
        <p:sp>
          <p:nvSpPr>
            <p:cNvPr id="38" name="rc38"/>
            <p:cNvSpPr/>
            <p:nvPr/>
          </p:nvSpPr>
          <p:spPr>
            <a:xfrm>
              <a:off x="1196841" y="2643414"/>
              <a:ext cx="307584" cy="1413471"/>
            </a:xfrm>
            <a:prstGeom prst="rect">
              <a:avLst/>
            </a:prstGeom>
            <a:solidFill>
              <a:srgbClr val="0083CF">
                <a:alpha val="100000"/>
              </a:srgbClr>
            </a:solidFill>
          </p:spPr>
          <p:txBody>
            <a:bodyPr/>
            <a:lstStyle/>
            <a:p/>
          </p:txBody>
        </p:sp>
        <p:sp>
          <p:nvSpPr>
            <p:cNvPr id="39" name="rc39"/>
            <p:cNvSpPr/>
            <p:nvPr/>
          </p:nvSpPr>
          <p:spPr>
            <a:xfrm>
              <a:off x="1880361" y="2290046"/>
              <a:ext cx="307584" cy="1766839"/>
            </a:xfrm>
            <a:prstGeom prst="rect">
              <a:avLst/>
            </a:prstGeom>
            <a:solidFill>
              <a:srgbClr val="0083CF">
                <a:alpha val="100000"/>
              </a:srgbClr>
            </a:solidFill>
          </p:spPr>
          <p:txBody>
            <a:bodyPr/>
            <a:lstStyle/>
            <a:p/>
          </p:txBody>
        </p:sp>
        <p:sp>
          <p:nvSpPr>
            <p:cNvPr id="40" name="rc40"/>
            <p:cNvSpPr/>
            <p:nvPr/>
          </p:nvSpPr>
          <p:spPr>
            <a:xfrm>
              <a:off x="2563881" y="2225798"/>
              <a:ext cx="307584" cy="1831088"/>
            </a:xfrm>
            <a:prstGeom prst="rect">
              <a:avLst/>
            </a:prstGeom>
            <a:solidFill>
              <a:srgbClr val="0083CF">
                <a:alpha val="100000"/>
              </a:srgbClr>
            </a:solidFill>
          </p:spPr>
          <p:txBody>
            <a:bodyPr/>
            <a:lstStyle/>
            <a:p/>
          </p:txBody>
        </p:sp>
        <p:sp>
          <p:nvSpPr>
            <p:cNvPr id="41" name="rc41"/>
            <p:cNvSpPr/>
            <p:nvPr/>
          </p:nvSpPr>
          <p:spPr>
            <a:xfrm>
              <a:off x="2905641" y="2129425"/>
              <a:ext cx="307584" cy="1927461"/>
            </a:xfrm>
            <a:prstGeom prst="rect">
              <a:avLst/>
            </a:prstGeom>
            <a:solidFill>
              <a:srgbClr val="0083CF">
                <a:alpha val="100000"/>
              </a:srgbClr>
            </a:solidFill>
          </p:spPr>
          <p:txBody>
            <a:bodyPr/>
            <a:lstStyle/>
            <a:p/>
          </p:txBody>
        </p:sp>
        <p:sp>
          <p:nvSpPr>
            <p:cNvPr id="42" name="rc42"/>
            <p:cNvSpPr/>
            <p:nvPr/>
          </p:nvSpPr>
          <p:spPr>
            <a:xfrm>
              <a:off x="3589161" y="1936678"/>
              <a:ext cx="307584" cy="2120207"/>
            </a:xfrm>
            <a:prstGeom prst="rect">
              <a:avLst/>
            </a:prstGeom>
            <a:solidFill>
              <a:srgbClr val="0083CF">
                <a:alpha val="100000"/>
              </a:srgbClr>
            </a:solidFill>
          </p:spPr>
          <p:txBody>
            <a:bodyPr/>
            <a:lstStyle/>
            <a:p/>
          </p:txBody>
        </p:sp>
        <p:sp>
          <p:nvSpPr>
            <p:cNvPr id="43" name="rc43"/>
            <p:cNvSpPr/>
            <p:nvPr/>
          </p:nvSpPr>
          <p:spPr>
            <a:xfrm>
              <a:off x="3930921" y="1776057"/>
              <a:ext cx="307584" cy="2280828"/>
            </a:xfrm>
            <a:prstGeom prst="rect">
              <a:avLst/>
            </a:prstGeom>
            <a:solidFill>
              <a:srgbClr val="0083CF">
                <a:alpha val="100000"/>
              </a:srgbClr>
            </a:solidFill>
          </p:spPr>
          <p:txBody>
            <a:bodyPr/>
            <a:lstStyle/>
            <a:p/>
          </p:txBody>
        </p:sp>
        <p:sp>
          <p:nvSpPr>
            <p:cNvPr id="44" name="rc44"/>
            <p:cNvSpPr/>
            <p:nvPr/>
          </p:nvSpPr>
          <p:spPr>
            <a:xfrm>
              <a:off x="4614441" y="1743932"/>
              <a:ext cx="307584" cy="2312953"/>
            </a:xfrm>
            <a:prstGeom prst="rect">
              <a:avLst/>
            </a:prstGeom>
            <a:solidFill>
              <a:srgbClr val="0083CF">
                <a:alpha val="100000"/>
              </a:srgbClr>
            </a:solidFill>
          </p:spPr>
          <p:txBody>
            <a:bodyPr/>
            <a:lstStyle/>
            <a:p/>
          </p:txBody>
        </p:sp>
        <p:sp>
          <p:nvSpPr>
            <p:cNvPr id="45" name="rc45"/>
            <p:cNvSpPr/>
            <p:nvPr/>
          </p:nvSpPr>
          <p:spPr>
            <a:xfrm>
              <a:off x="4956201" y="1647559"/>
              <a:ext cx="307584" cy="2409326"/>
            </a:xfrm>
            <a:prstGeom prst="rect">
              <a:avLst/>
            </a:prstGeom>
            <a:solidFill>
              <a:srgbClr val="0083CF">
                <a:alpha val="100000"/>
              </a:srgbClr>
            </a:solidFill>
          </p:spPr>
          <p:txBody>
            <a:bodyPr/>
            <a:lstStyle/>
            <a:p/>
          </p:txBody>
        </p:sp>
        <p:sp>
          <p:nvSpPr>
            <p:cNvPr id="46" name="rc46"/>
            <p:cNvSpPr/>
            <p:nvPr/>
          </p:nvSpPr>
          <p:spPr>
            <a:xfrm>
              <a:off x="5297962" y="1454813"/>
              <a:ext cx="307584" cy="2602072"/>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39787"/>
              <a:ext cx="266052" cy="266052"/>
            </a:xfrm>
            <a:custGeom>
              <a:avLst/>
              <a:pathLst>
                <a:path w="266052" h="266052">
                  <a:moveTo>
                    <a:pt x="255987" y="0"/>
                  </a:moveTo>
                  <a:lnTo>
                    <a:pt x="266052" y="0"/>
                  </a:lnTo>
                  <a:lnTo>
                    <a:pt x="0" y="266052"/>
                  </a:lnTo>
                  <a:lnTo>
                    <a:pt x="0" y="255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39787"/>
              <a:ext cx="165404" cy="165404"/>
            </a:xfrm>
            <a:custGeom>
              <a:avLst/>
              <a:pathLst>
                <a:path w="165404" h="165404">
                  <a:moveTo>
                    <a:pt x="155340" y="0"/>
                  </a:moveTo>
                  <a:lnTo>
                    <a:pt x="165404" y="0"/>
                  </a:lnTo>
                  <a:lnTo>
                    <a:pt x="0" y="165404"/>
                  </a:lnTo>
                  <a:lnTo>
                    <a:pt x="0" y="155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39787"/>
              <a:ext cx="64757" cy="64757"/>
            </a:xfrm>
            <a:custGeom>
              <a:avLst/>
              <a:pathLst>
                <a:path w="64757" h="64757">
                  <a:moveTo>
                    <a:pt x="54693" y="0"/>
                  </a:moveTo>
                  <a:lnTo>
                    <a:pt x="64757" y="0"/>
                  </a:lnTo>
                  <a:lnTo>
                    <a:pt x="0" y="64757"/>
                  </a:lnTo>
                  <a:lnTo>
                    <a:pt x="0" y="54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04324" y="3956785"/>
              <a:ext cx="100100" cy="100100"/>
            </a:xfrm>
            <a:custGeom>
              <a:avLst/>
              <a:pathLst>
                <a:path w="100100" h="100100">
                  <a:moveTo>
                    <a:pt x="100100" y="0"/>
                  </a:moveTo>
                  <a:lnTo>
                    <a:pt x="100100" y="10064"/>
                  </a:lnTo>
                  <a:lnTo>
                    <a:pt x="10064" y="100100"/>
                  </a:lnTo>
                  <a:lnTo>
                    <a:pt x="0" y="100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03677" y="3856138"/>
              <a:ext cx="200747" cy="200747"/>
            </a:xfrm>
            <a:custGeom>
              <a:avLst/>
              <a:pathLst>
                <a:path w="200747" h="200747">
                  <a:moveTo>
                    <a:pt x="200747" y="0"/>
                  </a:moveTo>
                  <a:lnTo>
                    <a:pt x="200747" y="10064"/>
                  </a:lnTo>
                  <a:lnTo>
                    <a:pt x="10064" y="200747"/>
                  </a:lnTo>
                  <a:lnTo>
                    <a:pt x="0" y="200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03030" y="3755491"/>
              <a:ext cx="301394" cy="301394"/>
            </a:xfrm>
            <a:custGeom>
              <a:avLst/>
              <a:pathLst>
                <a:path w="301394" h="301394">
                  <a:moveTo>
                    <a:pt x="301394" y="0"/>
                  </a:moveTo>
                  <a:lnTo>
                    <a:pt x="301394" y="10064"/>
                  </a:lnTo>
                  <a:lnTo>
                    <a:pt x="10064" y="301394"/>
                  </a:lnTo>
                  <a:lnTo>
                    <a:pt x="0" y="301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6548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554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453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352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2522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1516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305096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950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849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749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6483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643414"/>
              <a:ext cx="221959" cy="221959"/>
            </a:xfrm>
            <a:custGeom>
              <a:avLst/>
              <a:pathLst>
                <a:path w="221959" h="221959">
                  <a:moveTo>
                    <a:pt x="211894" y="0"/>
                  </a:moveTo>
                  <a:lnTo>
                    <a:pt x="221959" y="0"/>
                  </a:lnTo>
                  <a:lnTo>
                    <a:pt x="0" y="221959"/>
                  </a:lnTo>
                  <a:lnTo>
                    <a:pt x="0" y="211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643414"/>
              <a:ext cx="121312" cy="121312"/>
            </a:xfrm>
            <a:custGeom>
              <a:avLst/>
              <a:pathLst>
                <a:path w="121312" h="121312">
                  <a:moveTo>
                    <a:pt x="111247" y="0"/>
                  </a:moveTo>
                  <a:lnTo>
                    <a:pt x="121312" y="0"/>
                  </a:lnTo>
                  <a:lnTo>
                    <a:pt x="0" y="121312"/>
                  </a:lnTo>
                  <a:lnTo>
                    <a:pt x="0" y="111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643414"/>
              <a:ext cx="20665" cy="20665"/>
            </a:xfrm>
            <a:custGeom>
              <a:avLst/>
              <a:pathLst>
                <a:path w="20665" h="20665">
                  <a:moveTo>
                    <a:pt x="10600" y="0"/>
                  </a:moveTo>
                  <a:lnTo>
                    <a:pt x="20665" y="0"/>
                  </a:lnTo>
                  <a:lnTo>
                    <a:pt x="0" y="20665"/>
                  </a:lnTo>
                  <a:lnTo>
                    <a:pt x="0" y="10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290046"/>
              <a:ext cx="294395" cy="294395"/>
            </a:xfrm>
            <a:custGeom>
              <a:avLst/>
              <a:pathLst>
                <a:path w="294395" h="294395">
                  <a:moveTo>
                    <a:pt x="284331" y="0"/>
                  </a:moveTo>
                  <a:lnTo>
                    <a:pt x="294395" y="0"/>
                  </a:lnTo>
                  <a:lnTo>
                    <a:pt x="0" y="294395"/>
                  </a:lnTo>
                  <a:lnTo>
                    <a:pt x="0" y="284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290046"/>
              <a:ext cx="193748" cy="193748"/>
            </a:xfrm>
            <a:custGeom>
              <a:avLst/>
              <a:pathLst>
                <a:path w="193748" h="193748">
                  <a:moveTo>
                    <a:pt x="183683" y="0"/>
                  </a:moveTo>
                  <a:lnTo>
                    <a:pt x="193748" y="0"/>
                  </a:lnTo>
                  <a:lnTo>
                    <a:pt x="0" y="193748"/>
                  </a:lnTo>
                  <a:lnTo>
                    <a:pt x="0" y="183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290046"/>
              <a:ext cx="93101" cy="93101"/>
            </a:xfrm>
            <a:custGeom>
              <a:avLst/>
              <a:pathLst>
                <a:path w="93101" h="93101">
                  <a:moveTo>
                    <a:pt x="83036" y="0"/>
                  </a:moveTo>
                  <a:lnTo>
                    <a:pt x="93101" y="0"/>
                  </a:lnTo>
                  <a:lnTo>
                    <a:pt x="0" y="93101"/>
                  </a:lnTo>
                  <a:lnTo>
                    <a:pt x="0" y="83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5798"/>
              <a:ext cx="279007" cy="279007"/>
            </a:xfrm>
            <a:custGeom>
              <a:avLst/>
              <a:pathLst>
                <a:path w="279007" h="279007">
                  <a:moveTo>
                    <a:pt x="268942" y="0"/>
                  </a:moveTo>
                  <a:lnTo>
                    <a:pt x="279007" y="0"/>
                  </a:lnTo>
                  <a:lnTo>
                    <a:pt x="0" y="279007"/>
                  </a:lnTo>
                  <a:lnTo>
                    <a:pt x="0" y="26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225798"/>
              <a:ext cx="178360" cy="178360"/>
            </a:xfrm>
            <a:custGeom>
              <a:avLst/>
              <a:pathLst>
                <a:path w="178360" h="178360">
                  <a:moveTo>
                    <a:pt x="168295" y="0"/>
                  </a:moveTo>
                  <a:lnTo>
                    <a:pt x="178360" y="0"/>
                  </a:lnTo>
                  <a:lnTo>
                    <a:pt x="0" y="178360"/>
                  </a:lnTo>
                  <a:lnTo>
                    <a:pt x="0" y="168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225798"/>
              <a:ext cx="77712" cy="77712"/>
            </a:xfrm>
            <a:custGeom>
              <a:avLst/>
              <a:pathLst>
                <a:path w="77712" h="77712">
                  <a:moveTo>
                    <a:pt x="67648" y="0"/>
                  </a:moveTo>
                  <a:lnTo>
                    <a:pt x="77712" y="0"/>
                  </a:lnTo>
                  <a:lnTo>
                    <a:pt x="0" y="77712"/>
                  </a:lnTo>
                  <a:lnTo>
                    <a:pt x="0" y="67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29425"/>
              <a:ext cx="234914" cy="234914"/>
            </a:xfrm>
            <a:custGeom>
              <a:avLst/>
              <a:pathLst>
                <a:path w="234914" h="234914">
                  <a:moveTo>
                    <a:pt x="224849" y="0"/>
                  </a:moveTo>
                  <a:lnTo>
                    <a:pt x="234914" y="0"/>
                  </a:lnTo>
                  <a:lnTo>
                    <a:pt x="0" y="234914"/>
                  </a:lnTo>
                  <a:lnTo>
                    <a:pt x="0" y="224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129425"/>
              <a:ext cx="134267" cy="134267"/>
            </a:xfrm>
            <a:custGeom>
              <a:avLst/>
              <a:pathLst>
                <a:path w="134267" h="134267">
                  <a:moveTo>
                    <a:pt x="124202" y="0"/>
                  </a:moveTo>
                  <a:lnTo>
                    <a:pt x="134267" y="0"/>
                  </a:lnTo>
                  <a:lnTo>
                    <a:pt x="0" y="134267"/>
                  </a:lnTo>
                  <a:lnTo>
                    <a:pt x="0" y="12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129425"/>
              <a:ext cx="33620" cy="33620"/>
            </a:xfrm>
            <a:custGeom>
              <a:avLst/>
              <a:pathLst>
                <a:path w="33620" h="33620">
                  <a:moveTo>
                    <a:pt x="23555" y="0"/>
                  </a:moveTo>
                  <a:lnTo>
                    <a:pt x="33620" y="0"/>
                  </a:lnTo>
                  <a:lnTo>
                    <a:pt x="0" y="33620"/>
                  </a:lnTo>
                  <a:lnTo>
                    <a:pt x="0" y="2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36678"/>
              <a:ext cx="247376" cy="247376"/>
            </a:xfrm>
            <a:custGeom>
              <a:avLst/>
              <a:pathLst>
                <a:path w="247376" h="247376">
                  <a:moveTo>
                    <a:pt x="237311" y="0"/>
                  </a:moveTo>
                  <a:lnTo>
                    <a:pt x="247376" y="0"/>
                  </a:lnTo>
                  <a:lnTo>
                    <a:pt x="0" y="247376"/>
                  </a:lnTo>
                  <a:lnTo>
                    <a:pt x="0" y="2373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936678"/>
              <a:ext cx="146729" cy="146729"/>
            </a:xfrm>
            <a:custGeom>
              <a:avLst/>
              <a:pathLst>
                <a:path w="146729" h="146729">
                  <a:moveTo>
                    <a:pt x="136664" y="0"/>
                  </a:moveTo>
                  <a:lnTo>
                    <a:pt x="146729" y="0"/>
                  </a:lnTo>
                  <a:lnTo>
                    <a:pt x="0" y="146729"/>
                  </a:lnTo>
                  <a:lnTo>
                    <a:pt x="0" y="136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936678"/>
              <a:ext cx="46081" cy="46081"/>
            </a:xfrm>
            <a:custGeom>
              <a:avLst/>
              <a:pathLst>
                <a:path w="46081" h="46081">
                  <a:moveTo>
                    <a:pt x="36017" y="0"/>
                  </a:moveTo>
                  <a:lnTo>
                    <a:pt x="46081" y="0"/>
                  </a:lnTo>
                  <a:lnTo>
                    <a:pt x="0" y="46081"/>
                  </a:lnTo>
                  <a:lnTo>
                    <a:pt x="0" y="360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76057"/>
              <a:ext cx="267532" cy="267532"/>
            </a:xfrm>
            <a:custGeom>
              <a:avLst/>
              <a:pathLst>
                <a:path w="267532" h="267532">
                  <a:moveTo>
                    <a:pt x="257467" y="0"/>
                  </a:moveTo>
                  <a:lnTo>
                    <a:pt x="267532" y="0"/>
                  </a:lnTo>
                  <a:lnTo>
                    <a:pt x="0" y="267532"/>
                  </a:lnTo>
                  <a:lnTo>
                    <a:pt x="0" y="2574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76057"/>
              <a:ext cx="166885" cy="166885"/>
            </a:xfrm>
            <a:custGeom>
              <a:avLst/>
              <a:pathLst>
                <a:path w="166885" h="166885">
                  <a:moveTo>
                    <a:pt x="156820" y="0"/>
                  </a:moveTo>
                  <a:lnTo>
                    <a:pt x="166885" y="0"/>
                  </a:lnTo>
                  <a:lnTo>
                    <a:pt x="0" y="166885"/>
                  </a:lnTo>
                  <a:lnTo>
                    <a:pt x="0" y="156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776057"/>
              <a:ext cx="66237" cy="66237"/>
            </a:xfrm>
            <a:custGeom>
              <a:avLst/>
              <a:pathLst>
                <a:path w="66237" h="66237">
                  <a:moveTo>
                    <a:pt x="56173" y="0"/>
                  </a:moveTo>
                  <a:lnTo>
                    <a:pt x="66237" y="0"/>
                  </a:lnTo>
                  <a:lnTo>
                    <a:pt x="0" y="66237"/>
                  </a:lnTo>
                  <a:lnTo>
                    <a:pt x="0" y="56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26327" y="3961188"/>
              <a:ext cx="95698" cy="95698"/>
            </a:xfrm>
            <a:custGeom>
              <a:avLst/>
              <a:pathLst>
                <a:path w="95698" h="95698">
                  <a:moveTo>
                    <a:pt x="95698" y="0"/>
                  </a:moveTo>
                  <a:lnTo>
                    <a:pt x="95698" y="10064"/>
                  </a:lnTo>
                  <a:lnTo>
                    <a:pt x="10064" y="95698"/>
                  </a:lnTo>
                  <a:lnTo>
                    <a:pt x="0" y="95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25680" y="3860540"/>
              <a:ext cx="196345" cy="196345"/>
            </a:xfrm>
            <a:custGeom>
              <a:avLst/>
              <a:pathLst>
                <a:path w="196345" h="196345">
                  <a:moveTo>
                    <a:pt x="196345" y="0"/>
                  </a:moveTo>
                  <a:lnTo>
                    <a:pt x="196345" y="10064"/>
                  </a:lnTo>
                  <a:lnTo>
                    <a:pt x="10064" y="196345"/>
                  </a:lnTo>
                  <a:lnTo>
                    <a:pt x="0" y="196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25033" y="3759893"/>
              <a:ext cx="296992" cy="296992"/>
            </a:xfrm>
            <a:custGeom>
              <a:avLst/>
              <a:pathLst>
                <a:path w="296992" h="296992">
                  <a:moveTo>
                    <a:pt x="296992" y="0"/>
                  </a:moveTo>
                  <a:lnTo>
                    <a:pt x="296992" y="10064"/>
                  </a:lnTo>
                  <a:lnTo>
                    <a:pt x="10064" y="296992"/>
                  </a:lnTo>
                  <a:lnTo>
                    <a:pt x="0" y="296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36592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35585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79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573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566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560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553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547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540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534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6527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55212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4514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3508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2501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1495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0488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19482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8475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7469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43932"/>
              <a:ext cx="220019" cy="220019"/>
            </a:xfrm>
            <a:custGeom>
              <a:avLst/>
              <a:pathLst>
                <a:path w="220019" h="220019">
                  <a:moveTo>
                    <a:pt x="209954" y="0"/>
                  </a:moveTo>
                  <a:lnTo>
                    <a:pt x="220019" y="0"/>
                  </a:lnTo>
                  <a:lnTo>
                    <a:pt x="0" y="220019"/>
                  </a:lnTo>
                  <a:lnTo>
                    <a:pt x="0" y="2099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743932"/>
              <a:ext cx="119372" cy="119372"/>
            </a:xfrm>
            <a:custGeom>
              <a:avLst/>
              <a:pathLst>
                <a:path w="119372" h="119372">
                  <a:moveTo>
                    <a:pt x="109307" y="0"/>
                  </a:moveTo>
                  <a:lnTo>
                    <a:pt x="119372" y="0"/>
                  </a:lnTo>
                  <a:lnTo>
                    <a:pt x="0" y="119372"/>
                  </a:lnTo>
                  <a:lnTo>
                    <a:pt x="0" y="109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743932"/>
              <a:ext cx="18725" cy="18725"/>
            </a:xfrm>
            <a:custGeom>
              <a:avLst/>
              <a:pathLst>
                <a:path w="18725" h="18725">
                  <a:moveTo>
                    <a:pt x="8660" y="0"/>
                  </a:moveTo>
                  <a:lnTo>
                    <a:pt x="18725" y="0"/>
                  </a:lnTo>
                  <a:lnTo>
                    <a:pt x="0" y="18725"/>
                  </a:lnTo>
                  <a:lnTo>
                    <a:pt x="0" y="8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647559"/>
              <a:ext cx="276573" cy="276573"/>
            </a:xfrm>
            <a:custGeom>
              <a:avLst/>
              <a:pathLst>
                <a:path w="276573" h="276573">
                  <a:moveTo>
                    <a:pt x="266509" y="0"/>
                  </a:moveTo>
                  <a:lnTo>
                    <a:pt x="276573" y="0"/>
                  </a:lnTo>
                  <a:lnTo>
                    <a:pt x="0" y="276573"/>
                  </a:lnTo>
                  <a:lnTo>
                    <a:pt x="0" y="266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47559"/>
              <a:ext cx="175926" cy="175926"/>
            </a:xfrm>
            <a:custGeom>
              <a:avLst/>
              <a:pathLst>
                <a:path w="175926" h="175926">
                  <a:moveTo>
                    <a:pt x="165861" y="0"/>
                  </a:moveTo>
                  <a:lnTo>
                    <a:pt x="175926" y="0"/>
                  </a:lnTo>
                  <a:lnTo>
                    <a:pt x="0" y="175926"/>
                  </a:lnTo>
                  <a:lnTo>
                    <a:pt x="0" y="165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647559"/>
              <a:ext cx="75279" cy="75279"/>
            </a:xfrm>
            <a:custGeom>
              <a:avLst/>
              <a:pathLst>
                <a:path w="75279" h="75279">
                  <a:moveTo>
                    <a:pt x="65214" y="0"/>
                  </a:moveTo>
                  <a:lnTo>
                    <a:pt x="75279" y="0"/>
                  </a:lnTo>
                  <a:lnTo>
                    <a:pt x="0" y="75279"/>
                  </a:lnTo>
                  <a:lnTo>
                    <a:pt x="0" y="65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454813"/>
              <a:ext cx="228207" cy="228207"/>
            </a:xfrm>
            <a:custGeom>
              <a:avLst/>
              <a:pathLst>
                <a:path w="228207" h="228207">
                  <a:moveTo>
                    <a:pt x="218142" y="0"/>
                  </a:moveTo>
                  <a:lnTo>
                    <a:pt x="228207" y="0"/>
                  </a:lnTo>
                  <a:lnTo>
                    <a:pt x="0" y="228207"/>
                  </a:lnTo>
                  <a:lnTo>
                    <a:pt x="0" y="218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4813"/>
              <a:ext cx="127559" cy="127559"/>
            </a:xfrm>
            <a:custGeom>
              <a:avLst/>
              <a:pathLst>
                <a:path w="127559" h="127559">
                  <a:moveTo>
                    <a:pt x="117495" y="0"/>
                  </a:moveTo>
                  <a:lnTo>
                    <a:pt x="127559" y="0"/>
                  </a:lnTo>
                  <a:lnTo>
                    <a:pt x="0" y="127559"/>
                  </a:lnTo>
                  <a:lnTo>
                    <a:pt x="0" y="117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54813"/>
              <a:ext cx="26912" cy="26912"/>
            </a:xfrm>
            <a:custGeom>
              <a:avLst/>
              <a:pathLst>
                <a:path w="26912" h="26912">
                  <a:moveTo>
                    <a:pt x="16847" y="0"/>
                  </a:moveTo>
                  <a:lnTo>
                    <a:pt x="26912" y="0"/>
                  </a:lnTo>
                  <a:lnTo>
                    <a:pt x="0" y="26912"/>
                  </a:lnTo>
                  <a:lnTo>
                    <a:pt x="0" y="16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rc275"/>
            <p:cNvSpPr/>
            <p:nvPr/>
          </p:nvSpPr>
          <p:spPr>
            <a:xfrm>
              <a:off x="855081" y="2739787"/>
              <a:ext cx="307584" cy="1317098"/>
            </a:xfrm>
            <a:prstGeom prst="rect">
              <a:avLst/>
            </a:prstGeom>
            <a:ln w="1355" cap="flat">
              <a:solidFill>
                <a:srgbClr val="000000">
                  <a:alpha val="100000"/>
                </a:srgbClr>
              </a:solidFill>
              <a:prstDash val="solid"/>
              <a:miter/>
            </a:ln>
          </p:spPr>
          <p:txBody>
            <a:bodyPr/>
            <a:lstStyle/>
            <a:p/>
          </p:txBody>
        </p:sp>
        <p:sp>
          <p:nvSpPr>
            <p:cNvPr id="276" name="rc276"/>
            <p:cNvSpPr/>
            <p:nvPr/>
          </p:nvSpPr>
          <p:spPr>
            <a:xfrm>
              <a:off x="1196841" y="2643414"/>
              <a:ext cx="307584" cy="1413471"/>
            </a:xfrm>
            <a:prstGeom prst="rect">
              <a:avLst/>
            </a:prstGeom>
            <a:ln w="1355" cap="flat">
              <a:solidFill>
                <a:srgbClr val="000000">
                  <a:alpha val="100000"/>
                </a:srgbClr>
              </a:solidFill>
              <a:prstDash val="solid"/>
              <a:miter/>
            </a:ln>
          </p:spPr>
          <p:txBody>
            <a:bodyPr/>
            <a:lstStyle/>
            <a:p/>
          </p:txBody>
        </p:sp>
        <p:sp>
          <p:nvSpPr>
            <p:cNvPr id="277" name="rc277"/>
            <p:cNvSpPr/>
            <p:nvPr/>
          </p:nvSpPr>
          <p:spPr>
            <a:xfrm>
              <a:off x="1880361" y="2290046"/>
              <a:ext cx="307584" cy="1766839"/>
            </a:xfrm>
            <a:prstGeom prst="rect">
              <a:avLst/>
            </a:prstGeom>
            <a:ln w="1355" cap="flat">
              <a:solidFill>
                <a:srgbClr val="000000">
                  <a:alpha val="100000"/>
                </a:srgbClr>
              </a:solidFill>
              <a:prstDash val="solid"/>
              <a:miter/>
            </a:ln>
          </p:spPr>
          <p:txBody>
            <a:bodyPr/>
            <a:lstStyle/>
            <a:p/>
          </p:txBody>
        </p:sp>
        <p:sp>
          <p:nvSpPr>
            <p:cNvPr id="278" name="rc278"/>
            <p:cNvSpPr/>
            <p:nvPr/>
          </p:nvSpPr>
          <p:spPr>
            <a:xfrm>
              <a:off x="2563881" y="2225798"/>
              <a:ext cx="307584" cy="1831088"/>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2905641" y="2129425"/>
              <a:ext cx="307584" cy="192746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3589161" y="1936678"/>
              <a:ext cx="307584" cy="2120207"/>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3930921" y="1776057"/>
              <a:ext cx="307584" cy="228082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4614441" y="1743932"/>
              <a:ext cx="307584" cy="2312953"/>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4956201" y="1647559"/>
              <a:ext cx="307584" cy="2409326"/>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5297962" y="1454813"/>
              <a:ext cx="307584" cy="2602072"/>
            </a:xfrm>
            <a:prstGeom prst="rect">
              <a:avLst/>
            </a:prstGeom>
            <a:ln w="1355" cap="flat">
              <a:solidFill>
                <a:srgbClr val="000000">
                  <a:alpha val="100000"/>
                </a:srgbClr>
              </a:solidFill>
              <a:prstDash val="solid"/>
              <a:miter/>
            </a:ln>
          </p:spPr>
          <p:txBody>
            <a:bodyPr/>
            <a:lstStyle/>
            <a:p/>
          </p:txBody>
        </p:sp>
        <p:sp>
          <p:nvSpPr>
            <p:cNvPr id="285" name="tx285"/>
            <p:cNvSpPr/>
            <p:nvPr/>
          </p:nvSpPr>
          <p:spPr>
            <a:xfrm>
              <a:off x="928486" y="260860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6" name="tx286"/>
            <p:cNvSpPr/>
            <p:nvPr/>
          </p:nvSpPr>
          <p:spPr>
            <a:xfrm>
              <a:off x="1270246" y="250687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87" name="tx287"/>
            <p:cNvSpPr/>
            <p:nvPr/>
          </p:nvSpPr>
          <p:spPr>
            <a:xfrm>
              <a:off x="1612006" y="219814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88" name="tx288"/>
            <p:cNvSpPr/>
            <p:nvPr/>
          </p:nvSpPr>
          <p:spPr>
            <a:xfrm>
              <a:off x="1953767" y="213195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89" name="tx289"/>
            <p:cNvSpPr/>
            <p:nvPr/>
          </p:nvSpPr>
          <p:spPr>
            <a:xfrm>
              <a:off x="263728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0" name="tx290"/>
            <p:cNvSpPr/>
            <p:nvPr/>
          </p:nvSpPr>
          <p:spPr>
            <a:xfrm>
              <a:off x="229552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1" name="tx291"/>
            <p:cNvSpPr/>
            <p:nvPr/>
          </p:nvSpPr>
          <p:spPr>
            <a:xfrm>
              <a:off x="2979047" y="19598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2" name="tx292"/>
            <p:cNvSpPr/>
            <p:nvPr/>
          </p:nvSpPr>
          <p:spPr>
            <a:xfrm>
              <a:off x="332080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3" name="tx293"/>
            <p:cNvSpPr/>
            <p:nvPr/>
          </p:nvSpPr>
          <p:spPr>
            <a:xfrm>
              <a:off x="3662567" y="17555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4" name="tx294"/>
            <p:cNvSpPr/>
            <p:nvPr/>
          </p:nvSpPr>
          <p:spPr>
            <a:xfrm>
              <a:off x="4004327" y="15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5" name="tx295"/>
            <p:cNvSpPr/>
            <p:nvPr/>
          </p:nvSpPr>
          <p:spPr>
            <a:xfrm>
              <a:off x="468784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6" name="tx296"/>
            <p:cNvSpPr/>
            <p:nvPr/>
          </p:nvSpPr>
          <p:spPr>
            <a:xfrm>
              <a:off x="434608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7" name="tx297"/>
            <p:cNvSpPr/>
            <p:nvPr/>
          </p:nvSpPr>
          <p:spPr>
            <a:xfrm>
              <a:off x="5029607" y="145084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298" name="tx298"/>
            <p:cNvSpPr/>
            <p:nvPr/>
          </p:nvSpPr>
          <p:spPr>
            <a:xfrm>
              <a:off x="537136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299" name="tx299"/>
            <p:cNvSpPr/>
            <p:nvPr/>
          </p:nvSpPr>
          <p:spPr>
            <a:xfrm>
              <a:off x="571312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0" name="tx300"/>
            <p:cNvSpPr/>
            <p:nvPr/>
          </p:nvSpPr>
          <p:spPr>
            <a:xfrm>
              <a:off x="6054888"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1" name="tx301"/>
            <p:cNvSpPr/>
            <p:nvPr/>
          </p:nvSpPr>
          <p:spPr>
            <a:xfrm>
              <a:off x="6396648"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2" name="tx302"/>
            <p:cNvSpPr/>
            <p:nvPr/>
          </p:nvSpPr>
          <p:spPr>
            <a:xfrm>
              <a:off x="708016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3" name="tx30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4" name="tx304"/>
            <p:cNvSpPr/>
            <p:nvPr/>
          </p:nvSpPr>
          <p:spPr>
            <a:xfrm>
              <a:off x="7421928" y="10064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5" name="tx305"/>
            <p:cNvSpPr/>
            <p:nvPr/>
          </p:nvSpPr>
          <p:spPr>
            <a:xfrm>
              <a:off x="776368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6" name="tx306"/>
            <p:cNvSpPr/>
            <p:nvPr/>
          </p:nvSpPr>
          <p:spPr>
            <a:xfrm>
              <a:off x="810544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7" name="tx307"/>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08" name="tx308"/>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09" name="pg309"/>
            <p:cNvSpPr/>
            <p:nvPr/>
          </p:nvSpPr>
          <p:spPr>
            <a:xfrm>
              <a:off x="916061" y="329489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0" name="tx310"/>
            <p:cNvSpPr/>
            <p:nvPr/>
          </p:nvSpPr>
          <p:spPr>
            <a:xfrm>
              <a:off x="948583" y="3325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1" name="pg311"/>
            <p:cNvSpPr/>
            <p:nvPr/>
          </p:nvSpPr>
          <p:spPr>
            <a:xfrm>
              <a:off x="1287966" y="32467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2" name="tx312"/>
            <p:cNvSpPr/>
            <p:nvPr/>
          </p:nvSpPr>
          <p:spPr>
            <a:xfrm>
              <a:off x="1320488" y="3278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3" name="pg313"/>
            <p:cNvSpPr/>
            <p:nvPr/>
          </p:nvSpPr>
          <p:spPr>
            <a:xfrm>
              <a:off x="1971486" y="30700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4" name="tx314"/>
            <p:cNvSpPr/>
            <p:nvPr/>
          </p:nvSpPr>
          <p:spPr>
            <a:xfrm>
              <a:off x="2004008" y="3102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5" name="pg315"/>
            <p:cNvSpPr/>
            <p:nvPr/>
          </p:nvSpPr>
          <p:spPr>
            <a:xfrm>
              <a:off x="2655007" y="30378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6" name="tx316"/>
            <p:cNvSpPr/>
            <p:nvPr/>
          </p:nvSpPr>
          <p:spPr>
            <a:xfrm>
              <a:off x="2687528" y="30701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7" name="pg317"/>
            <p:cNvSpPr/>
            <p:nvPr/>
          </p:nvSpPr>
          <p:spPr>
            <a:xfrm>
              <a:off x="2996767" y="298971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8" name="tx318"/>
            <p:cNvSpPr/>
            <p:nvPr/>
          </p:nvSpPr>
          <p:spPr>
            <a:xfrm>
              <a:off x="3029288" y="30205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19" name="pg319"/>
            <p:cNvSpPr/>
            <p:nvPr/>
          </p:nvSpPr>
          <p:spPr>
            <a:xfrm>
              <a:off x="3680287" y="28933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0" name="tx320"/>
            <p:cNvSpPr/>
            <p:nvPr/>
          </p:nvSpPr>
          <p:spPr>
            <a:xfrm>
              <a:off x="3712808" y="29241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1" name="pg321"/>
            <p:cNvSpPr/>
            <p:nvPr/>
          </p:nvSpPr>
          <p:spPr>
            <a:xfrm>
              <a:off x="4022047" y="28130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2" name="tx322"/>
            <p:cNvSpPr/>
            <p:nvPr/>
          </p:nvSpPr>
          <p:spPr>
            <a:xfrm>
              <a:off x="4054568" y="28455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3" name="pg323"/>
            <p:cNvSpPr/>
            <p:nvPr/>
          </p:nvSpPr>
          <p:spPr>
            <a:xfrm>
              <a:off x="4705567" y="27969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4" name="tx324"/>
            <p:cNvSpPr/>
            <p:nvPr/>
          </p:nvSpPr>
          <p:spPr>
            <a:xfrm>
              <a:off x="4738089" y="28278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5" name="pg325"/>
            <p:cNvSpPr/>
            <p:nvPr/>
          </p:nvSpPr>
          <p:spPr>
            <a:xfrm>
              <a:off x="5047327" y="2748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6" name="tx326"/>
            <p:cNvSpPr/>
            <p:nvPr/>
          </p:nvSpPr>
          <p:spPr>
            <a:xfrm>
              <a:off x="5079849" y="27823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7" name="pg327"/>
            <p:cNvSpPr/>
            <p:nvPr/>
          </p:nvSpPr>
          <p:spPr>
            <a:xfrm>
              <a:off x="5389087" y="26524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8" name="tx328"/>
            <p:cNvSpPr/>
            <p:nvPr/>
          </p:nvSpPr>
          <p:spPr>
            <a:xfrm>
              <a:off x="5421609" y="2683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29" name="tx329"/>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0" name="tx330"/>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1" name="tx331"/>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2" name="tx332"/>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3" name="tx333"/>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4" name="tx334"/>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35" name="tx335"/>
            <p:cNvSpPr/>
            <p:nvPr/>
          </p:nvSpPr>
          <p:spPr>
            <a:xfrm rot="-5400000">
              <a:off x="117116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36" name="tx336"/>
            <p:cNvSpPr/>
            <p:nvPr/>
          </p:nvSpPr>
          <p:spPr>
            <a:xfrm rot="-5400000">
              <a:off x="11184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37" name="tx337"/>
            <p:cNvSpPr/>
            <p:nvPr/>
          </p:nvSpPr>
          <p:spPr>
            <a:xfrm rot="-5400000">
              <a:off x="188111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38" name="tx338"/>
            <p:cNvSpPr/>
            <p:nvPr/>
          </p:nvSpPr>
          <p:spPr>
            <a:xfrm rot="-5400000">
              <a:off x="216448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39" name="tx339"/>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40" name="tx340"/>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41" name="tx341"/>
            <p:cNvSpPr/>
            <p:nvPr/>
          </p:nvSpPr>
          <p:spPr>
            <a:xfrm rot="-5400000">
              <a:off x="294133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42" name="tx342"/>
            <p:cNvSpPr/>
            <p:nvPr/>
          </p:nvSpPr>
          <p:spPr>
            <a:xfrm rot="-5400000">
              <a:off x="357426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43" name="tx343"/>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44" name="tx344"/>
            <p:cNvSpPr/>
            <p:nvPr/>
          </p:nvSpPr>
          <p:spPr>
            <a:xfrm rot="-5400000">
              <a:off x="420508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5" name="tx345"/>
            <p:cNvSpPr/>
            <p:nvPr/>
          </p:nvSpPr>
          <p:spPr>
            <a:xfrm rot="-5400000">
              <a:off x="463934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6" name="tx346"/>
            <p:cNvSpPr/>
            <p:nvPr/>
          </p:nvSpPr>
          <p:spPr>
            <a:xfrm rot="-5400000">
              <a:off x="47183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47" name="tx347"/>
            <p:cNvSpPr/>
            <p:nvPr/>
          </p:nvSpPr>
          <p:spPr>
            <a:xfrm rot="-5400000">
              <a:off x="527013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48" name="tx348"/>
            <p:cNvSpPr/>
            <p:nvPr/>
          </p:nvSpPr>
          <p:spPr>
            <a:xfrm rot="-5400000">
              <a:off x="561960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49" name="tx349"/>
            <p:cNvSpPr/>
            <p:nvPr/>
          </p:nvSpPr>
          <p:spPr>
            <a:xfrm rot="-5400000">
              <a:off x="592476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50" name="tx350"/>
            <p:cNvSpPr/>
            <p:nvPr/>
          </p:nvSpPr>
          <p:spPr>
            <a:xfrm rot="-5400000">
              <a:off x="62307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51" name="tx351"/>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52" name="tx352"/>
            <p:cNvSpPr/>
            <p:nvPr/>
          </p:nvSpPr>
          <p:spPr>
            <a:xfrm rot="-5400000">
              <a:off x="6888657"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53" name="tx353"/>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4" name="tx354"/>
            <p:cNvSpPr/>
            <p:nvPr/>
          </p:nvSpPr>
          <p:spPr>
            <a:xfrm rot="-5400000">
              <a:off x="7632648"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5" name="tx355"/>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6" name="tx356"/>
            <p:cNvSpPr/>
            <p:nvPr/>
          </p:nvSpPr>
          <p:spPr>
            <a:xfrm rot="-5400000">
              <a:off x="820065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57" name="tx357"/>
            <p:cNvSpPr/>
            <p:nvPr/>
          </p:nvSpPr>
          <p:spPr>
            <a:xfrm rot="-5400000">
              <a:off x="849486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58" name="tx358"/>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rc359"/>
            <p:cNvSpPr/>
            <p:nvPr/>
          </p:nvSpPr>
          <p:spPr>
            <a:xfrm>
              <a:off x="4146091" y="6114116"/>
              <a:ext cx="219455" cy="219455"/>
            </a:xfrm>
            <a:prstGeom prst="rect">
              <a:avLst/>
            </a:prstGeom>
            <a:solidFill>
              <a:srgbClr val="FFFFFF">
                <a:alpha val="100000"/>
              </a:srgbClr>
            </a:solidFill>
          </p:spPr>
          <p:txBody>
            <a:bodyPr/>
            <a:lstStyle/>
            <a:p/>
          </p:txBody>
        </p:sp>
        <p:sp>
          <p:nvSpPr>
            <p:cNvPr id="360" name="pg36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rc36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66" name="tx36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67" name="tx367"/>
            <p:cNvSpPr/>
            <p:nvPr/>
          </p:nvSpPr>
          <p:spPr>
            <a:xfrm>
              <a:off x="803816" y="398022"/>
              <a:ext cx="58984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WCAR, 2024</a:t>
              </a:r>
            </a:p>
          </p:txBody>
        </p:sp>
        <p:sp>
          <p:nvSpPr>
            <p:cNvPr id="368" name="tx3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69" name="tx36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2024, Mauritania ranked number 23 out of 24 countries for lowest MCV1 coverage (based on tied ranks).
Mauritania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648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890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132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7375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0617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269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511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753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9962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810697"/>
              <a:ext cx="249522" cy="291999"/>
            </a:xfrm>
            <a:prstGeom prst="rect">
              <a:avLst/>
            </a:prstGeom>
            <a:solidFill>
              <a:srgbClr val="80BD41">
                <a:alpha val="100000"/>
              </a:srgbClr>
            </a:solidFill>
          </p:spPr>
          <p:txBody>
            <a:bodyPr/>
            <a:lstStyle/>
            <a:p/>
          </p:txBody>
        </p:sp>
        <p:sp>
          <p:nvSpPr>
            <p:cNvPr id="26" name="rc26"/>
            <p:cNvSpPr/>
            <p:nvPr/>
          </p:nvSpPr>
          <p:spPr>
            <a:xfrm>
              <a:off x="1296273" y="3467948"/>
              <a:ext cx="249522" cy="342749"/>
            </a:xfrm>
            <a:prstGeom prst="rect">
              <a:avLst/>
            </a:prstGeom>
            <a:solidFill>
              <a:srgbClr val="E2231A">
                <a:alpha val="100000"/>
              </a:srgbClr>
            </a:solidFill>
          </p:spPr>
          <p:txBody>
            <a:bodyPr/>
            <a:lstStyle/>
            <a:p/>
          </p:txBody>
        </p:sp>
        <p:sp>
          <p:nvSpPr>
            <p:cNvPr id="27" name="rc27"/>
            <p:cNvSpPr/>
            <p:nvPr/>
          </p:nvSpPr>
          <p:spPr>
            <a:xfrm>
              <a:off x="1573521" y="3724064"/>
              <a:ext cx="249522" cy="378632"/>
            </a:xfrm>
            <a:prstGeom prst="rect">
              <a:avLst/>
            </a:prstGeom>
            <a:solidFill>
              <a:srgbClr val="80BD41">
                <a:alpha val="100000"/>
              </a:srgbClr>
            </a:solidFill>
          </p:spPr>
          <p:txBody>
            <a:bodyPr/>
            <a:lstStyle/>
            <a:p/>
          </p:txBody>
        </p:sp>
        <p:sp>
          <p:nvSpPr>
            <p:cNvPr id="28" name="rc28"/>
            <p:cNvSpPr/>
            <p:nvPr/>
          </p:nvSpPr>
          <p:spPr>
            <a:xfrm>
              <a:off x="1573521" y="3449905"/>
              <a:ext cx="249522" cy="274159"/>
            </a:xfrm>
            <a:prstGeom prst="rect">
              <a:avLst/>
            </a:prstGeom>
            <a:solidFill>
              <a:srgbClr val="E2231A">
                <a:alpha val="100000"/>
              </a:srgbClr>
            </a:solidFill>
          </p:spPr>
          <p:txBody>
            <a:bodyPr/>
            <a:lstStyle/>
            <a:p/>
          </p:txBody>
        </p:sp>
        <p:sp>
          <p:nvSpPr>
            <p:cNvPr id="29" name="rc29"/>
            <p:cNvSpPr/>
            <p:nvPr/>
          </p:nvSpPr>
          <p:spPr>
            <a:xfrm>
              <a:off x="1850769" y="3523090"/>
              <a:ext cx="249522" cy="579606"/>
            </a:xfrm>
            <a:prstGeom prst="rect">
              <a:avLst/>
            </a:prstGeom>
            <a:solidFill>
              <a:srgbClr val="80BD41">
                <a:alpha val="100000"/>
              </a:srgbClr>
            </a:solidFill>
          </p:spPr>
          <p:txBody>
            <a:bodyPr/>
            <a:lstStyle/>
            <a:p/>
          </p:txBody>
        </p:sp>
        <p:sp>
          <p:nvSpPr>
            <p:cNvPr id="30" name="rc30"/>
            <p:cNvSpPr/>
            <p:nvPr/>
          </p:nvSpPr>
          <p:spPr>
            <a:xfrm>
              <a:off x="1850769" y="3436457"/>
              <a:ext cx="249522" cy="86633"/>
            </a:xfrm>
            <a:prstGeom prst="rect">
              <a:avLst/>
            </a:prstGeom>
            <a:solidFill>
              <a:srgbClr val="E2231A">
                <a:alpha val="100000"/>
              </a:srgbClr>
            </a:solidFill>
          </p:spPr>
          <p:txBody>
            <a:bodyPr/>
            <a:lstStyle/>
            <a:p/>
          </p:txBody>
        </p:sp>
        <p:sp>
          <p:nvSpPr>
            <p:cNvPr id="31" name="rc31"/>
            <p:cNvSpPr/>
            <p:nvPr/>
          </p:nvSpPr>
          <p:spPr>
            <a:xfrm>
              <a:off x="2128016" y="3528159"/>
              <a:ext cx="249522" cy="574538"/>
            </a:xfrm>
            <a:prstGeom prst="rect">
              <a:avLst/>
            </a:prstGeom>
            <a:solidFill>
              <a:srgbClr val="80BD41">
                <a:alpha val="100000"/>
              </a:srgbClr>
            </a:solidFill>
          </p:spPr>
          <p:txBody>
            <a:bodyPr/>
            <a:lstStyle/>
            <a:p/>
          </p:txBody>
        </p:sp>
        <p:sp>
          <p:nvSpPr>
            <p:cNvPr id="32" name="rc32"/>
            <p:cNvSpPr/>
            <p:nvPr/>
          </p:nvSpPr>
          <p:spPr>
            <a:xfrm>
              <a:off x="2128016" y="3418752"/>
              <a:ext cx="249522" cy="109406"/>
            </a:xfrm>
            <a:prstGeom prst="rect">
              <a:avLst/>
            </a:prstGeom>
            <a:solidFill>
              <a:srgbClr val="E2231A">
                <a:alpha val="100000"/>
              </a:srgbClr>
            </a:solidFill>
          </p:spPr>
          <p:txBody>
            <a:bodyPr/>
            <a:lstStyle/>
            <a:p/>
          </p:txBody>
        </p:sp>
        <p:sp>
          <p:nvSpPr>
            <p:cNvPr id="33" name="rc33"/>
            <p:cNvSpPr/>
            <p:nvPr/>
          </p:nvSpPr>
          <p:spPr>
            <a:xfrm>
              <a:off x="2405264" y="3585667"/>
              <a:ext cx="249522" cy="517030"/>
            </a:xfrm>
            <a:prstGeom prst="rect">
              <a:avLst/>
            </a:prstGeom>
            <a:solidFill>
              <a:srgbClr val="80BD41">
                <a:alpha val="100000"/>
              </a:srgbClr>
            </a:solidFill>
          </p:spPr>
          <p:txBody>
            <a:bodyPr/>
            <a:lstStyle/>
            <a:p/>
          </p:txBody>
        </p:sp>
        <p:sp>
          <p:nvSpPr>
            <p:cNvPr id="34" name="rc34"/>
            <p:cNvSpPr/>
            <p:nvPr/>
          </p:nvSpPr>
          <p:spPr>
            <a:xfrm>
              <a:off x="2405264" y="3394424"/>
              <a:ext cx="249522" cy="191242"/>
            </a:xfrm>
            <a:prstGeom prst="rect">
              <a:avLst/>
            </a:prstGeom>
            <a:solidFill>
              <a:srgbClr val="E2231A">
                <a:alpha val="100000"/>
              </a:srgbClr>
            </a:solidFill>
          </p:spPr>
          <p:txBody>
            <a:bodyPr/>
            <a:lstStyle/>
            <a:p/>
          </p:txBody>
        </p:sp>
        <p:sp>
          <p:nvSpPr>
            <p:cNvPr id="35" name="rc35"/>
            <p:cNvSpPr/>
            <p:nvPr/>
          </p:nvSpPr>
          <p:spPr>
            <a:xfrm>
              <a:off x="2682512" y="3628172"/>
              <a:ext cx="249522" cy="474524"/>
            </a:xfrm>
            <a:prstGeom prst="rect">
              <a:avLst/>
            </a:prstGeom>
            <a:solidFill>
              <a:srgbClr val="80BD41">
                <a:alpha val="100000"/>
              </a:srgbClr>
            </a:solidFill>
          </p:spPr>
          <p:txBody>
            <a:bodyPr/>
            <a:lstStyle/>
            <a:p/>
          </p:txBody>
        </p:sp>
        <p:sp>
          <p:nvSpPr>
            <p:cNvPr id="36" name="rc36"/>
            <p:cNvSpPr/>
            <p:nvPr/>
          </p:nvSpPr>
          <p:spPr>
            <a:xfrm>
              <a:off x="2682512" y="3372664"/>
              <a:ext cx="249522" cy="255507"/>
            </a:xfrm>
            <a:prstGeom prst="rect">
              <a:avLst/>
            </a:prstGeom>
            <a:solidFill>
              <a:srgbClr val="E2231A">
                <a:alpha val="100000"/>
              </a:srgbClr>
            </a:solidFill>
          </p:spPr>
          <p:txBody>
            <a:bodyPr/>
            <a:lstStyle/>
            <a:p/>
          </p:txBody>
        </p:sp>
        <p:sp>
          <p:nvSpPr>
            <p:cNvPr id="37" name="rc37"/>
            <p:cNvSpPr/>
            <p:nvPr/>
          </p:nvSpPr>
          <p:spPr>
            <a:xfrm>
              <a:off x="2959759" y="3633781"/>
              <a:ext cx="249522" cy="468915"/>
            </a:xfrm>
            <a:prstGeom prst="rect">
              <a:avLst/>
            </a:prstGeom>
            <a:solidFill>
              <a:srgbClr val="80BD41">
                <a:alpha val="100000"/>
              </a:srgbClr>
            </a:solidFill>
          </p:spPr>
          <p:txBody>
            <a:bodyPr/>
            <a:lstStyle/>
            <a:p/>
          </p:txBody>
        </p:sp>
        <p:sp>
          <p:nvSpPr>
            <p:cNvPr id="38" name="rc38"/>
            <p:cNvSpPr/>
            <p:nvPr/>
          </p:nvSpPr>
          <p:spPr>
            <a:xfrm>
              <a:off x="2959759" y="3346377"/>
              <a:ext cx="249522" cy="287404"/>
            </a:xfrm>
            <a:prstGeom prst="rect">
              <a:avLst/>
            </a:prstGeom>
            <a:solidFill>
              <a:srgbClr val="E2231A">
                <a:alpha val="100000"/>
              </a:srgbClr>
            </a:solidFill>
          </p:spPr>
          <p:txBody>
            <a:bodyPr/>
            <a:lstStyle/>
            <a:p/>
          </p:txBody>
        </p:sp>
        <p:sp>
          <p:nvSpPr>
            <p:cNvPr id="39" name="rc39"/>
            <p:cNvSpPr/>
            <p:nvPr/>
          </p:nvSpPr>
          <p:spPr>
            <a:xfrm>
              <a:off x="3237007" y="3577963"/>
              <a:ext cx="249522" cy="524733"/>
            </a:xfrm>
            <a:prstGeom prst="rect">
              <a:avLst/>
            </a:prstGeom>
            <a:solidFill>
              <a:srgbClr val="80BD41">
                <a:alpha val="100000"/>
              </a:srgbClr>
            </a:solidFill>
          </p:spPr>
          <p:txBody>
            <a:bodyPr/>
            <a:lstStyle/>
            <a:p/>
          </p:txBody>
        </p:sp>
        <p:sp>
          <p:nvSpPr>
            <p:cNvPr id="40" name="rc40"/>
            <p:cNvSpPr/>
            <p:nvPr/>
          </p:nvSpPr>
          <p:spPr>
            <a:xfrm>
              <a:off x="3237007" y="3319549"/>
              <a:ext cx="249522" cy="258413"/>
            </a:xfrm>
            <a:prstGeom prst="rect">
              <a:avLst/>
            </a:prstGeom>
            <a:solidFill>
              <a:srgbClr val="E2231A">
                <a:alpha val="100000"/>
              </a:srgbClr>
            </a:solidFill>
          </p:spPr>
          <p:txBody>
            <a:bodyPr/>
            <a:lstStyle/>
            <a:p/>
          </p:txBody>
        </p:sp>
        <p:sp>
          <p:nvSpPr>
            <p:cNvPr id="41" name="rc41"/>
            <p:cNvSpPr/>
            <p:nvPr/>
          </p:nvSpPr>
          <p:spPr>
            <a:xfrm>
              <a:off x="3514255" y="3577625"/>
              <a:ext cx="249522" cy="525071"/>
            </a:xfrm>
            <a:prstGeom prst="rect">
              <a:avLst/>
            </a:prstGeom>
            <a:solidFill>
              <a:srgbClr val="80BD41">
                <a:alpha val="100000"/>
              </a:srgbClr>
            </a:solidFill>
          </p:spPr>
          <p:txBody>
            <a:bodyPr/>
            <a:lstStyle/>
            <a:p/>
          </p:txBody>
        </p:sp>
        <p:sp>
          <p:nvSpPr>
            <p:cNvPr id="42" name="rc42"/>
            <p:cNvSpPr/>
            <p:nvPr/>
          </p:nvSpPr>
          <p:spPr>
            <a:xfrm>
              <a:off x="3514255" y="3294884"/>
              <a:ext cx="249522" cy="282741"/>
            </a:xfrm>
            <a:prstGeom prst="rect">
              <a:avLst/>
            </a:prstGeom>
            <a:solidFill>
              <a:srgbClr val="E2231A">
                <a:alpha val="100000"/>
              </a:srgbClr>
            </a:solidFill>
          </p:spPr>
          <p:txBody>
            <a:bodyPr/>
            <a:lstStyle/>
            <a:p/>
          </p:txBody>
        </p:sp>
        <p:sp>
          <p:nvSpPr>
            <p:cNvPr id="43" name="rc43"/>
            <p:cNvSpPr/>
            <p:nvPr/>
          </p:nvSpPr>
          <p:spPr>
            <a:xfrm>
              <a:off x="3791502" y="3611143"/>
              <a:ext cx="249522" cy="491553"/>
            </a:xfrm>
            <a:prstGeom prst="rect">
              <a:avLst/>
            </a:prstGeom>
            <a:solidFill>
              <a:srgbClr val="80BD41">
                <a:alpha val="100000"/>
              </a:srgbClr>
            </a:solidFill>
          </p:spPr>
          <p:txBody>
            <a:bodyPr/>
            <a:lstStyle/>
            <a:p/>
          </p:txBody>
        </p:sp>
        <p:sp>
          <p:nvSpPr>
            <p:cNvPr id="44" name="rc44"/>
            <p:cNvSpPr/>
            <p:nvPr/>
          </p:nvSpPr>
          <p:spPr>
            <a:xfrm>
              <a:off x="3791502" y="3269610"/>
              <a:ext cx="249522" cy="341533"/>
            </a:xfrm>
            <a:prstGeom prst="rect">
              <a:avLst/>
            </a:prstGeom>
            <a:solidFill>
              <a:srgbClr val="E2231A">
                <a:alpha val="100000"/>
              </a:srgbClr>
            </a:solidFill>
          </p:spPr>
          <p:txBody>
            <a:bodyPr/>
            <a:lstStyle/>
            <a:p/>
          </p:txBody>
        </p:sp>
        <p:sp>
          <p:nvSpPr>
            <p:cNvPr id="45" name="rc45"/>
            <p:cNvSpPr/>
            <p:nvPr/>
          </p:nvSpPr>
          <p:spPr>
            <a:xfrm>
              <a:off x="4068750" y="3526807"/>
              <a:ext cx="249522" cy="575889"/>
            </a:xfrm>
            <a:prstGeom prst="rect">
              <a:avLst/>
            </a:prstGeom>
            <a:solidFill>
              <a:srgbClr val="80BD41">
                <a:alpha val="100000"/>
              </a:srgbClr>
            </a:solidFill>
          </p:spPr>
          <p:txBody>
            <a:bodyPr/>
            <a:lstStyle/>
            <a:p/>
          </p:txBody>
        </p:sp>
        <p:sp>
          <p:nvSpPr>
            <p:cNvPr id="46" name="rc46"/>
            <p:cNvSpPr/>
            <p:nvPr/>
          </p:nvSpPr>
          <p:spPr>
            <a:xfrm>
              <a:off x="4068750" y="3243120"/>
              <a:ext cx="249522" cy="283687"/>
            </a:xfrm>
            <a:prstGeom prst="rect">
              <a:avLst/>
            </a:prstGeom>
            <a:solidFill>
              <a:srgbClr val="E2231A">
                <a:alpha val="100000"/>
              </a:srgbClr>
            </a:solidFill>
          </p:spPr>
          <p:txBody>
            <a:bodyPr/>
            <a:lstStyle/>
            <a:p/>
          </p:txBody>
        </p:sp>
        <p:sp>
          <p:nvSpPr>
            <p:cNvPr id="47" name="rc47"/>
            <p:cNvSpPr/>
            <p:nvPr/>
          </p:nvSpPr>
          <p:spPr>
            <a:xfrm>
              <a:off x="4345998" y="3507210"/>
              <a:ext cx="249522" cy="595486"/>
            </a:xfrm>
            <a:prstGeom prst="rect">
              <a:avLst/>
            </a:prstGeom>
            <a:solidFill>
              <a:srgbClr val="80BD41">
                <a:alpha val="100000"/>
              </a:srgbClr>
            </a:solidFill>
          </p:spPr>
          <p:txBody>
            <a:bodyPr/>
            <a:lstStyle/>
            <a:p/>
          </p:txBody>
        </p:sp>
        <p:sp>
          <p:nvSpPr>
            <p:cNvPr id="48" name="rc48"/>
            <p:cNvSpPr/>
            <p:nvPr/>
          </p:nvSpPr>
          <p:spPr>
            <a:xfrm>
              <a:off x="4345998" y="3213927"/>
              <a:ext cx="249522" cy="293283"/>
            </a:xfrm>
            <a:prstGeom prst="rect">
              <a:avLst/>
            </a:prstGeom>
            <a:solidFill>
              <a:srgbClr val="E2231A">
                <a:alpha val="100000"/>
              </a:srgbClr>
            </a:solidFill>
          </p:spPr>
          <p:txBody>
            <a:bodyPr/>
            <a:lstStyle/>
            <a:p/>
          </p:txBody>
        </p:sp>
        <p:sp>
          <p:nvSpPr>
            <p:cNvPr id="49" name="rc49"/>
            <p:cNvSpPr/>
            <p:nvPr/>
          </p:nvSpPr>
          <p:spPr>
            <a:xfrm>
              <a:off x="4623245" y="3416927"/>
              <a:ext cx="249522" cy="685769"/>
            </a:xfrm>
            <a:prstGeom prst="rect">
              <a:avLst/>
            </a:prstGeom>
            <a:solidFill>
              <a:srgbClr val="80BD41">
                <a:alpha val="100000"/>
              </a:srgbClr>
            </a:solidFill>
          </p:spPr>
          <p:txBody>
            <a:bodyPr/>
            <a:lstStyle/>
            <a:p/>
          </p:txBody>
        </p:sp>
        <p:sp>
          <p:nvSpPr>
            <p:cNvPr id="50" name="rc50"/>
            <p:cNvSpPr/>
            <p:nvPr/>
          </p:nvSpPr>
          <p:spPr>
            <a:xfrm>
              <a:off x="4623245" y="3188315"/>
              <a:ext cx="249522" cy="228612"/>
            </a:xfrm>
            <a:prstGeom prst="rect">
              <a:avLst/>
            </a:prstGeom>
            <a:solidFill>
              <a:srgbClr val="E2231A">
                <a:alpha val="100000"/>
              </a:srgbClr>
            </a:solidFill>
          </p:spPr>
          <p:txBody>
            <a:bodyPr/>
            <a:lstStyle/>
            <a:p/>
          </p:txBody>
        </p:sp>
        <p:sp>
          <p:nvSpPr>
            <p:cNvPr id="51" name="rc51"/>
            <p:cNvSpPr/>
            <p:nvPr/>
          </p:nvSpPr>
          <p:spPr>
            <a:xfrm>
              <a:off x="4900493" y="3351851"/>
              <a:ext cx="249522" cy="750846"/>
            </a:xfrm>
            <a:prstGeom prst="rect">
              <a:avLst/>
            </a:prstGeom>
            <a:solidFill>
              <a:srgbClr val="80BD41">
                <a:alpha val="100000"/>
              </a:srgbClr>
            </a:solidFill>
          </p:spPr>
          <p:txBody>
            <a:bodyPr/>
            <a:lstStyle/>
            <a:p/>
          </p:txBody>
        </p:sp>
        <p:sp>
          <p:nvSpPr>
            <p:cNvPr id="52" name="rc52"/>
            <p:cNvSpPr/>
            <p:nvPr/>
          </p:nvSpPr>
          <p:spPr>
            <a:xfrm>
              <a:off x="4900493" y="3164122"/>
              <a:ext cx="249522" cy="187728"/>
            </a:xfrm>
            <a:prstGeom prst="rect">
              <a:avLst/>
            </a:prstGeom>
            <a:solidFill>
              <a:srgbClr val="E2231A">
                <a:alpha val="100000"/>
              </a:srgbClr>
            </a:solidFill>
          </p:spPr>
          <p:txBody>
            <a:bodyPr/>
            <a:lstStyle/>
            <a:p/>
          </p:txBody>
        </p:sp>
        <p:sp>
          <p:nvSpPr>
            <p:cNvPr id="53" name="rc53"/>
            <p:cNvSpPr/>
            <p:nvPr/>
          </p:nvSpPr>
          <p:spPr>
            <a:xfrm>
              <a:off x="5177741" y="3383882"/>
              <a:ext cx="249522" cy="718814"/>
            </a:xfrm>
            <a:prstGeom prst="rect">
              <a:avLst/>
            </a:prstGeom>
            <a:solidFill>
              <a:srgbClr val="80BD41">
                <a:alpha val="100000"/>
              </a:srgbClr>
            </a:solidFill>
          </p:spPr>
          <p:txBody>
            <a:bodyPr/>
            <a:lstStyle/>
            <a:p/>
          </p:txBody>
        </p:sp>
        <p:sp>
          <p:nvSpPr>
            <p:cNvPr id="54" name="rc54"/>
            <p:cNvSpPr/>
            <p:nvPr/>
          </p:nvSpPr>
          <p:spPr>
            <a:xfrm>
              <a:off x="5177741" y="3144255"/>
              <a:ext cx="249522" cy="239627"/>
            </a:xfrm>
            <a:prstGeom prst="rect">
              <a:avLst/>
            </a:prstGeom>
            <a:solidFill>
              <a:srgbClr val="E2231A">
                <a:alpha val="100000"/>
              </a:srgbClr>
            </a:solidFill>
          </p:spPr>
          <p:txBody>
            <a:bodyPr/>
            <a:lstStyle/>
            <a:p/>
          </p:txBody>
        </p:sp>
        <p:sp>
          <p:nvSpPr>
            <p:cNvPr id="55" name="rc55"/>
            <p:cNvSpPr/>
            <p:nvPr/>
          </p:nvSpPr>
          <p:spPr>
            <a:xfrm>
              <a:off x="5454988" y="3417130"/>
              <a:ext cx="249522" cy="685566"/>
            </a:xfrm>
            <a:prstGeom prst="rect">
              <a:avLst/>
            </a:prstGeom>
            <a:solidFill>
              <a:srgbClr val="80BD41">
                <a:alpha val="100000"/>
              </a:srgbClr>
            </a:solidFill>
          </p:spPr>
          <p:txBody>
            <a:bodyPr/>
            <a:lstStyle/>
            <a:p/>
          </p:txBody>
        </p:sp>
        <p:sp>
          <p:nvSpPr>
            <p:cNvPr id="56" name="rc56"/>
            <p:cNvSpPr/>
            <p:nvPr/>
          </p:nvSpPr>
          <p:spPr>
            <a:xfrm>
              <a:off x="5454988" y="3123306"/>
              <a:ext cx="249522" cy="293824"/>
            </a:xfrm>
            <a:prstGeom prst="rect">
              <a:avLst/>
            </a:prstGeom>
            <a:solidFill>
              <a:srgbClr val="E2231A">
                <a:alpha val="100000"/>
              </a:srgbClr>
            </a:solidFill>
          </p:spPr>
          <p:txBody>
            <a:bodyPr/>
            <a:lstStyle/>
            <a:p/>
          </p:txBody>
        </p:sp>
        <p:sp>
          <p:nvSpPr>
            <p:cNvPr id="57" name="rc57"/>
            <p:cNvSpPr/>
            <p:nvPr/>
          </p:nvSpPr>
          <p:spPr>
            <a:xfrm>
              <a:off x="5732236" y="3372732"/>
              <a:ext cx="249522" cy="729964"/>
            </a:xfrm>
            <a:prstGeom prst="rect">
              <a:avLst/>
            </a:prstGeom>
            <a:solidFill>
              <a:srgbClr val="80BD41">
                <a:alpha val="100000"/>
              </a:srgbClr>
            </a:solidFill>
          </p:spPr>
          <p:txBody>
            <a:bodyPr/>
            <a:lstStyle/>
            <a:p/>
          </p:txBody>
        </p:sp>
        <p:sp>
          <p:nvSpPr>
            <p:cNvPr id="58" name="rc58"/>
            <p:cNvSpPr/>
            <p:nvPr/>
          </p:nvSpPr>
          <p:spPr>
            <a:xfrm>
              <a:off x="5732236" y="3102763"/>
              <a:ext cx="249522" cy="269969"/>
            </a:xfrm>
            <a:prstGeom prst="rect">
              <a:avLst/>
            </a:prstGeom>
            <a:solidFill>
              <a:srgbClr val="E2231A">
                <a:alpha val="100000"/>
              </a:srgbClr>
            </a:solidFill>
          </p:spPr>
          <p:txBody>
            <a:bodyPr/>
            <a:lstStyle/>
            <a:p/>
          </p:txBody>
        </p:sp>
        <p:sp>
          <p:nvSpPr>
            <p:cNvPr id="59" name="rc59"/>
            <p:cNvSpPr/>
            <p:nvPr/>
          </p:nvSpPr>
          <p:spPr>
            <a:xfrm>
              <a:off x="6009484" y="3336781"/>
              <a:ext cx="249522" cy="765915"/>
            </a:xfrm>
            <a:prstGeom prst="rect">
              <a:avLst/>
            </a:prstGeom>
            <a:solidFill>
              <a:srgbClr val="80BD41">
                <a:alpha val="100000"/>
              </a:srgbClr>
            </a:solidFill>
          </p:spPr>
          <p:txBody>
            <a:bodyPr/>
            <a:lstStyle/>
            <a:p/>
          </p:txBody>
        </p:sp>
        <p:sp>
          <p:nvSpPr>
            <p:cNvPr id="60" name="rc60"/>
            <p:cNvSpPr/>
            <p:nvPr/>
          </p:nvSpPr>
          <p:spPr>
            <a:xfrm>
              <a:off x="6009484" y="3081476"/>
              <a:ext cx="249522" cy="255305"/>
            </a:xfrm>
            <a:prstGeom prst="rect">
              <a:avLst/>
            </a:prstGeom>
            <a:solidFill>
              <a:srgbClr val="E2231A">
                <a:alpha val="100000"/>
              </a:srgbClr>
            </a:solidFill>
          </p:spPr>
          <p:txBody>
            <a:bodyPr/>
            <a:lstStyle/>
            <a:p/>
          </p:txBody>
        </p:sp>
        <p:sp>
          <p:nvSpPr>
            <p:cNvPr id="61" name="rc61"/>
            <p:cNvSpPr/>
            <p:nvPr/>
          </p:nvSpPr>
          <p:spPr>
            <a:xfrm>
              <a:off x="6286731" y="3290829"/>
              <a:ext cx="249522" cy="811867"/>
            </a:xfrm>
            <a:prstGeom prst="rect">
              <a:avLst/>
            </a:prstGeom>
            <a:solidFill>
              <a:srgbClr val="80BD41">
                <a:alpha val="100000"/>
              </a:srgbClr>
            </a:solidFill>
          </p:spPr>
          <p:txBody>
            <a:bodyPr/>
            <a:lstStyle/>
            <a:p/>
          </p:txBody>
        </p:sp>
        <p:sp>
          <p:nvSpPr>
            <p:cNvPr id="62" name="rc62"/>
            <p:cNvSpPr/>
            <p:nvPr/>
          </p:nvSpPr>
          <p:spPr>
            <a:xfrm>
              <a:off x="6286731" y="3061811"/>
              <a:ext cx="249522" cy="229017"/>
            </a:xfrm>
            <a:prstGeom prst="rect">
              <a:avLst/>
            </a:prstGeom>
            <a:solidFill>
              <a:srgbClr val="E2231A">
                <a:alpha val="100000"/>
              </a:srgbClr>
            </a:solidFill>
          </p:spPr>
          <p:txBody>
            <a:bodyPr/>
            <a:lstStyle/>
            <a:p/>
          </p:txBody>
        </p:sp>
        <p:sp>
          <p:nvSpPr>
            <p:cNvPr id="63" name="rc63"/>
            <p:cNvSpPr/>
            <p:nvPr/>
          </p:nvSpPr>
          <p:spPr>
            <a:xfrm>
              <a:off x="6563979" y="3307047"/>
              <a:ext cx="249522" cy="795649"/>
            </a:xfrm>
            <a:prstGeom prst="rect">
              <a:avLst/>
            </a:prstGeom>
            <a:solidFill>
              <a:srgbClr val="80BD41">
                <a:alpha val="100000"/>
              </a:srgbClr>
            </a:solidFill>
          </p:spPr>
          <p:txBody>
            <a:bodyPr/>
            <a:lstStyle/>
            <a:p/>
          </p:txBody>
        </p:sp>
        <p:sp>
          <p:nvSpPr>
            <p:cNvPr id="64" name="rc64"/>
            <p:cNvSpPr/>
            <p:nvPr/>
          </p:nvSpPr>
          <p:spPr>
            <a:xfrm>
              <a:off x="6563979" y="3041808"/>
              <a:ext cx="249522" cy="265239"/>
            </a:xfrm>
            <a:prstGeom prst="rect">
              <a:avLst/>
            </a:prstGeom>
            <a:solidFill>
              <a:srgbClr val="E2231A">
                <a:alpha val="100000"/>
              </a:srgbClr>
            </a:solidFill>
          </p:spPr>
          <p:txBody>
            <a:bodyPr/>
            <a:lstStyle/>
            <a:p/>
          </p:txBody>
        </p:sp>
        <p:sp>
          <p:nvSpPr>
            <p:cNvPr id="65" name="rc65"/>
            <p:cNvSpPr/>
            <p:nvPr/>
          </p:nvSpPr>
          <p:spPr>
            <a:xfrm>
              <a:off x="6841227" y="3218116"/>
              <a:ext cx="249522" cy="884580"/>
            </a:xfrm>
            <a:prstGeom prst="rect">
              <a:avLst/>
            </a:prstGeom>
            <a:solidFill>
              <a:srgbClr val="80BD41">
                <a:alpha val="100000"/>
              </a:srgbClr>
            </a:solidFill>
          </p:spPr>
          <p:txBody>
            <a:bodyPr/>
            <a:lstStyle/>
            <a:p/>
          </p:txBody>
        </p:sp>
        <p:sp>
          <p:nvSpPr>
            <p:cNvPr id="66" name="rc66"/>
            <p:cNvSpPr/>
            <p:nvPr/>
          </p:nvSpPr>
          <p:spPr>
            <a:xfrm>
              <a:off x="6841227" y="3023900"/>
              <a:ext cx="249522" cy="194215"/>
            </a:xfrm>
            <a:prstGeom prst="rect">
              <a:avLst/>
            </a:prstGeom>
            <a:solidFill>
              <a:srgbClr val="E2231A">
                <a:alpha val="100000"/>
              </a:srgbClr>
            </a:solidFill>
          </p:spPr>
          <p:txBody>
            <a:bodyPr/>
            <a:lstStyle/>
            <a:p/>
          </p:txBody>
        </p:sp>
        <p:sp>
          <p:nvSpPr>
            <p:cNvPr id="67" name="rc67"/>
            <p:cNvSpPr/>
            <p:nvPr/>
          </p:nvSpPr>
          <p:spPr>
            <a:xfrm>
              <a:off x="7118474" y="3278462"/>
              <a:ext cx="249522" cy="824234"/>
            </a:xfrm>
            <a:prstGeom prst="rect">
              <a:avLst/>
            </a:prstGeom>
            <a:solidFill>
              <a:srgbClr val="80BD41">
                <a:alpha val="100000"/>
              </a:srgbClr>
            </a:solidFill>
          </p:spPr>
          <p:txBody>
            <a:bodyPr/>
            <a:lstStyle/>
            <a:p/>
          </p:txBody>
        </p:sp>
        <p:sp>
          <p:nvSpPr>
            <p:cNvPr id="68" name="rc68"/>
            <p:cNvSpPr/>
            <p:nvPr/>
          </p:nvSpPr>
          <p:spPr>
            <a:xfrm>
              <a:off x="7118474" y="3003695"/>
              <a:ext cx="249522" cy="274767"/>
            </a:xfrm>
            <a:prstGeom prst="rect">
              <a:avLst/>
            </a:prstGeom>
            <a:solidFill>
              <a:srgbClr val="E2231A">
                <a:alpha val="100000"/>
              </a:srgbClr>
            </a:solidFill>
          </p:spPr>
          <p:txBody>
            <a:bodyPr/>
            <a:lstStyle/>
            <a:p/>
          </p:txBody>
        </p:sp>
        <p:sp>
          <p:nvSpPr>
            <p:cNvPr id="69" name="rc69"/>
            <p:cNvSpPr/>
            <p:nvPr/>
          </p:nvSpPr>
          <p:spPr>
            <a:xfrm>
              <a:off x="7395722" y="3164798"/>
              <a:ext cx="249522" cy="937898"/>
            </a:xfrm>
            <a:prstGeom prst="rect">
              <a:avLst/>
            </a:prstGeom>
            <a:solidFill>
              <a:srgbClr val="80BD41">
                <a:alpha val="100000"/>
              </a:srgbClr>
            </a:solidFill>
          </p:spPr>
          <p:txBody>
            <a:bodyPr/>
            <a:lstStyle/>
            <a:p/>
          </p:txBody>
        </p:sp>
        <p:sp>
          <p:nvSpPr>
            <p:cNvPr id="70" name="rc70"/>
            <p:cNvSpPr/>
            <p:nvPr/>
          </p:nvSpPr>
          <p:spPr>
            <a:xfrm>
              <a:off x="7395722" y="2986125"/>
              <a:ext cx="249522" cy="178673"/>
            </a:xfrm>
            <a:prstGeom prst="rect">
              <a:avLst/>
            </a:prstGeom>
            <a:solidFill>
              <a:srgbClr val="E2231A">
                <a:alpha val="100000"/>
              </a:srgbClr>
            </a:solidFill>
          </p:spPr>
          <p:txBody>
            <a:bodyPr/>
            <a:lstStyle/>
            <a:p/>
          </p:txBody>
        </p:sp>
        <p:sp>
          <p:nvSpPr>
            <p:cNvPr id="71" name="rc71"/>
            <p:cNvSpPr/>
            <p:nvPr/>
          </p:nvSpPr>
          <p:spPr>
            <a:xfrm>
              <a:off x="7672970" y="3056608"/>
              <a:ext cx="249522" cy="1046089"/>
            </a:xfrm>
            <a:prstGeom prst="rect">
              <a:avLst/>
            </a:prstGeom>
            <a:solidFill>
              <a:srgbClr val="80BD41">
                <a:alpha val="100000"/>
              </a:srgbClr>
            </a:solidFill>
          </p:spPr>
          <p:txBody>
            <a:bodyPr/>
            <a:lstStyle/>
            <a:p/>
          </p:txBody>
        </p:sp>
        <p:sp>
          <p:nvSpPr>
            <p:cNvPr id="72" name="rc72"/>
            <p:cNvSpPr/>
            <p:nvPr/>
          </p:nvSpPr>
          <p:spPr>
            <a:xfrm>
              <a:off x="7672970" y="2965649"/>
              <a:ext cx="249522" cy="90958"/>
            </a:xfrm>
            <a:prstGeom prst="rect">
              <a:avLst/>
            </a:prstGeom>
            <a:solidFill>
              <a:srgbClr val="E2231A">
                <a:alpha val="100000"/>
              </a:srgbClr>
            </a:solidFill>
          </p:spPr>
          <p:txBody>
            <a:bodyPr/>
            <a:lstStyle/>
            <a:p/>
          </p:txBody>
        </p:sp>
        <p:sp>
          <p:nvSpPr>
            <p:cNvPr id="73" name="rc73"/>
            <p:cNvSpPr/>
            <p:nvPr/>
          </p:nvSpPr>
          <p:spPr>
            <a:xfrm>
              <a:off x="7950217" y="3025725"/>
              <a:ext cx="249522" cy="1076971"/>
            </a:xfrm>
            <a:prstGeom prst="rect">
              <a:avLst/>
            </a:prstGeom>
            <a:solidFill>
              <a:srgbClr val="80BD41">
                <a:alpha val="100000"/>
              </a:srgbClr>
            </a:solidFill>
          </p:spPr>
          <p:txBody>
            <a:bodyPr/>
            <a:lstStyle/>
            <a:p/>
          </p:txBody>
        </p:sp>
        <p:sp>
          <p:nvSpPr>
            <p:cNvPr id="74" name="rc74"/>
            <p:cNvSpPr/>
            <p:nvPr/>
          </p:nvSpPr>
          <p:spPr>
            <a:xfrm>
              <a:off x="7950217" y="2944633"/>
              <a:ext cx="249522" cy="81092"/>
            </a:xfrm>
            <a:prstGeom prst="rect">
              <a:avLst/>
            </a:prstGeom>
            <a:solidFill>
              <a:srgbClr val="E2231A">
                <a:alpha val="100000"/>
              </a:srgbClr>
            </a:solidFill>
          </p:spPr>
          <p:txBody>
            <a:bodyPr/>
            <a:lstStyle/>
            <a:p/>
          </p:txBody>
        </p:sp>
        <p:sp>
          <p:nvSpPr>
            <p:cNvPr id="75" name="pl75"/>
            <p:cNvSpPr/>
            <p:nvPr/>
          </p:nvSpPr>
          <p:spPr>
            <a:xfrm>
              <a:off x="1421035" y="1410261"/>
              <a:ext cx="6653943" cy="1360693"/>
            </a:xfrm>
            <a:custGeom>
              <a:avLst/>
              <a:pathLst>
                <a:path w="6653943" h="1360693">
                  <a:moveTo>
                    <a:pt x="0" y="1360693"/>
                  </a:moveTo>
                  <a:lnTo>
                    <a:pt x="277247" y="1013282"/>
                  </a:lnTo>
                  <a:lnTo>
                    <a:pt x="554495" y="173705"/>
                  </a:lnTo>
                  <a:lnTo>
                    <a:pt x="831742" y="260558"/>
                  </a:lnTo>
                  <a:lnTo>
                    <a:pt x="1108990" y="579018"/>
                  </a:lnTo>
                  <a:lnTo>
                    <a:pt x="1386238" y="810625"/>
                  </a:lnTo>
                  <a:lnTo>
                    <a:pt x="1663485" y="897478"/>
                  </a:lnTo>
                  <a:lnTo>
                    <a:pt x="1940733" y="752723"/>
                  </a:lnTo>
                  <a:lnTo>
                    <a:pt x="2217981" y="810625"/>
                  </a:lnTo>
                  <a:lnTo>
                    <a:pt x="2495228" y="984331"/>
                  </a:lnTo>
                  <a:lnTo>
                    <a:pt x="2772476" y="752723"/>
                  </a:lnTo>
                  <a:lnTo>
                    <a:pt x="3049724" y="752723"/>
                  </a:lnTo>
                  <a:lnTo>
                    <a:pt x="3326971" y="521116"/>
                  </a:lnTo>
                  <a:lnTo>
                    <a:pt x="3604219" y="376361"/>
                  </a:lnTo>
                  <a:lnTo>
                    <a:pt x="3881467" y="521116"/>
                  </a:lnTo>
                  <a:lnTo>
                    <a:pt x="4158714" y="665871"/>
                  </a:lnTo>
                  <a:lnTo>
                    <a:pt x="4435962" y="579018"/>
                  </a:lnTo>
                  <a:lnTo>
                    <a:pt x="4713210" y="521116"/>
                  </a:lnTo>
                  <a:lnTo>
                    <a:pt x="4990457" y="434263"/>
                  </a:lnTo>
                  <a:lnTo>
                    <a:pt x="5267705" y="521116"/>
                  </a:lnTo>
                  <a:lnTo>
                    <a:pt x="5544953" y="318460"/>
                  </a:lnTo>
                  <a:lnTo>
                    <a:pt x="5822200" y="521116"/>
                  </a:lnTo>
                  <a:lnTo>
                    <a:pt x="6099448" y="260558"/>
                  </a:lnTo>
                  <a:lnTo>
                    <a:pt x="6376696" y="28950"/>
                  </a:lnTo>
                  <a:lnTo>
                    <a:pt x="6653943" y="0"/>
                  </a:lnTo>
                </a:path>
              </a:pathLst>
            </a:custGeom>
            <a:ln w="27101" cap="flat">
              <a:solidFill>
                <a:srgbClr val="0058AB">
                  <a:alpha val="100000"/>
                </a:srgbClr>
              </a:solidFill>
              <a:prstDash val="solid"/>
              <a:round/>
            </a:ln>
          </p:spPr>
          <p:txBody>
            <a:bodyPr/>
            <a:lstStyle/>
            <a:p/>
          </p:txBody>
        </p:sp>
        <p:sp>
          <p:nvSpPr>
            <p:cNvPr id="76" name="tx76"/>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46</a:t>
              </a:r>
            </a:p>
          </p:txBody>
        </p:sp>
        <p:sp>
          <p:nvSpPr>
            <p:cNvPr id="77" name="tx77"/>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8" name="tx78"/>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9" name="tx79"/>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0" name="tx80"/>
            <p:cNvSpPr/>
            <p:nvPr/>
          </p:nvSpPr>
          <p:spPr>
            <a:xfrm>
              <a:off x="6628451"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1" name="tx81"/>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2" name="tx82"/>
            <p:cNvSpPr/>
            <p:nvPr/>
          </p:nvSpPr>
          <p:spPr>
            <a:xfrm>
              <a:off x="7182946"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3" name="tx83"/>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5" name="tx85"/>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1329607" y="33319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93.9</a:t>
              </a:r>
            </a:p>
          </p:txBody>
        </p:sp>
        <p:sp>
          <p:nvSpPr>
            <p:cNvPr id="87" name="tx87"/>
            <p:cNvSpPr/>
            <p:nvPr/>
          </p:nvSpPr>
          <p:spPr>
            <a:xfrm>
              <a:off x="2728897" y="323667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a:t>
              </a:r>
            </a:p>
          </p:txBody>
        </p:sp>
        <p:sp>
          <p:nvSpPr>
            <p:cNvPr id="88" name="tx88"/>
            <p:cNvSpPr/>
            <p:nvPr/>
          </p:nvSpPr>
          <p:spPr>
            <a:xfrm>
              <a:off x="4075958" y="310834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127.2</a:t>
              </a:r>
            </a:p>
          </p:txBody>
        </p:sp>
        <p:sp>
          <p:nvSpPr>
            <p:cNvPr id="89" name="tx89"/>
            <p:cNvSpPr/>
            <p:nvPr/>
          </p:nvSpPr>
          <p:spPr>
            <a:xfrm>
              <a:off x="5462196" y="29873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144.9</a:t>
              </a:r>
            </a:p>
          </p:txBody>
        </p:sp>
        <p:sp>
          <p:nvSpPr>
            <p:cNvPr id="90" name="tx90"/>
            <p:cNvSpPr/>
            <p:nvPr/>
          </p:nvSpPr>
          <p:spPr>
            <a:xfrm>
              <a:off x="6610364" y="290588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a:t>
              </a:r>
            </a:p>
          </p:txBody>
        </p:sp>
        <p:sp>
          <p:nvSpPr>
            <p:cNvPr id="91" name="tx91"/>
            <p:cNvSpPr/>
            <p:nvPr/>
          </p:nvSpPr>
          <p:spPr>
            <a:xfrm>
              <a:off x="6848435" y="28879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159.6</a:t>
              </a:r>
            </a:p>
          </p:txBody>
        </p:sp>
        <p:sp>
          <p:nvSpPr>
            <p:cNvPr id="92" name="tx92"/>
            <p:cNvSpPr/>
            <p:nvPr/>
          </p:nvSpPr>
          <p:spPr>
            <a:xfrm>
              <a:off x="7125682" y="28677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162.6</a:t>
              </a:r>
            </a:p>
          </p:txBody>
        </p:sp>
        <p:sp>
          <p:nvSpPr>
            <p:cNvPr id="93" name="tx93"/>
            <p:cNvSpPr/>
            <p:nvPr/>
          </p:nvSpPr>
          <p:spPr>
            <a:xfrm>
              <a:off x="7402930" y="28502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165.2</a:t>
              </a:r>
            </a:p>
          </p:txBody>
        </p:sp>
        <p:sp>
          <p:nvSpPr>
            <p:cNvPr id="94" name="tx94"/>
            <p:cNvSpPr/>
            <p:nvPr/>
          </p:nvSpPr>
          <p:spPr>
            <a:xfrm>
              <a:off x="7680178" y="28296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168.3</a:t>
              </a:r>
            </a:p>
          </p:txBody>
        </p:sp>
        <p:sp>
          <p:nvSpPr>
            <p:cNvPr id="95" name="tx95"/>
            <p:cNvSpPr/>
            <p:nvPr/>
          </p:nvSpPr>
          <p:spPr>
            <a:xfrm>
              <a:off x="7957425" y="280985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171.4</a:t>
              </a:r>
            </a:p>
          </p:txBody>
        </p:sp>
        <p:sp>
          <p:nvSpPr>
            <p:cNvPr id="96" name="pl96"/>
            <p:cNvSpPr/>
            <p:nvPr/>
          </p:nvSpPr>
          <p:spPr>
            <a:xfrm>
              <a:off x="1421035" y="1207605"/>
              <a:ext cx="0" cy="1563349"/>
            </a:xfrm>
            <a:custGeom>
              <a:avLst/>
              <a:pathLst>
                <a:path w="0" h="1563349">
                  <a:moveTo>
                    <a:pt x="0" y="1563349"/>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2807273" y="1207605"/>
              <a:ext cx="0" cy="1013282"/>
            </a:xfrm>
            <a:custGeom>
              <a:avLst/>
              <a:pathLst>
                <a:path w="0" h="1013282">
                  <a:moveTo>
                    <a:pt x="0" y="101328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4193511"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5579750"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688740"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965988"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243236"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520483"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79773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8074979"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6" name="tx106"/>
            <p:cNvSpPr/>
            <p:nvPr/>
          </p:nvSpPr>
          <p:spPr>
            <a:xfrm>
              <a:off x="1329607" y="39216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43.2</a:t>
              </a:r>
            </a:p>
          </p:txBody>
        </p:sp>
        <p:sp>
          <p:nvSpPr>
            <p:cNvPr id="107" name="tx107"/>
            <p:cNvSpPr/>
            <p:nvPr/>
          </p:nvSpPr>
          <p:spPr>
            <a:xfrm>
              <a:off x="1329607" y="36042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50.7</a:t>
              </a:r>
            </a:p>
          </p:txBody>
        </p:sp>
        <p:sp>
          <p:nvSpPr>
            <p:cNvPr id="108" name="tx108"/>
            <p:cNvSpPr/>
            <p:nvPr/>
          </p:nvSpPr>
          <p:spPr>
            <a:xfrm>
              <a:off x="2715845" y="38303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70.2</a:t>
              </a:r>
            </a:p>
          </p:txBody>
        </p:sp>
        <p:sp>
          <p:nvSpPr>
            <p:cNvPr id="109" name="tx109"/>
            <p:cNvSpPr/>
            <p:nvPr/>
          </p:nvSpPr>
          <p:spPr>
            <a:xfrm>
              <a:off x="2715845" y="34653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37.8</a:t>
              </a:r>
            </a:p>
          </p:txBody>
        </p:sp>
        <p:sp>
          <p:nvSpPr>
            <p:cNvPr id="110" name="tx110"/>
            <p:cNvSpPr/>
            <p:nvPr/>
          </p:nvSpPr>
          <p:spPr>
            <a:xfrm>
              <a:off x="4102084" y="37797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85.2</a:t>
              </a:r>
            </a:p>
          </p:txBody>
        </p:sp>
        <p:sp>
          <p:nvSpPr>
            <p:cNvPr id="111" name="tx111"/>
            <p:cNvSpPr/>
            <p:nvPr/>
          </p:nvSpPr>
          <p:spPr>
            <a:xfrm>
              <a:off x="4141260" y="3351062"/>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2" name="tx112"/>
            <p:cNvSpPr/>
            <p:nvPr/>
          </p:nvSpPr>
          <p:spPr>
            <a:xfrm>
              <a:off x="5462196" y="37248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101.4</a:t>
              </a:r>
            </a:p>
          </p:txBody>
        </p:sp>
        <p:sp>
          <p:nvSpPr>
            <p:cNvPr id="113" name="tx113"/>
            <p:cNvSpPr/>
            <p:nvPr/>
          </p:nvSpPr>
          <p:spPr>
            <a:xfrm>
              <a:off x="5488322" y="32351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a:t>
              </a:r>
            </a:p>
          </p:txBody>
        </p:sp>
        <p:sp>
          <p:nvSpPr>
            <p:cNvPr id="114" name="tx114"/>
            <p:cNvSpPr/>
            <p:nvPr/>
          </p:nvSpPr>
          <p:spPr>
            <a:xfrm>
              <a:off x="6571187" y="367097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117.7</a:t>
              </a:r>
            </a:p>
          </p:txBody>
        </p:sp>
        <p:sp>
          <p:nvSpPr>
            <p:cNvPr id="115" name="tx115"/>
            <p:cNvSpPr/>
            <p:nvPr/>
          </p:nvSpPr>
          <p:spPr>
            <a:xfrm>
              <a:off x="6597312" y="31393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39.2</a:t>
              </a:r>
            </a:p>
          </p:txBody>
        </p:sp>
        <p:sp>
          <p:nvSpPr>
            <p:cNvPr id="116" name="tx116"/>
            <p:cNvSpPr/>
            <p:nvPr/>
          </p:nvSpPr>
          <p:spPr>
            <a:xfrm>
              <a:off x="6848435" y="36253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130.9</a:t>
              </a:r>
            </a:p>
          </p:txBody>
        </p:sp>
        <p:sp>
          <p:nvSpPr>
            <p:cNvPr id="117" name="tx117"/>
            <p:cNvSpPr/>
            <p:nvPr/>
          </p:nvSpPr>
          <p:spPr>
            <a:xfrm>
              <a:off x="6874560" y="308596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a:t>
              </a:r>
            </a:p>
          </p:txBody>
        </p:sp>
        <p:sp>
          <p:nvSpPr>
            <p:cNvPr id="118" name="tx118"/>
            <p:cNvSpPr/>
            <p:nvPr/>
          </p:nvSpPr>
          <p:spPr>
            <a:xfrm>
              <a:off x="7164859" y="3656678"/>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a:t>
              </a:r>
            </a:p>
          </p:txBody>
        </p:sp>
        <p:sp>
          <p:nvSpPr>
            <p:cNvPr id="119" name="tx119"/>
            <p:cNvSpPr/>
            <p:nvPr/>
          </p:nvSpPr>
          <p:spPr>
            <a:xfrm>
              <a:off x="7151808" y="31060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40.7</a:t>
              </a:r>
            </a:p>
          </p:txBody>
        </p:sp>
        <p:sp>
          <p:nvSpPr>
            <p:cNvPr id="120" name="tx120"/>
            <p:cNvSpPr/>
            <p:nvPr/>
          </p:nvSpPr>
          <p:spPr>
            <a:xfrm>
              <a:off x="7402930" y="35986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138.8</a:t>
              </a:r>
            </a:p>
          </p:txBody>
        </p:sp>
        <p:sp>
          <p:nvSpPr>
            <p:cNvPr id="121" name="tx121"/>
            <p:cNvSpPr/>
            <p:nvPr/>
          </p:nvSpPr>
          <p:spPr>
            <a:xfrm>
              <a:off x="7429055" y="30404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a:t>
              </a:r>
            </a:p>
          </p:txBody>
        </p:sp>
        <p:sp>
          <p:nvSpPr>
            <p:cNvPr id="122" name="tx122"/>
            <p:cNvSpPr/>
            <p:nvPr/>
          </p:nvSpPr>
          <p:spPr>
            <a:xfrm>
              <a:off x="7680178" y="35446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154.8</a:t>
              </a:r>
            </a:p>
          </p:txBody>
        </p:sp>
        <p:sp>
          <p:nvSpPr>
            <p:cNvPr id="123" name="tx123"/>
            <p:cNvSpPr/>
            <p:nvPr/>
          </p:nvSpPr>
          <p:spPr>
            <a:xfrm>
              <a:off x="7706303" y="29760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a:t>
              </a:r>
            </a:p>
          </p:txBody>
        </p:sp>
        <p:sp>
          <p:nvSpPr>
            <p:cNvPr id="124" name="tx124"/>
            <p:cNvSpPr/>
            <p:nvPr/>
          </p:nvSpPr>
          <p:spPr>
            <a:xfrm>
              <a:off x="7957425" y="35291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159.4</a:t>
              </a:r>
            </a:p>
          </p:txBody>
        </p:sp>
        <p:sp>
          <p:nvSpPr>
            <p:cNvPr id="125" name="tx125"/>
            <p:cNvSpPr/>
            <p:nvPr/>
          </p:nvSpPr>
          <p:spPr>
            <a:xfrm>
              <a:off x="8022728" y="295127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6" name="tx126"/>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655386" y="337481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26990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9" name="tx129"/>
            <p:cNvSpPr/>
            <p:nvPr/>
          </p:nvSpPr>
          <p:spPr>
            <a:xfrm>
              <a:off x="655386" y="202320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0" name="tx130"/>
            <p:cNvSpPr/>
            <p:nvPr/>
          </p:nvSpPr>
          <p:spPr>
            <a:xfrm>
              <a:off x="655386" y="134750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1" name="tx131"/>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2" name="tx132"/>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4" name="tx134"/>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5" name="tx135"/>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6" name="tx136"/>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8" name="tx138"/>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9" name="tx139"/>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0" name="tx140"/>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2" name="tx142"/>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3" name="tx143"/>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4" name="tx144"/>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7" name="tx147"/>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9" name="tx149"/>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0" name="rc150"/>
            <p:cNvSpPr/>
            <p:nvPr/>
          </p:nvSpPr>
          <p:spPr>
            <a:xfrm>
              <a:off x="4448859" y="5010059"/>
              <a:ext cx="201456" cy="201456"/>
            </a:xfrm>
            <a:prstGeom prst="rect">
              <a:avLst/>
            </a:prstGeom>
            <a:solidFill>
              <a:srgbClr val="E2231A">
                <a:alpha val="100000"/>
              </a:srgbClr>
            </a:solidFill>
          </p:spPr>
          <p:txBody>
            <a:bodyPr/>
            <a:lstStyle/>
            <a:p/>
          </p:txBody>
        </p:sp>
        <p:sp>
          <p:nvSpPr>
            <p:cNvPr id="151" name="rc151"/>
            <p:cNvSpPr/>
            <p:nvPr/>
          </p:nvSpPr>
          <p:spPr>
            <a:xfrm>
              <a:off x="5653947" y="5010059"/>
              <a:ext cx="201456" cy="201456"/>
            </a:xfrm>
            <a:prstGeom prst="rect">
              <a:avLst/>
            </a:prstGeom>
            <a:solidFill>
              <a:srgbClr val="80BD41">
                <a:alpha val="100000"/>
              </a:srgbClr>
            </a:solidFill>
          </p:spPr>
          <p:txBody>
            <a:bodyPr/>
            <a:lstStyle/>
            <a:p/>
          </p:txBody>
        </p:sp>
        <p:sp>
          <p:nvSpPr>
            <p:cNvPr id="152" name="tx152"/>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3" name="tx153"/>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4" name="tx154"/>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5" name="tx155"/>
            <p:cNvSpPr/>
            <p:nvPr/>
          </p:nvSpPr>
          <p:spPr>
            <a:xfrm>
              <a:off x="951100" y="661760"/>
              <a:ext cx="167754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Mauritania, 2000-2024</a:t>
              </a:r>
            </a:p>
          </p:txBody>
        </p:sp>
        <p:sp>
          <p:nvSpPr>
            <p:cNvPr id="156" name="pl156"/>
            <p:cNvSpPr/>
            <p:nvPr/>
          </p:nvSpPr>
          <p:spPr>
            <a:xfrm>
              <a:off x="225541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17370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09198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01027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32145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513284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05112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4517177" cy="167191"/>
            </a:xfrm>
            <a:prstGeom prst="rect">
              <a:avLst/>
            </a:prstGeom>
            <a:solidFill>
              <a:srgbClr val="80BD41">
                <a:alpha val="100000"/>
              </a:srgbClr>
            </a:solidFill>
          </p:spPr>
          <p:txBody>
            <a:bodyPr/>
            <a:lstStyle/>
            <a:p/>
          </p:txBody>
        </p:sp>
        <p:sp>
          <p:nvSpPr>
            <p:cNvPr id="168" name="rc168"/>
            <p:cNvSpPr/>
            <p:nvPr/>
          </p:nvSpPr>
          <p:spPr>
            <a:xfrm>
              <a:off x="5813451" y="5889059"/>
              <a:ext cx="1505853" cy="167191"/>
            </a:xfrm>
            <a:prstGeom prst="rect">
              <a:avLst/>
            </a:prstGeom>
            <a:solidFill>
              <a:srgbClr val="E2231A">
                <a:alpha val="100000"/>
              </a:srgbClr>
            </a:solidFill>
          </p:spPr>
          <p:txBody>
            <a:bodyPr/>
            <a:lstStyle/>
            <a:p/>
          </p:txBody>
        </p:sp>
        <p:sp>
          <p:nvSpPr>
            <p:cNvPr id="169" name="rc169"/>
            <p:cNvSpPr/>
            <p:nvPr/>
          </p:nvSpPr>
          <p:spPr>
            <a:xfrm>
              <a:off x="1296273" y="5680069"/>
              <a:ext cx="5939010" cy="167191"/>
            </a:xfrm>
            <a:prstGeom prst="rect">
              <a:avLst/>
            </a:prstGeom>
            <a:solidFill>
              <a:srgbClr val="80BD41">
                <a:alpha val="100000"/>
              </a:srgbClr>
            </a:solidFill>
          </p:spPr>
          <p:txBody>
            <a:bodyPr/>
            <a:lstStyle/>
            <a:p/>
          </p:txBody>
        </p:sp>
        <p:sp>
          <p:nvSpPr>
            <p:cNvPr id="170" name="rc170"/>
            <p:cNvSpPr/>
            <p:nvPr/>
          </p:nvSpPr>
          <p:spPr>
            <a:xfrm>
              <a:off x="7235284" y="5680069"/>
              <a:ext cx="516402" cy="167191"/>
            </a:xfrm>
            <a:prstGeom prst="rect">
              <a:avLst/>
            </a:prstGeom>
            <a:solidFill>
              <a:srgbClr val="E2231A">
                <a:alpha val="100000"/>
              </a:srgbClr>
            </a:solidFill>
          </p:spPr>
          <p:txBody>
            <a:bodyPr/>
            <a:lstStyle/>
            <a:p/>
          </p:txBody>
        </p:sp>
        <p:sp>
          <p:nvSpPr>
            <p:cNvPr id="171" name="rc171"/>
            <p:cNvSpPr/>
            <p:nvPr/>
          </p:nvSpPr>
          <p:spPr>
            <a:xfrm>
              <a:off x="1296273" y="5471080"/>
              <a:ext cx="6114341" cy="167191"/>
            </a:xfrm>
            <a:prstGeom prst="rect">
              <a:avLst/>
            </a:prstGeom>
            <a:solidFill>
              <a:srgbClr val="80BD41">
                <a:alpha val="100000"/>
              </a:srgbClr>
            </a:solidFill>
          </p:spPr>
          <p:txBody>
            <a:bodyPr/>
            <a:lstStyle/>
            <a:p/>
          </p:txBody>
        </p:sp>
        <p:sp>
          <p:nvSpPr>
            <p:cNvPr id="172" name="rc172"/>
            <p:cNvSpPr/>
            <p:nvPr/>
          </p:nvSpPr>
          <p:spPr>
            <a:xfrm>
              <a:off x="7410615" y="5471080"/>
              <a:ext cx="460388" cy="167191"/>
            </a:xfrm>
            <a:prstGeom prst="rect">
              <a:avLst/>
            </a:prstGeom>
            <a:solidFill>
              <a:srgbClr val="E2231A">
                <a:alpha val="100000"/>
              </a:srgbClr>
            </a:solidFill>
          </p:spPr>
          <p:txBody>
            <a:bodyPr/>
            <a:lstStyle/>
            <a:p/>
          </p:txBody>
        </p:sp>
        <p:sp>
          <p:nvSpPr>
            <p:cNvPr id="173" name="tx173"/>
            <p:cNvSpPr/>
            <p:nvPr/>
          </p:nvSpPr>
          <p:spPr>
            <a:xfrm>
              <a:off x="7523993" y="5929518"/>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157</a:t>
              </a:r>
            </a:p>
          </p:txBody>
        </p:sp>
        <p:sp>
          <p:nvSpPr>
            <p:cNvPr id="174" name="tx174"/>
            <p:cNvSpPr/>
            <p:nvPr/>
          </p:nvSpPr>
          <p:spPr>
            <a:xfrm>
              <a:off x="7929776"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168.3</a:t>
              </a:r>
            </a:p>
          </p:txBody>
        </p:sp>
        <p:sp>
          <p:nvSpPr>
            <p:cNvPr id="175" name="tx175"/>
            <p:cNvSpPr/>
            <p:nvPr/>
          </p:nvSpPr>
          <p:spPr>
            <a:xfrm>
              <a:off x="8055059" y="5512951"/>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171.4</a:t>
              </a:r>
            </a:p>
          </p:txBody>
        </p:sp>
        <p:sp>
          <p:nvSpPr>
            <p:cNvPr id="176" name="tx176"/>
            <p:cNvSpPr/>
            <p:nvPr/>
          </p:nvSpPr>
          <p:spPr>
            <a:xfrm>
              <a:off x="3419224" y="5933538"/>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117.7</a:t>
              </a:r>
            </a:p>
          </p:txBody>
        </p:sp>
        <p:sp>
          <p:nvSpPr>
            <p:cNvPr id="177" name="tx177"/>
            <p:cNvSpPr/>
            <p:nvPr/>
          </p:nvSpPr>
          <p:spPr>
            <a:xfrm>
              <a:off x="6460884"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39.2</a:t>
              </a:r>
            </a:p>
          </p:txBody>
        </p:sp>
        <p:sp>
          <p:nvSpPr>
            <p:cNvPr id="178" name="tx178"/>
            <p:cNvSpPr/>
            <p:nvPr/>
          </p:nvSpPr>
          <p:spPr>
            <a:xfrm>
              <a:off x="4130140"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154.8</a:t>
              </a:r>
            </a:p>
          </p:txBody>
        </p:sp>
        <p:sp>
          <p:nvSpPr>
            <p:cNvPr id="179" name="tx179"/>
            <p:cNvSpPr/>
            <p:nvPr/>
          </p:nvSpPr>
          <p:spPr>
            <a:xfrm>
              <a:off x="7387991"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80" name="tx180"/>
            <p:cNvSpPr/>
            <p:nvPr/>
          </p:nvSpPr>
          <p:spPr>
            <a:xfrm>
              <a:off x="4217806"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159.4</a:t>
              </a:r>
            </a:p>
          </p:txBody>
        </p:sp>
        <p:sp>
          <p:nvSpPr>
            <p:cNvPr id="181" name="tx181"/>
            <p:cNvSpPr/>
            <p:nvPr/>
          </p:nvSpPr>
          <p:spPr>
            <a:xfrm>
              <a:off x="7580520" y="55155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313686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501630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693458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9" name="tx189"/>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(93%) was higher than in 2019 (75%).
The number of children vaccinated with MCV1 increased 35% compared to in 2019.
The number of surviving infants increased approximately 9%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64029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18494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172960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53679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391262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245727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10019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121359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553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971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388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8063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223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41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059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4766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894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3118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729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147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969807" y="5353412"/>
              <a:ext cx="487582" cy="14553"/>
            </a:xfrm>
            <a:prstGeom prst="rect">
              <a:avLst/>
            </a:prstGeom>
            <a:solidFill>
              <a:srgbClr val="1CABE2">
                <a:alpha val="100000"/>
              </a:srgbClr>
            </a:solidFill>
          </p:spPr>
          <p:txBody>
            <a:bodyPr/>
            <a:lstStyle/>
            <a:p/>
          </p:txBody>
        </p:sp>
        <p:sp>
          <p:nvSpPr>
            <p:cNvPr id="25" name="rc25"/>
            <p:cNvSpPr/>
            <p:nvPr/>
          </p:nvSpPr>
          <p:spPr>
            <a:xfrm>
              <a:off x="1511566" y="5342497"/>
              <a:ext cx="487582" cy="25468"/>
            </a:xfrm>
            <a:prstGeom prst="rect">
              <a:avLst/>
            </a:prstGeom>
            <a:solidFill>
              <a:srgbClr val="1CABE2">
                <a:alpha val="100000"/>
              </a:srgbClr>
            </a:solidFill>
          </p:spPr>
          <p:txBody>
            <a:bodyPr/>
            <a:lstStyle/>
            <a:p/>
          </p:txBody>
        </p:sp>
        <p:sp>
          <p:nvSpPr>
            <p:cNvPr id="26" name="rc26"/>
            <p:cNvSpPr/>
            <p:nvPr/>
          </p:nvSpPr>
          <p:spPr>
            <a:xfrm>
              <a:off x="2053324" y="5317028"/>
              <a:ext cx="487582" cy="50937"/>
            </a:xfrm>
            <a:prstGeom prst="rect">
              <a:avLst/>
            </a:prstGeom>
            <a:solidFill>
              <a:srgbClr val="1CABE2">
                <a:alpha val="100000"/>
              </a:srgbClr>
            </a:solidFill>
          </p:spPr>
          <p:txBody>
            <a:bodyPr/>
            <a:lstStyle/>
            <a:p/>
          </p:txBody>
        </p:sp>
        <p:sp>
          <p:nvSpPr>
            <p:cNvPr id="27" name="rc27"/>
            <p:cNvSpPr/>
            <p:nvPr/>
          </p:nvSpPr>
          <p:spPr>
            <a:xfrm>
              <a:off x="2595083" y="5364327"/>
              <a:ext cx="487582" cy="3638"/>
            </a:xfrm>
            <a:prstGeom prst="rect">
              <a:avLst/>
            </a:prstGeom>
            <a:solidFill>
              <a:srgbClr val="1CABE2">
                <a:alpha val="100000"/>
              </a:srgbClr>
            </a:solidFill>
          </p:spPr>
          <p:txBody>
            <a:bodyPr/>
            <a:lstStyle/>
            <a:p/>
          </p:txBody>
        </p:sp>
        <p:sp>
          <p:nvSpPr>
            <p:cNvPr id="28" name="rc28"/>
            <p:cNvSpPr/>
            <p:nvPr/>
          </p:nvSpPr>
          <p:spPr>
            <a:xfrm>
              <a:off x="3136842" y="5306113"/>
              <a:ext cx="487582" cy="61852"/>
            </a:xfrm>
            <a:prstGeom prst="rect">
              <a:avLst/>
            </a:prstGeom>
            <a:solidFill>
              <a:srgbClr val="1CABE2">
                <a:alpha val="100000"/>
              </a:srgbClr>
            </a:solidFill>
          </p:spPr>
          <p:txBody>
            <a:bodyPr/>
            <a:lstStyle/>
            <a:p/>
          </p:txBody>
        </p:sp>
        <p:sp>
          <p:nvSpPr>
            <p:cNvPr id="29" name="rc29"/>
            <p:cNvSpPr/>
            <p:nvPr/>
          </p:nvSpPr>
          <p:spPr>
            <a:xfrm>
              <a:off x="3678600" y="5346135"/>
              <a:ext cx="487582" cy="21830"/>
            </a:xfrm>
            <a:prstGeom prst="rect">
              <a:avLst/>
            </a:prstGeom>
            <a:solidFill>
              <a:srgbClr val="1CABE2">
                <a:alpha val="100000"/>
              </a:srgbClr>
            </a:solidFill>
          </p:spPr>
          <p:txBody>
            <a:bodyPr/>
            <a:lstStyle/>
            <a:p/>
          </p:txBody>
        </p:sp>
        <p:sp>
          <p:nvSpPr>
            <p:cNvPr id="30" name="rc30"/>
            <p:cNvSpPr/>
            <p:nvPr/>
          </p:nvSpPr>
          <p:spPr>
            <a:xfrm>
              <a:off x="4220359" y="5313390"/>
              <a:ext cx="487582" cy="54575"/>
            </a:xfrm>
            <a:prstGeom prst="rect">
              <a:avLst/>
            </a:prstGeom>
            <a:solidFill>
              <a:srgbClr val="1CABE2">
                <a:alpha val="100000"/>
              </a:srgbClr>
            </a:solidFill>
          </p:spPr>
          <p:txBody>
            <a:bodyPr/>
            <a:lstStyle/>
            <a:p/>
          </p:txBody>
        </p:sp>
        <p:sp>
          <p:nvSpPr>
            <p:cNvPr id="31" name="rc31"/>
            <p:cNvSpPr/>
            <p:nvPr/>
          </p:nvSpPr>
          <p:spPr>
            <a:xfrm>
              <a:off x="4762118" y="4782189"/>
              <a:ext cx="487582" cy="585776"/>
            </a:xfrm>
            <a:prstGeom prst="rect">
              <a:avLst/>
            </a:prstGeom>
            <a:solidFill>
              <a:srgbClr val="1CABE2">
                <a:alpha val="100000"/>
              </a:srgbClr>
            </a:solidFill>
          </p:spPr>
          <p:txBody>
            <a:bodyPr/>
            <a:lstStyle/>
            <a:p/>
          </p:txBody>
        </p:sp>
        <p:sp>
          <p:nvSpPr>
            <p:cNvPr id="32" name="rc32"/>
            <p:cNvSpPr/>
            <p:nvPr/>
          </p:nvSpPr>
          <p:spPr>
            <a:xfrm>
              <a:off x="6387393" y="5338858"/>
              <a:ext cx="487582" cy="29106"/>
            </a:xfrm>
            <a:prstGeom prst="rect">
              <a:avLst/>
            </a:prstGeom>
            <a:solidFill>
              <a:srgbClr val="1CABE2">
                <a:alpha val="100000"/>
              </a:srgbClr>
            </a:solidFill>
          </p:spPr>
          <p:txBody>
            <a:bodyPr/>
            <a:lstStyle/>
            <a:p/>
          </p:txBody>
        </p:sp>
        <p:sp>
          <p:nvSpPr>
            <p:cNvPr id="33" name="rc33"/>
            <p:cNvSpPr/>
            <p:nvPr/>
          </p:nvSpPr>
          <p:spPr>
            <a:xfrm>
              <a:off x="6929152" y="4167306"/>
              <a:ext cx="487582" cy="1200658"/>
            </a:xfrm>
            <a:prstGeom prst="rect">
              <a:avLst/>
            </a:prstGeom>
            <a:solidFill>
              <a:srgbClr val="1CABE2">
                <a:alpha val="100000"/>
              </a:srgbClr>
            </a:solidFill>
          </p:spPr>
          <p:txBody>
            <a:bodyPr/>
            <a:lstStyle/>
            <a:p/>
          </p:txBody>
        </p:sp>
        <p:sp>
          <p:nvSpPr>
            <p:cNvPr id="34" name="rc34"/>
            <p:cNvSpPr/>
            <p:nvPr/>
          </p:nvSpPr>
          <p:spPr>
            <a:xfrm>
              <a:off x="7470911" y="4058156"/>
              <a:ext cx="487582" cy="1309809"/>
            </a:xfrm>
            <a:prstGeom prst="rect">
              <a:avLst/>
            </a:prstGeom>
            <a:solidFill>
              <a:srgbClr val="1CABE2">
                <a:alpha val="100000"/>
              </a:srgbClr>
            </a:solidFill>
          </p:spPr>
          <p:txBody>
            <a:bodyPr/>
            <a:lstStyle/>
            <a:p/>
          </p:txBody>
        </p:sp>
        <p:sp>
          <p:nvSpPr>
            <p:cNvPr id="35" name="pl35"/>
            <p:cNvSpPr/>
            <p:nvPr/>
          </p:nvSpPr>
          <p:spPr>
            <a:xfrm>
              <a:off x="1213598" y="1307555"/>
              <a:ext cx="6501103" cy="1004187"/>
            </a:xfrm>
            <a:custGeom>
              <a:avLst/>
              <a:pathLst>
                <a:path w="6501103" h="1004187">
                  <a:moveTo>
                    <a:pt x="0" y="785885"/>
                  </a:moveTo>
                  <a:lnTo>
                    <a:pt x="541758" y="567584"/>
                  </a:lnTo>
                  <a:lnTo>
                    <a:pt x="1083517" y="785885"/>
                  </a:lnTo>
                  <a:lnTo>
                    <a:pt x="1625275" y="1004187"/>
                  </a:lnTo>
                  <a:lnTo>
                    <a:pt x="2167034" y="873206"/>
                  </a:lnTo>
                  <a:lnTo>
                    <a:pt x="2708793" y="785885"/>
                  </a:lnTo>
                  <a:lnTo>
                    <a:pt x="3250551" y="654904"/>
                  </a:lnTo>
                  <a:lnTo>
                    <a:pt x="3792310" y="785885"/>
                  </a:lnTo>
                  <a:lnTo>
                    <a:pt x="4334069" y="480263"/>
                  </a:lnTo>
                  <a:lnTo>
                    <a:pt x="4875827" y="785885"/>
                  </a:lnTo>
                  <a:lnTo>
                    <a:pt x="5417586" y="392942"/>
                  </a:lnTo>
                  <a:lnTo>
                    <a:pt x="5959345" y="43660"/>
                  </a:lnTo>
                  <a:lnTo>
                    <a:pt x="6501103" y="0"/>
                  </a:lnTo>
                </a:path>
              </a:pathLst>
            </a:custGeom>
            <a:ln w="27101" cap="flat">
              <a:solidFill>
                <a:srgbClr val="00833D">
                  <a:alpha val="100000"/>
                </a:srgbClr>
              </a:solidFill>
              <a:prstDash val="solid"/>
              <a:round/>
            </a:ln>
          </p:spPr>
          <p:txBody>
            <a:bodyPr/>
            <a:lstStyle/>
            <a:p/>
          </p:txBody>
        </p:sp>
        <p:sp>
          <p:nvSpPr>
            <p:cNvPr id="36" name="pl36"/>
            <p:cNvSpPr/>
            <p:nvPr/>
          </p:nvSpPr>
          <p:spPr>
            <a:xfrm>
              <a:off x="7172944" y="2792006"/>
              <a:ext cx="541758" cy="1528111"/>
            </a:xfrm>
            <a:custGeom>
              <a:avLst/>
              <a:pathLst>
                <a:path w="541758" h="1528111">
                  <a:moveTo>
                    <a:pt x="0" y="1528111"/>
                  </a:moveTo>
                  <a:lnTo>
                    <a:pt x="541758" y="0"/>
                  </a:lnTo>
                </a:path>
              </a:pathLst>
            </a:custGeom>
            <a:ln w="27101" cap="flat">
              <a:solidFill>
                <a:srgbClr val="002759">
                  <a:alpha val="100000"/>
                </a:srgbClr>
              </a:solidFill>
              <a:prstDash val="solid"/>
              <a:round/>
            </a:ln>
          </p:spPr>
          <p:txBody>
            <a:bodyPr/>
            <a:lstStyle/>
            <a:p/>
          </p:txBody>
        </p:sp>
        <p:sp>
          <p:nvSpPr>
            <p:cNvPr id="37" name="pt37"/>
            <p:cNvSpPr/>
            <p:nvPr/>
          </p:nvSpPr>
          <p:spPr>
            <a:xfrm>
              <a:off x="1181997" y="20618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1723756" y="18435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2265514" y="20618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807273" y="22801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3349032" y="214916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890790" y="20618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4432549" y="19308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974308" y="20618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5516066" y="17562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6057825" y="20618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599584" y="16688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7141342"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683101"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41342" y="42885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7683101" y="27604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tx52"/>
            <p:cNvSpPr/>
            <p:nvPr/>
          </p:nvSpPr>
          <p:spPr>
            <a:xfrm>
              <a:off x="1180439" y="5225374"/>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53" name="tx53"/>
            <p:cNvSpPr/>
            <p:nvPr/>
          </p:nvSpPr>
          <p:spPr>
            <a:xfrm>
              <a:off x="1722198" y="5215566"/>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54" name="tx54"/>
            <p:cNvSpPr/>
            <p:nvPr/>
          </p:nvSpPr>
          <p:spPr>
            <a:xfrm>
              <a:off x="2230797" y="518864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55" name="tx55"/>
            <p:cNvSpPr/>
            <p:nvPr/>
          </p:nvSpPr>
          <p:spPr>
            <a:xfrm>
              <a:off x="2805715" y="523594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56" name="tx56"/>
            <p:cNvSpPr/>
            <p:nvPr/>
          </p:nvSpPr>
          <p:spPr>
            <a:xfrm>
              <a:off x="3314314" y="517772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57" name="tx57"/>
            <p:cNvSpPr/>
            <p:nvPr/>
          </p:nvSpPr>
          <p:spPr>
            <a:xfrm>
              <a:off x="3889232" y="521629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58" name="tx58"/>
            <p:cNvSpPr/>
            <p:nvPr/>
          </p:nvSpPr>
          <p:spPr>
            <a:xfrm>
              <a:off x="4397832" y="518354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59" name="tx59"/>
            <p:cNvSpPr/>
            <p:nvPr/>
          </p:nvSpPr>
          <p:spPr>
            <a:xfrm>
              <a:off x="4906431" y="465234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161</a:t>
              </a:r>
            </a:p>
          </p:txBody>
        </p:sp>
        <p:sp>
          <p:nvSpPr>
            <p:cNvPr id="60" name="tx60"/>
            <p:cNvSpPr/>
            <p:nvPr/>
          </p:nvSpPr>
          <p:spPr>
            <a:xfrm>
              <a:off x="6598026" y="520901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61" name="tx61"/>
            <p:cNvSpPr/>
            <p:nvPr/>
          </p:nvSpPr>
          <p:spPr>
            <a:xfrm>
              <a:off x="7073466" y="403740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330</a:t>
              </a:r>
            </a:p>
          </p:txBody>
        </p:sp>
        <p:sp>
          <p:nvSpPr>
            <p:cNvPr id="62" name="tx62"/>
            <p:cNvSpPr/>
            <p:nvPr/>
          </p:nvSpPr>
          <p:spPr>
            <a:xfrm>
              <a:off x="7615224" y="3928255"/>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360</a:t>
              </a:r>
            </a:p>
          </p:txBody>
        </p:sp>
        <p:sp>
          <p:nvSpPr>
            <p:cNvPr id="63" name="pl63"/>
            <p:cNvSpPr/>
            <p:nvPr/>
          </p:nvSpPr>
          <p:spPr>
            <a:xfrm>
              <a:off x="7732696" y="1308440"/>
              <a:ext cx="129607" cy="6373"/>
            </a:xfrm>
            <a:custGeom>
              <a:avLst/>
              <a:pathLst>
                <a:path w="129607" h="6373">
                  <a:moveTo>
                    <a:pt x="129607" y="6373"/>
                  </a:moveTo>
                  <a:lnTo>
                    <a:pt x="0" y="0"/>
                  </a:lnTo>
                </a:path>
              </a:pathLst>
            </a:custGeom>
          </p:spPr>
          <p:txBody>
            <a:bodyPr/>
            <a:lstStyle/>
            <a:p/>
          </p:txBody>
        </p:sp>
        <p:sp>
          <p:nvSpPr>
            <p:cNvPr id="64" name="pl64"/>
            <p:cNvSpPr/>
            <p:nvPr/>
          </p:nvSpPr>
          <p:spPr>
            <a:xfrm>
              <a:off x="7732638" y="2793281"/>
              <a:ext cx="129665" cy="9213"/>
            </a:xfrm>
            <a:custGeom>
              <a:avLst/>
              <a:pathLst>
                <a:path w="129665" h="9213">
                  <a:moveTo>
                    <a:pt x="129665" y="9213"/>
                  </a:moveTo>
                  <a:lnTo>
                    <a:pt x="0" y="0"/>
                  </a:lnTo>
                </a:path>
              </a:pathLst>
            </a:custGeom>
          </p:spPr>
          <p:txBody>
            <a:bodyPr/>
            <a:lstStyle/>
            <a:p/>
          </p:txBody>
        </p:sp>
        <p:sp>
          <p:nvSpPr>
            <p:cNvPr id="65" name="pg65"/>
            <p:cNvSpPr/>
            <p:nvPr/>
          </p:nvSpPr>
          <p:spPr>
            <a:xfrm>
              <a:off x="7793724" y="122643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6" name="tx66"/>
            <p:cNvSpPr/>
            <p:nvPr/>
          </p:nvSpPr>
          <p:spPr>
            <a:xfrm>
              <a:off x="7816584" y="126755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93%</a:t>
              </a:r>
            </a:p>
          </p:txBody>
        </p:sp>
        <p:sp>
          <p:nvSpPr>
            <p:cNvPr id="67" name="pg67"/>
            <p:cNvSpPr/>
            <p:nvPr/>
          </p:nvSpPr>
          <p:spPr>
            <a:xfrm>
              <a:off x="7793724" y="271416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68" name="tx68"/>
            <p:cNvSpPr/>
            <p:nvPr/>
          </p:nvSpPr>
          <p:spPr>
            <a:xfrm>
              <a:off x="7816584" y="275528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59%</a:t>
              </a:r>
            </a:p>
          </p:txBody>
        </p:sp>
        <p:sp>
          <p:nvSpPr>
            <p:cNvPr id="69" name="rc69"/>
            <p:cNvSpPr/>
            <p:nvPr/>
          </p:nvSpPr>
          <p:spPr>
            <a:xfrm>
              <a:off x="888543" y="646101"/>
              <a:ext cx="7747148" cy="4946714"/>
            </a:xfrm>
            <a:prstGeom prst="rect">
              <a:avLst/>
            </a:prstGeom>
            <a:ln w="13550" cap="rnd">
              <a:solidFill>
                <a:srgbClr val="BEBEBE">
                  <a:alpha val="100000"/>
                </a:srgbClr>
              </a:solidFill>
              <a:prstDash val="solid"/>
              <a:round/>
            </a:ln>
          </p:spPr>
          <p:txBody>
            <a:bodyPr/>
            <a:lstStyle/>
            <a:p/>
          </p:txBody>
        </p:sp>
        <p:sp>
          <p:nvSpPr>
            <p:cNvPr id="70" name="tx70"/>
            <p:cNvSpPr/>
            <p:nvPr/>
          </p:nvSpPr>
          <p:spPr>
            <a:xfrm>
              <a:off x="75528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1" name="tx71"/>
            <p:cNvSpPr/>
            <p:nvPr/>
          </p:nvSpPr>
          <p:spPr>
            <a:xfrm>
              <a:off x="614019" y="386524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72" name="tx72"/>
            <p:cNvSpPr/>
            <p:nvPr/>
          </p:nvSpPr>
          <p:spPr>
            <a:xfrm>
              <a:off x="614019" y="240990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800</a:t>
              </a:r>
            </a:p>
          </p:txBody>
        </p:sp>
        <p:sp>
          <p:nvSpPr>
            <p:cNvPr id="73" name="tx73"/>
            <p:cNvSpPr/>
            <p:nvPr/>
          </p:nvSpPr>
          <p:spPr>
            <a:xfrm>
              <a:off x="508103" y="93812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1,200</a:t>
              </a:r>
            </a:p>
          </p:txBody>
        </p:sp>
        <p:sp>
          <p:nvSpPr>
            <p:cNvPr id="74" name="tx74"/>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5" name="tx75"/>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6" name="tx76"/>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7" name="tx77"/>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8" name="tx78"/>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79" name="tx79"/>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0" name="tx80"/>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1" name="tx81"/>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2" name="tx82"/>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3" name="tx83"/>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4" name="tx84"/>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5" name="tx85"/>
            <p:cNvSpPr/>
            <p:nvPr/>
          </p:nvSpPr>
          <p:spPr>
            <a:xfrm rot="-5400000">
              <a:off x="107137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86" name="tx86"/>
            <p:cNvSpPr/>
            <p:nvPr/>
          </p:nvSpPr>
          <p:spPr>
            <a:xfrm rot="-5400000">
              <a:off x="1613102"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87" name="tx87"/>
            <p:cNvSpPr/>
            <p:nvPr/>
          </p:nvSpPr>
          <p:spPr>
            <a:xfrm rot="-5400000">
              <a:off x="215489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88" name="tx88"/>
            <p:cNvSpPr/>
            <p:nvPr/>
          </p:nvSpPr>
          <p:spPr>
            <a:xfrm rot="-5400000">
              <a:off x="269665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9" name="tx89"/>
            <p:cNvSpPr/>
            <p:nvPr/>
          </p:nvSpPr>
          <p:spPr>
            <a:xfrm rot="-5400000">
              <a:off x="323840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0" name="tx90"/>
            <p:cNvSpPr/>
            <p:nvPr/>
          </p:nvSpPr>
          <p:spPr>
            <a:xfrm rot="-5400000">
              <a:off x="378016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1" name="tx91"/>
            <p:cNvSpPr/>
            <p:nvPr/>
          </p:nvSpPr>
          <p:spPr>
            <a:xfrm rot="-5400000">
              <a:off x="43219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2" name="tx92"/>
            <p:cNvSpPr/>
            <p:nvPr/>
          </p:nvSpPr>
          <p:spPr>
            <a:xfrm rot="-5400000">
              <a:off x="486368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3" name="tx93"/>
            <p:cNvSpPr/>
            <p:nvPr/>
          </p:nvSpPr>
          <p:spPr>
            <a:xfrm rot="-5400000">
              <a:off x="540544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4" name="tx94"/>
            <p:cNvSpPr/>
            <p:nvPr/>
          </p:nvSpPr>
          <p:spPr>
            <a:xfrm rot="-5400000">
              <a:off x="59472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5" name="tx95"/>
            <p:cNvSpPr/>
            <p:nvPr/>
          </p:nvSpPr>
          <p:spPr>
            <a:xfrm rot="-5400000">
              <a:off x="6458575"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6" name="tx96"/>
            <p:cNvSpPr/>
            <p:nvPr/>
          </p:nvSpPr>
          <p:spPr>
            <a:xfrm rot="-5400000">
              <a:off x="7030689"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7" name="tx97"/>
            <p:cNvSpPr/>
            <p:nvPr/>
          </p:nvSpPr>
          <p:spPr>
            <a:xfrm rot="-5400000">
              <a:off x="7542093"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8" name="tx98"/>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99" name="tx99"/>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0" name="tx100"/>
            <p:cNvSpPr/>
            <p:nvPr/>
          </p:nvSpPr>
          <p:spPr>
            <a:xfrm>
              <a:off x="1949675" y="401416"/>
              <a:ext cx="562488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Mauritania, 2012-2024</a:t>
              </a:r>
            </a:p>
          </p:txBody>
        </p:sp>
        <p:sp>
          <p:nvSpPr>
            <p:cNvPr id="101" name="tx101"/>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2" name="tx102"/>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03" name="tx103"/>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04" name="tx104"/>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360 confirmed measles cases in Mauritania. In the same year, MCV1 coverage was 93% and MCV2 coverage was 59%.
The number of cases in 2024 was 9% more than in 2023 (n=330).
The highest number of measles cases was reported in 2024 (n=360). In this year, MCV1 coverage was 93%.
There were measles-containing vaccine supplementary immunization activities/campaigns in 2022 and 2024.</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1360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7473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78118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8149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9670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2304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2642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29808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3318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2298081"/>
              <a:ext cx="3520101" cy="2802003"/>
            </a:xfrm>
            <a:custGeom>
              <a:avLst/>
              <a:pathLst>
                <a:path w="3520101" h="2802003">
                  <a:moveTo>
                    <a:pt x="0" y="0"/>
                  </a:moveTo>
                  <a:lnTo>
                    <a:pt x="146670" y="2802003"/>
                  </a:lnTo>
                  <a:lnTo>
                    <a:pt x="293341" y="2222278"/>
                  </a:lnTo>
                  <a:lnTo>
                    <a:pt x="440012" y="1352691"/>
                  </a:lnTo>
                  <a:lnTo>
                    <a:pt x="586683" y="1352691"/>
                  </a:lnTo>
                  <a:lnTo>
                    <a:pt x="733354" y="1352691"/>
                  </a:lnTo>
                  <a:lnTo>
                    <a:pt x="880025" y="966208"/>
                  </a:lnTo>
                  <a:lnTo>
                    <a:pt x="1026696" y="1159449"/>
                  </a:lnTo>
                  <a:lnTo>
                    <a:pt x="1173367" y="1352691"/>
                  </a:lnTo>
                  <a:lnTo>
                    <a:pt x="1320038" y="1062828"/>
                  </a:lnTo>
                  <a:lnTo>
                    <a:pt x="1466709" y="772966"/>
                  </a:lnTo>
                  <a:lnTo>
                    <a:pt x="1613379" y="1159449"/>
                  </a:lnTo>
                  <a:lnTo>
                    <a:pt x="1760050" y="1352691"/>
                  </a:lnTo>
                  <a:lnTo>
                    <a:pt x="1906721" y="1352691"/>
                  </a:lnTo>
                  <a:lnTo>
                    <a:pt x="2053392" y="1449312"/>
                  </a:lnTo>
                  <a:lnTo>
                    <a:pt x="2200063" y="1352691"/>
                  </a:lnTo>
                  <a:lnTo>
                    <a:pt x="2346734" y="1449312"/>
                  </a:lnTo>
                  <a:lnTo>
                    <a:pt x="2493405" y="1739174"/>
                  </a:lnTo>
                  <a:lnTo>
                    <a:pt x="2640076" y="1932416"/>
                  </a:lnTo>
                  <a:lnTo>
                    <a:pt x="2786747" y="2029036"/>
                  </a:lnTo>
                  <a:lnTo>
                    <a:pt x="2933418" y="1739174"/>
                  </a:lnTo>
                  <a:lnTo>
                    <a:pt x="3080089" y="1835795"/>
                  </a:lnTo>
                  <a:lnTo>
                    <a:pt x="3226759" y="1835795"/>
                  </a:lnTo>
                  <a:lnTo>
                    <a:pt x="3373430" y="2318899"/>
                  </a:lnTo>
                  <a:lnTo>
                    <a:pt x="3520101" y="2029036"/>
                  </a:lnTo>
                </a:path>
              </a:pathLst>
            </a:custGeom>
            <a:ln w="27101" cap="flat">
              <a:solidFill>
                <a:srgbClr val="0058AB">
                  <a:alpha val="80000"/>
                </a:srgbClr>
              </a:solidFill>
              <a:prstDash val="solid"/>
              <a:round/>
            </a:ln>
          </p:spPr>
          <p:txBody>
            <a:bodyPr/>
            <a:lstStyle/>
            <a:p/>
          </p:txBody>
        </p:sp>
        <p:sp>
          <p:nvSpPr>
            <p:cNvPr id="22" name="pl22"/>
            <p:cNvSpPr/>
            <p:nvPr/>
          </p:nvSpPr>
          <p:spPr>
            <a:xfrm>
              <a:off x="943464" y="3940635"/>
              <a:ext cx="3520101" cy="772966"/>
            </a:xfrm>
            <a:custGeom>
              <a:avLst/>
              <a:pathLst>
                <a:path w="3520101" h="772966">
                  <a:moveTo>
                    <a:pt x="0" y="0"/>
                  </a:moveTo>
                  <a:lnTo>
                    <a:pt x="146670" y="96620"/>
                  </a:lnTo>
                  <a:lnTo>
                    <a:pt x="293341" y="0"/>
                  </a:lnTo>
                  <a:lnTo>
                    <a:pt x="440012" y="193241"/>
                  </a:lnTo>
                  <a:lnTo>
                    <a:pt x="586683" y="289862"/>
                  </a:lnTo>
                  <a:lnTo>
                    <a:pt x="733354" y="193241"/>
                  </a:lnTo>
                  <a:lnTo>
                    <a:pt x="880025" y="289862"/>
                  </a:lnTo>
                  <a:lnTo>
                    <a:pt x="1026696" y="289862"/>
                  </a:lnTo>
                  <a:lnTo>
                    <a:pt x="1173367" y="483104"/>
                  </a:lnTo>
                  <a:lnTo>
                    <a:pt x="1320038" y="579724"/>
                  </a:lnTo>
                  <a:lnTo>
                    <a:pt x="1466709" y="676345"/>
                  </a:lnTo>
                  <a:lnTo>
                    <a:pt x="1613379" y="676345"/>
                  </a:lnTo>
                  <a:lnTo>
                    <a:pt x="1760050" y="676345"/>
                  </a:lnTo>
                  <a:lnTo>
                    <a:pt x="1906721" y="676345"/>
                  </a:lnTo>
                  <a:lnTo>
                    <a:pt x="2053392" y="772966"/>
                  </a:lnTo>
                  <a:lnTo>
                    <a:pt x="2200063" y="772966"/>
                  </a:lnTo>
                  <a:lnTo>
                    <a:pt x="2346734" y="772966"/>
                  </a:lnTo>
                  <a:lnTo>
                    <a:pt x="2493405" y="772966"/>
                  </a:lnTo>
                  <a:lnTo>
                    <a:pt x="2640076" y="772966"/>
                  </a:lnTo>
                  <a:lnTo>
                    <a:pt x="2786747" y="772966"/>
                  </a:lnTo>
                  <a:lnTo>
                    <a:pt x="2933418" y="772966"/>
                  </a:lnTo>
                  <a:lnTo>
                    <a:pt x="3080089" y="676345"/>
                  </a:lnTo>
                  <a:lnTo>
                    <a:pt x="3226759" y="772966"/>
                  </a:lnTo>
                  <a:lnTo>
                    <a:pt x="3373430" y="772966"/>
                  </a:lnTo>
                  <a:lnTo>
                    <a:pt x="3520101" y="772966"/>
                  </a:lnTo>
                </a:path>
              </a:pathLst>
            </a:custGeom>
            <a:ln w="27101" cap="flat">
              <a:solidFill>
                <a:srgbClr val="1CABE2">
                  <a:alpha val="80000"/>
                </a:srgbClr>
              </a:solidFill>
              <a:prstDash val="solid"/>
              <a:round/>
            </a:ln>
          </p:spPr>
          <p:txBody>
            <a:bodyPr/>
            <a:lstStyle/>
            <a:p/>
          </p:txBody>
        </p:sp>
        <p:sp>
          <p:nvSpPr>
            <p:cNvPr id="23" name="pl23"/>
            <p:cNvSpPr/>
            <p:nvPr/>
          </p:nvSpPr>
          <p:spPr>
            <a:xfrm>
              <a:off x="943464" y="2394702"/>
              <a:ext cx="3520101" cy="2029036"/>
            </a:xfrm>
            <a:custGeom>
              <a:avLst/>
              <a:pathLst>
                <a:path w="3520101" h="2029036">
                  <a:moveTo>
                    <a:pt x="0" y="96620"/>
                  </a:moveTo>
                  <a:lnTo>
                    <a:pt x="146670" y="0"/>
                  </a:lnTo>
                  <a:lnTo>
                    <a:pt x="293341" y="289862"/>
                  </a:lnTo>
                  <a:lnTo>
                    <a:pt x="440012" y="579724"/>
                  </a:lnTo>
                  <a:lnTo>
                    <a:pt x="586683" y="869587"/>
                  </a:lnTo>
                  <a:lnTo>
                    <a:pt x="733354" y="1256070"/>
                  </a:lnTo>
                  <a:lnTo>
                    <a:pt x="880025" y="1352691"/>
                  </a:lnTo>
                  <a:lnTo>
                    <a:pt x="1026696" y="1449312"/>
                  </a:lnTo>
                  <a:lnTo>
                    <a:pt x="1173367" y="1545932"/>
                  </a:lnTo>
                  <a:lnTo>
                    <a:pt x="1320038" y="1642553"/>
                  </a:lnTo>
                  <a:lnTo>
                    <a:pt x="1466709" y="1835795"/>
                  </a:lnTo>
                  <a:lnTo>
                    <a:pt x="1613379" y="2029036"/>
                  </a:lnTo>
                  <a:lnTo>
                    <a:pt x="1760050" y="1835795"/>
                  </a:lnTo>
                  <a:lnTo>
                    <a:pt x="1906721" y="1932416"/>
                  </a:lnTo>
                  <a:lnTo>
                    <a:pt x="2053392" y="1835795"/>
                  </a:lnTo>
                  <a:lnTo>
                    <a:pt x="2200063" y="1545932"/>
                  </a:lnTo>
                  <a:lnTo>
                    <a:pt x="2346734" y="1642553"/>
                  </a:lnTo>
                  <a:lnTo>
                    <a:pt x="2493405" y="1642553"/>
                  </a:lnTo>
                  <a:lnTo>
                    <a:pt x="2640076" y="1739174"/>
                  </a:lnTo>
                  <a:lnTo>
                    <a:pt x="2786747" y="1932416"/>
                  </a:lnTo>
                  <a:lnTo>
                    <a:pt x="2933418" y="1739174"/>
                  </a:lnTo>
                  <a:lnTo>
                    <a:pt x="3080089" y="1739174"/>
                  </a:lnTo>
                  <a:lnTo>
                    <a:pt x="3226759" y="1835795"/>
                  </a:lnTo>
                  <a:lnTo>
                    <a:pt x="3373430" y="1739174"/>
                  </a:lnTo>
                  <a:lnTo>
                    <a:pt x="3520101" y="1835795"/>
                  </a:lnTo>
                </a:path>
              </a:pathLst>
            </a:custGeom>
            <a:ln w="27101" cap="flat">
              <a:solidFill>
                <a:srgbClr val="00833D">
                  <a:alpha val="80000"/>
                </a:srgbClr>
              </a:solidFill>
              <a:prstDash val="solid"/>
              <a:round/>
            </a:ln>
          </p:spPr>
          <p:txBody>
            <a:bodyPr/>
            <a:lstStyle/>
            <a:p/>
          </p:txBody>
        </p:sp>
        <p:sp>
          <p:nvSpPr>
            <p:cNvPr id="24" name="pl24"/>
            <p:cNvSpPr/>
            <p:nvPr/>
          </p:nvSpPr>
          <p:spPr>
            <a:xfrm>
              <a:off x="943464" y="2298081"/>
              <a:ext cx="3520101" cy="2802003"/>
            </a:xfrm>
            <a:custGeom>
              <a:avLst/>
              <a:pathLst>
                <a:path w="3520101" h="2802003">
                  <a:moveTo>
                    <a:pt x="0" y="0"/>
                  </a:moveTo>
                  <a:lnTo>
                    <a:pt x="146670" y="2802003"/>
                  </a:lnTo>
                  <a:lnTo>
                    <a:pt x="293341" y="2222278"/>
                  </a:lnTo>
                  <a:lnTo>
                    <a:pt x="440012" y="1352691"/>
                  </a:lnTo>
                  <a:lnTo>
                    <a:pt x="586683" y="1352691"/>
                  </a:lnTo>
                  <a:lnTo>
                    <a:pt x="733354" y="1352691"/>
                  </a:lnTo>
                  <a:lnTo>
                    <a:pt x="880025" y="966208"/>
                  </a:lnTo>
                  <a:lnTo>
                    <a:pt x="1026696" y="1159449"/>
                  </a:lnTo>
                  <a:lnTo>
                    <a:pt x="1173367" y="1352691"/>
                  </a:lnTo>
                  <a:lnTo>
                    <a:pt x="1320038" y="1062828"/>
                  </a:lnTo>
                  <a:lnTo>
                    <a:pt x="1466709" y="772966"/>
                  </a:lnTo>
                  <a:lnTo>
                    <a:pt x="1613379" y="1159449"/>
                  </a:lnTo>
                  <a:lnTo>
                    <a:pt x="1760050" y="1352691"/>
                  </a:lnTo>
                  <a:lnTo>
                    <a:pt x="1906721" y="1352691"/>
                  </a:lnTo>
                  <a:lnTo>
                    <a:pt x="2053392" y="1449312"/>
                  </a:lnTo>
                  <a:lnTo>
                    <a:pt x="2200063" y="1352691"/>
                  </a:lnTo>
                  <a:lnTo>
                    <a:pt x="2346734" y="1449312"/>
                  </a:lnTo>
                  <a:lnTo>
                    <a:pt x="2493405" y="1739174"/>
                  </a:lnTo>
                  <a:lnTo>
                    <a:pt x="2640076" y="1932416"/>
                  </a:lnTo>
                  <a:lnTo>
                    <a:pt x="2786747" y="2029036"/>
                  </a:lnTo>
                  <a:lnTo>
                    <a:pt x="2933418" y="1739174"/>
                  </a:lnTo>
                  <a:lnTo>
                    <a:pt x="3080089" y="1835795"/>
                  </a:lnTo>
                  <a:lnTo>
                    <a:pt x="3226759" y="1835795"/>
                  </a:lnTo>
                  <a:lnTo>
                    <a:pt x="3373430" y="2318899"/>
                  </a:lnTo>
                  <a:lnTo>
                    <a:pt x="3520101" y="2029036"/>
                  </a:lnTo>
                </a:path>
              </a:pathLst>
            </a:custGeom>
            <a:ln w="43362" cap="flat">
              <a:solidFill>
                <a:srgbClr val="000000">
                  <a:alpha val="100000"/>
                </a:srgbClr>
              </a:solidFill>
              <a:prstDash val="solid"/>
              <a:round/>
            </a:ln>
          </p:spPr>
          <p:txBody>
            <a:bodyPr/>
            <a:lstStyle/>
            <a:p/>
          </p:txBody>
        </p:sp>
        <p:sp>
          <p:nvSpPr>
            <p:cNvPr id="25" name="pl25"/>
            <p:cNvSpPr/>
            <p:nvPr/>
          </p:nvSpPr>
          <p:spPr>
            <a:xfrm>
              <a:off x="943464" y="2298081"/>
              <a:ext cx="3520101" cy="2802003"/>
            </a:xfrm>
            <a:custGeom>
              <a:avLst/>
              <a:pathLst>
                <a:path w="3520101" h="2802003">
                  <a:moveTo>
                    <a:pt x="0" y="0"/>
                  </a:moveTo>
                  <a:lnTo>
                    <a:pt x="146670" y="2802003"/>
                  </a:lnTo>
                  <a:lnTo>
                    <a:pt x="293341" y="2222278"/>
                  </a:lnTo>
                  <a:lnTo>
                    <a:pt x="440012" y="1352691"/>
                  </a:lnTo>
                  <a:lnTo>
                    <a:pt x="586683" y="1352691"/>
                  </a:lnTo>
                  <a:lnTo>
                    <a:pt x="733354" y="1352691"/>
                  </a:lnTo>
                  <a:lnTo>
                    <a:pt x="880025" y="966208"/>
                  </a:lnTo>
                  <a:lnTo>
                    <a:pt x="1026696" y="1159449"/>
                  </a:lnTo>
                  <a:lnTo>
                    <a:pt x="1173367" y="1352691"/>
                  </a:lnTo>
                  <a:lnTo>
                    <a:pt x="1320038" y="1062828"/>
                  </a:lnTo>
                  <a:lnTo>
                    <a:pt x="1466709" y="772966"/>
                  </a:lnTo>
                  <a:lnTo>
                    <a:pt x="1613379" y="1159449"/>
                  </a:lnTo>
                  <a:lnTo>
                    <a:pt x="1760050" y="1352691"/>
                  </a:lnTo>
                  <a:lnTo>
                    <a:pt x="1906721" y="1352691"/>
                  </a:lnTo>
                  <a:lnTo>
                    <a:pt x="2053392" y="1449312"/>
                  </a:lnTo>
                  <a:lnTo>
                    <a:pt x="2200063" y="1352691"/>
                  </a:lnTo>
                  <a:lnTo>
                    <a:pt x="2346734" y="1449312"/>
                  </a:lnTo>
                  <a:lnTo>
                    <a:pt x="2493405" y="1739174"/>
                  </a:lnTo>
                  <a:lnTo>
                    <a:pt x="2640076" y="1932416"/>
                  </a:lnTo>
                  <a:lnTo>
                    <a:pt x="2786747" y="2029036"/>
                  </a:lnTo>
                  <a:lnTo>
                    <a:pt x="2933418" y="1739174"/>
                  </a:lnTo>
                  <a:lnTo>
                    <a:pt x="3080089" y="1835795"/>
                  </a:lnTo>
                  <a:lnTo>
                    <a:pt x="3226759" y="1835795"/>
                  </a:lnTo>
                  <a:lnTo>
                    <a:pt x="3373430" y="2318899"/>
                  </a:lnTo>
                  <a:lnTo>
                    <a:pt x="3520101" y="2029036"/>
                  </a:lnTo>
                </a:path>
              </a:pathLst>
            </a:custGeom>
            <a:ln w="27101" cap="flat">
              <a:solidFill>
                <a:srgbClr val="0058AB">
                  <a:alpha val="100000"/>
                </a:srgbClr>
              </a:solidFill>
              <a:prstDash val="solid"/>
              <a:round/>
            </a:ln>
          </p:spPr>
          <p:txBody>
            <a:bodyPr/>
            <a:lstStyle/>
            <a:p/>
          </p:txBody>
        </p:sp>
        <p:sp>
          <p:nvSpPr>
            <p:cNvPr id="26" name="pl26"/>
            <p:cNvSpPr/>
            <p:nvPr/>
          </p:nvSpPr>
          <p:spPr>
            <a:xfrm>
              <a:off x="943464" y="2008219"/>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3360910"/>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2781185"/>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3360910"/>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037256"/>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327118"/>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037256"/>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19416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1970425"/>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35" name="pg35"/>
            <p:cNvSpPr/>
            <p:nvPr/>
          </p:nvSpPr>
          <p:spPr>
            <a:xfrm>
              <a:off x="1590194" y="329434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20548" y="332316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7" name="pg37"/>
            <p:cNvSpPr/>
            <p:nvPr/>
          </p:nvSpPr>
          <p:spPr>
            <a:xfrm>
              <a:off x="2323549" y="271461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53902" y="2744676"/>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39" name="pg39"/>
            <p:cNvSpPr/>
            <p:nvPr/>
          </p:nvSpPr>
          <p:spPr>
            <a:xfrm>
              <a:off x="3056903" y="329434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87257" y="332316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41" name="pg41"/>
            <p:cNvSpPr/>
            <p:nvPr/>
          </p:nvSpPr>
          <p:spPr>
            <a:xfrm>
              <a:off x="3671722" y="39706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39995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3" name="pg43"/>
            <p:cNvSpPr/>
            <p:nvPr/>
          </p:nvSpPr>
          <p:spPr>
            <a:xfrm>
              <a:off x="4258406" y="42605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28937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5" name="pg45"/>
            <p:cNvSpPr/>
            <p:nvPr/>
          </p:nvSpPr>
          <p:spPr>
            <a:xfrm>
              <a:off x="4405077" y="39706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399951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7" name="tx47"/>
            <p:cNvSpPr/>
            <p:nvPr/>
          </p:nvSpPr>
          <p:spPr>
            <a:xfrm>
              <a:off x="4523855" y="467453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41900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49" name="tx49"/>
            <p:cNvSpPr/>
            <p:nvPr/>
          </p:nvSpPr>
          <p:spPr>
            <a:xfrm>
              <a:off x="641260" y="515406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41878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32216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2255386"/>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a:off x="577692" y="12892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4" name="tx54"/>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5" name="tx55"/>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6" name="tx56"/>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7" name="tx57"/>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8" name="tx58"/>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9" name="tx59"/>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0" name="tx60"/>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1" name="tx61"/>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2" name="pl62"/>
            <p:cNvSpPr/>
            <p:nvPr/>
          </p:nvSpPr>
          <p:spPr>
            <a:xfrm>
              <a:off x="148086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3" name="pl63"/>
            <p:cNvSpPr/>
            <p:nvPr/>
          </p:nvSpPr>
          <p:spPr>
            <a:xfrm>
              <a:off x="148086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4" name="pl64"/>
            <p:cNvSpPr/>
            <p:nvPr/>
          </p:nvSpPr>
          <p:spPr>
            <a:xfrm>
              <a:off x="249174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5" name="pl65"/>
            <p:cNvSpPr/>
            <p:nvPr/>
          </p:nvSpPr>
          <p:spPr>
            <a:xfrm>
              <a:off x="325420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6" name="tx66"/>
            <p:cNvSpPr/>
            <p:nvPr/>
          </p:nvSpPr>
          <p:spPr>
            <a:xfrm>
              <a:off x="1747963" y="6102617"/>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Mauritania</a:t>
              </a:r>
            </a:p>
          </p:txBody>
        </p:sp>
        <p:sp>
          <p:nvSpPr>
            <p:cNvPr id="67" name="tx67"/>
            <p:cNvSpPr/>
            <p:nvPr/>
          </p:nvSpPr>
          <p:spPr>
            <a:xfrm>
              <a:off x="275884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8" name="tx68"/>
            <p:cNvSpPr/>
            <p:nvPr/>
          </p:nvSpPr>
          <p:spPr>
            <a:xfrm>
              <a:off x="3521303"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9" name="tx69"/>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0" name="pl70"/>
            <p:cNvSpPr/>
            <p:nvPr/>
          </p:nvSpPr>
          <p:spPr>
            <a:xfrm>
              <a:off x="5132709" y="471360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7473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78118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181497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519670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42304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26428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229808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13318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5308715" y="1621736"/>
              <a:ext cx="3520101" cy="3381728"/>
            </a:xfrm>
            <a:custGeom>
              <a:avLst/>
              <a:pathLst>
                <a:path w="3520101" h="3381728">
                  <a:moveTo>
                    <a:pt x="0" y="0"/>
                  </a:moveTo>
                  <a:lnTo>
                    <a:pt x="146670" y="1256070"/>
                  </a:lnTo>
                  <a:lnTo>
                    <a:pt x="293341" y="2705382"/>
                  </a:lnTo>
                  <a:lnTo>
                    <a:pt x="440012" y="2802003"/>
                  </a:lnTo>
                  <a:lnTo>
                    <a:pt x="586683" y="2415520"/>
                  </a:lnTo>
                  <a:lnTo>
                    <a:pt x="733354" y="1256070"/>
                  </a:lnTo>
                  <a:lnTo>
                    <a:pt x="880025" y="966208"/>
                  </a:lnTo>
                  <a:lnTo>
                    <a:pt x="1026696" y="966208"/>
                  </a:lnTo>
                  <a:lnTo>
                    <a:pt x="1173367" y="1062828"/>
                  </a:lnTo>
                  <a:lnTo>
                    <a:pt x="1320038" y="1159449"/>
                  </a:lnTo>
                  <a:lnTo>
                    <a:pt x="1466709" y="1835795"/>
                  </a:lnTo>
                  <a:lnTo>
                    <a:pt x="1613379" y="1062828"/>
                  </a:lnTo>
                  <a:lnTo>
                    <a:pt x="1760050" y="1545932"/>
                  </a:lnTo>
                  <a:lnTo>
                    <a:pt x="1906721" y="2029036"/>
                  </a:lnTo>
                  <a:lnTo>
                    <a:pt x="2053392" y="1545932"/>
                  </a:lnTo>
                  <a:lnTo>
                    <a:pt x="2200063" y="1642553"/>
                  </a:lnTo>
                  <a:lnTo>
                    <a:pt x="2346734" y="2029036"/>
                  </a:lnTo>
                  <a:lnTo>
                    <a:pt x="2493405" y="2318899"/>
                  </a:lnTo>
                  <a:lnTo>
                    <a:pt x="2640076" y="2705382"/>
                  </a:lnTo>
                  <a:lnTo>
                    <a:pt x="2786747" y="2125657"/>
                  </a:lnTo>
                  <a:lnTo>
                    <a:pt x="2933418" y="2512140"/>
                  </a:lnTo>
                  <a:lnTo>
                    <a:pt x="3080089" y="2222278"/>
                  </a:lnTo>
                  <a:lnTo>
                    <a:pt x="3226759" y="2415520"/>
                  </a:lnTo>
                  <a:lnTo>
                    <a:pt x="3373430" y="3188486"/>
                  </a:lnTo>
                  <a:lnTo>
                    <a:pt x="3520101" y="3381728"/>
                  </a:lnTo>
                </a:path>
              </a:pathLst>
            </a:custGeom>
            <a:ln w="27101" cap="flat">
              <a:solidFill>
                <a:srgbClr val="0058AB">
                  <a:alpha val="80000"/>
                </a:srgbClr>
              </a:solidFill>
              <a:prstDash val="solid"/>
              <a:round/>
            </a:ln>
          </p:spPr>
          <p:txBody>
            <a:bodyPr/>
            <a:lstStyle/>
            <a:p/>
          </p:txBody>
        </p:sp>
        <p:sp>
          <p:nvSpPr>
            <p:cNvPr id="87" name="pl87"/>
            <p:cNvSpPr/>
            <p:nvPr/>
          </p:nvSpPr>
          <p:spPr>
            <a:xfrm>
              <a:off x="5308715" y="3844014"/>
              <a:ext cx="3520101" cy="869587"/>
            </a:xfrm>
            <a:custGeom>
              <a:avLst/>
              <a:pathLst>
                <a:path w="3520101" h="869587">
                  <a:moveTo>
                    <a:pt x="0" y="0"/>
                  </a:moveTo>
                  <a:lnTo>
                    <a:pt x="146670" y="96620"/>
                  </a:lnTo>
                  <a:lnTo>
                    <a:pt x="293341" y="96620"/>
                  </a:lnTo>
                  <a:lnTo>
                    <a:pt x="440012" y="193241"/>
                  </a:lnTo>
                  <a:lnTo>
                    <a:pt x="586683" y="289862"/>
                  </a:lnTo>
                  <a:lnTo>
                    <a:pt x="733354" y="289862"/>
                  </a:lnTo>
                  <a:lnTo>
                    <a:pt x="880025" y="386483"/>
                  </a:lnTo>
                  <a:lnTo>
                    <a:pt x="1026696" y="483104"/>
                  </a:lnTo>
                  <a:lnTo>
                    <a:pt x="1173367" y="579724"/>
                  </a:lnTo>
                  <a:lnTo>
                    <a:pt x="1320038" y="676345"/>
                  </a:lnTo>
                  <a:lnTo>
                    <a:pt x="1466709" y="772966"/>
                  </a:lnTo>
                  <a:lnTo>
                    <a:pt x="1613379" y="772966"/>
                  </a:lnTo>
                  <a:lnTo>
                    <a:pt x="1760050" y="772966"/>
                  </a:lnTo>
                  <a:lnTo>
                    <a:pt x="1906721" y="869587"/>
                  </a:lnTo>
                  <a:lnTo>
                    <a:pt x="2053392" y="772966"/>
                  </a:lnTo>
                  <a:lnTo>
                    <a:pt x="2200063" y="869587"/>
                  </a:lnTo>
                  <a:lnTo>
                    <a:pt x="2346734" y="772966"/>
                  </a:lnTo>
                  <a:lnTo>
                    <a:pt x="2493405" y="772966"/>
                  </a:lnTo>
                  <a:lnTo>
                    <a:pt x="2640076" y="869587"/>
                  </a:lnTo>
                  <a:lnTo>
                    <a:pt x="2786747" y="869587"/>
                  </a:lnTo>
                  <a:lnTo>
                    <a:pt x="2933418" y="869587"/>
                  </a:lnTo>
                  <a:lnTo>
                    <a:pt x="3080089" y="772966"/>
                  </a:lnTo>
                  <a:lnTo>
                    <a:pt x="3226759" y="676345"/>
                  </a:lnTo>
                  <a:lnTo>
                    <a:pt x="3373430" y="676345"/>
                  </a:lnTo>
                  <a:lnTo>
                    <a:pt x="3520101" y="772966"/>
                  </a:lnTo>
                </a:path>
              </a:pathLst>
            </a:custGeom>
            <a:ln w="27101" cap="flat">
              <a:solidFill>
                <a:srgbClr val="1CABE2">
                  <a:alpha val="80000"/>
                </a:srgbClr>
              </a:solidFill>
              <a:prstDash val="solid"/>
              <a:round/>
            </a:ln>
          </p:spPr>
          <p:txBody>
            <a:bodyPr/>
            <a:lstStyle/>
            <a:p/>
          </p:txBody>
        </p:sp>
        <p:sp>
          <p:nvSpPr>
            <p:cNvPr id="88" name="pl88"/>
            <p:cNvSpPr/>
            <p:nvPr/>
          </p:nvSpPr>
          <p:spPr>
            <a:xfrm>
              <a:off x="5308715" y="2587944"/>
              <a:ext cx="3520101" cy="1835795"/>
            </a:xfrm>
            <a:custGeom>
              <a:avLst/>
              <a:pathLst>
                <a:path w="3520101" h="1835795">
                  <a:moveTo>
                    <a:pt x="0" y="0"/>
                  </a:moveTo>
                  <a:lnTo>
                    <a:pt x="146670" y="193241"/>
                  </a:lnTo>
                  <a:lnTo>
                    <a:pt x="293341" y="289862"/>
                  </a:lnTo>
                  <a:lnTo>
                    <a:pt x="440012" y="676345"/>
                  </a:lnTo>
                  <a:lnTo>
                    <a:pt x="586683" y="869587"/>
                  </a:lnTo>
                  <a:lnTo>
                    <a:pt x="733354" y="1159449"/>
                  </a:lnTo>
                  <a:lnTo>
                    <a:pt x="880025" y="1256070"/>
                  </a:lnTo>
                  <a:lnTo>
                    <a:pt x="1026696" y="869587"/>
                  </a:lnTo>
                  <a:lnTo>
                    <a:pt x="1173367" y="966208"/>
                  </a:lnTo>
                  <a:lnTo>
                    <a:pt x="1320038" y="1159449"/>
                  </a:lnTo>
                  <a:lnTo>
                    <a:pt x="1466709" y="1545932"/>
                  </a:lnTo>
                  <a:lnTo>
                    <a:pt x="1613379" y="1642553"/>
                  </a:lnTo>
                  <a:lnTo>
                    <a:pt x="1760050" y="1835795"/>
                  </a:lnTo>
                  <a:lnTo>
                    <a:pt x="1906721" y="1739174"/>
                  </a:lnTo>
                  <a:lnTo>
                    <a:pt x="2053392" y="1159449"/>
                  </a:lnTo>
                  <a:lnTo>
                    <a:pt x="2200063" y="1062828"/>
                  </a:lnTo>
                  <a:lnTo>
                    <a:pt x="2346734" y="772966"/>
                  </a:lnTo>
                  <a:lnTo>
                    <a:pt x="2493405" y="966208"/>
                  </a:lnTo>
                  <a:lnTo>
                    <a:pt x="2640076" y="869587"/>
                  </a:lnTo>
                  <a:lnTo>
                    <a:pt x="2786747" y="869587"/>
                  </a:lnTo>
                  <a:lnTo>
                    <a:pt x="2933418" y="869587"/>
                  </a:lnTo>
                  <a:lnTo>
                    <a:pt x="3080089" y="772966"/>
                  </a:lnTo>
                  <a:lnTo>
                    <a:pt x="3226759" y="579724"/>
                  </a:lnTo>
                  <a:lnTo>
                    <a:pt x="3373430" y="483104"/>
                  </a:lnTo>
                  <a:lnTo>
                    <a:pt x="3520101" y="676345"/>
                  </a:lnTo>
                </a:path>
              </a:pathLst>
            </a:custGeom>
            <a:ln w="27101" cap="flat">
              <a:solidFill>
                <a:srgbClr val="00833D">
                  <a:alpha val="80000"/>
                </a:srgbClr>
              </a:solidFill>
              <a:prstDash val="solid"/>
              <a:round/>
            </a:ln>
          </p:spPr>
          <p:txBody>
            <a:bodyPr/>
            <a:lstStyle/>
            <a:p/>
          </p:txBody>
        </p:sp>
        <p:sp>
          <p:nvSpPr>
            <p:cNvPr id="89" name="pl89"/>
            <p:cNvSpPr/>
            <p:nvPr/>
          </p:nvSpPr>
          <p:spPr>
            <a:xfrm>
              <a:off x="5308715" y="1621736"/>
              <a:ext cx="3520101" cy="3381728"/>
            </a:xfrm>
            <a:custGeom>
              <a:avLst/>
              <a:pathLst>
                <a:path w="3520101" h="3381728">
                  <a:moveTo>
                    <a:pt x="0" y="0"/>
                  </a:moveTo>
                  <a:lnTo>
                    <a:pt x="146670" y="1256070"/>
                  </a:lnTo>
                  <a:lnTo>
                    <a:pt x="293341" y="2705382"/>
                  </a:lnTo>
                  <a:lnTo>
                    <a:pt x="440012" y="2802003"/>
                  </a:lnTo>
                  <a:lnTo>
                    <a:pt x="586683" y="2415520"/>
                  </a:lnTo>
                  <a:lnTo>
                    <a:pt x="733354" y="1256070"/>
                  </a:lnTo>
                  <a:lnTo>
                    <a:pt x="880025" y="966208"/>
                  </a:lnTo>
                  <a:lnTo>
                    <a:pt x="1026696" y="966208"/>
                  </a:lnTo>
                  <a:lnTo>
                    <a:pt x="1173367" y="1062828"/>
                  </a:lnTo>
                  <a:lnTo>
                    <a:pt x="1320038" y="1159449"/>
                  </a:lnTo>
                  <a:lnTo>
                    <a:pt x="1466709" y="1835795"/>
                  </a:lnTo>
                  <a:lnTo>
                    <a:pt x="1613379" y="1062828"/>
                  </a:lnTo>
                  <a:lnTo>
                    <a:pt x="1760050" y="1545932"/>
                  </a:lnTo>
                  <a:lnTo>
                    <a:pt x="1906721" y="2029036"/>
                  </a:lnTo>
                  <a:lnTo>
                    <a:pt x="2053392" y="1545932"/>
                  </a:lnTo>
                  <a:lnTo>
                    <a:pt x="2200063" y="1642553"/>
                  </a:lnTo>
                  <a:lnTo>
                    <a:pt x="2346734" y="2029036"/>
                  </a:lnTo>
                  <a:lnTo>
                    <a:pt x="2493405" y="2318899"/>
                  </a:lnTo>
                  <a:lnTo>
                    <a:pt x="2640076" y="2705382"/>
                  </a:lnTo>
                  <a:lnTo>
                    <a:pt x="2786747" y="2125657"/>
                  </a:lnTo>
                  <a:lnTo>
                    <a:pt x="2933418" y="2512140"/>
                  </a:lnTo>
                  <a:lnTo>
                    <a:pt x="3080089" y="2222278"/>
                  </a:lnTo>
                  <a:lnTo>
                    <a:pt x="3226759" y="2415520"/>
                  </a:lnTo>
                  <a:lnTo>
                    <a:pt x="3373430" y="3188486"/>
                  </a:lnTo>
                  <a:lnTo>
                    <a:pt x="3520101" y="3381728"/>
                  </a:lnTo>
                </a:path>
              </a:pathLst>
            </a:custGeom>
            <a:ln w="43362" cap="flat">
              <a:solidFill>
                <a:srgbClr val="000000">
                  <a:alpha val="100000"/>
                </a:srgbClr>
              </a:solidFill>
              <a:prstDash val="solid"/>
              <a:round/>
            </a:ln>
          </p:spPr>
          <p:txBody>
            <a:bodyPr/>
            <a:lstStyle/>
            <a:p/>
          </p:txBody>
        </p:sp>
        <p:sp>
          <p:nvSpPr>
            <p:cNvPr id="90" name="pl90"/>
            <p:cNvSpPr/>
            <p:nvPr/>
          </p:nvSpPr>
          <p:spPr>
            <a:xfrm>
              <a:off x="5308715" y="1621736"/>
              <a:ext cx="3520101" cy="3381728"/>
            </a:xfrm>
            <a:custGeom>
              <a:avLst/>
              <a:pathLst>
                <a:path w="3520101" h="3381728">
                  <a:moveTo>
                    <a:pt x="0" y="0"/>
                  </a:moveTo>
                  <a:lnTo>
                    <a:pt x="146670" y="1256070"/>
                  </a:lnTo>
                  <a:lnTo>
                    <a:pt x="293341" y="2705382"/>
                  </a:lnTo>
                  <a:lnTo>
                    <a:pt x="440012" y="2802003"/>
                  </a:lnTo>
                  <a:lnTo>
                    <a:pt x="586683" y="2415520"/>
                  </a:lnTo>
                  <a:lnTo>
                    <a:pt x="733354" y="1256070"/>
                  </a:lnTo>
                  <a:lnTo>
                    <a:pt x="880025" y="966208"/>
                  </a:lnTo>
                  <a:lnTo>
                    <a:pt x="1026696" y="966208"/>
                  </a:lnTo>
                  <a:lnTo>
                    <a:pt x="1173367" y="1062828"/>
                  </a:lnTo>
                  <a:lnTo>
                    <a:pt x="1320038" y="1159449"/>
                  </a:lnTo>
                  <a:lnTo>
                    <a:pt x="1466709" y="1835795"/>
                  </a:lnTo>
                  <a:lnTo>
                    <a:pt x="1613379" y="1062828"/>
                  </a:lnTo>
                  <a:lnTo>
                    <a:pt x="1760050" y="1545932"/>
                  </a:lnTo>
                  <a:lnTo>
                    <a:pt x="1906721" y="2029036"/>
                  </a:lnTo>
                  <a:lnTo>
                    <a:pt x="2053392" y="1545932"/>
                  </a:lnTo>
                  <a:lnTo>
                    <a:pt x="2200063" y="1642553"/>
                  </a:lnTo>
                  <a:lnTo>
                    <a:pt x="2346734" y="2029036"/>
                  </a:lnTo>
                  <a:lnTo>
                    <a:pt x="2493405" y="2318899"/>
                  </a:lnTo>
                  <a:lnTo>
                    <a:pt x="2640076" y="2705382"/>
                  </a:lnTo>
                  <a:lnTo>
                    <a:pt x="2786747" y="2125657"/>
                  </a:lnTo>
                  <a:lnTo>
                    <a:pt x="2933418" y="2512140"/>
                  </a:lnTo>
                  <a:lnTo>
                    <a:pt x="3080089" y="2222278"/>
                  </a:lnTo>
                  <a:lnTo>
                    <a:pt x="3226759" y="2415520"/>
                  </a:lnTo>
                  <a:lnTo>
                    <a:pt x="3373430" y="3188486"/>
                  </a:lnTo>
                  <a:lnTo>
                    <a:pt x="3520101" y="3381728"/>
                  </a:lnTo>
                </a:path>
              </a:pathLst>
            </a:custGeom>
            <a:ln w="27101" cap="flat">
              <a:solidFill>
                <a:srgbClr val="0058AB">
                  <a:alpha val="100000"/>
                </a:srgbClr>
              </a:solidFill>
              <a:prstDash val="solid"/>
              <a:round/>
            </a:ln>
          </p:spPr>
          <p:txBody>
            <a:bodyPr/>
            <a:lstStyle/>
            <a:p/>
          </p:txBody>
        </p:sp>
        <p:sp>
          <p:nvSpPr>
            <p:cNvPr id="91" name="pl91"/>
            <p:cNvSpPr/>
            <p:nvPr/>
          </p:nvSpPr>
          <p:spPr>
            <a:xfrm>
              <a:off x="5308715" y="1331873"/>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042069" y="2587944"/>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6775424" y="3167668"/>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508778" y="2974427"/>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095462" y="3457531"/>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682145" y="4520360"/>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828816" y="4713601"/>
              <a:ext cx="0" cy="289862"/>
            </a:xfrm>
            <a:custGeom>
              <a:avLst/>
              <a:pathLst>
                <a:path w="0" h="289862">
                  <a:moveTo>
                    <a:pt x="0" y="289862"/>
                  </a:moveTo>
                  <a:lnTo>
                    <a:pt x="0" y="0"/>
                  </a:lnTo>
                </a:path>
              </a:pathLst>
            </a:custGeom>
            <a:ln w="13550" cap="flat">
              <a:solidFill>
                <a:srgbClr val="0058AB">
                  <a:alpha val="100000"/>
                </a:srgbClr>
              </a:solidFill>
              <a:prstDash val="dot"/>
              <a:round/>
            </a:ln>
          </p:spPr>
          <p:txBody>
            <a:bodyPr/>
            <a:lstStyle/>
            <a:p/>
          </p:txBody>
        </p:sp>
        <p:sp>
          <p:nvSpPr>
            <p:cNvPr id="98" name="pg98"/>
            <p:cNvSpPr/>
            <p:nvPr/>
          </p:nvSpPr>
          <p:spPr>
            <a:xfrm>
              <a:off x="5222091" y="126530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5252444" y="1294080"/>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37</a:t>
              </a:r>
            </a:p>
          </p:txBody>
        </p:sp>
        <p:sp>
          <p:nvSpPr>
            <p:cNvPr id="100" name="pg100"/>
            <p:cNvSpPr/>
            <p:nvPr/>
          </p:nvSpPr>
          <p:spPr>
            <a:xfrm>
              <a:off x="5955445" y="252137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985799" y="255143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02" name="pg102"/>
            <p:cNvSpPr/>
            <p:nvPr/>
          </p:nvSpPr>
          <p:spPr>
            <a:xfrm>
              <a:off x="6688800" y="310110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6719153" y="312992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04" name="pg104"/>
            <p:cNvSpPr/>
            <p:nvPr/>
          </p:nvSpPr>
          <p:spPr>
            <a:xfrm>
              <a:off x="7422154" y="290786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7452508" y="293668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106" name="pg106"/>
            <p:cNvSpPr/>
            <p:nvPr/>
          </p:nvSpPr>
          <p:spPr>
            <a:xfrm>
              <a:off x="8008838" y="339096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8039191" y="341978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8" name="pg108"/>
            <p:cNvSpPr/>
            <p:nvPr/>
          </p:nvSpPr>
          <p:spPr>
            <a:xfrm>
              <a:off x="8623657" y="44537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654010" y="448414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0" name="pg110"/>
            <p:cNvSpPr/>
            <p:nvPr/>
          </p:nvSpPr>
          <p:spPr>
            <a:xfrm>
              <a:off x="8770328" y="464703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800681" y="467709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2" name="tx112"/>
            <p:cNvSpPr/>
            <p:nvPr/>
          </p:nvSpPr>
          <p:spPr>
            <a:xfrm>
              <a:off x="8889106" y="45765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3" name="tx113"/>
            <p:cNvSpPr/>
            <p:nvPr/>
          </p:nvSpPr>
          <p:spPr>
            <a:xfrm>
              <a:off x="8949396" y="3223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4" name="tx114"/>
            <p:cNvSpPr/>
            <p:nvPr/>
          </p:nvSpPr>
          <p:spPr>
            <a:xfrm>
              <a:off x="5006511" y="515406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42943" y="41878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32216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7" name="tx117"/>
            <p:cNvSpPr/>
            <p:nvPr/>
          </p:nvSpPr>
          <p:spPr>
            <a:xfrm>
              <a:off x="4942943" y="2255386"/>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8" name="tx118"/>
            <p:cNvSpPr/>
            <p:nvPr/>
          </p:nvSpPr>
          <p:spPr>
            <a:xfrm>
              <a:off x="4942943" y="12892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9" name="tx119"/>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0" name="tx120"/>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1" name="tx121"/>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2" name="tx122"/>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3" name="tx123"/>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7" name="pl127"/>
            <p:cNvSpPr/>
            <p:nvPr/>
          </p:nvSpPr>
          <p:spPr>
            <a:xfrm>
              <a:off x="584611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8" name="pl128"/>
            <p:cNvSpPr/>
            <p:nvPr/>
          </p:nvSpPr>
          <p:spPr>
            <a:xfrm>
              <a:off x="584611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9" name="pl129"/>
            <p:cNvSpPr/>
            <p:nvPr/>
          </p:nvSpPr>
          <p:spPr>
            <a:xfrm>
              <a:off x="685700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0" name="pl130"/>
            <p:cNvSpPr/>
            <p:nvPr/>
          </p:nvSpPr>
          <p:spPr>
            <a:xfrm>
              <a:off x="761945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1" name="tx131"/>
            <p:cNvSpPr/>
            <p:nvPr/>
          </p:nvSpPr>
          <p:spPr>
            <a:xfrm>
              <a:off x="6113214" y="6102617"/>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Mauritania</a:t>
              </a:r>
            </a:p>
          </p:txBody>
        </p:sp>
        <p:sp>
          <p:nvSpPr>
            <p:cNvPr id="132" name="tx132"/>
            <p:cNvSpPr/>
            <p:nvPr/>
          </p:nvSpPr>
          <p:spPr>
            <a:xfrm>
              <a:off x="712410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3" name="tx133"/>
            <p:cNvSpPr/>
            <p:nvPr/>
          </p:nvSpPr>
          <p:spPr>
            <a:xfrm>
              <a:off x="7886554"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4" name="tx134"/>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5" name="tx13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6" name="tx136"/>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7" name="tx137"/>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9% of children who received DTP1 did not receive DTP3 (left), and 2% of children who received DTP1 did not receive MCV1 (right).
The medium DTP drop-out rates imply moderate ability to provide a complete series of vaccines early in life. The low DTP-MCV drop-out rates imply good retention in immunization programmes and ability to provide a full course of vaccines in infancy (up to one year).
In 2024, Mauritania DTP drop-out was higher and DTP-MCV drop-out was higher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259879"/>
            </a:xfrm>
            <a:custGeom>
              <a:avLst/>
              <a:pathLst>
                <a:path w="2123063" h="259879">
                  <a:moveTo>
                    <a:pt x="0" y="259879"/>
                  </a:moveTo>
                  <a:lnTo>
                    <a:pt x="88460" y="49500"/>
                  </a:lnTo>
                  <a:lnTo>
                    <a:pt x="176921" y="0"/>
                  </a:lnTo>
                  <a:lnTo>
                    <a:pt x="265382" y="37125"/>
                  </a:lnTo>
                  <a:lnTo>
                    <a:pt x="353843" y="61876"/>
                  </a:lnTo>
                  <a:lnTo>
                    <a:pt x="442304" y="99001"/>
                  </a:lnTo>
                  <a:lnTo>
                    <a:pt x="530765" y="160877"/>
                  </a:lnTo>
                  <a:lnTo>
                    <a:pt x="619226" y="86626"/>
                  </a:lnTo>
                  <a:lnTo>
                    <a:pt x="707687" y="123752"/>
                  </a:lnTo>
                  <a:lnTo>
                    <a:pt x="796148" y="222754"/>
                  </a:lnTo>
                  <a:lnTo>
                    <a:pt x="884609" y="173253"/>
                  </a:lnTo>
                  <a:lnTo>
                    <a:pt x="973070" y="160877"/>
                  </a:lnTo>
                  <a:lnTo>
                    <a:pt x="1061531" y="49500"/>
                  </a:lnTo>
                  <a:lnTo>
                    <a:pt x="1149992" y="49500"/>
                  </a:lnTo>
                  <a:lnTo>
                    <a:pt x="1238453" y="74251"/>
                  </a:lnTo>
                  <a:lnTo>
                    <a:pt x="1326914" y="173253"/>
                  </a:lnTo>
                  <a:lnTo>
                    <a:pt x="1415375" y="160877"/>
                  </a:lnTo>
                  <a:lnTo>
                    <a:pt x="1503836" y="136127"/>
                  </a:lnTo>
                  <a:lnTo>
                    <a:pt x="1592297" y="123752"/>
                  </a:lnTo>
                  <a:lnTo>
                    <a:pt x="1680758" y="111377"/>
                  </a:lnTo>
                  <a:lnTo>
                    <a:pt x="1769219" y="86626"/>
                  </a:lnTo>
                  <a:lnTo>
                    <a:pt x="1857680" y="123752"/>
                  </a:lnTo>
                  <a:lnTo>
                    <a:pt x="1946141" y="12375"/>
                  </a:lnTo>
                  <a:lnTo>
                    <a:pt x="2034602" y="24750"/>
                  </a:lnTo>
                  <a:lnTo>
                    <a:pt x="2123063" y="49500"/>
                  </a:lnTo>
                </a:path>
              </a:pathLst>
            </a:custGeom>
            <a:ln w="27101" cap="flat">
              <a:solidFill>
                <a:srgbClr val="1CABE2">
                  <a:alpha val="100000"/>
                </a:srgbClr>
              </a:solidFill>
              <a:prstDash val="solid"/>
              <a:round/>
            </a:ln>
          </p:spPr>
          <p:txBody>
            <a:bodyPr/>
            <a:lstStyle/>
            <a:p/>
          </p:txBody>
        </p:sp>
        <p:sp>
          <p:nvSpPr>
            <p:cNvPr id="24" name="tx24"/>
            <p:cNvSpPr/>
            <p:nvPr/>
          </p:nvSpPr>
          <p:spPr>
            <a:xfrm>
              <a:off x="910275" y="1246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5" name="tx25"/>
            <p:cNvSpPr/>
            <p:nvPr/>
          </p:nvSpPr>
          <p:spPr>
            <a:xfrm>
              <a:off x="3217825"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6" name="tx26"/>
            <p:cNvSpPr/>
            <p:nvPr/>
          </p:nvSpPr>
          <p:spPr>
            <a:xfrm>
              <a:off x="2688703"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7" name="tx27"/>
            <p:cNvSpPr/>
            <p:nvPr/>
          </p:nvSpPr>
          <p:spPr>
            <a:xfrm>
              <a:off x="304254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997252"/>
              <a:ext cx="796148" cy="1014768"/>
            </a:xfrm>
            <a:custGeom>
              <a:avLst/>
              <a:pathLst>
                <a:path w="796148" h="1014768">
                  <a:moveTo>
                    <a:pt x="0" y="1014768"/>
                  </a:moveTo>
                  <a:lnTo>
                    <a:pt x="88460" y="284630"/>
                  </a:lnTo>
                  <a:lnTo>
                    <a:pt x="176921" y="222754"/>
                  </a:lnTo>
                  <a:lnTo>
                    <a:pt x="265382" y="173253"/>
                  </a:lnTo>
                  <a:lnTo>
                    <a:pt x="353843" y="198003"/>
                  </a:lnTo>
                  <a:lnTo>
                    <a:pt x="442304" y="99001"/>
                  </a:lnTo>
                  <a:lnTo>
                    <a:pt x="530765" y="160877"/>
                  </a:lnTo>
                  <a:lnTo>
                    <a:pt x="619226" y="61876"/>
                  </a:lnTo>
                  <a:lnTo>
                    <a:pt x="707687" y="0"/>
                  </a:lnTo>
                  <a:lnTo>
                    <a:pt x="796148" y="49500"/>
                  </a:lnTo>
                </a:path>
              </a:pathLst>
            </a:custGeom>
            <a:ln w="27101" cap="flat">
              <a:solidFill>
                <a:srgbClr val="1CABE2">
                  <a:alpha val="100000"/>
                </a:srgbClr>
              </a:solidFill>
              <a:prstDash val="solid"/>
              <a:round/>
            </a:ln>
          </p:spPr>
          <p:txBody>
            <a:bodyPr/>
            <a:lstStyle/>
            <a:p/>
          </p:txBody>
        </p:sp>
        <p:sp>
          <p:nvSpPr>
            <p:cNvPr id="48" name="tx48"/>
            <p:cNvSpPr/>
            <p:nvPr/>
          </p:nvSpPr>
          <p:spPr>
            <a:xfrm>
              <a:off x="2313155" y="3919754"/>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49" name="tx49"/>
            <p:cNvSpPr/>
            <p:nvPr/>
          </p:nvSpPr>
          <p:spPr>
            <a:xfrm>
              <a:off x="3217825" y="29544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50" name="tx50"/>
            <p:cNvSpPr/>
            <p:nvPr/>
          </p:nvSpPr>
          <p:spPr>
            <a:xfrm>
              <a:off x="2688703" y="30552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51" name="tx51"/>
            <p:cNvSpPr/>
            <p:nvPr/>
          </p:nvSpPr>
          <p:spPr>
            <a:xfrm>
              <a:off x="3042547"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212198" y="4754356"/>
              <a:ext cx="973070" cy="1101395"/>
            </a:xfrm>
            <a:custGeom>
              <a:avLst/>
              <a:pathLst>
                <a:path w="973070" h="1101395">
                  <a:moveTo>
                    <a:pt x="0" y="1101395"/>
                  </a:moveTo>
                  <a:lnTo>
                    <a:pt x="88460" y="235129"/>
                  </a:lnTo>
                  <a:lnTo>
                    <a:pt x="176921" y="235129"/>
                  </a:lnTo>
                  <a:lnTo>
                    <a:pt x="265382" y="235129"/>
                  </a:lnTo>
                  <a:lnTo>
                    <a:pt x="353843" y="222754"/>
                  </a:lnTo>
                  <a:lnTo>
                    <a:pt x="442304" y="222754"/>
                  </a:lnTo>
                  <a:lnTo>
                    <a:pt x="530765" y="173253"/>
                  </a:lnTo>
                  <a:lnTo>
                    <a:pt x="619226" y="99001"/>
                  </a:lnTo>
                  <a:lnTo>
                    <a:pt x="707687" y="160877"/>
                  </a:lnTo>
                  <a:lnTo>
                    <a:pt x="796148" y="61876"/>
                  </a:lnTo>
                  <a:lnTo>
                    <a:pt x="884609" y="0"/>
                  </a:lnTo>
                  <a:lnTo>
                    <a:pt x="973070" y="61876"/>
                  </a:lnTo>
                </a:path>
              </a:pathLst>
            </a:custGeom>
            <a:ln w="27101" cap="flat">
              <a:solidFill>
                <a:srgbClr val="1CABE2">
                  <a:alpha val="100000"/>
                </a:srgbClr>
              </a:solidFill>
              <a:prstDash val="solid"/>
              <a:round/>
            </a:ln>
          </p:spPr>
          <p:txBody>
            <a:bodyPr/>
            <a:lstStyle/>
            <a:p/>
          </p:txBody>
        </p:sp>
        <p:sp>
          <p:nvSpPr>
            <p:cNvPr id="72" name="tx72"/>
            <p:cNvSpPr/>
            <p:nvPr/>
          </p:nvSpPr>
          <p:spPr>
            <a:xfrm>
              <a:off x="2136233" y="5764675"/>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a:t>
              </a:r>
            </a:p>
          </p:txBody>
        </p:sp>
        <p:sp>
          <p:nvSpPr>
            <p:cNvPr id="73" name="tx73"/>
            <p:cNvSpPr/>
            <p:nvPr/>
          </p:nvSpPr>
          <p:spPr>
            <a:xfrm>
              <a:off x="3217825" y="47239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74" name="tx74"/>
            <p:cNvSpPr/>
            <p:nvPr/>
          </p:nvSpPr>
          <p:spPr>
            <a:xfrm>
              <a:off x="2688703" y="47864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75" name="tx75"/>
            <p:cNvSpPr/>
            <p:nvPr/>
          </p:nvSpPr>
          <p:spPr>
            <a:xfrm>
              <a:off x="3042547"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16397"/>
              <a:ext cx="2123063" cy="284630"/>
            </a:xfrm>
            <a:custGeom>
              <a:avLst/>
              <a:pathLst>
                <a:path w="2123063" h="284630">
                  <a:moveTo>
                    <a:pt x="0" y="284630"/>
                  </a:moveTo>
                  <a:lnTo>
                    <a:pt x="88460" y="247504"/>
                  </a:lnTo>
                  <a:lnTo>
                    <a:pt x="176921" y="0"/>
                  </a:lnTo>
                  <a:lnTo>
                    <a:pt x="265382" y="61876"/>
                  </a:lnTo>
                  <a:lnTo>
                    <a:pt x="353843" y="160877"/>
                  </a:lnTo>
                  <a:lnTo>
                    <a:pt x="442304" y="136127"/>
                  </a:lnTo>
                  <a:lnTo>
                    <a:pt x="530765" y="136127"/>
                  </a:lnTo>
                  <a:lnTo>
                    <a:pt x="619226" y="49500"/>
                  </a:lnTo>
                  <a:lnTo>
                    <a:pt x="707687" y="99001"/>
                  </a:lnTo>
                  <a:lnTo>
                    <a:pt x="796148" y="210378"/>
                  </a:lnTo>
                  <a:lnTo>
                    <a:pt x="884609" y="173253"/>
                  </a:lnTo>
                  <a:lnTo>
                    <a:pt x="973070" y="61876"/>
                  </a:lnTo>
                  <a:lnTo>
                    <a:pt x="1061531" y="12375"/>
                  </a:lnTo>
                  <a:lnTo>
                    <a:pt x="1149992" y="12375"/>
                  </a:lnTo>
                  <a:lnTo>
                    <a:pt x="1238453" y="12375"/>
                  </a:lnTo>
                  <a:lnTo>
                    <a:pt x="1326914" y="111377"/>
                  </a:lnTo>
                  <a:lnTo>
                    <a:pt x="1415375" y="111377"/>
                  </a:lnTo>
                  <a:lnTo>
                    <a:pt x="1503836" y="123752"/>
                  </a:lnTo>
                  <a:lnTo>
                    <a:pt x="1592297" y="123752"/>
                  </a:lnTo>
                  <a:lnTo>
                    <a:pt x="1680758" y="99001"/>
                  </a:lnTo>
                  <a:lnTo>
                    <a:pt x="1769219" y="49500"/>
                  </a:lnTo>
                  <a:lnTo>
                    <a:pt x="1857680" y="111377"/>
                  </a:lnTo>
                  <a:lnTo>
                    <a:pt x="1946141" y="0"/>
                  </a:lnTo>
                  <a:lnTo>
                    <a:pt x="2034602" y="0"/>
                  </a:lnTo>
                  <a:lnTo>
                    <a:pt x="2123063" y="12375"/>
                  </a:lnTo>
                </a:path>
              </a:pathLst>
            </a:custGeom>
            <a:ln w="27101" cap="flat">
              <a:solidFill>
                <a:srgbClr val="1CABE2">
                  <a:alpha val="100000"/>
                </a:srgbClr>
              </a:solidFill>
              <a:prstDash val="solid"/>
              <a:round/>
            </a:ln>
          </p:spPr>
          <p:txBody>
            <a:bodyPr/>
            <a:lstStyle/>
            <a:p/>
          </p:txBody>
        </p:sp>
        <p:sp>
          <p:nvSpPr>
            <p:cNvPr id="96" name="tx96"/>
            <p:cNvSpPr/>
            <p:nvPr/>
          </p:nvSpPr>
          <p:spPr>
            <a:xfrm>
              <a:off x="3704462" y="130871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97" name="tx97"/>
            <p:cNvSpPr/>
            <p:nvPr/>
          </p:nvSpPr>
          <p:spPr>
            <a:xfrm>
              <a:off x="6012012"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8" name="tx98"/>
            <p:cNvSpPr/>
            <p:nvPr/>
          </p:nvSpPr>
          <p:spPr>
            <a:xfrm>
              <a:off x="5482890"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99" name="tx99"/>
            <p:cNvSpPr/>
            <p:nvPr/>
          </p:nvSpPr>
          <p:spPr>
            <a:xfrm>
              <a:off x="5836734"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935376"/>
              <a:ext cx="2123063" cy="581635"/>
            </a:xfrm>
            <a:custGeom>
              <a:avLst/>
              <a:pathLst>
                <a:path w="2123063" h="581635">
                  <a:moveTo>
                    <a:pt x="0" y="581635"/>
                  </a:moveTo>
                  <a:lnTo>
                    <a:pt x="88460" y="433132"/>
                  </a:lnTo>
                  <a:lnTo>
                    <a:pt x="176921" y="74251"/>
                  </a:lnTo>
                  <a:lnTo>
                    <a:pt x="265382" y="111377"/>
                  </a:lnTo>
                  <a:lnTo>
                    <a:pt x="353843" y="247504"/>
                  </a:lnTo>
                  <a:lnTo>
                    <a:pt x="442304" y="346506"/>
                  </a:lnTo>
                  <a:lnTo>
                    <a:pt x="530765" y="383632"/>
                  </a:lnTo>
                  <a:lnTo>
                    <a:pt x="619226" y="321755"/>
                  </a:lnTo>
                  <a:lnTo>
                    <a:pt x="707687" y="346506"/>
                  </a:lnTo>
                  <a:lnTo>
                    <a:pt x="796148" y="420757"/>
                  </a:lnTo>
                  <a:lnTo>
                    <a:pt x="884609" y="321755"/>
                  </a:lnTo>
                  <a:lnTo>
                    <a:pt x="973070" y="321755"/>
                  </a:lnTo>
                  <a:lnTo>
                    <a:pt x="1061531" y="222754"/>
                  </a:lnTo>
                  <a:lnTo>
                    <a:pt x="1149992" y="160877"/>
                  </a:lnTo>
                  <a:lnTo>
                    <a:pt x="1238453" y="222754"/>
                  </a:lnTo>
                  <a:lnTo>
                    <a:pt x="1326914" y="284630"/>
                  </a:lnTo>
                  <a:lnTo>
                    <a:pt x="1415375" y="247504"/>
                  </a:lnTo>
                  <a:lnTo>
                    <a:pt x="1503836" y="222754"/>
                  </a:lnTo>
                  <a:lnTo>
                    <a:pt x="1592297" y="185628"/>
                  </a:lnTo>
                  <a:lnTo>
                    <a:pt x="1680758" y="222754"/>
                  </a:lnTo>
                  <a:lnTo>
                    <a:pt x="1769219" y="136127"/>
                  </a:lnTo>
                  <a:lnTo>
                    <a:pt x="1857680" y="222754"/>
                  </a:lnTo>
                  <a:lnTo>
                    <a:pt x="1946141" y="111377"/>
                  </a:lnTo>
                  <a:lnTo>
                    <a:pt x="2034602" y="12375"/>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424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21" name="tx121"/>
            <p:cNvSpPr/>
            <p:nvPr/>
          </p:nvSpPr>
          <p:spPr>
            <a:xfrm>
              <a:off x="6012012"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2" name="tx122"/>
            <p:cNvSpPr/>
            <p:nvPr/>
          </p:nvSpPr>
          <p:spPr>
            <a:xfrm>
              <a:off x="5482890" y="301816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23" name="tx123"/>
            <p:cNvSpPr/>
            <p:nvPr/>
          </p:nvSpPr>
          <p:spPr>
            <a:xfrm>
              <a:off x="5836734"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741980"/>
              <a:ext cx="2123063" cy="482633"/>
            </a:xfrm>
            <a:custGeom>
              <a:avLst/>
              <a:pathLst>
                <a:path w="2123063" h="482633">
                  <a:moveTo>
                    <a:pt x="0" y="408382"/>
                  </a:moveTo>
                  <a:lnTo>
                    <a:pt x="88460" y="198003"/>
                  </a:lnTo>
                  <a:lnTo>
                    <a:pt x="176921" y="0"/>
                  </a:lnTo>
                  <a:lnTo>
                    <a:pt x="265382" y="198003"/>
                  </a:lnTo>
                  <a:lnTo>
                    <a:pt x="353843" y="284630"/>
                  </a:lnTo>
                  <a:lnTo>
                    <a:pt x="442304" y="247504"/>
                  </a:lnTo>
                  <a:lnTo>
                    <a:pt x="530765" y="284630"/>
                  </a:lnTo>
                  <a:lnTo>
                    <a:pt x="619226" y="198003"/>
                  </a:lnTo>
                  <a:lnTo>
                    <a:pt x="707687" y="222754"/>
                  </a:lnTo>
                  <a:lnTo>
                    <a:pt x="796148" y="346506"/>
                  </a:lnTo>
                  <a:lnTo>
                    <a:pt x="884609" y="482633"/>
                  </a:lnTo>
                  <a:lnTo>
                    <a:pt x="973070" y="222754"/>
                  </a:lnTo>
                  <a:lnTo>
                    <a:pt x="1061531" y="136127"/>
                  </a:lnTo>
                  <a:lnTo>
                    <a:pt x="1149992" y="136127"/>
                  </a:lnTo>
                  <a:lnTo>
                    <a:pt x="1238453" y="123752"/>
                  </a:lnTo>
                  <a:lnTo>
                    <a:pt x="1326914" y="297005"/>
                  </a:lnTo>
                  <a:lnTo>
                    <a:pt x="1415375" y="272254"/>
                  </a:lnTo>
                  <a:lnTo>
                    <a:pt x="1503836" y="259879"/>
                  </a:lnTo>
                  <a:lnTo>
                    <a:pt x="1592297" y="235129"/>
                  </a:lnTo>
                  <a:lnTo>
                    <a:pt x="1680758" y="198003"/>
                  </a:lnTo>
                  <a:lnTo>
                    <a:pt x="1769219" y="123752"/>
                  </a:lnTo>
                  <a:lnTo>
                    <a:pt x="1857680" y="185628"/>
                  </a:lnTo>
                  <a:lnTo>
                    <a:pt x="1946141" y="123752"/>
                  </a:lnTo>
                  <a:lnTo>
                    <a:pt x="2034602" y="12375"/>
                  </a:lnTo>
                  <a:lnTo>
                    <a:pt x="2123063" y="74251"/>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5058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145" name="tx145"/>
            <p:cNvSpPr/>
            <p:nvPr/>
          </p:nvSpPr>
          <p:spPr>
            <a:xfrm>
              <a:off x="6012012" y="47239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46" name="tx146"/>
            <p:cNvSpPr/>
            <p:nvPr/>
          </p:nvSpPr>
          <p:spPr>
            <a:xfrm>
              <a:off x="5482890" y="480002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47" name="tx147"/>
            <p:cNvSpPr/>
            <p:nvPr/>
          </p:nvSpPr>
          <p:spPr>
            <a:xfrm>
              <a:off x="5836734"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90648"/>
              <a:ext cx="2123063" cy="482633"/>
            </a:xfrm>
            <a:custGeom>
              <a:avLst/>
              <a:pathLst>
                <a:path w="2123063" h="482633">
                  <a:moveTo>
                    <a:pt x="0" y="482633"/>
                  </a:moveTo>
                  <a:lnTo>
                    <a:pt x="88460" y="185628"/>
                  </a:lnTo>
                  <a:lnTo>
                    <a:pt x="176921" y="12375"/>
                  </a:lnTo>
                  <a:lnTo>
                    <a:pt x="265382" y="173253"/>
                  </a:lnTo>
                  <a:lnTo>
                    <a:pt x="353843" y="247504"/>
                  </a:lnTo>
                  <a:lnTo>
                    <a:pt x="442304" y="235129"/>
                  </a:lnTo>
                  <a:lnTo>
                    <a:pt x="530765" y="272254"/>
                  </a:lnTo>
                  <a:lnTo>
                    <a:pt x="619226" y="185628"/>
                  </a:lnTo>
                  <a:lnTo>
                    <a:pt x="707687" y="198003"/>
                  </a:lnTo>
                  <a:lnTo>
                    <a:pt x="796148" y="321755"/>
                  </a:lnTo>
                  <a:lnTo>
                    <a:pt x="884609" y="321755"/>
                  </a:lnTo>
                  <a:lnTo>
                    <a:pt x="973070" y="185628"/>
                  </a:lnTo>
                  <a:lnTo>
                    <a:pt x="1061531" y="123752"/>
                  </a:lnTo>
                  <a:lnTo>
                    <a:pt x="1149992" y="123752"/>
                  </a:lnTo>
                  <a:lnTo>
                    <a:pt x="1238453" y="111377"/>
                  </a:lnTo>
                  <a:lnTo>
                    <a:pt x="1326914" y="210378"/>
                  </a:lnTo>
                  <a:lnTo>
                    <a:pt x="1415375" y="198003"/>
                  </a:lnTo>
                  <a:lnTo>
                    <a:pt x="1503836" y="173253"/>
                  </a:lnTo>
                  <a:lnTo>
                    <a:pt x="1592297" y="160877"/>
                  </a:lnTo>
                  <a:lnTo>
                    <a:pt x="1680758" y="123752"/>
                  </a:lnTo>
                  <a:lnTo>
                    <a:pt x="1769219" y="111377"/>
                  </a:lnTo>
                  <a:lnTo>
                    <a:pt x="1857680" y="160877"/>
                  </a:lnTo>
                  <a:lnTo>
                    <a:pt x="1946141" y="61876"/>
                  </a:lnTo>
                  <a:lnTo>
                    <a:pt x="2034602" y="0"/>
                  </a:lnTo>
                  <a:lnTo>
                    <a:pt x="2123063" y="4950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5810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69" name="tx169"/>
            <p:cNvSpPr/>
            <p:nvPr/>
          </p:nvSpPr>
          <p:spPr>
            <a:xfrm>
              <a:off x="8806200" y="1147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0" name="tx170"/>
            <p:cNvSpPr/>
            <p:nvPr/>
          </p:nvSpPr>
          <p:spPr>
            <a:xfrm>
              <a:off x="8277077" y="11732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71" name="tx171"/>
            <p:cNvSpPr/>
            <p:nvPr/>
          </p:nvSpPr>
          <p:spPr>
            <a:xfrm>
              <a:off x="8630921"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8685182" y="3356134"/>
              <a:ext cx="88460" cy="433132"/>
            </a:xfrm>
            <a:custGeom>
              <a:avLst/>
              <a:pathLst>
                <a:path w="88460" h="433132">
                  <a:moveTo>
                    <a:pt x="0" y="433132"/>
                  </a:moveTo>
                  <a:lnTo>
                    <a:pt x="88460" y="0"/>
                  </a:lnTo>
                </a:path>
              </a:pathLst>
            </a:custGeom>
            <a:ln w="27101" cap="flat">
              <a:solidFill>
                <a:srgbClr val="1CABE2">
                  <a:alpha val="100000"/>
                </a:srgbClr>
              </a:solidFill>
              <a:prstDash val="solid"/>
              <a:round/>
            </a:ln>
          </p:spPr>
          <p:txBody>
            <a:bodyPr/>
            <a:lstStyle/>
            <a:p/>
          </p:txBody>
        </p:sp>
        <p:sp>
          <p:nvSpPr>
            <p:cNvPr id="192" name="tx192"/>
            <p:cNvSpPr/>
            <p:nvPr/>
          </p:nvSpPr>
          <p:spPr>
            <a:xfrm>
              <a:off x="8533252" y="369819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193" name="tx193"/>
            <p:cNvSpPr/>
            <p:nvPr/>
          </p:nvSpPr>
          <p:spPr>
            <a:xfrm>
              <a:off x="8806200" y="3263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94" name="tx194"/>
            <p:cNvSpPr/>
            <p:nvPr/>
          </p:nvSpPr>
          <p:spPr>
            <a:xfrm>
              <a:off x="8630921" y="364930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195" name="pl195"/>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6" name="pl196"/>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2" name="pl202"/>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7889033" y="4741980"/>
              <a:ext cx="884609" cy="1064269"/>
            </a:xfrm>
            <a:custGeom>
              <a:avLst/>
              <a:pathLst>
                <a:path w="884609" h="1064269">
                  <a:moveTo>
                    <a:pt x="0" y="1064269"/>
                  </a:moveTo>
                  <a:lnTo>
                    <a:pt x="88460" y="433132"/>
                  </a:lnTo>
                  <a:lnTo>
                    <a:pt x="176921" y="210378"/>
                  </a:lnTo>
                  <a:lnTo>
                    <a:pt x="265382" y="210378"/>
                  </a:lnTo>
                  <a:lnTo>
                    <a:pt x="353843" y="210378"/>
                  </a:lnTo>
                  <a:lnTo>
                    <a:pt x="442304" y="198003"/>
                  </a:lnTo>
                  <a:lnTo>
                    <a:pt x="530765" y="86626"/>
                  </a:lnTo>
                  <a:lnTo>
                    <a:pt x="619226" y="309380"/>
                  </a:lnTo>
                  <a:lnTo>
                    <a:pt x="707687" y="74251"/>
                  </a:lnTo>
                  <a:lnTo>
                    <a:pt x="796148" y="0"/>
                  </a:lnTo>
                  <a:lnTo>
                    <a:pt x="884609" y="61876"/>
                  </a:lnTo>
                </a:path>
              </a:pathLst>
            </a:custGeom>
            <a:ln w="27101" cap="flat">
              <a:solidFill>
                <a:srgbClr val="1CABE2">
                  <a:alpha val="100000"/>
                </a:srgbClr>
              </a:solidFill>
              <a:prstDash val="solid"/>
              <a:round/>
            </a:ln>
          </p:spPr>
          <p:txBody>
            <a:bodyPr/>
            <a:lstStyle/>
            <a:p/>
          </p:txBody>
        </p:sp>
        <p:sp>
          <p:nvSpPr>
            <p:cNvPr id="215" name="tx215"/>
            <p:cNvSpPr/>
            <p:nvPr/>
          </p:nvSpPr>
          <p:spPr>
            <a:xfrm>
              <a:off x="7813068" y="5715221"/>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216" name="tx216"/>
            <p:cNvSpPr/>
            <p:nvPr/>
          </p:nvSpPr>
          <p:spPr>
            <a:xfrm>
              <a:off x="8806200" y="47115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17" name="tx217"/>
            <p:cNvSpPr/>
            <p:nvPr/>
          </p:nvSpPr>
          <p:spPr>
            <a:xfrm>
              <a:off x="8277077" y="480002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18" name="tx218"/>
            <p:cNvSpPr/>
            <p:nvPr/>
          </p:nvSpPr>
          <p:spPr>
            <a:xfrm>
              <a:off x="8630921" y="46008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19" name="tx219"/>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0" name="tx220"/>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1" name="tx221"/>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2" name="tx222"/>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3" name="tx223"/>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4" name="tx224"/>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5" name="tx225"/>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6" name="tx226"/>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7" name="tx227"/>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8" name="tx228"/>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9" name="tx229"/>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0" name="tx230"/>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1" name="tx231"/>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2" name="tx232"/>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3" name="tx233"/>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4" name="tx234"/>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5" name="tx235"/>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6" name="tx236"/>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7" name="tx237"/>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8" name="tx238"/>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9" name="tx239"/>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0" name="tx240"/>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1" name="tx241"/>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2" name="tx242"/>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3" name="tx243"/>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4" name="tx244"/>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5" name="tx245"/>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6" name="tx246"/>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7" name="tx247"/>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8" name="tx248"/>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9" name="tx249"/>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0" name="tx250"/>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1" name="tx251"/>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2" name="tx252"/>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3" name="tx253"/>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4" name="tx254"/>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5" name="tx255"/>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6" name="tx256"/>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7" name="tx257"/>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8" name="tx258"/>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9" name="tx259"/>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0" name="tx260"/>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1" name="tx261"/>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2" name="tx262"/>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3" name="tx263"/>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4" name="tx264"/>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5" name="tx265"/>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6" name="tx266"/>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7" name="tx267"/>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8" name="tx268"/>
            <p:cNvSpPr/>
            <p:nvPr/>
          </p:nvSpPr>
          <p:spPr>
            <a:xfrm>
              <a:off x="2285329" y="398022"/>
              <a:ext cx="52651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Mauritania, 2000-2024</a:t>
              </a:r>
            </a:p>
          </p:txBody>
        </p:sp>
        <p:sp>
          <p:nvSpPr>
            <p:cNvPr id="269" name="tx26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0" name="tx270"/>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(59%), followed by IPV1 (84%).
Compared to 2019, coverage of 8 vaccines increased (BCG, DTP1, DTP3, IPV1, MCV1, PCV3, POL3 and ROTAC).
Compared to 2023, coverage of 7 vaccines decreased (BCG, DTP1, DTP3, IPV1, PCV3, POL3 and ROTAC) and 2 vaccines increased (MCV1 and MCV2).</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357845"/>
              <a:ext cx="6480943" cy="1850534"/>
            </a:xfrm>
            <a:custGeom>
              <a:avLst/>
              <a:pathLst>
                <a:path w="6480943" h="1850534">
                  <a:moveTo>
                    <a:pt x="0" y="1850534"/>
                  </a:moveTo>
                  <a:lnTo>
                    <a:pt x="270039" y="711744"/>
                  </a:lnTo>
                  <a:lnTo>
                    <a:pt x="540078" y="47449"/>
                  </a:lnTo>
                  <a:lnTo>
                    <a:pt x="810117" y="664294"/>
                  </a:lnTo>
                  <a:lnTo>
                    <a:pt x="1080157" y="948992"/>
                  </a:lnTo>
                  <a:lnTo>
                    <a:pt x="1350196" y="901542"/>
                  </a:lnTo>
                  <a:lnTo>
                    <a:pt x="1620235" y="1043891"/>
                  </a:lnTo>
                  <a:lnTo>
                    <a:pt x="1890275" y="711744"/>
                  </a:lnTo>
                  <a:lnTo>
                    <a:pt x="2160314" y="759193"/>
                  </a:lnTo>
                  <a:lnTo>
                    <a:pt x="2430353" y="1233689"/>
                  </a:lnTo>
                  <a:lnTo>
                    <a:pt x="2700393" y="1233689"/>
                  </a:lnTo>
                  <a:lnTo>
                    <a:pt x="2970432" y="711744"/>
                  </a:lnTo>
                  <a:lnTo>
                    <a:pt x="3240471" y="474496"/>
                  </a:lnTo>
                  <a:lnTo>
                    <a:pt x="3510510" y="474496"/>
                  </a:lnTo>
                  <a:lnTo>
                    <a:pt x="3780550" y="427046"/>
                  </a:lnTo>
                  <a:lnTo>
                    <a:pt x="4050589" y="806643"/>
                  </a:lnTo>
                  <a:lnTo>
                    <a:pt x="4320628" y="759193"/>
                  </a:lnTo>
                  <a:lnTo>
                    <a:pt x="4590668" y="664294"/>
                  </a:lnTo>
                  <a:lnTo>
                    <a:pt x="4860707" y="616844"/>
                  </a:lnTo>
                  <a:lnTo>
                    <a:pt x="5130746" y="474496"/>
                  </a:lnTo>
                  <a:lnTo>
                    <a:pt x="5400786" y="427046"/>
                  </a:lnTo>
                  <a:lnTo>
                    <a:pt x="5670825" y="616844"/>
                  </a:lnTo>
                  <a:lnTo>
                    <a:pt x="5940864" y="237248"/>
                  </a:lnTo>
                  <a:lnTo>
                    <a:pt x="6210904" y="0"/>
                  </a:lnTo>
                  <a:lnTo>
                    <a:pt x="6480943" y="189798"/>
                  </a:lnTo>
                </a:path>
              </a:pathLst>
            </a:custGeom>
            <a:ln w="27101" cap="flat">
              <a:solidFill>
                <a:srgbClr val="1C86EE">
                  <a:alpha val="100000"/>
                </a:srgbClr>
              </a:solidFill>
              <a:prstDash val="solid"/>
              <a:round/>
            </a:ln>
          </p:spPr>
          <p:txBody>
            <a:bodyPr/>
            <a:lstStyle/>
            <a:p/>
          </p:txBody>
        </p:sp>
        <p:sp>
          <p:nvSpPr>
            <p:cNvPr id="38" name="pl38"/>
            <p:cNvSpPr/>
            <p:nvPr/>
          </p:nvSpPr>
          <p:spPr>
            <a:xfrm>
              <a:off x="2485451" y="1357845"/>
              <a:ext cx="5130746" cy="2277581"/>
            </a:xfrm>
            <a:custGeom>
              <a:avLst/>
              <a:pathLst>
                <a:path w="5130746" h="2277581">
                  <a:moveTo>
                    <a:pt x="0" y="2277581"/>
                  </a:moveTo>
                  <a:lnTo>
                    <a:pt x="270039" y="1043891"/>
                  </a:lnTo>
                  <a:lnTo>
                    <a:pt x="540078" y="759193"/>
                  </a:lnTo>
                  <a:lnTo>
                    <a:pt x="810117" y="759193"/>
                  </a:lnTo>
                  <a:lnTo>
                    <a:pt x="1080157" y="1233689"/>
                  </a:lnTo>
                  <a:lnTo>
                    <a:pt x="1350196" y="1233689"/>
                  </a:lnTo>
                  <a:lnTo>
                    <a:pt x="1620235" y="711744"/>
                  </a:lnTo>
                  <a:lnTo>
                    <a:pt x="1890275" y="474496"/>
                  </a:lnTo>
                  <a:lnTo>
                    <a:pt x="2160314" y="474496"/>
                  </a:lnTo>
                  <a:lnTo>
                    <a:pt x="2430353" y="427046"/>
                  </a:lnTo>
                  <a:lnTo>
                    <a:pt x="2700393" y="806643"/>
                  </a:lnTo>
                  <a:lnTo>
                    <a:pt x="2970432" y="759193"/>
                  </a:lnTo>
                  <a:lnTo>
                    <a:pt x="3240471" y="664294"/>
                  </a:lnTo>
                  <a:lnTo>
                    <a:pt x="3510510" y="616844"/>
                  </a:lnTo>
                  <a:lnTo>
                    <a:pt x="3780550" y="474496"/>
                  </a:lnTo>
                  <a:lnTo>
                    <a:pt x="4050589" y="427046"/>
                  </a:lnTo>
                  <a:lnTo>
                    <a:pt x="4320628" y="616844"/>
                  </a:lnTo>
                  <a:lnTo>
                    <a:pt x="4590668" y="237248"/>
                  </a:lnTo>
                  <a:lnTo>
                    <a:pt x="4860707" y="0"/>
                  </a:lnTo>
                  <a:lnTo>
                    <a:pt x="5130746" y="189798"/>
                  </a:lnTo>
                </a:path>
              </a:pathLst>
            </a:custGeom>
            <a:ln w="27101" cap="flat">
              <a:solidFill>
                <a:srgbClr val="80BD41">
                  <a:alpha val="100000"/>
                </a:srgbClr>
              </a:solidFill>
              <a:prstDash val="solid"/>
              <a:round/>
            </a:ln>
          </p:spPr>
          <p:txBody>
            <a:bodyPr/>
            <a:lstStyle/>
            <a:p/>
          </p:txBody>
        </p:sp>
        <p:sp>
          <p:nvSpPr>
            <p:cNvPr id="39" name="pl39"/>
            <p:cNvSpPr/>
            <p:nvPr/>
          </p:nvSpPr>
          <p:spPr>
            <a:xfrm>
              <a:off x="3565609" y="1357845"/>
              <a:ext cx="4050589" cy="1233689"/>
            </a:xfrm>
            <a:custGeom>
              <a:avLst/>
              <a:pathLst>
                <a:path w="4050589" h="1233689">
                  <a:moveTo>
                    <a:pt x="0" y="1233689"/>
                  </a:moveTo>
                  <a:lnTo>
                    <a:pt x="270039" y="1233689"/>
                  </a:lnTo>
                  <a:lnTo>
                    <a:pt x="540078" y="711744"/>
                  </a:lnTo>
                  <a:lnTo>
                    <a:pt x="810117" y="474496"/>
                  </a:lnTo>
                  <a:lnTo>
                    <a:pt x="1080157" y="474496"/>
                  </a:lnTo>
                  <a:lnTo>
                    <a:pt x="1350196" y="427046"/>
                  </a:lnTo>
                  <a:lnTo>
                    <a:pt x="1620235" y="806643"/>
                  </a:lnTo>
                  <a:lnTo>
                    <a:pt x="1890275" y="759193"/>
                  </a:lnTo>
                  <a:lnTo>
                    <a:pt x="2160314" y="664294"/>
                  </a:lnTo>
                  <a:lnTo>
                    <a:pt x="2430353" y="616844"/>
                  </a:lnTo>
                  <a:lnTo>
                    <a:pt x="2700393" y="474496"/>
                  </a:lnTo>
                  <a:lnTo>
                    <a:pt x="2970432" y="427046"/>
                  </a:lnTo>
                  <a:lnTo>
                    <a:pt x="3240471" y="616844"/>
                  </a:lnTo>
                  <a:lnTo>
                    <a:pt x="3510510" y="237248"/>
                  </a:lnTo>
                  <a:lnTo>
                    <a:pt x="3780550" y="0"/>
                  </a:lnTo>
                  <a:lnTo>
                    <a:pt x="4050589" y="189798"/>
                  </a:lnTo>
                </a:path>
              </a:pathLst>
            </a:custGeom>
            <a:ln w="27101" cap="flat">
              <a:solidFill>
                <a:srgbClr val="EE00EE">
                  <a:alpha val="100000"/>
                </a:srgbClr>
              </a:solidFill>
              <a:prstDash val="solid"/>
              <a:round/>
            </a:ln>
          </p:spPr>
          <p:txBody>
            <a:bodyPr/>
            <a:lstStyle/>
            <a:p/>
          </p:txBody>
        </p:sp>
        <p:sp>
          <p:nvSpPr>
            <p:cNvPr id="40" name="pl40"/>
            <p:cNvSpPr/>
            <p:nvPr/>
          </p:nvSpPr>
          <p:spPr>
            <a:xfrm>
              <a:off x="7076120" y="3208380"/>
              <a:ext cx="540078" cy="1803085"/>
            </a:xfrm>
            <a:custGeom>
              <a:avLst/>
              <a:pathLst>
                <a:path w="540078" h="1803085">
                  <a:moveTo>
                    <a:pt x="0" y="1281139"/>
                  </a:moveTo>
                  <a:lnTo>
                    <a:pt x="270039" y="1803085"/>
                  </a:lnTo>
                  <a:lnTo>
                    <a:pt x="540078"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1452744"/>
              <a:ext cx="2430353" cy="3890868"/>
            </a:xfrm>
            <a:custGeom>
              <a:avLst/>
              <a:pathLst>
                <a:path w="2430353" h="3890868">
                  <a:moveTo>
                    <a:pt x="0" y="3890868"/>
                  </a:moveTo>
                  <a:lnTo>
                    <a:pt x="270039" y="1091341"/>
                  </a:lnTo>
                  <a:lnTo>
                    <a:pt x="540078" y="854093"/>
                  </a:lnTo>
                  <a:lnTo>
                    <a:pt x="810117" y="664294"/>
                  </a:lnTo>
                  <a:lnTo>
                    <a:pt x="1080157" y="759193"/>
                  </a:lnTo>
                  <a:lnTo>
                    <a:pt x="1350196" y="379596"/>
                  </a:lnTo>
                  <a:lnTo>
                    <a:pt x="1620235" y="616844"/>
                  </a:lnTo>
                  <a:lnTo>
                    <a:pt x="1890275" y="237248"/>
                  </a:lnTo>
                  <a:lnTo>
                    <a:pt x="2160314" y="0"/>
                  </a:lnTo>
                  <a:lnTo>
                    <a:pt x="2430353" y="189798"/>
                  </a:lnTo>
                </a:path>
              </a:pathLst>
            </a:custGeom>
            <a:ln w="27101" cap="flat">
              <a:solidFill>
                <a:srgbClr val="E31A1C">
                  <a:alpha val="100000"/>
                </a:srgbClr>
              </a:solidFill>
              <a:prstDash val="solid"/>
              <a:round/>
            </a:ln>
          </p:spPr>
          <p:txBody>
            <a:bodyPr/>
            <a:lstStyle/>
            <a:p/>
          </p:txBody>
        </p:sp>
        <p:sp>
          <p:nvSpPr>
            <p:cNvPr id="42" name="pl42"/>
            <p:cNvSpPr/>
            <p:nvPr/>
          </p:nvSpPr>
          <p:spPr>
            <a:xfrm>
              <a:off x="1135255" y="1215496"/>
              <a:ext cx="6480943" cy="2230131"/>
            </a:xfrm>
            <a:custGeom>
              <a:avLst/>
              <a:pathLst>
                <a:path w="6480943" h="2230131">
                  <a:moveTo>
                    <a:pt x="0" y="2230131"/>
                  </a:moveTo>
                  <a:lnTo>
                    <a:pt x="270039" y="1660736"/>
                  </a:lnTo>
                  <a:lnTo>
                    <a:pt x="540078" y="284697"/>
                  </a:lnTo>
                  <a:lnTo>
                    <a:pt x="810117" y="427046"/>
                  </a:lnTo>
                  <a:lnTo>
                    <a:pt x="1080157" y="948992"/>
                  </a:lnTo>
                  <a:lnTo>
                    <a:pt x="1350196" y="1328589"/>
                  </a:lnTo>
                  <a:lnTo>
                    <a:pt x="1620235" y="1470937"/>
                  </a:lnTo>
                  <a:lnTo>
                    <a:pt x="1890275" y="1233689"/>
                  </a:lnTo>
                  <a:lnTo>
                    <a:pt x="2160314" y="1328589"/>
                  </a:lnTo>
                  <a:lnTo>
                    <a:pt x="2430353" y="1613286"/>
                  </a:lnTo>
                  <a:lnTo>
                    <a:pt x="2700393" y="1233689"/>
                  </a:lnTo>
                  <a:lnTo>
                    <a:pt x="2970432" y="1233689"/>
                  </a:lnTo>
                  <a:lnTo>
                    <a:pt x="3240471" y="854093"/>
                  </a:lnTo>
                  <a:lnTo>
                    <a:pt x="3510510" y="616844"/>
                  </a:lnTo>
                  <a:lnTo>
                    <a:pt x="3780550" y="854093"/>
                  </a:lnTo>
                  <a:lnTo>
                    <a:pt x="4050589" y="1091341"/>
                  </a:lnTo>
                  <a:lnTo>
                    <a:pt x="4320628" y="948992"/>
                  </a:lnTo>
                  <a:lnTo>
                    <a:pt x="4590668" y="854093"/>
                  </a:lnTo>
                  <a:lnTo>
                    <a:pt x="4860707" y="711744"/>
                  </a:lnTo>
                  <a:lnTo>
                    <a:pt x="5130746" y="854093"/>
                  </a:lnTo>
                  <a:lnTo>
                    <a:pt x="5400786" y="521945"/>
                  </a:lnTo>
                  <a:lnTo>
                    <a:pt x="5670825" y="854093"/>
                  </a:lnTo>
                  <a:lnTo>
                    <a:pt x="5940864" y="427046"/>
                  </a:lnTo>
                  <a:lnTo>
                    <a:pt x="6210904" y="47449"/>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7346159" y="2828783"/>
              <a:ext cx="270039" cy="1660736"/>
            </a:xfrm>
            <a:custGeom>
              <a:avLst/>
              <a:pathLst>
                <a:path w="270039" h="1660736">
                  <a:moveTo>
                    <a:pt x="0" y="1660736"/>
                  </a:moveTo>
                  <a:lnTo>
                    <a:pt x="270039" y="0"/>
                  </a:lnTo>
                </a:path>
              </a:pathLst>
            </a:custGeom>
            <a:ln w="27101" cap="flat">
              <a:solidFill>
                <a:srgbClr val="FFC20E">
                  <a:alpha val="100000"/>
                </a:srgbClr>
              </a:solidFill>
              <a:prstDash val="solid"/>
              <a:round/>
            </a:ln>
          </p:spPr>
          <p:txBody>
            <a:bodyPr/>
            <a:lstStyle/>
            <a:p/>
          </p:txBody>
        </p:sp>
        <p:sp>
          <p:nvSpPr>
            <p:cNvPr id="44" name="pl44"/>
            <p:cNvSpPr/>
            <p:nvPr/>
          </p:nvSpPr>
          <p:spPr>
            <a:xfrm>
              <a:off x="4645766" y="1357845"/>
              <a:ext cx="2970432" cy="4223015"/>
            </a:xfrm>
            <a:custGeom>
              <a:avLst/>
              <a:pathLst>
                <a:path w="2970432" h="4223015">
                  <a:moveTo>
                    <a:pt x="0" y="4223015"/>
                  </a:moveTo>
                  <a:lnTo>
                    <a:pt x="270039" y="901542"/>
                  </a:lnTo>
                  <a:lnTo>
                    <a:pt x="540078" y="901542"/>
                  </a:lnTo>
                  <a:lnTo>
                    <a:pt x="810117" y="901542"/>
                  </a:lnTo>
                  <a:lnTo>
                    <a:pt x="1080157" y="854093"/>
                  </a:lnTo>
                  <a:lnTo>
                    <a:pt x="1350196" y="854093"/>
                  </a:lnTo>
                  <a:lnTo>
                    <a:pt x="1620235" y="664294"/>
                  </a:lnTo>
                  <a:lnTo>
                    <a:pt x="1890275" y="379596"/>
                  </a:lnTo>
                  <a:lnTo>
                    <a:pt x="2160314" y="616844"/>
                  </a:lnTo>
                  <a:lnTo>
                    <a:pt x="2430353" y="237248"/>
                  </a:lnTo>
                  <a:lnTo>
                    <a:pt x="2700393" y="0"/>
                  </a:lnTo>
                  <a:lnTo>
                    <a:pt x="2970432" y="237248"/>
                  </a:lnTo>
                </a:path>
              </a:pathLst>
            </a:custGeom>
            <a:ln w="27101" cap="flat">
              <a:solidFill>
                <a:srgbClr val="008B00">
                  <a:alpha val="100000"/>
                </a:srgbClr>
              </a:solidFill>
              <a:prstDash val="solid"/>
              <a:round/>
            </a:ln>
          </p:spPr>
          <p:txBody>
            <a:bodyPr/>
            <a:lstStyle/>
            <a:p/>
          </p:txBody>
        </p:sp>
        <p:sp>
          <p:nvSpPr>
            <p:cNvPr id="45" name="pl45"/>
            <p:cNvSpPr/>
            <p:nvPr/>
          </p:nvSpPr>
          <p:spPr>
            <a:xfrm>
              <a:off x="1135255" y="1310396"/>
              <a:ext cx="6480943" cy="1850534"/>
            </a:xfrm>
            <a:custGeom>
              <a:avLst/>
              <a:pathLst>
                <a:path w="6480943" h="1850534">
                  <a:moveTo>
                    <a:pt x="0" y="1565837"/>
                  </a:moveTo>
                  <a:lnTo>
                    <a:pt x="270039" y="759193"/>
                  </a:lnTo>
                  <a:lnTo>
                    <a:pt x="540078" y="0"/>
                  </a:lnTo>
                  <a:lnTo>
                    <a:pt x="810117" y="759193"/>
                  </a:lnTo>
                  <a:lnTo>
                    <a:pt x="1080157" y="1091341"/>
                  </a:lnTo>
                  <a:lnTo>
                    <a:pt x="1350196" y="948992"/>
                  </a:lnTo>
                  <a:lnTo>
                    <a:pt x="1620235" y="1091341"/>
                  </a:lnTo>
                  <a:lnTo>
                    <a:pt x="1890275" y="759193"/>
                  </a:lnTo>
                  <a:lnTo>
                    <a:pt x="2160314" y="854093"/>
                  </a:lnTo>
                  <a:lnTo>
                    <a:pt x="2430353" y="1328589"/>
                  </a:lnTo>
                  <a:lnTo>
                    <a:pt x="2700393" y="1850534"/>
                  </a:lnTo>
                  <a:lnTo>
                    <a:pt x="2970432" y="854093"/>
                  </a:lnTo>
                  <a:lnTo>
                    <a:pt x="3240471" y="521945"/>
                  </a:lnTo>
                  <a:lnTo>
                    <a:pt x="3510510" y="521945"/>
                  </a:lnTo>
                  <a:lnTo>
                    <a:pt x="3780550" y="474496"/>
                  </a:lnTo>
                  <a:lnTo>
                    <a:pt x="4050589" y="1138790"/>
                  </a:lnTo>
                  <a:lnTo>
                    <a:pt x="4320628" y="1043891"/>
                  </a:lnTo>
                  <a:lnTo>
                    <a:pt x="4590668" y="996441"/>
                  </a:lnTo>
                  <a:lnTo>
                    <a:pt x="4860707" y="901542"/>
                  </a:lnTo>
                  <a:lnTo>
                    <a:pt x="5130746" y="759193"/>
                  </a:lnTo>
                  <a:lnTo>
                    <a:pt x="5400786" y="474496"/>
                  </a:lnTo>
                  <a:lnTo>
                    <a:pt x="5670825" y="711744"/>
                  </a:lnTo>
                  <a:lnTo>
                    <a:pt x="5940864" y="474496"/>
                  </a:lnTo>
                  <a:lnTo>
                    <a:pt x="6210904" y="47449"/>
                  </a:lnTo>
                  <a:lnTo>
                    <a:pt x="6480943" y="284697"/>
                  </a:lnTo>
                </a:path>
              </a:pathLst>
            </a:custGeom>
            <a:ln w="27101" cap="flat">
              <a:solidFill>
                <a:srgbClr val="9A32CD">
                  <a:alpha val="100000"/>
                </a:srgbClr>
              </a:solidFill>
              <a:prstDash val="solid"/>
              <a:round/>
            </a:ln>
          </p:spPr>
          <p:txBody>
            <a:bodyPr/>
            <a:lstStyle/>
            <a:p/>
          </p:txBody>
        </p:sp>
        <p:sp>
          <p:nvSpPr>
            <p:cNvPr id="46" name="pl46"/>
            <p:cNvSpPr/>
            <p:nvPr/>
          </p:nvSpPr>
          <p:spPr>
            <a:xfrm>
              <a:off x="4915805" y="1310396"/>
              <a:ext cx="2700393" cy="4080666"/>
            </a:xfrm>
            <a:custGeom>
              <a:avLst/>
              <a:pathLst>
                <a:path w="2700393" h="4080666">
                  <a:moveTo>
                    <a:pt x="0" y="4080666"/>
                  </a:moveTo>
                  <a:lnTo>
                    <a:pt x="270039" y="1660736"/>
                  </a:lnTo>
                  <a:lnTo>
                    <a:pt x="540078" y="806643"/>
                  </a:lnTo>
                  <a:lnTo>
                    <a:pt x="810117" y="806643"/>
                  </a:lnTo>
                  <a:lnTo>
                    <a:pt x="1080157" y="806643"/>
                  </a:lnTo>
                  <a:lnTo>
                    <a:pt x="1350196" y="759193"/>
                  </a:lnTo>
                  <a:lnTo>
                    <a:pt x="1620235" y="332147"/>
                  </a:lnTo>
                  <a:lnTo>
                    <a:pt x="1890275" y="1186240"/>
                  </a:lnTo>
                  <a:lnTo>
                    <a:pt x="2160314" y="284697"/>
                  </a:lnTo>
                  <a:lnTo>
                    <a:pt x="2430353" y="0"/>
                  </a:lnTo>
                  <a:lnTo>
                    <a:pt x="2700393" y="237248"/>
                  </a:lnTo>
                </a:path>
              </a:pathLst>
            </a:custGeom>
            <a:ln w="27101" cap="flat">
              <a:solidFill>
                <a:srgbClr val="836FFF">
                  <a:alpha val="100000"/>
                </a:srgbClr>
              </a:solidFill>
              <a:prstDash val="solid"/>
              <a:round/>
            </a:ln>
          </p:spPr>
          <p:txBody>
            <a:bodyPr/>
            <a:lstStyle/>
            <a:p/>
          </p:txBody>
        </p:sp>
        <p:sp>
          <p:nvSpPr>
            <p:cNvPr id="47" name="pl47"/>
            <p:cNvSpPr/>
            <p:nvPr/>
          </p:nvSpPr>
          <p:spPr>
            <a:xfrm>
              <a:off x="5995962" y="1215496"/>
              <a:ext cx="1620235" cy="854093"/>
            </a:xfrm>
            <a:custGeom>
              <a:avLst/>
              <a:pathLst>
                <a:path w="1620235" h="854093">
                  <a:moveTo>
                    <a:pt x="0" y="711744"/>
                  </a:moveTo>
                  <a:lnTo>
                    <a:pt x="270039" y="854093"/>
                  </a:lnTo>
                  <a:lnTo>
                    <a:pt x="540078" y="521945"/>
                  </a:lnTo>
                  <a:lnTo>
                    <a:pt x="810117" y="854093"/>
                  </a:lnTo>
                  <a:lnTo>
                    <a:pt x="1080157" y="427046"/>
                  </a:lnTo>
                  <a:lnTo>
                    <a:pt x="1350196" y="47449"/>
                  </a:lnTo>
                  <a:lnTo>
                    <a:pt x="1620235" y="0"/>
                  </a:lnTo>
                </a:path>
              </a:pathLst>
            </a:custGeom>
            <a:ln w="27101" cap="flat">
              <a:solidFill>
                <a:srgbClr val="FB9A99">
                  <a:alpha val="100000"/>
                </a:srgbClr>
              </a:solidFill>
              <a:prstDash val="solid"/>
              <a:round/>
            </a:ln>
          </p:spPr>
          <p:txBody>
            <a:bodyPr/>
            <a:lstStyle/>
            <a:p/>
          </p:txBody>
        </p:sp>
        <p:sp>
          <p:nvSpPr>
            <p:cNvPr id="48" name="pl48"/>
            <p:cNvSpPr/>
            <p:nvPr/>
          </p:nvSpPr>
          <p:spPr>
            <a:xfrm>
              <a:off x="7629549" y="786773"/>
              <a:ext cx="729312" cy="421016"/>
            </a:xfrm>
            <a:custGeom>
              <a:avLst/>
              <a:pathLst>
                <a:path w="729312" h="421016">
                  <a:moveTo>
                    <a:pt x="729312" y="0"/>
                  </a:moveTo>
                  <a:lnTo>
                    <a:pt x="0" y="421016"/>
                  </a:lnTo>
                </a:path>
              </a:pathLst>
            </a:custGeom>
          </p:spPr>
          <p:txBody>
            <a:bodyPr/>
            <a:lstStyle/>
            <a:p/>
          </p:txBody>
        </p:sp>
        <p:sp>
          <p:nvSpPr>
            <p:cNvPr id="49" name="pl49"/>
            <p:cNvSpPr/>
            <p:nvPr/>
          </p:nvSpPr>
          <p:spPr>
            <a:xfrm>
              <a:off x="7633040" y="1045691"/>
              <a:ext cx="659390" cy="165576"/>
            </a:xfrm>
            <a:custGeom>
              <a:avLst/>
              <a:pathLst>
                <a:path w="659390" h="165576">
                  <a:moveTo>
                    <a:pt x="659390" y="0"/>
                  </a:moveTo>
                  <a:lnTo>
                    <a:pt x="0" y="165576"/>
                  </a:lnTo>
                </a:path>
              </a:pathLst>
            </a:custGeom>
          </p:spPr>
          <p:txBody>
            <a:bodyPr/>
            <a:lstStyle/>
            <a:p/>
          </p:txBody>
        </p:sp>
        <p:sp>
          <p:nvSpPr>
            <p:cNvPr id="50" name="pl50"/>
            <p:cNvSpPr/>
            <p:nvPr/>
          </p:nvSpPr>
          <p:spPr>
            <a:xfrm>
              <a:off x="7632497" y="1312548"/>
              <a:ext cx="750448" cy="230098"/>
            </a:xfrm>
            <a:custGeom>
              <a:avLst/>
              <a:pathLst>
                <a:path w="750448" h="230098">
                  <a:moveTo>
                    <a:pt x="750448" y="0"/>
                  </a:moveTo>
                  <a:lnTo>
                    <a:pt x="0" y="230098"/>
                  </a:lnTo>
                </a:path>
              </a:pathLst>
            </a:custGeom>
          </p:spPr>
          <p:txBody>
            <a:bodyPr/>
            <a:lstStyle/>
            <a:p/>
          </p:txBody>
        </p:sp>
        <p:sp>
          <p:nvSpPr>
            <p:cNvPr id="51" name="pl51"/>
            <p:cNvSpPr/>
            <p:nvPr/>
          </p:nvSpPr>
          <p:spPr>
            <a:xfrm>
              <a:off x="7634317" y="1548197"/>
              <a:ext cx="694266" cy="21215"/>
            </a:xfrm>
            <a:custGeom>
              <a:avLst/>
              <a:pathLst>
                <a:path w="694266" h="21215">
                  <a:moveTo>
                    <a:pt x="694266" y="21215"/>
                  </a:moveTo>
                  <a:lnTo>
                    <a:pt x="0" y="0"/>
                  </a:lnTo>
                </a:path>
              </a:pathLst>
            </a:custGeom>
          </p:spPr>
          <p:txBody>
            <a:bodyPr/>
            <a:lstStyle/>
            <a:p/>
          </p:txBody>
        </p:sp>
        <p:sp>
          <p:nvSpPr>
            <p:cNvPr id="52" name="pl52"/>
            <p:cNvSpPr/>
            <p:nvPr/>
          </p:nvSpPr>
          <p:spPr>
            <a:xfrm>
              <a:off x="7632188" y="1553020"/>
              <a:ext cx="804906" cy="270629"/>
            </a:xfrm>
            <a:custGeom>
              <a:avLst/>
              <a:pathLst>
                <a:path w="804906" h="270629">
                  <a:moveTo>
                    <a:pt x="804906" y="270629"/>
                  </a:moveTo>
                  <a:lnTo>
                    <a:pt x="0" y="0"/>
                  </a:lnTo>
                </a:path>
              </a:pathLst>
            </a:custGeom>
          </p:spPr>
          <p:txBody>
            <a:bodyPr/>
            <a:lstStyle/>
            <a:p/>
          </p:txBody>
        </p:sp>
        <p:sp>
          <p:nvSpPr>
            <p:cNvPr id="53" name="pl53"/>
            <p:cNvSpPr/>
            <p:nvPr/>
          </p:nvSpPr>
          <p:spPr>
            <a:xfrm>
              <a:off x="7628075" y="1556248"/>
              <a:ext cx="724698" cy="525038"/>
            </a:xfrm>
            <a:custGeom>
              <a:avLst/>
              <a:pathLst>
                <a:path w="724698" h="525038">
                  <a:moveTo>
                    <a:pt x="724698" y="525038"/>
                  </a:moveTo>
                  <a:lnTo>
                    <a:pt x="0" y="0"/>
                  </a:lnTo>
                </a:path>
              </a:pathLst>
            </a:custGeom>
          </p:spPr>
          <p:txBody>
            <a:bodyPr/>
            <a:lstStyle/>
            <a:p/>
          </p:txBody>
        </p:sp>
        <p:sp>
          <p:nvSpPr>
            <p:cNvPr id="54" name="pl54"/>
            <p:cNvSpPr/>
            <p:nvPr/>
          </p:nvSpPr>
          <p:spPr>
            <a:xfrm>
              <a:off x="7624114" y="1605336"/>
              <a:ext cx="776828" cy="1005270"/>
            </a:xfrm>
            <a:custGeom>
              <a:avLst/>
              <a:pathLst>
                <a:path w="776828" h="1005270">
                  <a:moveTo>
                    <a:pt x="776828" y="1005270"/>
                  </a:moveTo>
                  <a:lnTo>
                    <a:pt x="0" y="0"/>
                  </a:lnTo>
                </a:path>
              </a:pathLst>
            </a:custGeom>
          </p:spPr>
          <p:txBody>
            <a:bodyPr/>
            <a:lstStyle/>
            <a:p/>
          </p:txBody>
        </p:sp>
        <p:sp>
          <p:nvSpPr>
            <p:cNvPr id="55" name="pl55"/>
            <p:cNvSpPr/>
            <p:nvPr/>
          </p:nvSpPr>
          <p:spPr>
            <a:xfrm>
              <a:off x="7625779" y="1604760"/>
              <a:ext cx="732923" cy="739530"/>
            </a:xfrm>
            <a:custGeom>
              <a:avLst/>
              <a:pathLst>
                <a:path w="732923" h="739530">
                  <a:moveTo>
                    <a:pt x="732923" y="739530"/>
                  </a:moveTo>
                  <a:lnTo>
                    <a:pt x="0" y="0"/>
                  </a:lnTo>
                </a:path>
              </a:pathLst>
            </a:custGeom>
          </p:spPr>
          <p:txBody>
            <a:bodyPr/>
            <a:lstStyle/>
            <a:p/>
          </p:txBody>
        </p:sp>
        <p:sp>
          <p:nvSpPr>
            <p:cNvPr id="56" name="pl56"/>
            <p:cNvSpPr/>
            <p:nvPr/>
          </p:nvSpPr>
          <p:spPr>
            <a:xfrm>
              <a:off x="7623123" y="1653065"/>
              <a:ext cx="801903" cy="1218419"/>
            </a:xfrm>
            <a:custGeom>
              <a:avLst/>
              <a:pathLst>
                <a:path w="801903" h="1218419">
                  <a:moveTo>
                    <a:pt x="801903" y="1218419"/>
                  </a:moveTo>
                  <a:lnTo>
                    <a:pt x="0" y="0"/>
                  </a:lnTo>
                </a:path>
              </a:pathLst>
            </a:custGeom>
          </p:spPr>
          <p:txBody>
            <a:bodyPr/>
            <a:lstStyle/>
            <a:p/>
          </p:txBody>
        </p:sp>
        <p:sp>
          <p:nvSpPr>
            <p:cNvPr id="57" name="pl57"/>
            <p:cNvSpPr/>
            <p:nvPr/>
          </p:nvSpPr>
          <p:spPr>
            <a:xfrm>
              <a:off x="7631304" y="2835086"/>
              <a:ext cx="727556" cy="303564"/>
            </a:xfrm>
            <a:custGeom>
              <a:avLst/>
              <a:pathLst>
                <a:path w="727556" h="303564">
                  <a:moveTo>
                    <a:pt x="727556" y="303564"/>
                  </a:moveTo>
                  <a:lnTo>
                    <a:pt x="0" y="0"/>
                  </a:lnTo>
                </a:path>
              </a:pathLst>
            </a:custGeom>
          </p:spPr>
          <p:txBody>
            <a:bodyPr/>
            <a:lstStyle/>
            <a:p/>
          </p:txBody>
        </p:sp>
        <p:sp>
          <p:nvSpPr>
            <p:cNvPr id="58" name="pl58"/>
            <p:cNvSpPr/>
            <p:nvPr/>
          </p:nvSpPr>
          <p:spPr>
            <a:xfrm>
              <a:off x="7632988" y="3212690"/>
              <a:ext cx="749956" cy="192513"/>
            </a:xfrm>
            <a:custGeom>
              <a:avLst/>
              <a:pathLst>
                <a:path w="749956" h="192513">
                  <a:moveTo>
                    <a:pt x="749956" y="192513"/>
                  </a:moveTo>
                  <a:lnTo>
                    <a:pt x="0" y="0"/>
                  </a:lnTo>
                </a:path>
              </a:pathLst>
            </a:custGeom>
          </p:spPr>
          <p:txBody>
            <a:bodyPr/>
            <a:lstStyle/>
            <a:p/>
          </p:txBody>
        </p:sp>
        <p:sp>
          <p:nvSpPr>
            <p:cNvPr id="59" name="pg59"/>
            <p:cNvSpPr/>
            <p:nvPr/>
          </p:nvSpPr>
          <p:spPr>
            <a:xfrm>
              <a:off x="8290281" y="69504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73657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93%</a:t>
              </a:r>
            </a:p>
          </p:txBody>
        </p:sp>
        <p:sp>
          <p:nvSpPr>
            <p:cNvPr id="61" name="pg61"/>
            <p:cNvSpPr/>
            <p:nvPr/>
          </p:nvSpPr>
          <p:spPr>
            <a:xfrm>
              <a:off x="8223851" y="95656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2" name="tx62"/>
            <p:cNvSpPr/>
            <p:nvPr/>
          </p:nvSpPr>
          <p:spPr>
            <a:xfrm>
              <a:off x="8246711" y="99810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93%</a:t>
              </a:r>
            </a:p>
          </p:txBody>
        </p:sp>
        <p:sp>
          <p:nvSpPr>
            <p:cNvPr id="63" name="pg63"/>
            <p:cNvSpPr/>
            <p:nvPr/>
          </p:nvSpPr>
          <p:spPr>
            <a:xfrm>
              <a:off x="8314365" y="122299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4" name="tx64"/>
            <p:cNvSpPr/>
            <p:nvPr/>
          </p:nvSpPr>
          <p:spPr>
            <a:xfrm>
              <a:off x="8337225" y="126452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86%</a:t>
              </a:r>
            </a:p>
          </p:txBody>
        </p:sp>
        <p:sp>
          <p:nvSpPr>
            <p:cNvPr id="65" name="pg65"/>
            <p:cNvSpPr/>
            <p:nvPr/>
          </p:nvSpPr>
          <p:spPr>
            <a:xfrm>
              <a:off x="8260004" y="148491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6" name="tx66"/>
            <p:cNvSpPr/>
            <p:nvPr/>
          </p:nvSpPr>
          <p:spPr>
            <a:xfrm>
              <a:off x="8282864" y="150777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86%</a:t>
              </a:r>
            </a:p>
          </p:txBody>
        </p:sp>
        <p:sp>
          <p:nvSpPr>
            <p:cNvPr id="67" name="pg67"/>
            <p:cNvSpPr/>
            <p:nvPr/>
          </p:nvSpPr>
          <p:spPr>
            <a:xfrm>
              <a:off x="8368515" y="174423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8" name="tx68"/>
            <p:cNvSpPr/>
            <p:nvPr/>
          </p:nvSpPr>
          <p:spPr>
            <a:xfrm>
              <a:off x="8391375" y="178577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86%</a:t>
              </a:r>
            </a:p>
          </p:txBody>
        </p:sp>
        <p:sp>
          <p:nvSpPr>
            <p:cNvPr id="69" name="pg69"/>
            <p:cNvSpPr/>
            <p:nvPr/>
          </p:nvSpPr>
          <p:spPr>
            <a:xfrm>
              <a:off x="8284194" y="2004125"/>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0" name="tx70"/>
            <p:cNvSpPr/>
            <p:nvPr/>
          </p:nvSpPr>
          <p:spPr>
            <a:xfrm>
              <a:off x="8307054" y="204566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86%</a:t>
              </a:r>
            </a:p>
          </p:txBody>
        </p:sp>
        <p:sp>
          <p:nvSpPr>
            <p:cNvPr id="71" name="pg71"/>
            <p:cNvSpPr/>
            <p:nvPr/>
          </p:nvSpPr>
          <p:spPr>
            <a:xfrm>
              <a:off x="8332362" y="2531716"/>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2" name="tx72"/>
            <p:cNvSpPr/>
            <p:nvPr/>
          </p:nvSpPr>
          <p:spPr>
            <a:xfrm>
              <a:off x="8355222" y="2573254"/>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85%</a:t>
              </a:r>
            </a:p>
          </p:txBody>
        </p:sp>
        <p:sp>
          <p:nvSpPr>
            <p:cNvPr id="73" name="pg73"/>
            <p:cNvSpPr/>
            <p:nvPr/>
          </p:nvSpPr>
          <p:spPr>
            <a:xfrm>
              <a:off x="8290122" y="2266504"/>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12982" y="230804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85%</a:t>
              </a:r>
            </a:p>
          </p:txBody>
        </p:sp>
        <p:sp>
          <p:nvSpPr>
            <p:cNvPr id="75" name="pg75"/>
            <p:cNvSpPr/>
            <p:nvPr/>
          </p:nvSpPr>
          <p:spPr>
            <a:xfrm>
              <a:off x="8356446" y="279189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6" name="tx76"/>
            <p:cNvSpPr/>
            <p:nvPr/>
          </p:nvSpPr>
          <p:spPr>
            <a:xfrm>
              <a:off x="8379306" y="283342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84%</a:t>
              </a:r>
            </a:p>
          </p:txBody>
        </p:sp>
        <p:sp>
          <p:nvSpPr>
            <p:cNvPr id="77" name="pg77"/>
            <p:cNvSpPr/>
            <p:nvPr/>
          </p:nvSpPr>
          <p:spPr>
            <a:xfrm>
              <a:off x="8290281" y="306054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10208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59%</a:t>
              </a:r>
            </a:p>
          </p:txBody>
        </p:sp>
        <p:sp>
          <p:nvSpPr>
            <p:cNvPr id="79" name="pg79"/>
            <p:cNvSpPr/>
            <p:nvPr/>
          </p:nvSpPr>
          <p:spPr>
            <a:xfrm>
              <a:off x="8314365" y="332496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6650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51%</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365537" y="401416"/>
              <a:ext cx="310053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Mauritania,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(59%), followed by IPV1 (84%).
Coverage of 9 vaccines increased (DTP3, HepB3, Hib3, IPV1, MCV1, PcV3, Polio3, RotaC and Rubella) compared to respective coverage in 2019.
Coverage of 7 vaccines decreased (DTP3, HepB3, Hib3, IPV1, PcV3, Polio3 and RotaC) and 4 vaccines increased (HPVc, MCV1, MCV2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918948" y="907931"/>
              <a:ext cx="649947" cy="0"/>
            </a:xfrm>
            <a:custGeom>
              <a:avLst/>
              <a:pathLst>
                <a:path w="649947" h="0">
                  <a:moveTo>
                    <a:pt x="0" y="0"/>
                  </a:moveTo>
                  <a:lnTo>
                    <a:pt x="72216" y="0"/>
                  </a:lnTo>
                  <a:lnTo>
                    <a:pt x="216649" y="0"/>
                  </a:lnTo>
                  <a:lnTo>
                    <a:pt x="433298" y="0"/>
                  </a:lnTo>
                  <a:lnTo>
                    <a:pt x="577731" y="0"/>
                  </a:lnTo>
                  <a:lnTo>
                    <a:pt x="649947" y="0"/>
                  </a:lnTo>
                </a:path>
              </a:pathLst>
            </a:custGeom>
            <a:ln w="116535" cap="flat">
              <a:solidFill>
                <a:srgbClr val="E8E8E8">
                  <a:alpha val="100000"/>
                </a:srgbClr>
              </a:solidFill>
              <a:prstDash val="solid"/>
              <a:round/>
            </a:ln>
          </p:spPr>
          <p:txBody>
            <a:bodyPr/>
            <a:lstStyle/>
            <a:p/>
          </p:txBody>
        </p:sp>
        <p:sp>
          <p:nvSpPr>
            <p:cNvPr id="21" name="pl21"/>
            <p:cNvSpPr/>
            <p:nvPr/>
          </p:nvSpPr>
          <p:spPr>
            <a:xfrm>
              <a:off x="7774515" y="1320786"/>
              <a:ext cx="649947" cy="0"/>
            </a:xfrm>
            <a:custGeom>
              <a:avLst/>
              <a:pathLst>
                <a:path w="649947" h="0">
                  <a:moveTo>
                    <a:pt x="0" y="0"/>
                  </a:moveTo>
                  <a:lnTo>
                    <a:pt x="72216" y="0"/>
                  </a:lnTo>
                  <a:lnTo>
                    <a:pt x="361082" y="0"/>
                  </a:lnTo>
                  <a:lnTo>
                    <a:pt x="577731" y="0"/>
                  </a:lnTo>
                  <a:lnTo>
                    <a:pt x="649947" y="0"/>
                  </a:lnTo>
                  <a:lnTo>
                    <a:pt x="649947" y="0"/>
                  </a:lnTo>
                </a:path>
              </a:pathLst>
            </a:custGeom>
            <a:ln w="116535" cap="flat">
              <a:solidFill>
                <a:srgbClr val="E8E8E8">
                  <a:alpha val="100000"/>
                </a:srgbClr>
              </a:solidFill>
              <a:prstDash val="solid"/>
              <a:round/>
            </a:ln>
          </p:spPr>
          <p:txBody>
            <a:bodyPr/>
            <a:lstStyle/>
            <a:p/>
          </p:txBody>
        </p:sp>
        <p:sp>
          <p:nvSpPr>
            <p:cNvPr id="22" name="pl22"/>
            <p:cNvSpPr/>
            <p:nvPr/>
          </p:nvSpPr>
          <p:spPr>
            <a:xfrm>
              <a:off x="7052351" y="1733641"/>
              <a:ext cx="938813" cy="0"/>
            </a:xfrm>
            <a:custGeom>
              <a:avLst/>
              <a:pathLst>
                <a:path w="938813" h="0">
                  <a:moveTo>
                    <a:pt x="0" y="0"/>
                  </a:moveTo>
                  <a:lnTo>
                    <a:pt x="216649" y="0"/>
                  </a:lnTo>
                  <a:lnTo>
                    <a:pt x="288865" y="0"/>
                  </a:lnTo>
                  <a:lnTo>
                    <a:pt x="577731" y="0"/>
                  </a:lnTo>
                  <a:lnTo>
                    <a:pt x="649947" y="0"/>
                  </a:lnTo>
                  <a:lnTo>
                    <a:pt x="938813" y="0"/>
                  </a:lnTo>
                </a:path>
              </a:pathLst>
            </a:custGeom>
            <a:ln w="116535" cap="flat">
              <a:solidFill>
                <a:srgbClr val="E8E8E8">
                  <a:alpha val="100000"/>
                </a:srgbClr>
              </a:solidFill>
              <a:prstDash val="solid"/>
              <a:round/>
            </a:ln>
          </p:spPr>
          <p:txBody>
            <a:bodyPr/>
            <a:lstStyle/>
            <a:p/>
          </p:txBody>
        </p:sp>
        <p:sp>
          <p:nvSpPr>
            <p:cNvPr id="23" name="pl23"/>
            <p:cNvSpPr/>
            <p:nvPr/>
          </p:nvSpPr>
          <p:spPr>
            <a:xfrm>
              <a:off x="7052351" y="2146496"/>
              <a:ext cx="938813" cy="0"/>
            </a:xfrm>
            <a:custGeom>
              <a:avLst/>
              <a:pathLst>
                <a:path w="938813" h="0">
                  <a:moveTo>
                    <a:pt x="0" y="0"/>
                  </a:moveTo>
                  <a:lnTo>
                    <a:pt x="216649" y="0"/>
                  </a:lnTo>
                  <a:lnTo>
                    <a:pt x="288865" y="0"/>
                  </a:lnTo>
                  <a:lnTo>
                    <a:pt x="577731" y="0"/>
                  </a:lnTo>
                  <a:lnTo>
                    <a:pt x="649947" y="0"/>
                  </a:lnTo>
                  <a:lnTo>
                    <a:pt x="938813" y="0"/>
                  </a:lnTo>
                </a:path>
              </a:pathLst>
            </a:custGeom>
            <a:ln w="116535" cap="flat">
              <a:solidFill>
                <a:srgbClr val="E8E8E8">
                  <a:alpha val="100000"/>
                </a:srgbClr>
              </a:solidFill>
              <a:prstDash val="solid"/>
              <a:round/>
            </a:ln>
          </p:spPr>
          <p:txBody>
            <a:bodyPr/>
            <a:lstStyle/>
            <a:p/>
          </p:txBody>
        </p:sp>
        <p:sp>
          <p:nvSpPr>
            <p:cNvPr id="24" name="pl24"/>
            <p:cNvSpPr/>
            <p:nvPr/>
          </p:nvSpPr>
          <p:spPr>
            <a:xfrm>
              <a:off x="7052351" y="2559351"/>
              <a:ext cx="938813" cy="0"/>
            </a:xfrm>
            <a:custGeom>
              <a:avLst/>
              <a:pathLst>
                <a:path w="938813" h="0">
                  <a:moveTo>
                    <a:pt x="0" y="0"/>
                  </a:moveTo>
                  <a:lnTo>
                    <a:pt x="216649" y="0"/>
                  </a:lnTo>
                  <a:lnTo>
                    <a:pt x="288865" y="0"/>
                  </a:lnTo>
                  <a:lnTo>
                    <a:pt x="577731" y="0"/>
                  </a:lnTo>
                  <a:lnTo>
                    <a:pt x="649947" y="0"/>
                  </a:lnTo>
                  <a:lnTo>
                    <a:pt x="938813" y="0"/>
                  </a:lnTo>
                </a:path>
              </a:pathLst>
            </a:custGeom>
            <a:ln w="116535" cap="flat">
              <a:solidFill>
                <a:srgbClr val="E8E8E8">
                  <a:alpha val="100000"/>
                </a:srgbClr>
              </a:solidFill>
              <a:prstDash val="solid"/>
              <a:round/>
            </a:ln>
          </p:spPr>
          <p:txBody>
            <a:bodyPr/>
            <a:lstStyle/>
            <a:p/>
          </p:txBody>
        </p:sp>
        <p:sp>
          <p:nvSpPr>
            <p:cNvPr id="25" name="pl25"/>
            <p:cNvSpPr/>
            <p:nvPr/>
          </p:nvSpPr>
          <p:spPr>
            <a:xfrm>
              <a:off x="6691269" y="2972206"/>
              <a:ext cx="1155462" cy="0"/>
            </a:xfrm>
            <a:custGeom>
              <a:avLst/>
              <a:pathLst>
                <a:path w="1155462" h="0">
                  <a:moveTo>
                    <a:pt x="0" y="0"/>
                  </a:moveTo>
                  <a:lnTo>
                    <a:pt x="216649" y="0"/>
                  </a:lnTo>
                  <a:lnTo>
                    <a:pt x="577731" y="0"/>
                  </a:lnTo>
                  <a:lnTo>
                    <a:pt x="794380" y="0"/>
                  </a:lnTo>
                  <a:lnTo>
                    <a:pt x="866596" y="0"/>
                  </a:lnTo>
                  <a:lnTo>
                    <a:pt x="1155462" y="0"/>
                  </a:lnTo>
                </a:path>
              </a:pathLst>
            </a:custGeom>
            <a:ln w="116535" cap="flat">
              <a:solidFill>
                <a:srgbClr val="E8E8E8">
                  <a:alpha val="100000"/>
                </a:srgbClr>
              </a:solidFill>
              <a:prstDash val="solid"/>
              <a:round/>
            </a:ln>
          </p:spPr>
          <p:txBody>
            <a:bodyPr/>
            <a:lstStyle/>
            <a:p/>
          </p:txBody>
        </p:sp>
        <p:sp>
          <p:nvSpPr>
            <p:cNvPr id="26" name="pl26"/>
            <p:cNvSpPr/>
            <p:nvPr/>
          </p:nvSpPr>
          <p:spPr>
            <a:xfrm>
              <a:off x="6907918" y="3385062"/>
              <a:ext cx="1299895" cy="0"/>
            </a:xfrm>
            <a:custGeom>
              <a:avLst/>
              <a:pathLst>
                <a:path w="1299895" h="0">
                  <a:moveTo>
                    <a:pt x="0" y="0"/>
                  </a:moveTo>
                  <a:lnTo>
                    <a:pt x="0" y="0"/>
                  </a:lnTo>
                  <a:lnTo>
                    <a:pt x="505514" y="0"/>
                  </a:lnTo>
                  <a:lnTo>
                    <a:pt x="649947" y="0"/>
                  </a:lnTo>
                  <a:lnTo>
                    <a:pt x="1227678" y="0"/>
                  </a:lnTo>
                  <a:lnTo>
                    <a:pt x="1299895" y="0"/>
                  </a:lnTo>
                </a:path>
              </a:pathLst>
            </a:custGeom>
            <a:ln w="116535" cap="flat">
              <a:solidFill>
                <a:srgbClr val="E8E8E8">
                  <a:alpha val="100000"/>
                </a:srgbClr>
              </a:solidFill>
              <a:prstDash val="solid"/>
              <a:round/>
            </a:ln>
          </p:spPr>
          <p:txBody>
            <a:bodyPr/>
            <a:lstStyle/>
            <a:p/>
          </p:txBody>
        </p:sp>
        <p:sp>
          <p:nvSpPr>
            <p:cNvPr id="27" name="pl27"/>
            <p:cNvSpPr/>
            <p:nvPr/>
          </p:nvSpPr>
          <p:spPr>
            <a:xfrm>
              <a:off x="6980135" y="3797917"/>
              <a:ext cx="1011029" cy="0"/>
            </a:xfrm>
            <a:custGeom>
              <a:avLst/>
              <a:pathLst>
                <a:path w="1011029" h="0">
                  <a:moveTo>
                    <a:pt x="0" y="0"/>
                  </a:moveTo>
                  <a:lnTo>
                    <a:pt x="72216" y="0"/>
                  </a:lnTo>
                  <a:lnTo>
                    <a:pt x="433298" y="0"/>
                  </a:lnTo>
                  <a:lnTo>
                    <a:pt x="649947" y="0"/>
                  </a:lnTo>
                  <a:lnTo>
                    <a:pt x="649947" y="0"/>
                  </a:lnTo>
                  <a:lnTo>
                    <a:pt x="1011029" y="0"/>
                  </a:lnTo>
                </a:path>
              </a:pathLst>
            </a:custGeom>
            <a:ln w="116535" cap="flat">
              <a:solidFill>
                <a:srgbClr val="E8E8E8">
                  <a:alpha val="100000"/>
                </a:srgbClr>
              </a:solidFill>
              <a:prstDash val="solid"/>
              <a:round/>
            </a:ln>
          </p:spPr>
          <p:txBody>
            <a:bodyPr/>
            <a:lstStyle/>
            <a:p/>
          </p:txBody>
        </p:sp>
        <p:sp>
          <p:nvSpPr>
            <p:cNvPr id="28" name="pl28"/>
            <p:cNvSpPr/>
            <p:nvPr/>
          </p:nvSpPr>
          <p:spPr>
            <a:xfrm>
              <a:off x="6907918" y="4210772"/>
              <a:ext cx="1083246" cy="0"/>
            </a:xfrm>
            <a:custGeom>
              <a:avLst/>
              <a:pathLst>
                <a:path w="1083246" h="0">
                  <a:moveTo>
                    <a:pt x="0" y="0"/>
                  </a:moveTo>
                  <a:lnTo>
                    <a:pt x="72216" y="0"/>
                  </a:lnTo>
                  <a:lnTo>
                    <a:pt x="433298" y="0"/>
                  </a:lnTo>
                  <a:lnTo>
                    <a:pt x="433298" y="0"/>
                  </a:lnTo>
                  <a:lnTo>
                    <a:pt x="722164" y="0"/>
                  </a:lnTo>
                  <a:lnTo>
                    <a:pt x="1083246" y="0"/>
                  </a:lnTo>
                </a:path>
              </a:pathLst>
            </a:custGeom>
            <a:ln w="116535" cap="flat">
              <a:solidFill>
                <a:srgbClr val="E8E8E8">
                  <a:alpha val="100000"/>
                </a:srgbClr>
              </a:solidFill>
              <a:prstDash val="solid"/>
              <a:round/>
            </a:ln>
          </p:spPr>
          <p:txBody>
            <a:bodyPr/>
            <a:lstStyle/>
            <a:p/>
          </p:txBody>
        </p:sp>
        <p:sp>
          <p:nvSpPr>
            <p:cNvPr id="29" name="pl29"/>
            <p:cNvSpPr/>
            <p:nvPr/>
          </p:nvSpPr>
          <p:spPr>
            <a:xfrm>
              <a:off x="6907918" y="4623627"/>
              <a:ext cx="1299895" cy="0"/>
            </a:xfrm>
            <a:custGeom>
              <a:avLst/>
              <a:pathLst>
                <a:path w="1299895" h="0">
                  <a:moveTo>
                    <a:pt x="0" y="0"/>
                  </a:moveTo>
                  <a:lnTo>
                    <a:pt x="0" y="0"/>
                  </a:lnTo>
                  <a:lnTo>
                    <a:pt x="505514" y="0"/>
                  </a:lnTo>
                  <a:lnTo>
                    <a:pt x="649947" y="0"/>
                  </a:lnTo>
                  <a:lnTo>
                    <a:pt x="1227678" y="0"/>
                  </a:lnTo>
                  <a:lnTo>
                    <a:pt x="1299895" y="0"/>
                  </a:lnTo>
                </a:path>
              </a:pathLst>
            </a:custGeom>
            <a:ln w="116535" cap="flat">
              <a:solidFill>
                <a:srgbClr val="E8E8E8">
                  <a:alpha val="100000"/>
                </a:srgbClr>
              </a:solidFill>
              <a:prstDash val="solid"/>
              <a:round/>
            </a:ln>
          </p:spPr>
          <p:txBody>
            <a:bodyPr/>
            <a:lstStyle/>
            <a:p/>
          </p:txBody>
        </p:sp>
        <p:sp>
          <p:nvSpPr>
            <p:cNvPr id="30" name="pl30"/>
            <p:cNvSpPr/>
            <p:nvPr/>
          </p:nvSpPr>
          <p:spPr>
            <a:xfrm>
              <a:off x="6257971" y="5036482"/>
              <a:ext cx="1805410" cy="0"/>
            </a:xfrm>
            <a:custGeom>
              <a:avLst/>
              <a:pathLst>
                <a:path w="1805410" h="0">
                  <a:moveTo>
                    <a:pt x="0" y="0"/>
                  </a:moveTo>
                  <a:lnTo>
                    <a:pt x="649947" y="0"/>
                  </a:lnTo>
                  <a:lnTo>
                    <a:pt x="1299895" y="0"/>
                  </a:lnTo>
                  <a:lnTo>
                    <a:pt x="1372111" y="0"/>
                  </a:lnTo>
                  <a:lnTo>
                    <a:pt x="1444328" y="0"/>
                  </a:lnTo>
                  <a:lnTo>
                    <a:pt x="1805410" y="0"/>
                  </a:lnTo>
                </a:path>
              </a:pathLst>
            </a:custGeom>
            <a:ln w="116535" cap="flat">
              <a:solidFill>
                <a:srgbClr val="E8E8E8">
                  <a:alpha val="100000"/>
                </a:srgbClr>
              </a:solidFill>
              <a:prstDash val="solid"/>
              <a:round/>
            </a:ln>
          </p:spPr>
          <p:txBody>
            <a:bodyPr/>
            <a:lstStyle/>
            <a:p/>
          </p:txBody>
        </p:sp>
        <p:sp>
          <p:nvSpPr>
            <p:cNvPr id="31" name="pt31"/>
            <p:cNvSpPr/>
            <p:nvPr/>
          </p:nvSpPr>
          <p:spPr>
            <a:xfrm>
              <a:off x="798666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791444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9217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84223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7001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26450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33671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04785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2558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98666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69779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26450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33671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04785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2558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98666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9779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26450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33671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04785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2558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98666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9779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68676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645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90341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84223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55336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90341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40893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90341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55336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0331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97563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40893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04785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2558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8666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62558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90341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33671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97563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33671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8666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2558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90341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40893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90341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55336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0331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90341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55336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25347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2558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05888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9779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28397"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433912"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289479"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778396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361695"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289479"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7206233"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7928397"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7639531"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7206233"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928397"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639531"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7206233"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7928397"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7639531"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6628501"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7783964"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7495098"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6845151"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072830"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145046"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6917367"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7928397"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7567315"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6845151"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7928397"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7567315"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6845151"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072830"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145046"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6845151"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000613"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7639531"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31" name="tx131"/>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2" name="tx132"/>
            <p:cNvSpPr/>
            <p:nvPr/>
          </p:nvSpPr>
          <p:spPr>
            <a:xfrm>
              <a:off x="609033" y="4131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33" name="tx133"/>
            <p:cNvSpPr/>
            <p:nvPr/>
          </p:nvSpPr>
          <p:spPr>
            <a:xfrm>
              <a:off x="673364" y="3718873"/>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34" name="tx134"/>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5" name="tx135"/>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6" name="tx136"/>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4105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Mauritania,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(88%) and 2023 (96%). DTP1 coverage declined in 2024 (95%) compared to 2023, and was higher than in 2019. In 2019-2024, DTP1 coverage was at it's lowest level in 2021 (87%).
In 2023, 0 vaccines had lower coverage than in 2019.
In 2024, 0 vaccines had lower coverage than in 2019.
In 2024, 9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6474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596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19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1841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47475" y="3128338"/>
              <a:ext cx="4536660" cy="1199357"/>
            </a:xfrm>
            <a:custGeom>
              <a:avLst/>
              <a:pathLst>
                <a:path w="4536660" h="1199357">
                  <a:moveTo>
                    <a:pt x="0" y="548277"/>
                  </a:moveTo>
                  <a:lnTo>
                    <a:pt x="1512220" y="1062288"/>
                  </a:lnTo>
                  <a:lnTo>
                    <a:pt x="3024440" y="1199357"/>
                  </a:lnTo>
                  <a:lnTo>
                    <a:pt x="4536660" y="0"/>
                  </a:lnTo>
                </a:path>
              </a:pathLst>
            </a:custGeom>
            <a:ln w="29811" cap="flat">
              <a:solidFill>
                <a:srgbClr val="FF0000">
                  <a:alpha val="100000"/>
                </a:srgbClr>
              </a:solidFill>
              <a:prstDash val="solid"/>
              <a:round/>
            </a:ln>
          </p:spPr>
          <p:txBody>
            <a:bodyPr/>
            <a:lstStyle/>
            <a:p/>
          </p:txBody>
        </p:sp>
        <p:sp>
          <p:nvSpPr>
            <p:cNvPr id="22" name="pl22"/>
            <p:cNvSpPr/>
            <p:nvPr/>
          </p:nvSpPr>
          <p:spPr>
            <a:xfrm>
              <a:off x="4159695" y="3128338"/>
              <a:ext cx="3024440" cy="1302159"/>
            </a:xfrm>
            <a:custGeom>
              <a:avLst/>
              <a:pathLst>
                <a:path w="3024440" h="1302159">
                  <a:moveTo>
                    <a:pt x="0" y="925218"/>
                  </a:moveTo>
                  <a:lnTo>
                    <a:pt x="1512220" y="1302159"/>
                  </a:lnTo>
                  <a:lnTo>
                    <a:pt x="3024440" y="0"/>
                  </a:lnTo>
                </a:path>
              </a:pathLst>
            </a:custGeom>
            <a:ln w="29811" cap="flat">
              <a:solidFill>
                <a:srgbClr val="0058AB">
                  <a:alpha val="100000"/>
                </a:srgbClr>
              </a:solidFill>
              <a:prstDash val="solid"/>
              <a:round/>
            </a:ln>
          </p:spPr>
          <p:txBody>
            <a:bodyPr/>
            <a:lstStyle/>
            <a:p/>
          </p:txBody>
        </p:sp>
        <p:sp>
          <p:nvSpPr>
            <p:cNvPr id="23" name="pt23"/>
            <p:cNvSpPr/>
            <p:nvPr/>
          </p:nvSpPr>
          <p:spPr>
            <a:xfrm>
              <a:off x="2622649" y="365179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4134869" y="41658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5647089" y="43028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7159309" y="310351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4134869" y="40287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pt28"/>
            <p:cNvSpPr/>
            <p:nvPr/>
          </p:nvSpPr>
          <p:spPr>
            <a:xfrm>
              <a:off x="5647089" y="44056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9" name="pt29"/>
            <p:cNvSpPr/>
            <p:nvPr/>
          </p:nvSpPr>
          <p:spPr>
            <a:xfrm>
              <a:off x="7159309"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tx30"/>
            <p:cNvSpPr/>
            <p:nvPr/>
          </p:nvSpPr>
          <p:spPr>
            <a:xfrm>
              <a:off x="4159695" y="412439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31" name="tx31"/>
            <p:cNvSpPr/>
            <p:nvPr/>
          </p:nvSpPr>
          <p:spPr>
            <a:xfrm>
              <a:off x="5671915" y="450007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32" name="tx32"/>
            <p:cNvSpPr/>
            <p:nvPr/>
          </p:nvSpPr>
          <p:spPr>
            <a:xfrm>
              <a:off x="7184135"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33" name="tx33"/>
            <p:cNvSpPr/>
            <p:nvPr/>
          </p:nvSpPr>
          <p:spPr>
            <a:xfrm>
              <a:off x="2647475" y="350434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35</a:t>
              </a:r>
            </a:p>
          </p:txBody>
        </p:sp>
        <p:sp>
          <p:nvSpPr>
            <p:cNvPr id="34" name="tx34"/>
            <p:cNvSpPr/>
            <p:nvPr/>
          </p:nvSpPr>
          <p:spPr>
            <a:xfrm>
              <a:off x="4159695" y="40184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20</a:t>
              </a:r>
            </a:p>
          </p:txBody>
        </p:sp>
        <p:sp>
          <p:nvSpPr>
            <p:cNvPr id="35" name="tx35"/>
            <p:cNvSpPr/>
            <p:nvPr/>
          </p:nvSpPr>
          <p:spPr>
            <a:xfrm>
              <a:off x="5671915" y="41554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36" name="tx36"/>
            <p:cNvSpPr/>
            <p:nvPr/>
          </p:nvSpPr>
          <p:spPr>
            <a:xfrm>
              <a:off x="7184135" y="29561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51</a:t>
              </a:r>
            </a:p>
          </p:txBody>
        </p:sp>
        <p:sp>
          <p:nvSpPr>
            <p:cNvPr id="37" name="pl37"/>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8" name="rc38"/>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39" name="tx39"/>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0" name="tx40"/>
            <p:cNvSpPr/>
            <p:nvPr/>
          </p:nvSpPr>
          <p:spPr>
            <a:xfrm rot="-5400000">
              <a:off x="251947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41" name="tx41"/>
            <p:cNvSpPr/>
            <p:nvPr/>
          </p:nvSpPr>
          <p:spPr>
            <a:xfrm rot="-5400000">
              <a:off x="40316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42" name="tx42"/>
            <p:cNvSpPr/>
            <p:nvPr/>
          </p:nvSpPr>
          <p:spPr>
            <a:xfrm rot="-5400000">
              <a:off x="554388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43" name="tx43"/>
            <p:cNvSpPr/>
            <p:nvPr/>
          </p:nvSpPr>
          <p:spPr>
            <a:xfrm rot="-5400000">
              <a:off x="705613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44" name="tx4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5" name="tx4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6" name="tx4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7" name="tx4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8" name="tx4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9" name="tx4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0" name="tx5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52" name="pl5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53" name="tx5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54" name="tx5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55" name="tx55"/>
            <p:cNvSpPr/>
            <p:nvPr/>
          </p:nvSpPr>
          <p:spPr>
            <a:xfrm>
              <a:off x="757200" y="398022"/>
              <a:ext cx="559056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Mauritania, 2021-2024</a:t>
              </a:r>
            </a:p>
          </p:txBody>
        </p:sp>
        <p:sp>
          <p:nvSpPr>
            <p:cNvPr id="56" name="tx5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7" name="tx5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Mauritania was 2021.
In 2024, first dose (HPV1) programme coverage among girls was 51% and last dose (HPVc) programme coverage was 51%.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442056"/>
              <a:ext cx="6444618" cy="1562048"/>
            </a:xfrm>
            <a:custGeom>
              <a:avLst/>
              <a:pathLst>
                <a:path w="6444618" h="1562048">
                  <a:moveTo>
                    <a:pt x="0" y="1562048"/>
                  </a:moveTo>
                  <a:lnTo>
                    <a:pt x="268525" y="600787"/>
                  </a:lnTo>
                  <a:lnTo>
                    <a:pt x="537051" y="40052"/>
                  </a:lnTo>
                  <a:lnTo>
                    <a:pt x="805577" y="560735"/>
                  </a:lnTo>
                  <a:lnTo>
                    <a:pt x="1074103" y="801050"/>
                  </a:lnTo>
                  <a:lnTo>
                    <a:pt x="1342628" y="760997"/>
                  </a:lnTo>
                  <a:lnTo>
                    <a:pt x="1611154" y="881155"/>
                  </a:lnTo>
                  <a:lnTo>
                    <a:pt x="1879680" y="600787"/>
                  </a:lnTo>
                  <a:lnTo>
                    <a:pt x="2148206" y="640840"/>
                  </a:lnTo>
                  <a:lnTo>
                    <a:pt x="2416732" y="1041365"/>
                  </a:lnTo>
                  <a:lnTo>
                    <a:pt x="2685257" y="1041365"/>
                  </a:lnTo>
                  <a:lnTo>
                    <a:pt x="2953783" y="600787"/>
                  </a:lnTo>
                  <a:lnTo>
                    <a:pt x="3222309" y="400525"/>
                  </a:lnTo>
                  <a:lnTo>
                    <a:pt x="3490835" y="400525"/>
                  </a:lnTo>
                  <a:lnTo>
                    <a:pt x="3759360" y="360472"/>
                  </a:lnTo>
                  <a:lnTo>
                    <a:pt x="4027886" y="680892"/>
                  </a:lnTo>
                  <a:lnTo>
                    <a:pt x="4296412" y="640840"/>
                  </a:lnTo>
                  <a:lnTo>
                    <a:pt x="4564938" y="560735"/>
                  </a:lnTo>
                  <a:lnTo>
                    <a:pt x="4833464" y="520682"/>
                  </a:lnTo>
                  <a:lnTo>
                    <a:pt x="5101989" y="400525"/>
                  </a:lnTo>
                  <a:lnTo>
                    <a:pt x="5370515" y="360472"/>
                  </a:lnTo>
                  <a:lnTo>
                    <a:pt x="5639041" y="520682"/>
                  </a:lnTo>
                  <a:lnTo>
                    <a:pt x="5907567" y="200262"/>
                  </a:lnTo>
                  <a:lnTo>
                    <a:pt x="6176092" y="0"/>
                  </a:lnTo>
                  <a:lnTo>
                    <a:pt x="6444618" y="160210"/>
                  </a:lnTo>
                </a:path>
              </a:pathLst>
            </a:custGeom>
            <a:ln w="27101" cap="flat">
              <a:solidFill>
                <a:srgbClr val="F8766D">
                  <a:alpha val="100000"/>
                </a:srgbClr>
              </a:solidFill>
              <a:prstDash val="solid"/>
              <a:round/>
            </a:ln>
          </p:spPr>
          <p:txBody>
            <a:bodyPr/>
            <a:lstStyle/>
            <a:p/>
          </p:txBody>
        </p:sp>
        <p:sp>
          <p:nvSpPr>
            <p:cNvPr id="27" name="pl27"/>
            <p:cNvSpPr/>
            <p:nvPr/>
          </p:nvSpPr>
          <p:spPr>
            <a:xfrm>
              <a:off x="7624371" y="2683684"/>
              <a:ext cx="268525" cy="1401838"/>
            </a:xfrm>
            <a:custGeom>
              <a:avLst/>
              <a:pathLst>
                <a:path w="268525" h="1401838">
                  <a:moveTo>
                    <a:pt x="0" y="1401838"/>
                  </a:moveTo>
                  <a:lnTo>
                    <a:pt x="268525" y="0"/>
                  </a:lnTo>
                </a:path>
              </a:pathLst>
            </a:custGeom>
            <a:ln w="27101" cap="flat">
              <a:solidFill>
                <a:srgbClr val="7CAE00">
                  <a:alpha val="100000"/>
                </a:srgbClr>
              </a:solidFill>
              <a:prstDash val="solid"/>
              <a:round/>
            </a:ln>
          </p:spPr>
          <p:txBody>
            <a:bodyPr/>
            <a:lstStyle/>
            <a:p/>
          </p:txBody>
        </p:sp>
        <p:sp>
          <p:nvSpPr>
            <p:cNvPr id="28" name="pl28"/>
            <p:cNvSpPr/>
            <p:nvPr/>
          </p:nvSpPr>
          <p:spPr>
            <a:xfrm>
              <a:off x="4939113" y="1442056"/>
              <a:ext cx="2953783" cy="3564673"/>
            </a:xfrm>
            <a:custGeom>
              <a:avLst/>
              <a:pathLst>
                <a:path w="2953783" h="3564673">
                  <a:moveTo>
                    <a:pt x="0" y="3564673"/>
                  </a:moveTo>
                  <a:lnTo>
                    <a:pt x="268525" y="760997"/>
                  </a:lnTo>
                  <a:lnTo>
                    <a:pt x="537051" y="760997"/>
                  </a:lnTo>
                  <a:lnTo>
                    <a:pt x="805577" y="760997"/>
                  </a:lnTo>
                  <a:lnTo>
                    <a:pt x="1074103" y="720945"/>
                  </a:lnTo>
                  <a:lnTo>
                    <a:pt x="1342628" y="720945"/>
                  </a:lnTo>
                  <a:lnTo>
                    <a:pt x="1611154" y="560735"/>
                  </a:lnTo>
                  <a:lnTo>
                    <a:pt x="1879680" y="320420"/>
                  </a:lnTo>
                  <a:lnTo>
                    <a:pt x="2148206" y="520682"/>
                  </a:lnTo>
                  <a:lnTo>
                    <a:pt x="2416732" y="200262"/>
                  </a:lnTo>
                  <a:lnTo>
                    <a:pt x="2685257" y="0"/>
                  </a:lnTo>
                  <a:lnTo>
                    <a:pt x="2953783" y="200262"/>
                  </a:lnTo>
                </a:path>
              </a:pathLst>
            </a:custGeom>
            <a:ln w="27101" cap="flat">
              <a:solidFill>
                <a:srgbClr val="00BFC4">
                  <a:alpha val="100000"/>
                </a:srgbClr>
              </a:solidFill>
              <a:prstDash val="solid"/>
              <a:round/>
            </a:ln>
          </p:spPr>
          <p:txBody>
            <a:bodyPr/>
            <a:lstStyle/>
            <a:p/>
          </p:txBody>
        </p:sp>
        <p:sp>
          <p:nvSpPr>
            <p:cNvPr id="29" name="pl29"/>
            <p:cNvSpPr/>
            <p:nvPr/>
          </p:nvSpPr>
          <p:spPr>
            <a:xfrm>
              <a:off x="7355845" y="3004104"/>
              <a:ext cx="537051" cy="1521995"/>
            </a:xfrm>
            <a:custGeom>
              <a:avLst/>
              <a:pathLst>
                <a:path w="537051" h="1521995">
                  <a:moveTo>
                    <a:pt x="0" y="1081417"/>
                  </a:moveTo>
                  <a:lnTo>
                    <a:pt x="268525" y="1521995"/>
                  </a:lnTo>
                  <a:lnTo>
                    <a:pt x="537051"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5638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64530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60394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96572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296572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7585995" y="404714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900737" y="496835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317469" y="404714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8244" y="1500519"/>
              <a:ext cx="253178" cy="95932"/>
            </a:xfrm>
            <a:custGeom>
              <a:avLst/>
              <a:pathLst>
                <a:path w="253178" h="95932">
                  <a:moveTo>
                    <a:pt x="253178" y="0"/>
                  </a:moveTo>
                  <a:lnTo>
                    <a:pt x="0" y="95932"/>
                  </a:lnTo>
                </a:path>
              </a:pathLst>
            </a:custGeom>
          </p:spPr>
          <p:txBody>
            <a:bodyPr/>
            <a:lstStyle/>
            <a:p/>
          </p:txBody>
        </p:sp>
        <p:sp>
          <p:nvSpPr>
            <p:cNvPr id="40" name="pl40"/>
            <p:cNvSpPr/>
            <p:nvPr/>
          </p:nvSpPr>
          <p:spPr>
            <a:xfrm>
              <a:off x="7908725" y="1647756"/>
              <a:ext cx="252697" cy="86796"/>
            </a:xfrm>
            <a:custGeom>
              <a:avLst/>
              <a:pathLst>
                <a:path w="252697" h="86796">
                  <a:moveTo>
                    <a:pt x="252697" y="86796"/>
                  </a:moveTo>
                  <a:lnTo>
                    <a:pt x="0" y="0"/>
                  </a:lnTo>
                </a:path>
              </a:pathLst>
            </a:custGeom>
          </p:spPr>
          <p:txBody>
            <a:bodyPr/>
            <a:lstStyle/>
            <a:p/>
          </p:txBody>
        </p:sp>
        <p:sp>
          <p:nvSpPr>
            <p:cNvPr id="41" name="pl41"/>
            <p:cNvSpPr/>
            <p:nvPr/>
          </p:nvSpPr>
          <p:spPr>
            <a:xfrm>
              <a:off x="7911730" y="2683679"/>
              <a:ext cx="249692" cy="5"/>
            </a:xfrm>
            <a:custGeom>
              <a:avLst/>
              <a:pathLst>
                <a:path w="249692" h="5">
                  <a:moveTo>
                    <a:pt x="249692" y="0"/>
                  </a:moveTo>
                  <a:lnTo>
                    <a:pt x="0" y="5"/>
                  </a:lnTo>
                </a:path>
              </a:pathLst>
            </a:custGeom>
          </p:spPr>
          <p:txBody>
            <a:bodyPr/>
            <a:lstStyle/>
            <a:p/>
          </p:txBody>
        </p:sp>
        <p:sp>
          <p:nvSpPr>
            <p:cNvPr id="42" name="pl42"/>
            <p:cNvSpPr/>
            <p:nvPr/>
          </p:nvSpPr>
          <p:spPr>
            <a:xfrm>
              <a:off x="7911730" y="3004105"/>
              <a:ext cx="249692" cy="7"/>
            </a:xfrm>
            <a:custGeom>
              <a:avLst/>
              <a:pathLst>
                <a:path w="249692" h="7">
                  <a:moveTo>
                    <a:pt x="249692" y="7"/>
                  </a:moveTo>
                  <a:lnTo>
                    <a:pt x="0" y="0"/>
                  </a:lnTo>
                </a:path>
              </a:pathLst>
            </a:custGeom>
          </p:spPr>
          <p:txBody>
            <a:bodyPr/>
            <a:lstStyle/>
            <a:p/>
          </p:txBody>
        </p:sp>
        <p:sp>
          <p:nvSpPr>
            <p:cNvPr id="43" name="pg43"/>
            <p:cNvSpPr/>
            <p:nvPr/>
          </p:nvSpPr>
          <p:spPr>
            <a:xfrm>
              <a:off x="8092843" y="138940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43024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86%</a:t>
              </a:r>
            </a:p>
          </p:txBody>
        </p:sp>
        <p:sp>
          <p:nvSpPr>
            <p:cNvPr id="45" name="pg45"/>
            <p:cNvSpPr/>
            <p:nvPr/>
          </p:nvSpPr>
          <p:spPr>
            <a:xfrm>
              <a:off x="8092843" y="1661892"/>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702733"/>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85%</a:t>
              </a:r>
            </a:p>
          </p:txBody>
        </p:sp>
        <p:sp>
          <p:nvSpPr>
            <p:cNvPr id="47" name="pg47"/>
            <p:cNvSpPr/>
            <p:nvPr/>
          </p:nvSpPr>
          <p:spPr>
            <a:xfrm>
              <a:off x="8092843" y="259269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263353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59%</a:t>
              </a:r>
            </a:p>
          </p:txBody>
        </p:sp>
        <p:sp>
          <p:nvSpPr>
            <p:cNvPr id="49" name="pg49"/>
            <p:cNvSpPr/>
            <p:nvPr/>
          </p:nvSpPr>
          <p:spPr>
            <a:xfrm>
              <a:off x="8092843" y="291312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95396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51%</a:t>
              </a:r>
            </a:p>
          </p:txBody>
        </p:sp>
        <p:sp>
          <p:nvSpPr>
            <p:cNvPr id="51" name="pg51"/>
            <p:cNvSpPr/>
            <p:nvPr/>
          </p:nvSpPr>
          <p:spPr>
            <a:xfrm>
              <a:off x="1153189" y="300847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909" y="30522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51</a:t>
              </a:r>
            </a:p>
          </p:txBody>
        </p:sp>
        <p:sp>
          <p:nvSpPr>
            <p:cNvPr id="53" name="pg53"/>
            <p:cNvSpPr/>
            <p:nvPr/>
          </p:nvSpPr>
          <p:spPr>
            <a:xfrm>
              <a:off x="7686941" y="399570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7732661" y="404105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24</a:t>
              </a:r>
            </a:p>
          </p:txBody>
        </p:sp>
        <p:sp>
          <p:nvSpPr>
            <p:cNvPr id="55" name="pg55"/>
            <p:cNvSpPr/>
            <p:nvPr/>
          </p:nvSpPr>
          <p:spPr>
            <a:xfrm>
              <a:off x="4710221" y="4994614"/>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755941" y="5039963"/>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a:t>
              </a:r>
            </a:p>
          </p:txBody>
        </p:sp>
        <p:sp>
          <p:nvSpPr>
            <p:cNvPr id="57" name="pg57"/>
            <p:cNvSpPr/>
            <p:nvPr/>
          </p:nvSpPr>
          <p:spPr>
            <a:xfrm>
              <a:off x="7059950" y="399270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105670" y="403804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24</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33436" y="580629"/>
              <a:ext cx="381135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Mauritania,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Mauritania has all 4 of the  SDG vaccines.
In 2024, Mauritania had achieved at least 90% coverage of none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96% in 2023 to 95% in 2024.
• DTP3 coverage declined 4 percentage points from 90% in 2023 to 86% in 2024.
• There were there were 2,000 more zero-dose children in 2024. This leaves 9,000 children without vaccination, vulnerable to vaccine-preventable diseases and a further 15,000 with incomplete protection.
• Mauritania accounted for 0.2% of zero-dose children in West and Central Africa (WCAR) and 0.1% of zero-dose children globally.
• MCV1 coverage increased 1 percentage point from 92% in 2023 to 93% in 2024. There were 12,000 children who missed out on the first measles vaccination.
• MCV2 coverage increased 35 percentage points from 24% in 2023 to 59% in 2024.
• Last dose coverage of HPV vaccination (HPVc) among girls increased from 13% to 51%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Mauritania,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Mauritania.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DAPMHHIV-502652578-1605316</_dlc_DocId>
    <_dlc_DocIdUrl xmlns="9e17fbd9-fb4c-4d20-9ec4-18aa77a91b0d">
      <Url>https://unicef.sharepoint.com/teams/DAPM-Health-HIV/_layouts/15/DocIdRedir.aspx?ID=DAPMHHIV-502652578-1605316</Url>
      <Description>DAPMHHIV-502652578-1605316</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2025-07-14T16:28:38Z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9529f71b-0317-4244-bae0-b5783c8c0945</vt:lpwstr>
  </property>
  <property fmtid="{D5CDD505-2E9C-101B-9397-08002B2CF9AE}" pid="4" name="MediaServiceImageTags">
    <vt:lpwstr/>
  </property>
</Properties>
</file>